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wdp" ContentType="image/vnd.ms-photo"/>
  <Default Extension="gif" ContentType="image/gif"/>
  <Default Extension="vml" ContentType="application/vnd.openxmlformats-officedocument.vmlDrawing"/>
  <Default Extension="ti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075" r:id="rId1"/>
    <p:sldMasterId id="2147484190" r:id="rId2"/>
  </p:sldMasterIdLst>
  <p:notesMasterIdLst>
    <p:notesMasterId r:id="rId46"/>
  </p:notesMasterIdLst>
  <p:handoutMasterIdLst>
    <p:handoutMasterId r:id="rId47"/>
  </p:handoutMasterIdLst>
  <p:sldIdLst>
    <p:sldId id="399" r:id="rId3"/>
    <p:sldId id="426" r:id="rId4"/>
    <p:sldId id="427" r:id="rId5"/>
    <p:sldId id="425" r:id="rId6"/>
    <p:sldId id="428" r:id="rId7"/>
    <p:sldId id="429" r:id="rId8"/>
    <p:sldId id="430" r:id="rId9"/>
    <p:sldId id="431" r:id="rId10"/>
    <p:sldId id="432" r:id="rId11"/>
    <p:sldId id="433" r:id="rId12"/>
    <p:sldId id="434" r:id="rId13"/>
    <p:sldId id="439" r:id="rId14"/>
    <p:sldId id="436" r:id="rId15"/>
    <p:sldId id="440" r:id="rId16"/>
    <p:sldId id="437" r:id="rId17"/>
    <p:sldId id="441" r:id="rId18"/>
    <p:sldId id="442" r:id="rId19"/>
    <p:sldId id="443" r:id="rId20"/>
    <p:sldId id="444" r:id="rId21"/>
    <p:sldId id="445" r:id="rId22"/>
    <p:sldId id="477" r:id="rId23"/>
    <p:sldId id="328" r:id="rId24"/>
    <p:sldId id="446" r:id="rId25"/>
    <p:sldId id="447" r:id="rId26"/>
    <p:sldId id="448" r:id="rId27"/>
    <p:sldId id="449" r:id="rId28"/>
    <p:sldId id="450" r:id="rId29"/>
    <p:sldId id="451" r:id="rId30"/>
    <p:sldId id="452" r:id="rId31"/>
    <p:sldId id="454" r:id="rId32"/>
    <p:sldId id="453" r:id="rId33"/>
    <p:sldId id="460" r:id="rId34"/>
    <p:sldId id="478" r:id="rId35"/>
    <p:sldId id="468" r:id="rId36"/>
    <p:sldId id="469" r:id="rId37"/>
    <p:sldId id="470" r:id="rId38"/>
    <p:sldId id="479" r:id="rId39"/>
    <p:sldId id="471" r:id="rId40"/>
    <p:sldId id="472" r:id="rId41"/>
    <p:sldId id="473" r:id="rId42"/>
    <p:sldId id="474" r:id="rId43"/>
    <p:sldId id="466" r:id="rId44"/>
    <p:sldId id="480" r:id="rId45"/>
  </p:sldIdLst>
  <p:sldSz cx="9144000" cy="5143500" type="screen16x9"/>
  <p:notesSz cx="6858000" cy="9144000"/>
  <p:custDataLst>
    <p:tags r:id="rId48"/>
  </p:custDataLst>
  <p:defaultTex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 xmlns:p15="http://schemas.microsoft.com/office/powerpoint/2012/main">
        <p15:guide id="1" orient="horz" pos="1525">
          <p15:clr>
            <a:srgbClr val="A4A3A4"/>
          </p15:clr>
        </p15:guide>
        <p15:guide id="2" pos="2903">
          <p15:clr>
            <a:srgbClr val="A4A3A4"/>
          </p15:clr>
        </p15:guide>
      </p15:sldGuideLst>
    </p:ext>
    <p:ext uri="{2D200454-40CA-4A62-9FC3-DE9A4176ACB9}">
      <p15:notes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FFF5E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0395" autoAdjust="0"/>
    <p:restoredTop sz="96291" autoAdjust="0"/>
  </p:normalViewPr>
  <p:slideViewPr>
    <p:cSldViewPr snapToGrid="0">
      <p:cViewPr varScale="1">
        <p:scale>
          <a:sx n="112" d="100"/>
          <a:sy n="112" d="100"/>
        </p:scale>
        <p:origin x="-564" y="-78"/>
      </p:cViewPr>
      <p:guideLst>
        <p:guide orient="horz" pos="1525"/>
        <p:guide pos="2903"/>
      </p:guideLst>
    </p:cSldViewPr>
  </p:slideViewPr>
  <p:notesTextViewPr>
    <p:cViewPr>
      <p:scale>
        <a:sx n="1" d="1"/>
        <a:sy n="1" d="1"/>
      </p:scale>
      <p:origin x="0" y="0"/>
    </p:cViewPr>
  </p:notesTextViewPr>
  <p:notesViewPr>
    <p:cSldViewPr snapToGrid="0">
      <p:cViewPr varScale="1">
        <p:scale>
          <a:sx n="69" d="100"/>
          <a:sy n="69" d="100"/>
        </p:scale>
        <p:origin x="2784" y="60"/>
      </p:cViewPr>
      <p:guideLst/>
    </p:cSldViewPr>
  </p:notesViewPr>
  <p:gridSpacing cx="36004" cy="36004"/>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handoutMaster" Target="handoutMasters/handoutMaster1.xml"/><Relationship Id="rId50"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tags" Target="tags/tag1.xml"/><Relationship Id="rId8" Type="http://schemas.openxmlformats.org/officeDocument/2006/relationships/slide" Target="slides/slide6.xml"/><Relationship Id="rId51"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15.wmf"/><Relationship Id="rId1" Type="http://schemas.openxmlformats.org/officeDocument/2006/relationships/image" Target="../media/image14.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7.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9.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26.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28.w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29.w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38.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 name="页眉占位符 1">
            <a:extLst>
              <a:ext uri="{FF2B5EF4-FFF2-40B4-BE49-F238E27FC236}">
                <a16:creationId xmlns="" xmlns:a16="http://schemas.microsoft.com/office/drawing/2014/main" id="{DE8E4D94-ACEC-4CDE-BD61-689AA3E5132A}"/>
              </a:ext>
            </a:extLst>
          </p:cNvPr>
          <p:cNvSpPr>
            <a:spLocks noGrp="1"/>
          </p:cNvSpPr>
          <p:nvPr>
            <p:ph type="hdr" sz="quarter"/>
          </p:nvPr>
        </p:nvSpPr>
        <p:spPr>
          <a:xfrm>
            <a:off x="0" y="0"/>
            <a:ext cx="2971800" cy="457200"/>
          </a:xfrm>
          <a:prstGeom prst="rect">
            <a:avLst/>
          </a:prstGeom>
        </p:spPr>
        <p:txBody>
          <a:bodyPr vert="horz" lIns="91440" tIns="45720" rIns="91440" bIns="45720" rtlCol="0"/>
          <a:lstStyle>
            <a:lvl1pPr algn="l" eaLnBrk="0" hangingPunct="0">
              <a:buFontTx/>
              <a:buNone/>
              <a:defRPr sz="1200"/>
            </a:lvl1pPr>
          </a:lstStyle>
          <a:p>
            <a:pPr>
              <a:defRPr/>
            </a:pPr>
            <a:endParaRPr lang="zh-CN" altLang="en-US"/>
          </a:p>
        </p:txBody>
      </p:sp>
      <p:sp>
        <p:nvSpPr>
          <p:cNvPr id="3" name="日期占位符 2">
            <a:extLst>
              <a:ext uri="{FF2B5EF4-FFF2-40B4-BE49-F238E27FC236}">
                <a16:creationId xmlns="" xmlns:a16="http://schemas.microsoft.com/office/drawing/2014/main" id="{020393EF-616A-4C80-8488-CE2FB2CD160D}"/>
              </a:ext>
            </a:extLst>
          </p:cNvPr>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eaLnBrk="0" hangingPunct="0">
              <a:buFontTx/>
              <a:buNone/>
              <a:defRPr sz="1200"/>
            </a:lvl1pPr>
          </a:lstStyle>
          <a:p>
            <a:pPr>
              <a:defRPr/>
            </a:pPr>
            <a:endParaRPr lang="zh-CN" altLang="en-US"/>
          </a:p>
        </p:txBody>
      </p:sp>
      <p:sp>
        <p:nvSpPr>
          <p:cNvPr id="4" name="页脚占位符 3">
            <a:extLst>
              <a:ext uri="{FF2B5EF4-FFF2-40B4-BE49-F238E27FC236}">
                <a16:creationId xmlns="" xmlns:a16="http://schemas.microsoft.com/office/drawing/2014/main" id="{800FAB97-EB23-41D4-9A7F-4F745D10D2EC}"/>
              </a:ext>
            </a:extLst>
          </p:cNvPr>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eaLnBrk="0" hangingPunct="0">
              <a:buFontTx/>
              <a:buNone/>
              <a:defRPr sz="1200"/>
            </a:lvl1pPr>
          </a:lstStyle>
          <a:p>
            <a:pPr>
              <a:defRPr/>
            </a:pPr>
            <a:endParaRPr lang="zh-CN" altLang="en-US"/>
          </a:p>
        </p:txBody>
      </p:sp>
      <p:sp>
        <p:nvSpPr>
          <p:cNvPr id="5" name="灯片编号占位符 4">
            <a:extLst>
              <a:ext uri="{FF2B5EF4-FFF2-40B4-BE49-F238E27FC236}">
                <a16:creationId xmlns="" xmlns:a16="http://schemas.microsoft.com/office/drawing/2014/main" id="{88F39DA5-512B-459F-9509-2E96CD1BC493}"/>
              </a:ext>
            </a:extLst>
          </p:cNvPr>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lstStyle>
            <a:lvl1pPr algn="r">
              <a:defRPr sz="1200" noProof="1" dirty="0"/>
            </a:lvl1pPr>
          </a:lstStyle>
          <a:p>
            <a:fld id="{15E56CC5-F351-4603-AD42-BC80B7CC8E53}" type="slidenum">
              <a:rPr lang="zh-CN" altLang="en-US"/>
              <a:pPr/>
              <a:t>‹#›</a:t>
            </a:fld>
            <a:endParaRPr lang="zh-CN" altLang="en-US"/>
          </a:p>
        </p:txBody>
      </p:sp>
    </p:spTree>
    <p:extLst>
      <p:ext uri="{BB962C8B-B14F-4D97-AF65-F5344CB8AC3E}">
        <p14:creationId xmlns:p14="http://schemas.microsoft.com/office/powerpoint/2010/main" val="141034592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 name="页眉占位符 1">
            <a:extLst>
              <a:ext uri="{FF2B5EF4-FFF2-40B4-BE49-F238E27FC236}">
                <a16:creationId xmlns="" xmlns:a16="http://schemas.microsoft.com/office/drawing/2014/main" id="{89C67471-F1CB-4D0A-8F0C-DD5AD95202DB}"/>
              </a:ext>
            </a:extLst>
          </p:cNvPr>
          <p:cNvSpPr>
            <a:spLocks noGrp="1"/>
          </p:cNvSpPr>
          <p:nvPr>
            <p:ph type="hdr" sz="quarter"/>
          </p:nvPr>
        </p:nvSpPr>
        <p:spPr>
          <a:xfrm>
            <a:off x="0" y="0"/>
            <a:ext cx="2971800" cy="457200"/>
          </a:xfrm>
          <a:prstGeom prst="rect">
            <a:avLst/>
          </a:prstGeom>
        </p:spPr>
        <p:txBody>
          <a:bodyPr vert="horz" lIns="91440" tIns="45720" rIns="91440" bIns="45720" rtlCol="0"/>
          <a:lstStyle>
            <a:lvl1pPr algn="l" eaLnBrk="1" hangingPunct="1">
              <a:buFontTx/>
              <a:buNone/>
              <a:defRPr sz="1200">
                <a:latin typeface="Arial" panose="020B0604020202020204" pitchFamily="34" charset="0"/>
                <a:ea typeface="黑体" panose="02010600030101010101" pitchFamily="2" charset="-122"/>
              </a:defRPr>
            </a:lvl1pPr>
          </a:lstStyle>
          <a:p>
            <a:pPr>
              <a:defRPr/>
            </a:pPr>
            <a:endParaRPr lang="zh-CN" altLang="en-US"/>
          </a:p>
        </p:txBody>
      </p:sp>
      <p:sp>
        <p:nvSpPr>
          <p:cNvPr id="3" name="日期占位符 2">
            <a:extLst>
              <a:ext uri="{FF2B5EF4-FFF2-40B4-BE49-F238E27FC236}">
                <a16:creationId xmlns="" xmlns:a16="http://schemas.microsoft.com/office/drawing/2014/main" id="{F3FD76DF-B5DE-4F74-8A9C-D644B747936D}"/>
              </a:ext>
            </a:extLst>
          </p:cNvPr>
          <p:cNvSpPr>
            <a:spLocks noGrp="1"/>
          </p:cNvSpPr>
          <p:nvPr>
            <p:ph type="dt" idx="1"/>
          </p:nvPr>
        </p:nvSpPr>
        <p:spPr>
          <a:xfrm>
            <a:off x="3884613" y="0"/>
            <a:ext cx="2971800" cy="457200"/>
          </a:xfrm>
          <a:prstGeom prst="rect">
            <a:avLst/>
          </a:prstGeom>
        </p:spPr>
        <p:txBody>
          <a:bodyPr vert="horz" lIns="91440" tIns="45720" rIns="91440" bIns="45720" rtlCol="0"/>
          <a:lstStyle>
            <a:lvl1pPr algn="r" eaLnBrk="1" hangingPunct="1">
              <a:buFontTx/>
              <a:buNone/>
              <a:defRPr sz="1200">
                <a:latin typeface="Arial" panose="020B0604020202020204" pitchFamily="34" charset="0"/>
                <a:ea typeface="黑体" panose="02010600030101010101" pitchFamily="2" charset="-122"/>
              </a:defRPr>
            </a:lvl1pPr>
          </a:lstStyle>
          <a:p>
            <a:pPr>
              <a:defRPr/>
            </a:pPr>
            <a:endParaRPr lang="zh-CN" altLang="en-US"/>
          </a:p>
        </p:txBody>
      </p:sp>
      <p:sp>
        <p:nvSpPr>
          <p:cNvPr id="41988" name="备注占位符 4">
            <a:extLst>
              <a:ext uri="{FF2B5EF4-FFF2-40B4-BE49-F238E27FC236}">
                <a16:creationId xmlns="" xmlns:a16="http://schemas.microsoft.com/office/drawing/2014/main" id="{DC47C5BD-B268-498A-B3F4-0024754E4D18}"/>
              </a:ext>
            </a:extLst>
          </p:cNvPr>
          <p:cNvSpPr>
            <a:spLocks noGrp="1" noChangeArrowheads="1"/>
          </p:cNvSpPr>
          <p:nvPr>
            <p:ph type="body" sz="quarter" idx="4294967295"/>
          </p:nvPr>
        </p:nvSpPr>
        <p:spPr bwMode="auto">
          <a:xfrm>
            <a:off x="685800" y="4343400"/>
            <a:ext cx="5486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a:extLst>
              <a:ext uri="{FF2B5EF4-FFF2-40B4-BE49-F238E27FC236}">
                <a16:creationId xmlns="" xmlns:a16="http://schemas.microsoft.com/office/drawing/2014/main" id="{66214935-1357-4BD0-9B04-3E5E82C537B0}"/>
              </a:ext>
            </a:extLst>
          </p:cNvPr>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1" hangingPunct="1">
              <a:buFontTx/>
              <a:buNone/>
              <a:defRPr sz="1200">
                <a:latin typeface="Arial" panose="020B0604020202020204" pitchFamily="34" charset="0"/>
                <a:ea typeface="黑体" panose="02010600030101010101" pitchFamily="2" charset="-122"/>
              </a:defRPr>
            </a:lvl1pPr>
          </a:lstStyle>
          <a:p>
            <a:pPr>
              <a:defRPr/>
            </a:pPr>
            <a:endParaRPr lang="zh-CN" altLang="en-US"/>
          </a:p>
        </p:txBody>
      </p:sp>
      <p:sp>
        <p:nvSpPr>
          <p:cNvPr id="7" name="灯片编号占位符 6">
            <a:extLst>
              <a:ext uri="{FF2B5EF4-FFF2-40B4-BE49-F238E27FC236}">
                <a16:creationId xmlns="" xmlns:a16="http://schemas.microsoft.com/office/drawing/2014/main" id="{45D0AC13-4894-4248-A7E3-6BCA0A3B778C}"/>
              </a:ext>
            </a:extLst>
          </p:cNvPr>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lvl1pPr algn="r">
              <a:defRPr sz="1200" noProof="1" dirty="0">
                <a:ea typeface="黑体" panose="02010600030101010101" pitchFamily="2" charset="-122"/>
              </a:defRPr>
            </a:lvl1pPr>
          </a:lstStyle>
          <a:p>
            <a:fld id="{775595BA-CE37-4F0D-80AA-F6C616B36740}" type="slidenum">
              <a:rPr lang="en-US" altLang="en-US"/>
              <a:pPr/>
              <a:t>‹#›</a:t>
            </a:fld>
            <a:endParaRPr lang="en-US" altLang="en-US"/>
          </a:p>
        </p:txBody>
      </p:sp>
      <p:pic>
        <p:nvPicPr>
          <p:cNvPr id="33799" name="Picture 2">
            <a:extLst>
              <a:ext uri="{FF2B5EF4-FFF2-40B4-BE49-F238E27FC236}">
                <a16:creationId xmlns="" xmlns:a16="http://schemas.microsoft.com/office/drawing/2014/main" id="{60851180-9B30-43E3-9E59-3E809AAB3149}"/>
              </a:ext>
            </a:extLst>
          </p:cNvPr>
          <p:cNvPicPr>
            <a:picLocks noChangeAspect="1" noChangeArrowheads="1"/>
          </p:cNvPicPr>
          <p:nvPr/>
        </p:nvPicPr>
        <p:blipFill>
          <a:blip>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38163" y="581025"/>
            <a:ext cx="1747837" cy="936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9400" name="TextBox 7">
            <a:extLst>
              <a:ext uri="{FF2B5EF4-FFF2-40B4-BE49-F238E27FC236}">
                <a16:creationId xmlns="" xmlns:a16="http://schemas.microsoft.com/office/drawing/2014/main" id="{F331A325-998A-42EF-821D-CAA48D1F6242}"/>
              </a:ext>
            </a:extLst>
          </p:cNvPr>
          <p:cNvSpPr txBox="1">
            <a:spLocks noChangeArrowheads="1"/>
          </p:cNvSpPr>
          <p:nvPr/>
        </p:nvSpPr>
        <p:spPr bwMode="auto">
          <a:xfrm>
            <a:off x="3756025" y="3690938"/>
            <a:ext cx="2449513"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buFontTx/>
              <a:buNone/>
              <a:defRPr/>
            </a:pPr>
            <a:r>
              <a:rPr lang="zh-CN" altLang="en-US">
                <a:solidFill>
                  <a:srgbClr val="CC00FF"/>
                </a:solidFill>
                <a:latin typeface="方正舒体" panose="02010601030101010101" pitchFamily="2" charset="-122"/>
                <a:ea typeface="方正舒体" panose="02010601030101010101" pitchFamily="2" charset="-122"/>
                <a:sym typeface="+mn-ea"/>
              </a:rPr>
              <a:t>七彩城就梦想</a:t>
            </a:r>
          </a:p>
        </p:txBody>
      </p:sp>
      <p:sp>
        <p:nvSpPr>
          <p:cNvPr id="9" name="幻灯片图像占位符 8">
            <a:extLst>
              <a:ext uri="{FF2B5EF4-FFF2-40B4-BE49-F238E27FC236}">
                <a16:creationId xmlns="" xmlns:a16="http://schemas.microsoft.com/office/drawing/2014/main" id="{8365C7EA-AA0A-4541-BAE1-5D62B59F9529}"/>
              </a:ext>
            </a:extLst>
          </p:cNvPr>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Tree>
    <p:extLst>
      <p:ext uri="{BB962C8B-B14F-4D97-AF65-F5344CB8AC3E}">
        <p14:creationId xmlns:p14="http://schemas.microsoft.com/office/powerpoint/2010/main" val="293039848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黑体" panose="02010600030101010101" pitchFamily="2" charset="-122"/>
        <a:cs typeface="+mn-cs"/>
      </a:defRPr>
    </a:lvl1pPr>
    <a:lvl2pPr marL="457200" algn="l" rtl="0" eaLnBrk="0" fontAlgn="base" hangingPunct="0">
      <a:spcBef>
        <a:spcPct val="30000"/>
      </a:spcBef>
      <a:spcAft>
        <a:spcPct val="0"/>
      </a:spcAft>
      <a:defRPr sz="1200" kern="1200">
        <a:solidFill>
          <a:schemeClr val="tx1"/>
        </a:solidFill>
        <a:latin typeface="+mn-lt"/>
        <a:ea typeface="黑体" panose="02010600030101010101" pitchFamily="2" charset="-122"/>
        <a:cs typeface="+mn-cs"/>
      </a:defRPr>
    </a:lvl2pPr>
    <a:lvl3pPr marL="914400" algn="l" rtl="0" eaLnBrk="0" fontAlgn="base" hangingPunct="0">
      <a:spcBef>
        <a:spcPct val="30000"/>
      </a:spcBef>
      <a:spcAft>
        <a:spcPct val="0"/>
      </a:spcAft>
      <a:defRPr sz="1200" kern="1200">
        <a:solidFill>
          <a:schemeClr val="tx1"/>
        </a:solidFill>
        <a:latin typeface="+mn-lt"/>
        <a:ea typeface="黑体" panose="02010600030101010101" pitchFamily="2" charset="-122"/>
        <a:cs typeface="+mn-cs"/>
      </a:defRPr>
    </a:lvl3pPr>
    <a:lvl4pPr marL="1371600" algn="l" rtl="0" eaLnBrk="0" fontAlgn="base" hangingPunct="0">
      <a:spcBef>
        <a:spcPct val="30000"/>
      </a:spcBef>
      <a:spcAft>
        <a:spcPct val="0"/>
      </a:spcAft>
      <a:defRPr sz="1200" kern="1200">
        <a:solidFill>
          <a:schemeClr val="tx1"/>
        </a:solidFill>
        <a:latin typeface="+mn-lt"/>
        <a:ea typeface="黑体" panose="02010600030101010101" pitchFamily="2" charset="-122"/>
        <a:cs typeface="+mn-cs"/>
      </a:defRPr>
    </a:lvl4pPr>
    <a:lvl5pPr marL="1828800" algn="l" rtl="0" eaLnBrk="0" fontAlgn="base" hangingPunct="0">
      <a:spcBef>
        <a:spcPct val="30000"/>
      </a:spcBef>
      <a:spcAft>
        <a:spcPct val="0"/>
      </a:spcAft>
      <a:defRPr sz="1200" kern="1200">
        <a:solidFill>
          <a:schemeClr val="tx1"/>
        </a:solidFill>
        <a:latin typeface="+mn-lt"/>
        <a:ea typeface="黑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75595BA-CE37-4F0D-80AA-F6C616B36740}" type="slidenum">
              <a:rPr lang="en-US" altLang="en-US" smtClean="0"/>
              <a:pPr/>
              <a:t>14</a:t>
            </a:fld>
            <a:endParaRPr lang="en-US" altLang="en-US"/>
          </a:p>
        </p:txBody>
      </p:sp>
    </p:spTree>
    <p:extLst>
      <p:ext uri="{BB962C8B-B14F-4D97-AF65-F5344CB8AC3E}">
        <p14:creationId xmlns:p14="http://schemas.microsoft.com/office/powerpoint/2010/main" val="23183389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75595BA-CE37-4F0D-80AA-F6C616B36740}" type="slidenum">
              <a:rPr lang="en-US" altLang="en-US" smtClean="0"/>
              <a:pPr/>
              <a:t>18</a:t>
            </a:fld>
            <a:endParaRPr lang="en-US" altLang="en-US"/>
          </a:p>
        </p:txBody>
      </p:sp>
    </p:spTree>
    <p:extLst>
      <p:ext uri="{BB962C8B-B14F-4D97-AF65-F5344CB8AC3E}">
        <p14:creationId xmlns:p14="http://schemas.microsoft.com/office/powerpoint/2010/main" val="141089027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幻灯片图像占位符 1">
            <a:extLst>
              <a:ext uri="{FF2B5EF4-FFF2-40B4-BE49-F238E27FC236}">
                <a16:creationId xmlns="" xmlns:a16="http://schemas.microsoft.com/office/drawing/2014/main" id="{7BF8D4D0-D590-4087-9E51-2656D5B7288C}"/>
              </a:ext>
            </a:extLst>
          </p:cNvPr>
          <p:cNvSpPr>
            <a:spLocks noGrp="1" noRot="1" noChangeAspect="1" noChangeArrowheads="1" noTextEdit="1"/>
          </p:cNvSpPr>
          <p:nvPr>
            <p:ph type="sldImg" idx="4294967295"/>
          </p:nvPr>
        </p:nvSpPr>
        <p:spPr bwMode="auto">
          <a:xfrm>
            <a:off x="409575" y="754063"/>
            <a:ext cx="5854700" cy="3294062"/>
          </a:xfrm>
          <a:ln>
            <a:solidFill>
              <a:srgbClr val="000000"/>
            </a:solidFill>
            <a:miter lim="800000"/>
            <a:headEnd/>
            <a:tailEnd/>
          </a:ln>
        </p:spPr>
      </p:sp>
      <p:sp>
        <p:nvSpPr>
          <p:cNvPr id="61442" name="备注占位符 2">
            <a:extLst>
              <a:ext uri="{FF2B5EF4-FFF2-40B4-BE49-F238E27FC236}">
                <a16:creationId xmlns="" xmlns:a16="http://schemas.microsoft.com/office/drawing/2014/main" id="{BBE632DF-424B-43EE-8C9E-77D9CCFBD99C}"/>
              </a:ext>
            </a:extLst>
          </p:cNvPr>
          <p:cNvSpPr>
            <a:spLocks noGrp="1" noChangeArrowheads="1"/>
          </p:cNvSpPr>
          <p:nvPr>
            <p:ph type="body" idx="4294967295"/>
          </p:nvPr>
        </p:nvSpPr>
        <p:spPr/>
        <p:txBody>
          <a:bodyPr>
            <a:prstTxWarp prst="textNoShape">
              <a:avLst/>
            </a:prstTxWarp>
          </a:bodyPr>
          <a:lstStyle/>
          <a:p>
            <a:endParaRPr lang="zh-CN" altLang="en-US">
              <a:ea typeface="黑体" panose="02010609060101010101" pitchFamily="49" charset="-122"/>
            </a:endParaRPr>
          </a:p>
        </p:txBody>
      </p:sp>
      <p:sp>
        <p:nvSpPr>
          <p:cNvPr id="61443" name="灯片编号占位符 3">
            <a:extLst>
              <a:ext uri="{FF2B5EF4-FFF2-40B4-BE49-F238E27FC236}">
                <a16:creationId xmlns="" xmlns:a16="http://schemas.microsoft.com/office/drawing/2014/main" id="{C9D7F033-D12A-483D-AAA6-01B402635215}"/>
              </a:ext>
            </a:extLst>
          </p:cNvPr>
          <p:cNvSpPr>
            <a:spLocks noGrp="1" noChangeArrowheads="1"/>
          </p:cNvSpPr>
          <p:nvPr>
            <p:ph type="sldNum" sz="quarter" idx="5"/>
          </p:nvPr>
        </p:nvSpPr>
        <p:spPr bwMode="auto">
          <a:xfrm>
            <a:off x="3883025" y="8686800"/>
            <a:ext cx="2974975" cy="4572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p>
            <a:fld id="{1845B336-58C2-4C76-BE51-98F120BD5F53}" type="slidenum">
              <a:rPr lang="zh-CN" altLang="en-US" smtClean="0">
                <a:ea typeface="宋体" panose="02010600030101010101" pitchFamily="2" charset="-122"/>
              </a:rPr>
              <a:pPr/>
              <a:t>26</a:t>
            </a:fld>
            <a:endParaRPr lang="zh-CN" altLang="en-US">
              <a:ea typeface="宋体" panose="02010600030101010101" pitchFamily="2" charset="-122"/>
            </a:endParaRPr>
          </a:p>
        </p:txBody>
      </p:sp>
    </p:spTree>
    <p:extLst>
      <p:ext uri="{BB962C8B-B14F-4D97-AF65-F5344CB8AC3E}">
        <p14:creationId xmlns:p14="http://schemas.microsoft.com/office/powerpoint/2010/main" val="10770838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幻灯片图像占位符 1">
            <a:extLst>
              <a:ext uri="{FF2B5EF4-FFF2-40B4-BE49-F238E27FC236}">
                <a16:creationId xmlns="" xmlns:a16="http://schemas.microsoft.com/office/drawing/2014/main" id="{C438584A-6460-48E5-BE19-C21B2FD3136B}"/>
              </a:ext>
            </a:extLst>
          </p:cNvPr>
          <p:cNvSpPr>
            <a:spLocks noGrp="1" noRot="1" noChangeAspect="1" noChangeArrowheads="1" noTextEdit="1"/>
          </p:cNvSpPr>
          <p:nvPr>
            <p:ph type="sldImg" idx="4294967295"/>
          </p:nvPr>
        </p:nvSpPr>
        <p:spPr bwMode="auto">
          <a:xfrm>
            <a:off x="409575" y="754063"/>
            <a:ext cx="5854700" cy="3294062"/>
          </a:xfrm>
          <a:ln>
            <a:solidFill>
              <a:srgbClr val="000000"/>
            </a:solidFill>
            <a:miter lim="800000"/>
            <a:headEnd/>
            <a:tailEnd/>
          </a:ln>
        </p:spPr>
      </p:sp>
      <p:sp>
        <p:nvSpPr>
          <p:cNvPr id="63490" name="备注占位符 2">
            <a:extLst>
              <a:ext uri="{FF2B5EF4-FFF2-40B4-BE49-F238E27FC236}">
                <a16:creationId xmlns="" xmlns:a16="http://schemas.microsoft.com/office/drawing/2014/main" id="{4CEC5FC1-B79C-4A85-8888-0988BEE8AFFC}"/>
              </a:ext>
            </a:extLst>
          </p:cNvPr>
          <p:cNvSpPr>
            <a:spLocks noGrp="1" noChangeArrowheads="1"/>
          </p:cNvSpPr>
          <p:nvPr>
            <p:ph type="body" idx="4294967295"/>
          </p:nvPr>
        </p:nvSpPr>
        <p:spPr/>
        <p:txBody>
          <a:bodyPr>
            <a:prstTxWarp prst="textNoShape">
              <a:avLst/>
            </a:prstTxWarp>
          </a:bodyPr>
          <a:lstStyle/>
          <a:p>
            <a:endParaRPr lang="zh-CN" altLang="en-US">
              <a:ea typeface="黑体" panose="02010609060101010101" pitchFamily="49" charset="-122"/>
            </a:endParaRPr>
          </a:p>
        </p:txBody>
      </p:sp>
      <p:sp>
        <p:nvSpPr>
          <p:cNvPr id="63491" name="灯片编号占位符 3">
            <a:extLst>
              <a:ext uri="{FF2B5EF4-FFF2-40B4-BE49-F238E27FC236}">
                <a16:creationId xmlns="" xmlns:a16="http://schemas.microsoft.com/office/drawing/2014/main" id="{D02D9C3A-A4A3-4362-9C4E-A35BEB095B10}"/>
              </a:ext>
            </a:extLst>
          </p:cNvPr>
          <p:cNvSpPr>
            <a:spLocks noGrp="1" noChangeArrowheads="1"/>
          </p:cNvSpPr>
          <p:nvPr>
            <p:ph type="sldNum" sz="quarter" idx="5"/>
          </p:nvPr>
        </p:nvSpPr>
        <p:spPr bwMode="auto">
          <a:xfrm>
            <a:off x="3883025" y="8686800"/>
            <a:ext cx="2974975" cy="4572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p>
            <a:fld id="{957AB2B4-A6A4-443B-BE8E-42BC74949FCC}" type="slidenum">
              <a:rPr lang="zh-CN" altLang="en-US" smtClean="0">
                <a:ea typeface="宋体" panose="02010600030101010101" pitchFamily="2" charset="-122"/>
              </a:rPr>
              <a:pPr/>
              <a:t>27</a:t>
            </a:fld>
            <a:endParaRPr lang="zh-CN" altLang="en-US">
              <a:ea typeface="宋体" panose="02010600030101010101" pitchFamily="2" charset="-122"/>
            </a:endParaRPr>
          </a:p>
        </p:txBody>
      </p:sp>
    </p:spTree>
    <p:extLst>
      <p:ext uri="{BB962C8B-B14F-4D97-AF65-F5344CB8AC3E}">
        <p14:creationId xmlns:p14="http://schemas.microsoft.com/office/powerpoint/2010/main" val="47328800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幻灯片图像占位符 1">
            <a:extLst>
              <a:ext uri="{FF2B5EF4-FFF2-40B4-BE49-F238E27FC236}">
                <a16:creationId xmlns="" xmlns:a16="http://schemas.microsoft.com/office/drawing/2014/main" id="{9AA92485-609E-4274-80A7-53DB0B29789B}"/>
              </a:ext>
            </a:extLst>
          </p:cNvPr>
          <p:cNvSpPr>
            <a:spLocks noGrp="1" noRot="1" noChangeAspect="1" noChangeArrowheads="1" noTextEdit="1"/>
          </p:cNvSpPr>
          <p:nvPr>
            <p:ph type="sldImg" idx="4294967295"/>
          </p:nvPr>
        </p:nvSpPr>
        <p:spPr bwMode="auto">
          <a:xfrm>
            <a:off x="409575" y="754063"/>
            <a:ext cx="5854700" cy="3294062"/>
          </a:xfrm>
          <a:ln>
            <a:solidFill>
              <a:srgbClr val="000000"/>
            </a:solidFill>
            <a:miter lim="800000"/>
            <a:headEnd/>
            <a:tailEnd/>
          </a:ln>
        </p:spPr>
      </p:sp>
      <p:sp>
        <p:nvSpPr>
          <p:cNvPr id="75778" name="备注占位符 2">
            <a:extLst>
              <a:ext uri="{FF2B5EF4-FFF2-40B4-BE49-F238E27FC236}">
                <a16:creationId xmlns="" xmlns:a16="http://schemas.microsoft.com/office/drawing/2014/main" id="{96007720-F06E-4D29-973C-EA8A60476702}"/>
              </a:ext>
            </a:extLst>
          </p:cNvPr>
          <p:cNvSpPr>
            <a:spLocks noGrp="1" noChangeArrowheads="1"/>
          </p:cNvSpPr>
          <p:nvPr>
            <p:ph type="body" idx="4294967295"/>
          </p:nvPr>
        </p:nvSpPr>
        <p:spPr/>
        <p:txBody>
          <a:bodyPr>
            <a:prstTxWarp prst="textNoShape">
              <a:avLst/>
            </a:prstTxWarp>
          </a:bodyPr>
          <a:lstStyle/>
          <a:p>
            <a:endParaRPr lang="zh-CN" altLang="en-US">
              <a:ea typeface="黑体" panose="02010609060101010101" pitchFamily="49" charset="-122"/>
            </a:endParaRPr>
          </a:p>
        </p:txBody>
      </p:sp>
      <p:sp>
        <p:nvSpPr>
          <p:cNvPr id="75779" name="灯片编号占位符 3">
            <a:extLst>
              <a:ext uri="{FF2B5EF4-FFF2-40B4-BE49-F238E27FC236}">
                <a16:creationId xmlns="" xmlns:a16="http://schemas.microsoft.com/office/drawing/2014/main" id="{BD66EC13-C241-4726-9AA3-F4582B7DC33B}"/>
              </a:ext>
            </a:extLst>
          </p:cNvPr>
          <p:cNvSpPr txBox="1">
            <a:spLocks noGrp="1" noChangeArrowheads="1"/>
          </p:cNvSpPr>
          <p:nvPr/>
        </p:nvSpPr>
        <p:spPr bwMode="auto">
          <a:xfrm>
            <a:off x="3883025" y="8686800"/>
            <a:ext cx="29749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r"/>
            <a:fld id="{C92DEE8F-C519-4245-AA14-081BC57F28B1}" type="slidenum">
              <a:rPr lang="zh-CN" altLang="en-US" sz="1200"/>
              <a:pPr algn="r"/>
              <a:t>40</a:t>
            </a:fld>
            <a:endParaRPr lang="zh-CN" altLang="en-US" sz="1200"/>
          </a:p>
        </p:txBody>
      </p:sp>
    </p:spTree>
    <p:extLst>
      <p:ext uri="{BB962C8B-B14F-4D97-AF65-F5344CB8AC3E}">
        <p14:creationId xmlns:p14="http://schemas.microsoft.com/office/powerpoint/2010/main" val="182931418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158832647"/>
      </p:ext>
    </p:extLst>
  </p:cSld>
  <p:clrMapOvr>
    <a:masterClrMapping/>
  </p:clrMapOvr>
  <p:transition spd="slow">
    <p:random/>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310295094"/>
      </p:ext>
    </p:extLst>
  </p:cSld>
  <p:clrMapOvr>
    <a:masterClrMapping/>
  </p:clrMapOvr>
  <p:transition spd="slow">
    <p:random/>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961351839"/>
      </p:ext>
    </p:extLst>
  </p:cSld>
  <p:clrMapOvr>
    <a:masterClrMapping/>
  </p:clrMapOvr>
  <p:transition spd="slow">
    <p:random/>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124002300"/>
      </p:ext>
    </p:extLst>
  </p:cSld>
  <p:clrMapOvr>
    <a:masterClrMapping/>
  </p:clrMapOvr>
  <p:transition spd="slow">
    <p:random/>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4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015844197"/>
      </p:ext>
    </p:extLst>
  </p:cSld>
  <p:clrMapOvr>
    <a:masterClrMapping/>
  </p:clrMapOvr>
  <p:transition spd="slow">
    <p:random/>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1420149718"/>
      </p:ext>
    </p:extLst>
  </p:cSld>
  <p:clrMapOvr>
    <a:masterClrMapping/>
  </p:clrMapOvr>
  <p:transition spd="slow">
    <p:random/>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147990376"/>
      </p:ext>
    </p:extLst>
  </p:cSld>
  <p:clrMapOvr>
    <a:masterClrMapping/>
  </p:clrMapOvr>
  <p:transition spd="slow">
    <p:random/>
  </p:transition>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23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823806086"/>
      </p:ext>
    </p:extLst>
  </p:cSld>
  <p:clrMapOvr>
    <a:masterClrMapping/>
  </p:clrMapOvr>
  <p:transition spd="slow">
    <p:random/>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812867900"/>
      </p:ext>
    </p:extLst>
  </p:cSld>
  <p:clrMapOvr>
    <a:masterClrMapping/>
  </p:clrMapOvr>
  <p:transition advTm="8000"/>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64951798"/>
      </p:ext>
    </p:extLst>
  </p:cSld>
  <p:clrMapOvr>
    <a:masterClrMapping/>
  </p:clrMapOvr>
  <p:transition spd="slow">
    <p:random/>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4027277457"/>
      </p:ext>
    </p:extLst>
  </p:cSld>
  <p:clrMapOvr>
    <a:masterClrMapping/>
  </p:clrMapOvr>
  <p:transition spd="slow">
    <p:rand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2154853894"/>
      </p:ext>
    </p:extLst>
  </p:cSld>
  <p:clrMapOvr>
    <a:masterClrMapping/>
  </p:clrMapOvr>
  <p:transition spd="slow">
    <p:random/>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000863921"/>
      </p:ext>
    </p:extLst>
  </p:cSld>
  <p:clrMapOvr>
    <a:masterClrMapping/>
  </p:clrMapOvr>
  <p:transition spd="slow">
    <p:random/>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575931859"/>
      </p:ext>
    </p:extLst>
  </p:cSld>
  <p:clrMapOvr>
    <a:masterClrMapping/>
  </p:clrMapOvr>
  <p:transition spd="slow">
    <p:random/>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966519517"/>
      </p:ext>
    </p:extLst>
  </p:cSld>
  <p:clrMapOvr>
    <a:masterClrMapping/>
  </p:clrMapOvr>
  <p:transition spd="slow">
    <p:random/>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4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953885673"/>
      </p:ext>
    </p:extLst>
  </p:cSld>
  <p:clrMapOvr>
    <a:masterClrMapping/>
  </p:clrMapOvr>
  <p:transition spd="slow">
    <p:random/>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23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214097759"/>
      </p:ext>
    </p:extLst>
  </p:cSld>
  <p:clrMapOvr>
    <a:masterClrMapping/>
  </p:clrMapOvr>
  <p:transition spd="slow">
    <p:random/>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1_内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4177425582"/>
      </p:ext>
    </p:extLst>
  </p:cSld>
  <p:clrMapOvr>
    <a:masterClrMapping/>
  </p:clrMapOvr>
  <p:transition spd="slow">
    <p:random/>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_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284497112"/>
      </p:ext>
    </p:extLst>
  </p:cSld>
  <p:clrMapOvr>
    <a:masterClrMapping/>
  </p:clrMapOvr>
  <p:transition spd="slow">
    <p:random/>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1413194323"/>
      </p:ext>
    </p:extLst>
  </p:cSld>
  <p:clrMapOvr>
    <a:masterClrMapping/>
  </p:clrMapOvr>
  <p:transition spd="slow">
    <p:random/>
  </p:transition>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2_内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256222179"/>
      </p:ext>
    </p:extLst>
  </p:cSld>
  <p:clrMapOvr>
    <a:masterClrMapping/>
  </p:clrMapOvr>
  <p:transition spd="slow">
    <p:random/>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3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67018004"/>
      </p:ext>
    </p:extLst>
  </p:cSld>
  <p:clrMapOvr>
    <a:masterClrMapping/>
  </p:clrMapOvr>
  <p:transition spd="slow">
    <p:random/>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内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2696137002"/>
      </p:ext>
    </p:extLst>
  </p:cSld>
  <p:clrMapOvr>
    <a:masterClrMapping/>
  </p:clrMapOvr>
  <p:transition spd="slow">
    <p:random/>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2_内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2738472916"/>
      </p:ext>
    </p:extLst>
  </p:cSld>
  <p:clrMapOvr>
    <a:masterClrMapping/>
  </p:clrMapOvr>
  <p:transition spd="slow">
    <p:random/>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1_内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424662356"/>
      </p:ext>
    </p:extLst>
  </p:cSld>
  <p:clrMapOvr>
    <a:masterClrMapping/>
  </p:clrMapOvr>
  <p:transition spd="slow">
    <p:random/>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3_内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598582608"/>
      </p:ext>
    </p:extLst>
  </p:cSld>
  <p:clrMapOvr>
    <a:masterClrMapping/>
  </p:clrMapOvr>
  <p:transition spd="slow">
    <p:random/>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538702080"/>
      </p:ext>
    </p:extLst>
  </p:cSld>
  <p:clrMapOvr>
    <a:masterClrMapping/>
  </p:clrMapOvr>
  <p:transition spd="slow">
    <p:random/>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176378682"/>
      </p:ext>
    </p:extLst>
  </p:cSld>
  <p:clrMapOvr>
    <a:masterClrMapping/>
  </p:clrMapOvr>
  <p:transition spd="slow" advTm="0">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2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4152160721"/>
      </p:ext>
    </p:extLst>
  </p:cSld>
  <p:clrMapOvr>
    <a:masterClrMapping/>
  </p:clrMapOvr>
  <p:transition spd="slow">
    <p:random/>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5.xml"/><Relationship Id="rId13" Type="http://schemas.openxmlformats.org/officeDocument/2006/relationships/theme" Target="../theme/theme2.xml"/><Relationship Id="rId3" Type="http://schemas.openxmlformats.org/officeDocument/2006/relationships/slideLayout" Target="../slideLayouts/slideLayout20.xml"/><Relationship Id="rId7" Type="http://schemas.openxmlformats.org/officeDocument/2006/relationships/slideLayout" Target="../slideLayouts/slideLayout24.xml"/><Relationship Id="rId12" Type="http://schemas.openxmlformats.org/officeDocument/2006/relationships/slideLayout" Target="../slideLayouts/slideLayout29.xml"/><Relationship Id="rId2" Type="http://schemas.openxmlformats.org/officeDocument/2006/relationships/slideLayout" Target="../slideLayouts/slideLayout19.xml"/><Relationship Id="rId1" Type="http://schemas.openxmlformats.org/officeDocument/2006/relationships/slideLayout" Target="../slideLayouts/slideLayout18.xml"/><Relationship Id="rId6" Type="http://schemas.openxmlformats.org/officeDocument/2006/relationships/slideLayout" Target="../slideLayouts/slideLayout23.xml"/><Relationship Id="rId11" Type="http://schemas.openxmlformats.org/officeDocument/2006/relationships/slideLayout" Target="../slideLayouts/slideLayout28.xml"/><Relationship Id="rId5" Type="http://schemas.openxmlformats.org/officeDocument/2006/relationships/slideLayout" Target="../slideLayouts/slideLayout22.xml"/><Relationship Id="rId10" Type="http://schemas.openxmlformats.org/officeDocument/2006/relationships/slideLayout" Target="../slideLayouts/slideLayout27.xml"/><Relationship Id="rId4" Type="http://schemas.openxmlformats.org/officeDocument/2006/relationships/slideLayout" Target="../slideLayouts/slideLayout21.xml"/><Relationship Id="rId9" Type="http://schemas.openxmlformats.org/officeDocument/2006/relationships/slideLayout" Target="../slideLayouts/slideLayout2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sp>
        <p:nvSpPr>
          <p:cNvPr id="4" name="矩形 3">
            <a:extLst>
              <a:ext uri="{FF2B5EF4-FFF2-40B4-BE49-F238E27FC236}">
                <a16:creationId xmlns="" xmlns:a16="http://schemas.microsoft.com/office/drawing/2014/main" id="{F58EEE14-6831-477F-BC81-DFFA10D55F32}"/>
              </a:ext>
            </a:extLst>
          </p:cNvPr>
          <p:cNvSpPr/>
          <p:nvPr userDrawn="1"/>
        </p:nvSpPr>
        <p:spPr>
          <a:xfrm>
            <a:off x="0" y="5092700"/>
            <a:ext cx="9144000" cy="50800"/>
          </a:xfrm>
          <a:prstGeom prst="rect">
            <a:avLst/>
          </a:prstGeom>
          <a:solidFill>
            <a:schemeClr val="accent5">
              <a:lumMod val="60000"/>
              <a:lumOff val="40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buFontTx/>
              <a:buNone/>
              <a:defRPr/>
            </a:pPr>
            <a:endParaRPr kumimoji="1" lang="zh-CN" altLang="en-US"/>
          </a:p>
        </p:txBody>
      </p:sp>
      <p:grpSp>
        <p:nvGrpSpPr>
          <p:cNvPr id="2052" name="组合 2">
            <a:extLst>
              <a:ext uri="{FF2B5EF4-FFF2-40B4-BE49-F238E27FC236}">
                <a16:creationId xmlns="" xmlns:a16="http://schemas.microsoft.com/office/drawing/2014/main" id="{EF9B38C6-157C-4B1B-9A40-54053FF80962}"/>
              </a:ext>
            </a:extLst>
          </p:cNvPr>
          <p:cNvGrpSpPr>
            <a:grpSpLocks noChangeAspect="1"/>
          </p:cNvGrpSpPr>
          <p:nvPr userDrawn="1"/>
        </p:nvGrpSpPr>
        <p:grpSpPr bwMode="auto">
          <a:xfrm>
            <a:off x="8462963" y="4668838"/>
            <a:ext cx="539750" cy="509587"/>
            <a:chOff x="8129100" y="4468960"/>
            <a:chExt cx="793376" cy="749228"/>
          </a:xfrm>
        </p:grpSpPr>
        <p:grpSp>
          <p:nvGrpSpPr>
            <p:cNvPr id="2053" name="组合 5">
              <a:extLst>
                <a:ext uri="{FF2B5EF4-FFF2-40B4-BE49-F238E27FC236}">
                  <a16:creationId xmlns="" xmlns:a16="http://schemas.microsoft.com/office/drawing/2014/main" id="{4D1ADFA0-F33F-4739-9D53-10C6A8CC8A78}"/>
                </a:ext>
              </a:extLst>
            </p:cNvPr>
            <p:cNvGrpSpPr>
              <a:grpSpLocks/>
            </p:cNvGrpSpPr>
            <p:nvPr userDrawn="1"/>
          </p:nvGrpSpPr>
          <p:grpSpPr bwMode="auto">
            <a:xfrm rot="-2735440">
              <a:off x="8130274" y="4756936"/>
              <a:ext cx="460078" cy="462426"/>
              <a:chOff x="9691036" y="494501"/>
              <a:chExt cx="460078" cy="462426"/>
            </a:xfrm>
          </p:grpSpPr>
          <p:sp>
            <p:nvSpPr>
              <p:cNvPr id="2054" name="Freeform 304">
                <a:extLst>
                  <a:ext uri="{FF2B5EF4-FFF2-40B4-BE49-F238E27FC236}">
                    <a16:creationId xmlns="" xmlns:a16="http://schemas.microsoft.com/office/drawing/2014/main" id="{483FFD5E-3430-467A-9204-546E8C325E53}"/>
                  </a:ext>
                </a:extLst>
              </p:cNvPr>
              <p:cNvSpPr>
                <a:spLocks noChangeArrowheads="1"/>
              </p:cNvSpPr>
              <p:nvPr/>
            </p:nvSpPr>
            <p:spPr bwMode="auto">
              <a:xfrm>
                <a:off x="9791971" y="494501"/>
                <a:ext cx="359143" cy="361491"/>
              </a:xfrm>
              <a:custGeom>
                <a:avLst/>
                <a:gdLst>
                  <a:gd name="T0" fmla="*/ 28 w 171"/>
                  <a:gd name="T1" fmla="*/ 65 h 172"/>
                  <a:gd name="T2" fmla="*/ 106 w 171"/>
                  <a:gd name="T3" fmla="*/ 66 h 172"/>
                  <a:gd name="T4" fmla="*/ 107 w 171"/>
                  <a:gd name="T5" fmla="*/ 144 h 172"/>
                  <a:gd name="T6" fmla="*/ 134 w 171"/>
                  <a:gd name="T7" fmla="*/ 172 h 172"/>
                  <a:gd name="T8" fmla="*/ 135 w 171"/>
                  <a:gd name="T9" fmla="*/ 37 h 172"/>
                  <a:gd name="T10" fmla="*/ 0 w 171"/>
                  <a:gd name="T11" fmla="*/ 37 h 172"/>
                  <a:gd name="T12" fmla="*/ 28 w 171"/>
                  <a:gd name="T13" fmla="*/ 65 h 172"/>
                </a:gdLst>
                <a:ahLst/>
                <a:cxnLst>
                  <a:cxn ang="0">
                    <a:pos x="T0" y="T1"/>
                  </a:cxn>
                  <a:cxn ang="0">
                    <a:pos x="T2" y="T3"/>
                  </a:cxn>
                  <a:cxn ang="0">
                    <a:pos x="T4" y="T5"/>
                  </a:cxn>
                  <a:cxn ang="0">
                    <a:pos x="T6" y="T7"/>
                  </a:cxn>
                  <a:cxn ang="0">
                    <a:pos x="T8" y="T9"/>
                  </a:cxn>
                  <a:cxn ang="0">
                    <a:pos x="T10" y="T11"/>
                  </a:cxn>
                  <a:cxn ang="0">
                    <a:pos x="T12" y="T13"/>
                  </a:cxn>
                </a:cxnLst>
                <a:rect l="0" t="0" r="r" b="b"/>
                <a:pathLst>
                  <a:path w="171" h="172">
                    <a:moveTo>
                      <a:pt x="28" y="65"/>
                    </a:moveTo>
                    <a:cubicBezTo>
                      <a:pt x="51" y="45"/>
                      <a:pt x="85" y="45"/>
                      <a:pt x="106" y="66"/>
                    </a:cubicBezTo>
                    <a:cubicBezTo>
                      <a:pt x="127" y="87"/>
                      <a:pt x="127" y="121"/>
                      <a:pt x="107" y="144"/>
                    </a:cubicBezTo>
                    <a:cubicBezTo>
                      <a:pt x="134" y="172"/>
                      <a:pt x="134" y="172"/>
                      <a:pt x="134" y="172"/>
                    </a:cubicBezTo>
                    <a:cubicBezTo>
                      <a:pt x="171" y="133"/>
                      <a:pt x="171" y="73"/>
                      <a:pt x="135" y="37"/>
                    </a:cubicBezTo>
                    <a:cubicBezTo>
                      <a:pt x="98" y="0"/>
                      <a:pt x="39" y="1"/>
                      <a:pt x="0" y="37"/>
                    </a:cubicBezTo>
                    <a:lnTo>
                      <a:pt x="28" y="65"/>
                    </a:lnTo>
                    <a:close/>
                  </a:path>
                </a:pathLst>
              </a:custGeom>
              <a:solidFill>
                <a:srgbClr val="FFB10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55" name="Freeform 305">
                <a:extLst>
                  <a:ext uri="{FF2B5EF4-FFF2-40B4-BE49-F238E27FC236}">
                    <a16:creationId xmlns="" xmlns:a16="http://schemas.microsoft.com/office/drawing/2014/main" id="{02CB1680-1707-4D6D-876A-5967517DBC9D}"/>
                  </a:ext>
                </a:extLst>
              </p:cNvPr>
              <p:cNvSpPr>
                <a:spLocks noChangeArrowheads="1"/>
              </p:cNvSpPr>
              <p:nvPr/>
            </p:nvSpPr>
            <p:spPr bwMode="auto">
              <a:xfrm>
                <a:off x="9691036" y="523842"/>
                <a:ext cx="433085" cy="433085"/>
              </a:xfrm>
              <a:custGeom>
                <a:avLst/>
                <a:gdLst>
                  <a:gd name="T0" fmla="*/ 0 w 369"/>
                  <a:gd name="T1" fmla="*/ 63 h 369"/>
                  <a:gd name="T2" fmla="*/ 62 w 369"/>
                  <a:gd name="T3" fmla="*/ 0 h 369"/>
                  <a:gd name="T4" fmla="*/ 369 w 369"/>
                  <a:gd name="T5" fmla="*/ 307 h 369"/>
                  <a:gd name="T6" fmla="*/ 306 w 369"/>
                  <a:gd name="T7" fmla="*/ 369 h 369"/>
                  <a:gd name="T8" fmla="*/ 0 w 369"/>
                  <a:gd name="T9" fmla="*/ 63 h 369"/>
                </a:gdLst>
                <a:ahLst/>
                <a:cxnLst>
                  <a:cxn ang="0">
                    <a:pos x="T0" y="T1"/>
                  </a:cxn>
                  <a:cxn ang="0">
                    <a:pos x="T2" y="T3"/>
                  </a:cxn>
                  <a:cxn ang="0">
                    <a:pos x="T4" y="T5"/>
                  </a:cxn>
                  <a:cxn ang="0">
                    <a:pos x="T6" y="T7"/>
                  </a:cxn>
                  <a:cxn ang="0">
                    <a:pos x="T8" y="T9"/>
                  </a:cxn>
                </a:cxnLst>
                <a:rect l="0" t="0" r="r" b="b"/>
                <a:pathLst>
                  <a:path w="369" h="369">
                    <a:moveTo>
                      <a:pt x="0" y="63"/>
                    </a:moveTo>
                    <a:lnTo>
                      <a:pt x="62" y="0"/>
                    </a:lnTo>
                    <a:lnTo>
                      <a:pt x="369" y="307"/>
                    </a:lnTo>
                    <a:lnTo>
                      <a:pt x="306" y="369"/>
                    </a:lnTo>
                    <a:lnTo>
                      <a:pt x="0" y="63"/>
                    </a:lnTo>
                    <a:close/>
                  </a:path>
                </a:pathLst>
              </a:custGeom>
              <a:solidFill>
                <a:srgbClr val="FFB72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56" name="Freeform 306">
                <a:extLst>
                  <a:ext uri="{FF2B5EF4-FFF2-40B4-BE49-F238E27FC236}">
                    <a16:creationId xmlns="" xmlns:a16="http://schemas.microsoft.com/office/drawing/2014/main" id="{FC29CC3E-414D-4BCE-8000-B4BD8A3B8E0A}"/>
                  </a:ext>
                </a:extLst>
              </p:cNvPr>
              <p:cNvSpPr>
                <a:spLocks noChangeArrowheads="1"/>
              </p:cNvSpPr>
              <p:nvPr/>
            </p:nvSpPr>
            <p:spPr bwMode="auto">
              <a:xfrm>
                <a:off x="10018489" y="900591"/>
                <a:ext cx="29342" cy="29342"/>
              </a:xfrm>
              <a:custGeom>
                <a:avLst/>
                <a:gdLst>
                  <a:gd name="T0" fmla="*/ 0 w 25"/>
                  <a:gd name="T1" fmla="*/ 21 h 25"/>
                  <a:gd name="T2" fmla="*/ 22 w 25"/>
                  <a:gd name="T3" fmla="*/ 0 h 25"/>
                  <a:gd name="T4" fmla="*/ 25 w 25"/>
                  <a:gd name="T5" fmla="*/ 4 h 25"/>
                  <a:gd name="T6" fmla="*/ 4 w 25"/>
                  <a:gd name="T7" fmla="*/ 25 h 25"/>
                  <a:gd name="T8" fmla="*/ 0 w 25"/>
                  <a:gd name="T9" fmla="*/ 21 h 25"/>
                </a:gdLst>
                <a:ahLst/>
                <a:cxnLst>
                  <a:cxn ang="0">
                    <a:pos x="T0" y="T1"/>
                  </a:cxn>
                  <a:cxn ang="0">
                    <a:pos x="T2" y="T3"/>
                  </a:cxn>
                  <a:cxn ang="0">
                    <a:pos x="T4" y="T5"/>
                  </a:cxn>
                  <a:cxn ang="0">
                    <a:pos x="T6" y="T7"/>
                  </a:cxn>
                  <a:cxn ang="0">
                    <a:pos x="T8" y="T9"/>
                  </a:cxn>
                </a:cxnLst>
                <a:rect l="0" t="0" r="r" b="b"/>
                <a:pathLst>
                  <a:path w="25" h="25">
                    <a:moveTo>
                      <a:pt x="0" y="21"/>
                    </a:moveTo>
                    <a:lnTo>
                      <a:pt x="22" y="0"/>
                    </a:lnTo>
                    <a:lnTo>
                      <a:pt x="25" y="4"/>
                    </a:lnTo>
                    <a:lnTo>
                      <a:pt x="4" y="25"/>
                    </a:lnTo>
                    <a:lnTo>
                      <a:pt x="0" y="21"/>
                    </a:lnTo>
                    <a:close/>
                  </a:path>
                </a:pathLst>
              </a:custGeom>
              <a:solidFill>
                <a:srgbClr val="FB850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57" name="Freeform 307">
                <a:extLst>
                  <a:ext uri="{FF2B5EF4-FFF2-40B4-BE49-F238E27FC236}">
                    <a16:creationId xmlns="" xmlns:a16="http://schemas.microsoft.com/office/drawing/2014/main" id="{BC13E0FC-F5D6-42B7-8FEF-B6EE5B764F20}"/>
                  </a:ext>
                </a:extLst>
              </p:cNvPr>
              <p:cNvSpPr>
                <a:spLocks noChangeArrowheads="1"/>
              </p:cNvSpPr>
              <p:nvPr/>
            </p:nvSpPr>
            <p:spPr bwMode="auto">
              <a:xfrm>
                <a:off x="9975064" y="855991"/>
                <a:ext cx="29342" cy="29342"/>
              </a:xfrm>
              <a:custGeom>
                <a:avLst/>
                <a:gdLst>
                  <a:gd name="T0" fmla="*/ 0 w 25"/>
                  <a:gd name="T1" fmla="*/ 22 h 25"/>
                  <a:gd name="T2" fmla="*/ 21 w 25"/>
                  <a:gd name="T3" fmla="*/ 0 h 25"/>
                  <a:gd name="T4" fmla="*/ 25 w 25"/>
                  <a:gd name="T5" fmla="*/ 4 h 25"/>
                  <a:gd name="T6" fmla="*/ 3 w 25"/>
                  <a:gd name="T7" fmla="*/ 25 h 25"/>
                  <a:gd name="T8" fmla="*/ 0 w 25"/>
                  <a:gd name="T9" fmla="*/ 22 h 25"/>
                </a:gdLst>
                <a:ahLst/>
                <a:cxnLst>
                  <a:cxn ang="0">
                    <a:pos x="T0" y="T1"/>
                  </a:cxn>
                  <a:cxn ang="0">
                    <a:pos x="T2" y="T3"/>
                  </a:cxn>
                  <a:cxn ang="0">
                    <a:pos x="T4" y="T5"/>
                  </a:cxn>
                  <a:cxn ang="0">
                    <a:pos x="T6" y="T7"/>
                  </a:cxn>
                  <a:cxn ang="0">
                    <a:pos x="T8" y="T9"/>
                  </a:cxn>
                </a:cxnLst>
                <a:rect l="0" t="0" r="r" b="b"/>
                <a:pathLst>
                  <a:path w="25" h="25">
                    <a:moveTo>
                      <a:pt x="0" y="22"/>
                    </a:moveTo>
                    <a:lnTo>
                      <a:pt x="21" y="0"/>
                    </a:lnTo>
                    <a:lnTo>
                      <a:pt x="25" y="4"/>
                    </a:lnTo>
                    <a:lnTo>
                      <a:pt x="3" y="25"/>
                    </a:lnTo>
                    <a:lnTo>
                      <a:pt x="0" y="22"/>
                    </a:lnTo>
                    <a:close/>
                  </a:path>
                </a:pathLst>
              </a:custGeom>
              <a:solidFill>
                <a:srgbClr val="FB850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58" name="Freeform 308">
                <a:extLst>
                  <a:ext uri="{FF2B5EF4-FFF2-40B4-BE49-F238E27FC236}">
                    <a16:creationId xmlns="" xmlns:a16="http://schemas.microsoft.com/office/drawing/2014/main" id="{77328F9E-6249-46CF-8460-60459F3AC6EC}"/>
                  </a:ext>
                </a:extLst>
              </p:cNvPr>
              <p:cNvSpPr>
                <a:spLocks noChangeArrowheads="1"/>
              </p:cNvSpPr>
              <p:nvPr/>
            </p:nvSpPr>
            <p:spPr bwMode="auto">
              <a:xfrm>
                <a:off x="9935159" y="816087"/>
                <a:ext cx="29342" cy="29342"/>
              </a:xfrm>
              <a:custGeom>
                <a:avLst/>
                <a:gdLst>
                  <a:gd name="T0" fmla="*/ 0 w 25"/>
                  <a:gd name="T1" fmla="*/ 22 h 25"/>
                  <a:gd name="T2" fmla="*/ 21 w 25"/>
                  <a:gd name="T3" fmla="*/ 0 h 25"/>
                  <a:gd name="T4" fmla="*/ 25 w 25"/>
                  <a:gd name="T5" fmla="*/ 4 h 25"/>
                  <a:gd name="T6" fmla="*/ 3 w 25"/>
                  <a:gd name="T7" fmla="*/ 25 h 25"/>
                  <a:gd name="T8" fmla="*/ 0 w 25"/>
                  <a:gd name="T9" fmla="*/ 22 h 25"/>
                </a:gdLst>
                <a:ahLst/>
                <a:cxnLst>
                  <a:cxn ang="0">
                    <a:pos x="T0" y="T1"/>
                  </a:cxn>
                  <a:cxn ang="0">
                    <a:pos x="T2" y="T3"/>
                  </a:cxn>
                  <a:cxn ang="0">
                    <a:pos x="T4" y="T5"/>
                  </a:cxn>
                  <a:cxn ang="0">
                    <a:pos x="T6" y="T7"/>
                  </a:cxn>
                  <a:cxn ang="0">
                    <a:pos x="T8" y="T9"/>
                  </a:cxn>
                </a:cxnLst>
                <a:rect l="0" t="0" r="r" b="b"/>
                <a:pathLst>
                  <a:path w="25" h="25">
                    <a:moveTo>
                      <a:pt x="0" y="22"/>
                    </a:moveTo>
                    <a:lnTo>
                      <a:pt x="21" y="0"/>
                    </a:lnTo>
                    <a:lnTo>
                      <a:pt x="25" y="4"/>
                    </a:lnTo>
                    <a:lnTo>
                      <a:pt x="3" y="25"/>
                    </a:lnTo>
                    <a:lnTo>
                      <a:pt x="0" y="22"/>
                    </a:lnTo>
                    <a:close/>
                  </a:path>
                </a:pathLst>
              </a:custGeom>
              <a:solidFill>
                <a:srgbClr val="FB850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59" name="Freeform 309">
                <a:extLst>
                  <a:ext uri="{FF2B5EF4-FFF2-40B4-BE49-F238E27FC236}">
                    <a16:creationId xmlns="" xmlns:a16="http://schemas.microsoft.com/office/drawing/2014/main" id="{80AB2201-BD1B-4F9C-B1FE-43E7DE2BBD5A}"/>
                  </a:ext>
                </a:extLst>
              </p:cNvPr>
              <p:cNvSpPr>
                <a:spLocks noChangeArrowheads="1"/>
              </p:cNvSpPr>
              <p:nvPr/>
            </p:nvSpPr>
            <p:spPr bwMode="auto">
              <a:xfrm>
                <a:off x="9890560" y="772660"/>
                <a:ext cx="29342" cy="29342"/>
              </a:xfrm>
              <a:custGeom>
                <a:avLst/>
                <a:gdLst>
                  <a:gd name="T0" fmla="*/ 0 w 25"/>
                  <a:gd name="T1" fmla="*/ 21 h 25"/>
                  <a:gd name="T2" fmla="*/ 21 w 25"/>
                  <a:gd name="T3" fmla="*/ 0 h 25"/>
                  <a:gd name="T4" fmla="*/ 25 w 25"/>
                  <a:gd name="T5" fmla="*/ 3 h 25"/>
                  <a:gd name="T6" fmla="*/ 4 w 25"/>
                  <a:gd name="T7" fmla="*/ 25 h 25"/>
                  <a:gd name="T8" fmla="*/ 0 w 25"/>
                  <a:gd name="T9" fmla="*/ 21 h 25"/>
                </a:gdLst>
                <a:ahLst/>
                <a:cxnLst>
                  <a:cxn ang="0">
                    <a:pos x="T0" y="T1"/>
                  </a:cxn>
                  <a:cxn ang="0">
                    <a:pos x="T2" y="T3"/>
                  </a:cxn>
                  <a:cxn ang="0">
                    <a:pos x="T4" y="T5"/>
                  </a:cxn>
                  <a:cxn ang="0">
                    <a:pos x="T6" y="T7"/>
                  </a:cxn>
                  <a:cxn ang="0">
                    <a:pos x="T8" y="T9"/>
                  </a:cxn>
                </a:cxnLst>
                <a:rect l="0" t="0" r="r" b="b"/>
                <a:pathLst>
                  <a:path w="25" h="25">
                    <a:moveTo>
                      <a:pt x="0" y="21"/>
                    </a:moveTo>
                    <a:lnTo>
                      <a:pt x="21" y="0"/>
                    </a:lnTo>
                    <a:lnTo>
                      <a:pt x="25" y="3"/>
                    </a:lnTo>
                    <a:lnTo>
                      <a:pt x="4" y="25"/>
                    </a:lnTo>
                    <a:lnTo>
                      <a:pt x="0" y="21"/>
                    </a:lnTo>
                    <a:close/>
                  </a:path>
                </a:pathLst>
              </a:custGeom>
              <a:solidFill>
                <a:srgbClr val="FB850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60" name="Freeform 310">
                <a:extLst>
                  <a:ext uri="{FF2B5EF4-FFF2-40B4-BE49-F238E27FC236}">
                    <a16:creationId xmlns="" xmlns:a16="http://schemas.microsoft.com/office/drawing/2014/main" id="{A924C7E2-369C-49D7-8A8A-482A022E90B4}"/>
                  </a:ext>
                </a:extLst>
              </p:cNvPr>
              <p:cNvSpPr>
                <a:spLocks noChangeArrowheads="1"/>
              </p:cNvSpPr>
              <p:nvPr/>
            </p:nvSpPr>
            <p:spPr bwMode="auto">
              <a:xfrm>
                <a:off x="9853002" y="733930"/>
                <a:ext cx="29342" cy="29342"/>
              </a:xfrm>
              <a:custGeom>
                <a:avLst/>
                <a:gdLst>
                  <a:gd name="T0" fmla="*/ 0 w 25"/>
                  <a:gd name="T1" fmla="*/ 22 h 25"/>
                  <a:gd name="T2" fmla="*/ 21 w 25"/>
                  <a:gd name="T3" fmla="*/ 0 h 25"/>
                  <a:gd name="T4" fmla="*/ 25 w 25"/>
                  <a:gd name="T5" fmla="*/ 4 h 25"/>
                  <a:gd name="T6" fmla="*/ 3 w 25"/>
                  <a:gd name="T7" fmla="*/ 25 h 25"/>
                  <a:gd name="T8" fmla="*/ 0 w 25"/>
                  <a:gd name="T9" fmla="*/ 22 h 25"/>
                </a:gdLst>
                <a:ahLst/>
                <a:cxnLst>
                  <a:cxn ang="0">
                    <a:pos x="T0" y="T1"/>
                  </a:cxn>
                  <a:cxn ang="0">
                    <a:pos x="T2" y="T3"/>
                  </a:cxn>
                  <a:cxn ang="0">
                    <a:pos x="T4" y="T5"/>
                  </a:cxn>
                  <a:cxn ang="0">
                    <a:pos x="T6" y="T7"/>
                  </a:cxn>
                  <a:cxn ang="0">
                    <a:pos x="T8" y="T9"/>
                  </a:cxn>
                </a:cxnLst>
                <a:rect l="0" t="0" r="r" b="b"/>
                <a:pathLst>
                  <a:path w="25" h="25">
                    <a:moveTo>
                      <a:pt x="0" y="22"/>
                    </a:moveTo>
                    <a:lnTo>
                      <a:pt x="21" y="0"/>
                    </a:lnTo>
                    <a:lnTo>
                      <a:pt x="25" y="4"/>
                    </a:lnTo>
                    <a:lnTo>
                      <a:pt x="3" y="25"/>
                    </a:lnTo>
                    <a:lnTo>
                      <a:pt x="0" y="22"/>
                    </a:lnTo>
                    <a:close/>
                  </a:path>
                </a:pathLst>
              </a:custGeom>
              <a:solidFill>
                <a:srgbClr val="FB850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61" name="Freeform 311">
                <a:extLst>
                  <a:ext uri="{FF2B5EF4-FFF2-40B4-BE49-F238E27FC236}">
                    <a16:creationId xmlns="" xmlns:a16="http://schemas.microsoft.com/office/drawing/2014/main" id="{26C14BF8-19F8-4252-A0F0-4618179E7735}"/>
                  </a:ext>
                </a:extLst>
              </p:cNvPr>
              <p:cNvSpPr>
                <a:spLocks noChangeArrowheads="1"/>
              </p:cNvSpPr>
              <p:nvPr/>
            </p:nvSpPr>
            <p:spPr bwMode="auto">
              <a:xfrm>
                <a:off x="9808403" y="690504"/>
                <a:ext cx="29342" cy="29342"/>
              </a:xfrm>
              <a:custGeom>
                <a:avLst/>
                <a:gdLst>
                  <a:gd name="T0" fmla="*/ 0 w 25"/>
                  <a:gd name="T1" fmla="*/ 21 h 25"/>
                  <a:gd name="T2" fmla="*/ 22 w 25"/>
                  <a:gd name="T3" fmla="*/ 0 h 25"/>
                  <a:gd name="T4" fmla="*/ 25 w 25"/>
                  <a:gd name="T5" fmla="*/ 3 h 25"/>
                  <a:gd name="T6" fmla="*/ 4 w 25"/>
                  <a:gd name="T7" fmla="*/ 25 h 25"/>
                  <a:gd name="T8" fmla="*/ 0 w 25"/>
                  <a:gd name="T9" fmla="*/ 21 h 25"/>
                </a:gdLst>
                <a:ahLst/>
                <a:cxnLst>
                  <a:cxn ang="0">
                    <a:pos x="T0" y="T1"/>
                  </a:cxn>
                  <a:cxn ang="0">
                    <a:pos x="T2" y="T3"/>
                  </a:cxn>
                  <a:cxn ang="0">
                    <a:pos x="T4" y="T5"/>
                  </a:cxn>
                  <a:cxn ang="0">
                    <a:pos x="T6" y="T7"/>
                  </a:cxn>
                  <a:cxn ang="0">
                    <a:pos x="T8" y="T9"/>
                  </a:cxn>
                </a:cxnLst>
                <a:rect l="0" t="0" r="r" b="b"/>
                <a:pathLst>
                  <a:path w="25" h="25">
                    <a:moveTo>
                      <a:pt x="0" y="21"/>
                    </a:moveTo>
                    <a:lnTo>
                      <a:pt x="22" y="0"/>
                    </a:lnTo>
                    <a:lnTo>
                      <a:pt x="25" y="3"/>
                    </a:lnTo>
                    <a:lnTo>
                      <a:pt x="4" y="25"/>
                    </a:lnTo>
                    <a:lnTo>
                      <a:pt x="0" y="21"/>
                    </a:lnTo>
                    <a:close/>
                  </a:path>
                </a:pathLst>
              </a:custGeom>
              <a:solidFill>
                <a:srgbClr val="FB850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62" name="Freeform 312">
                <a:extLst>
                  <a:ext uri="{FF2B5EF4-FFF2-40B4-BE49-F238E27FC236}">
                    <a16:creationId xmlns="" xmlns:a16="http://schemas.microsoft.com/office/drawing/2014/main" id="{C4D21F8A-6059-4430-ACE6-35C77996D80C}"/>
                  </a:ext>
                </a:extLst>
              </p:cNvPr>
              <p:cNvSpPr>
                <a:spLocks noChangeArrowheads="1"/>
              </p:cNvSpPr>
              <p:nvPr/>
            </p:nvSpPr>
            <p:spPr bwMode="auto">
              <a:xfrm>
                <a:off x="9760282" y="643557"/>
                <a:ext cx="31689" cy="29342"/>
              </a:xfrm>
              <a:custGeom>
                <a:avLst/>
                <a:gdLst>
                  <a:gd name="T0" fmla="*/ 0 w 27"/>
                  <a:gd name="T1" fmla="*/ 22 h 25"/>
                  <a:gd name="T2" fmla="*/ 21 w 27"/>
                  <a:gd name="T3" fmla="*/ 0 h 25"/>
                  <a:gd name="T4" fmla="*/ 27 w 27"/>
                  <a:gd name="T5" fmla="*/ 4 h 25"/>
                  <a:gd name="T6" fmla="*/ 5 w 27"/>
                  <a:gd name="T7" fmla="*/ 25 h 25"/>
                  <a:gd name="T8" fmla="*/ 0 w 27"/>
                  <a:gd name="T9" fmla="*/ 22 h 25"/>
                </a:gdLst>
                <a:ahLst/>
                <a:cxnLst>
                  <a:cxn ang="0">
                    <a:pos x="T0" y="T1"/>
                  </a:cxn>
                  <a:cxn ang="0">
                    <a:pos x="T2" y="T3"/>
                  </a:cxn>
                  <a:cxn ang="0">
                    <a:pos x="T4" y="T5"/>
                  </a:cxn>
                  <a:cxn ang="0">
                    <a:pos x="T6" y="T7"/>
                  </a:cxn>
                  <a:cxn ang="0">
                    <a:pos x="T8" y="T9"/>
                  </a:cxn>
                </a:cxnLst>
                <a:rect l="0" t="0" r="r" b="b"/>
                <a:pathLst>
                  <a:path w="27" h="25">
                    <a:moveTo>
                      <a:pt x="0" y="22"/>
                    </a:moveTo>
                    <a:lnTo>
                      <a:pt x="21" y="0"/>
                    </a:lnTo>
                    <a:lnTo>
                      <a:pt x="27" y="4"/>
                    </a:lnTo>
                    <a:lnTo>
                      <a:pt x="5" y="25"/>
                    </a:lnTo>
                    <a:lnTo>
                      <a:pt x="0" y="22"/>
                    </a:lnTo>
                    <a:close/>
                  </a:path>
                </a:pathLst>
              </a:custGeom>
              <a:solidFill>
                <a:srgbClr val="FB850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63" name="Freeform 313">
                <a:extLst>
                  <a:ext uri="{FF2B5EF4-FFF2-40B4-BE49-F238E27FC236}">
                    <a16:creationId xmlns="" xmlns:a16="http://schemas.microsoft.com/office/drawing/2014/main" id="{FD9C42CC-225E-4115-B7EC-615EAB538CE3}"/>
                  </a:ext>
                </a:extLst>
              </p:cNvPr>
              <p:cNvSpPr>
                <a:spLocks noChangeArrowheads="1"/>
              </p:cNvSpPr>
              <p:nvPr/>
            </p:nvSpPr>
            <p:spPr bwMode="auto">
              <a:xfrm>
                <a:off x="9718030" y="598957"/>
                <a:ext cx="29342" cy="30515"/>
              </a:xfrm>
              <a:custGeom>
                <a:avLst/>
                <a:gdLst>
                  <a:gd name="T0" fmla="*/ 0 w 25"/>
                  <a:gd name="T1" fmla="*/ 22 h 26"/>
                  <a:gd name="T2" fmla="*/ 21 w 25"/>
                  <a:gd name="T3" fmla="*/ 0 h 26"/>
                  <a:gd name="T4" fmla="*/ 25 w 25"/>
                  <a:gd name="T5" fmla="*/ 4 h 26"/>
                  <a:gd name="T6" fmla="*/ 4 w 25"/>
                  <a:gd name="T7" fmla="*/ 26 h 26"/>
                  <a:gd name="T8" fmla="*/ 0 w 25"/>
                  <a:gd name="T9" fmla="*/ 22 h 26"/>
                </a:gdLst>
                <a:ahLst/>
                <a:cxnLst>
                  <a:cxn ang="0">
                    <a:pos x="T0" y="T1"/>
                  </a:cxn>
                  <a:cxn ang="0">
                    <a:pos x="T2" y="T3"/>
                  </a:cxn>
                  <a:cxn ang="0">
                    <a:pos x="T4" y="T5"/>
                  </a:cxn>
                  <a:cxn ang="0">
                    <a:pos x="T6" y="T7"/>
                  </a:cxn>
                  <a:cxn ang="0">
                    <a:pos x="T8" y="T9"/>
                  </a:cxn>
                </a:cxnLst>
                <a:rect l="0" t="0" r="r" b="b"/>
                <a:pathLst>
                  <a:path w="25" h="26">
                    <a:moveTo>
                      <a:pt x="0" y="22"/>
                    </a:moveTo>
                    <a:lnTo>
                      <a:pt x="21" y="0"/>
                    </a:lnTo>
                    <a:lnTo>
                      <a:pt x="25" y="4"/>
                    </a:lnTo>
                    <a:lnTo>
                      <a:pt x="4" y="26"/>
                    </a:lnTo>
                    <a:lnTo>
                      <a:pt x="0" y="22"/>
                    </a:lnTo>
                    <a:close/>
                  </a:path>
                </a:pathLst>
              </a:custGeom>
              <a:solidFill>
                <a:srgbClr val="FB850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2064" name="组合 16">
              <a:extLst>
                <a:ext uri="{FF2B5EF4-FFF2-40B4-BE49-F238E27FC236}">
                  <a16:creationId xmlns="" xmlns:a16="http://schemas.microsoft.com/office/drawing/2014/main" id="{554F5C20-7B52-4995-AEFB-22814245581F}"/>
                </a:ext>
              </a:extLst>
            </p:cNvPr>
            <p:cNvGrpSpPr>
              <a:grpSpLocks/>
            </p:cNvGrpSpPr>
            <p:nvPr userDrawn="1"/>
          </p:nvGrpSpPr>
          <p:grpSpPr bwMode="auto">
            <a:xfrm rot="2109475">
              <a:off x="8808629" y="4468960"/>
              <a:ext cx="113847" cy="630261"/>
              <a:chOff x="10155809" y="569616"/>
              <a:chExt cx="113847" cy="630261"/>
            </a:xfrm>
          </p:grpSpPr>
          <p:sp>
            <p:nvSpPr>
              <p:cNvPr id="19477" name="Rectangle 315">
                <a:extLst>
                  <a:ext uri="{FF2B5EF4-FFF2-40B4-BE49-F238E27FC236}">
                    <a16:creationId xmlns="" xmlns:a16="http://schemas.microsoft.com/office/drawing/2014/main" id="{28309034-83DF-4D75-9091-C998F6E1701B}"/>
                  </a:ext>
                </a:extLst>
              </p:cNvPr>
              <p:cNvSpPr>
                <a:spLocks noChangeArrowheads="1"/>
              </p:cNvSpPr>
              <p:nvPr/>
            </p:nvSpPr>
            <p:spPr bwMode="auto">
              <a:xfrm>
                <a:off x="10143678" y="672113"/>
                <a:ext cx="114341" cy="424796"/>
              </a:xfrm>
              <a:prstGeom prst="rect">
                <a:avLst/>
              </a:prstGeom>
              <a:solidFill>
                <a:srgbClr val="FFB72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Tx/>
                  <a:buNone/>
                  <a:defRPr/>
                </a:pPr>
                <a:endParaRPr lang="en-US" altLang="zh-CN">
                  <a:solidFill>
                    <a:srgbClr val="000000"/>
                  </a:solidFill>
                  <a:latin typeface="微软雅黑" panose="020B0503020204020204" pitchFamily="34" charset="-122"/>
                  <a:ea typeface="微软雅黑" panose="020B0503020204020204" pitchFamily="34" charset="-122"/>
                </a:endParaRPr>
              </a:p>
            </p:txBody>
          </p:sp>
          <p:sp>
            <p:nvSpPr>
              <p:cNvPr id="19478" name="Rectangle 316">
                <a:extLst>
                  <a:ext uri="{FF2B5EF4-FFF2-40B4-BE49-F238E27FC236}">
                    <a16:creationId xmlns="" xmlns:a16="http://schemas.microsoft.com/office/drawing/2014/main" id="{9856A67C-B476-4502-971E-7CFB4615CAAC}"/>
                  </a:ext>
                </a:extLst>
              </p:cNvPr>
              <p:cNvSpPr>
                <a:spLocks noChangeArrowheads="1"/>
              </p:cNvSpPr>
              <p:nvPr/>
            </p:nvSpPr>
            <p:spPr bwMode="auto">
              <a:xfrm>
                <a:off x="10143678" y="672113"/>
                <a:ext cx="114341" cy="4247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Tx/>
                  <a:buNone/>
                  <a:defRPr/>
                </a:pPr>
                <a:endParaRPr lang="en-US" altLang="zh-CN">
                  <a:solidFill>
                    <a:srgbClr val="000000"/>
                  </a:solidFill>
                  <a:latin typeface="微软雅黑" panose="020B0503020204020204" pitchFamily="34" charset="-122"/>
                  <a:ea typeface="微软雅黑" panose="020B0503020204020204" pitchFamily="34" charset="-122"/>
                </a:endParaRPr>
              </a:p>
            </p:txBody>
          </p:sp>
          <p:sp>
            <p:nvSpPr>
              <p:cNvPr id="19479" name="Rectangle 317">
                <a:extLst>
                  <a:ext uri="{FF2B5EF4-FFF2-40B4-BE49-F238E27FC236}">
                    <a16:creationId xmlns="" xmlns:a16="http://schemas.microsoft.com/office/drawing/2014/main" id="{B1211A40-93AC-4573-A4D8-D6E128BBEE91}"/>
                  </a:ext>
                </a:extLst>
              </p:cNvPr>
              <p:cNvSpPr>
                <a:spLocks noChangeArrowheads="1"/>
              </p:cNvSpPr>
              <p:nvPr/>
            </p:nvSpPr>
            <p:spPr bwMode="auto">
              <a:xfrm>
                <a:off x="10224974" y="669691"/>
                <a:ext cx="39670" cy="424796"/>
              </a:xfrm>
              <a:prstGeom prst="rect">
                <a:avLst/>
              </a:prstGeom>
              <a:solidFill>
                <a:srgbClr val="ED851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Tx/>
                  <a:buNone/>
                  <a:defRPr/>
                </a:pPr>
                <a:endParaRPr lang="en-US" altLang="zh-CN">
                  <a:solidFill>
                    <a:srgbClr val="000000"/>
                  </a:solidFill>
                  <a:latin typeface="微软雅黑" panose="020B0503020204020204" pitchFamily="34" charset="-122"/>
                  <a:ea typeface="微软雅黑" panose="020B0503020204020204" pitchFamily="34" charset="-122"/>
                </a:endParaRPr>
              </a:p>
            </p:txBody>
          </p:sp>
          <p:sp>
            <p:nvSpPr>
              <p:cNvPr id="19480" name="Rectangle 318">
                <a:extLst>
                  <a:ext uri="{FF2B5EF4-FFF2-40B4-BE49-F238E27FC236}">
                    <a16:creationId xmlns="" xmlns:a16="http://schemas.microsoft.com/office/drawing/2014/main" id="{EA7F5526-35C8-4EC9-95A9-71625EC06442}"/>
                  </a:ext>
                </a:extLst>
              </p:cNvPr>
              <p:cNvSpPr>
                <a:spLocks noChangeArrowheads="1"/>
              </p:cNvSpPr>
              <p:nvPr/>
            </p:nvSpPr>
            <p:spPr bwMode="auto">
              <a:xfrm>
                <a:off x="10182354" y="666281"/>
                <a:ext cx="37336" cy="424796"/>
              </a:xfrm>
              <a:prstGeom prst="rect">
                <a:avLst/>
              </a:prstGeom>
              <a:solidFill>
                <a:srgbClr val="F8901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Tx/>
                  <a:buNone/>
                  <a:defRPr/>
                </a:pPr>
                <a:endParaRPr lang="en-US" altLang="zh-CN">
                  <a:solidFill>
                    <a:srgbClr val="000000"/>
                  </a:solidFill>
                  <a:latin typeface="微软雅黑" panose="020B0503020204020204" pitchFamily="34" charset="-122"/>
                  <a:ea typeface="微软雅黑" panose="020B0503020204020204" pitchFamily="34" charset="-122"/>
                </a:endParaRPr>
              </a:p>
            </p:txBody>
          </p:sp>
          <p:sp>
            <p:nvSpPr>
              <p:cNvPr id="19481" name="Rectangle 319">
                <a:extLst>
                  <a:ext uri="{FF2B5EF4-FFF2-40B4-BE49-F238E27FC236}">
                    <a16:creationId xmlns="" xmlns:a16="http://schemas.microsoft.com/office/drawing/2014/main" id="{D60DE73C-4777-4676-AFA7-DAC96BB61A8C}"/>
                  </a:ext>
                </a:extLst>
              </p:cNvPr>
              <p:cNvSpPr>
                <a:spLocks noChangeArrowheads="1"/>
              </p:cNvSpPr>
              <p:nvPr/>
            </p:nvSpPr>
            <p:spPr bwMode="auto">
              <a:xfrm>
                <a:off x="10182354" y="666281"/>
                <a:ext cx="37336" cy="4247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Tx/>
                  <a:buNone/>
                  <a:defRPr/>
                </a:pPr>
                <a:endParaRPr lang="en-US" altLang="zh-CN">
                  <a:solidFill>
                    <a:srgbClr val="000000"/>
                  </a:solidFill>
                  <a:latin typeface="微软雅黑" panose="020B0503020204020204" pitchFamily="34" charset="-122"/>
                  <a:ea typeface="微软雅黑" panose="020B0503020204020204" pitchFamily="34" charset="-122"/>
                </a:endParaRPr>
              </a:p>
            </p:txBody>
          </p:sp>
          <p:sp>
            <p:nvSpPr>
              <p:cNvPr id="2070" name="Freeform 320">
                <a:extLst>
                  <a:ext uri="{FF2B5EF4-FFF2-40B4-BE49-F238E27FC236}">
                    <a16:creationId xmlns="" xmlns:a16="http://schemas.microsoft.com/office/drawing/2014/main" id="{D33569CE-DAAC-4D38-9F8B-20F33E8F31DD}"/>
                  </a:ext>
                </a:extLst>
              </p:cNvPr>
              <p:cNvSpPr>
                <a:spLocks noChangeArrowheads="1"/>
              </p:cNvSpPr>
              <p:nvPr/>
            </p:nvSpPr>
            <p:spPr bwMode="auto">
              <a:xfrm>
                <a:off x="10195714" y="1170535"/>
                <a:ext cx="34037" cy="29342"/>
              </a:xfrm>
              <a:custGeom>
                <a:avLst/>
                <a:gdLst>
                  <a:gd name="T0" fmla="*/ 0 w 16"/>
                  <a:gd name="T1" fmla="*/ 2 h 14"/>
                  <a:gd name="T2" fmla="*/ 8 w 16"/>
                  <a:gd name="T3" fmla="*/ 14 h 14"/>
                  <a:gd name="T4" fmla="*/ 16 w 16"/>
                  <a:gd name="T5" fmla="*/ 2 h 14"/>
                  <a:gd name="T6" fmla="*/ 8 w 16"/>
                  <a:gd name="T7" fmla="*/ 0 h 14"/>
                  <a:gd name="T8" fmla="*/ 0 w 16"/>
                  <a:gd name="T9" fmla="*/ 2 h 14"/>
                </a:gdLst>
                <a:ahLst/>
                <a:cxnLst>
                  <a:cxn ang="0">
                    <a:pos x="T0" y="T1"/>
                  </a:cxn>
                  <a:cxn ang="0">
                    <a:pos x="T2" y="T3"/>
                  </a:cxn>
                  <a:cxn ang="0">
                    <a:pos x="T4" y="T5"/>
                  </a:cxn>
                  <a:cxn ang="0">
                    <a:pos x="T6" y="T7"/>
                  </a:cxn>
                  <a:cxn ang="0">
                    <a:pos x="T8" y="T9"/>
                  </a:cxn>
                </a:cxnLst>
                <a:rect l="0" t="0" r="r" b="b"/>
                <a:pathLst>
                  <a:path w="16" h="14">
                    <a:moveTo>
                      <a:pt x="0" y="2"/>
                    </a:moveTo>
                    <a:cubicBezTo>
                      <a:pt x="8" y="14"/>
                      <a:pt x="8" y="14"/>
                      <a:pt x="8" y="14"/>
                    </a:cubicBezTo>
                    <a:cubicBezTo>
                      <a:pt x="16" y="2"/>
                      <a:pt x="16" y="2"/>
                      <a:pt x="16" y="2"/>
                    </a:cubicBezTo>
                    <a:cubicBezTo>
                      <a:pt x="13" y="1"/>
                      <a:pt x="11" y="0"/>
                      <a:pt x="8" y="0"/>
                    </a:cubicBezTo>
                    <a:cubicBezTo>
                      <a:pt x="5" y="0"/>
                      <a:pt x="2" y="1"/>
                      <a:pt x="0" y="2"/>
                    </a:cubicBezTo>
                    <a:close/>
                  </a:path>
                </a:pathLst>
              </a:custGeom>
              <a:solidFill>
                <a:srgbClr val="E74C3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483" name="Rectangle 321">
                <a:extLst>
                  <a:ext uri="{FF2B5EF4-FFF2-40B4-BE49-F238E27FC236}">
                    <a16:creationId xmlns="" xmlns:a16="http://schemas.microsoft.com/office/drawing/2014/main" id="{3AADFAC5-7513-4E2F-84B4-440FDC141364}"/>
                  </a:ext>
                </a:extLst>
              </p:cNvPr>
              <p:cNvSpPr>
                <a:spLocks noChangeArrowheads="1"/>
              </p:cNvSpPr>
              <p:nvPr/>
            </p:nvSpPr>
            <p:spPr bwMode="auto">
              <a:xfrm>
                <a:off x="10143262" y="630952"/>
                <a:ext cx="116674" cy="35010"/>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Tx/>
                  <a:buNone/>
                  <a:defRPr/>
                </a:pPr>
                <a:endParaRPr lang="en-US" altLang="zh-CN">
                  <a:solidFill>
                    <a:srgbClr val="000000"/>
                  </a:solidFill>
                  <a:latin typeface="微软雅黑" panose="020B0503020204020204" pitchFamily="34" charset="-122"/>
                  <a:ea typeface="微软雅黑" panose="020B0503020204020204" pitchFamily="34" charset="-122"/>
                </a:endParaRPr>
              </a:p>
            </p:txBody>
          </p:sp>
          <p:sp>
            <p:nvSpPr>
              <p:cNvPr id="19484" name="Rectangle 322">
                <a:extLst>
                  <a:ext uri="{FF2B5EF4-FFF2-40B4-BE49-F238E27FC236}">
                    <a16:creationId xmlns="" xmlns:a16="http://schemas.microsoft.com/office/drawing/2014/main" id="{2535C4A5-1444-4E12-9328-CF48069CCABF}"/>
                  </a:ext>
                </a:extLst>
              </p:cNvPr>
              <p:cNvSpPr>
                <a:spLocks noChangeArrowheads="1"/>
              </p:cNvSpPr>
              <p:nvPr/>
            </p:nvSpPr>
            <p:spPr bwMode="auto">
              <a:xfrm>
                <a:off x="10154814" y="620520"/>
                <a:ext cx="114339" cy="32677"/>
              </a:xfrm>
              <a:prstGeom prst="rect">
                <a:avLst/>
              </a:prstGeom>
              <a:solidFill>
                <a:srgbClr val="BCBEC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Tx/>
                  <a:buNone/>
                  <a:defRPr/>
                </a:pPr>
                <a:endParaRPr lang="en-US" altLang="zh-CN">
                  <a:solidFill>
                    <a:srgbClr val="000000"/>
                  </a:solidFill>
                  <a:latin typeface="微软雅黑" panose="020B0503020204020204" pitchFamily="34" charset="-122"/>
                  <a:ea typeface="微软雅黑" panose="020B0503020204020204" pitchFamily="34" charset="-122"/>
                </a:endParaRPr>
              </a:p>
            </p:txBody>
          </p:sp>
          <p:sp>
            <p:nvSpPr>
              <p:cNvPr id="19485" name="Rectangle 323">
                <a:extLst>
                  <a:ext uri="{FF2B5EF4-FFF2-40B4-BE49-F238E27FC236}">
                    <a16:creationId xmlns="" xmlns:a16="http://schemas.microsoft.com/office/drawing/2014/main" id="{DA3A418C-A0EA-4430-9F74-2F6015EBB541}"/>
                  </a:ext>
                </a:extLst>
              </p:cNvPr>
              <p:cNvSpPr>
                <a:spLocks noChangeArrowheads="1"/>
              </p:cNvSpPr>
              <p:nvPr/>
            </p:nvSpPr>
            <p:spPr bwMode="auto">
              <a:xfrm>
                <a:off x="10139930" y="618974"/>
                <a:ext cx="119008" cy="16338"/>
              </a:xfrm>
              <a:prstGeom prst="rect">
                <a:avLst/>
              </a:prstGeom>
              <a:solidFill>
                <a:srgbClr val="93959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Tx/>
                  <a:buNone/>
                  <a:defRPr/>
                </a:pPr>
                <a:endParaRPr lang="en-US" altLang="zh-CN">
                  <a:solidFill>
                    <a:srgbClr val="000000"/>
                  </a:solidFill>
                  <a:latin typeface="微软雅黑" panose="020B0503020204020204" pitchFamily="34" charset="-122"/>
                  <a:ea typeface="微软雅黑" panose="020B0503020204020204" pitchFamily="34" charset="-122"/>
                </a:endParaRPr>
              </a:p>
            </p:txBody>
          </p:sp>
          <p:sp>
            <p:nvSpPr>
              <p:cNvPr id="2074" name="Freeform 324">
                <a:extLst>
                  <a:ext uri="{FF2B5EF4-FFF2-40B4-BE49-F238E27FC236}">
                    <a16:creationId xmlns="" xmlns:a16="http://schemas.microsoft.com/office/drawing/2014/main" id="{E05400C6-17EE-47E1-805D-170A1A32EA7B}"/>
                  </a:ext>
                </a:extLst>
              </p:cNvPr>
              <p:cNvSpPr>
                <a:spLocks noChangeArrowheads="1"/>
              </p:cNvSpPr>
              <p:nvPr/>
            </p:nvSpPr>
            <p:spPr bwMode="auto">
              <a:xfrm>
                <a:off x="10155809" y="569616"/>
                <a:ext cx="113846" cy="50468"/>
              </a:xfrm>
              <a:custGeom>
                <a:avLst/>
                <a:gdLst>
                  <a:gd name="T0" fmla="*/ 27 w 54"/>
                  <a:gd name="T1" fmla="*/ 0 h 24"/>
                  <a:gd name="T2" fmla="*/ 0 w 54"/>
                  <a:gd name="T3" fmla="*/ 24 h 24"/>
                  <a:gd name="T4" fmla="*/ 54 w 54"/>
                  <a:gd name="T5" fmla="*/ 24 h 24"/>
                  <a:gd name="T6" fmla="*/ 27 w 54"/>
                  <a:gd name="T7" fmla="*/ 0 h 24"/>
                </a:gdLst>
                <a:ahLst/>
                <a:cxnLst>
                  <a:cxn ang="0">
                    <a:pos x="T0" y="T1"/>
                  </a:cxn>
                  <a:cxn ang="0">
                    <a:pos x="T2" y="T3"/>
                  </a:cxn>
                  <a:cxn ang="0">
                    <a:pos x="T4" y="T5"/>
                  </a:cxn>
                  <a:cxn ang="0">
                    <a:pos x="T6" y="T7"/>
                  </a:cxn>
                </a:cxnLst>
                <a:rect l="0" t="0" r="r" b="b"/>
                <a:pathLst>
                  <a:path w="54" h="24">
                    <a:moveTo>
                      <a:pt x="27" y="0"/>
                    </a:moveTo>
                    <a:cubicBezTo>
                      <a:pt x="12" y="0"/>
                      <a:pt x="0" y="11"/>
                      <a:pt x="0" y="24"/>
                    </a:cubicBezTo>
                    <a:cubicBezTo>
                      <a:pt x="54" y="24"/>
                      <a:pt x="54" y="24"/>
                      <a:pt x="54" y="24"/>
                    </a:cubicBezTo>
                    <a:cubicBezTo>
                      <a:pt x="54" y="11"/>
                      <a:pt x="42" y="0"/>
                      <a:pt x="27" y="0"/>
                    </a:cubicBezTo>
                    <a:close/>
                  </a:path>
                </a:pathLst>
              </a:custGeom>
              <a:solidFill>
                <a:srgbClr val="E2434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75" name="Freeform 325">
                <a:extLst>
                  <a:ext uri="{FF2B5EF4-FFF2-40B4-BE49-F238E27FC236}">
                    <a16:creationId xmlns="" xmlns:a16="http://schemas.microsoft.com/office/drawing/2014/main" id="{559C8060-A25A-459C-82D5-17EED0C3EBCB}"/>
                  </a:ext>
                </a:extLst>
              </p:cNvPr>
              <p:cNvSpPr>
                <a:spLocks noChangeArrowheads="1"/>
              </p:cNvSpPr>
              <p:nvPr/>
            </p:nvSpPr>
            <p:spPr bwMode="auto">
              <a:xfrm>
                <a:off x="10155809" y="1077815"/>
                <a:ext cx="113846" cy="96241"/>
              </a:xfrm>
              <a:custGeom>
                <a:avLst/>
                <a:gdLst>
                  <a:gd name="T0" fmla="*/ 19 w 54"/>
                  <a:gd name="T1" fmla="*/ 46 h 46"/>
                  <a:gd name="T2" fmla="*/ 27 w 54"/>
                  <a:gd name="T3" fmla="*/ 44 h 46"/>
                  <a:gd name="T4" fmla="*/ 35 w 54"/>
                  <a:gd name="T5" fmla="*/ 46 h 46"/>
                  <a:gd name="T6" fmla="*/ 54 w 54"/>
                  <a:gd name="T7" fmla="*/ 8 h 46"/>
                  <a:gd name="T8" fmla="*/ 45 w 54"/>
                  <a:gd name="T9" fmla="*/ 0 h 46"/>
                  <a:gd name="T10" fmla="*/ 36 w 54"/>
                  <a:gd name="T11" fmla="*/ 8 h 46"/>
                  <a:gd name="T12" fmla="*/ 27 w 54"/>
                  <a:gd name="T13" fmla="*/ 0 h 46"/>
                  <a:gd name="T14" fmla="*/ 18 w 54"/>
                  <a:gd name="T15" fmla="*/ 8 h 46"/>
                  <a:gd name="T16" fmla="*/ 9 w 54"/>
                  <a:gd name="T17" fmla="*/ 0 h 46"/>
                  <a:gd name="T18" fmla="*/ 0 w 54"/>
                  <a:gd name="T19" fmla="*/ 8 h 46"/>
                  <a:gd name="T20" fmla="*/ 19 w 54"/>
                  <a:gd name="T21" fmla="*/ 4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4" h="46">
                    <a:moveTo>
                      <a:pt x="19" y="46"/>
                    </a:moveTo>
                    <a:cubicBezTo>
                      <a:pt x="21" y="45"/>
                      <a:pt x="24" y="44"/>
                      <a:pt x="27" y="44"/>
                    </a:cubicBezTo>
                    <a:cubicBezTo>
                      <a:pt x="30" y="44"/>
                      <a:pt x="32" y="45"/>
                      <a:pt x="35" y="46"/>
                    </a:cubicBezTo>
                    <a:cubicBezTo>
                      <a:pt x="54" y="8"/>
                      <a:pt x="54" y="8"/>
                      <a:pt x="54" y="8"/>
                    </a:cubicBezTo>
                    <a:cubicBezTo>
                      <a:pt x="54" y="4"/>
                      <a:pt x="50" y="0"/>
                      <a:pt x="45" y="0"/>
                    </a:cubicBezTo>
                    <a:cubicBezTo>
                      <a:pt x="40" y="0"/>
                      <a:pt x="36" y="4"/>
                      <a:pt x="36" y="8"/>
                    </a:cubicBezTo>
                    <a:cubicBezTo>
                      <a:pt x="36" y="4"/>
                      <a:pt x="32" y="0"/>
                      <a:pt x="27" y="0"/>
                    </a:cubicBezTo>
                    <a:cubicBezTo>
                      <a:pt x="22" y="0"/>
                      <a:pt x="18" y="4"/>
                      <a:pt x="18" y="8"/>
                    </a:cubicBezTo>
                    <a:cubicBezTo>
                      <a:pt x="18" y="4"/>
                      <a:pt x="14" y="0"/>
                      <a:pt x="9" y="0"/>
                    </a:cubicBezTo>
                    <a:cubicBezTo>
                      <a:pt x="4" y="0"/>
                      <a:pt x="0" y="4"/>
                      <a:pt x="0" y="8"/>
                    </a:cubicBezTo>
                    <a:lnTo>
                      <a:pt x="19" y="46"/>
                    </a:lnTo>
                    <a:close/>
                  </a:path>
                </a:pathLst>
              </a:custGeom>
              <a:solidFill>
                <a:srgbClr val="F4CFB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grpSp>
        <p:nvGrpSpPr>
          <p:cNvPr id="2076" name="组合 1">
            <a:extLst>
              <a:ext uri="{FF2B5EF4-FFF2-40B4-BE49-F238E27FC236}">
                <a16:creationId xmlns="" xmlns:a16="http://schemas.microsoft.com/office/drawing/2014/main" id="{A78A00E7-D673-4881-8235-3F80E9BE6989}"/>
              </a:ext>
            </a:extLst>
          </p:cNvPr>
          <p:cNvGrpSpPr>
            <a:grpSpLocks noChangeAspect="1"/>
          </p:cNvGrpSpPr>
          <p:nvPr userDrawn="1"/>
        </p:nvGrpSpPr>
        <p:grpSpPr bwMode="auto">
          <a:xfrm>
            <a:off x="50800" y="4668838"/>
            <a:ext cx="755650" cy="417512"/>
            <a:chOff x="50446" y="4572401"/>
            <a:chExt cx="938635" cy="517558"/>
          </a:xfrm>
        </p:grpSpPr>
        <p:sp>
          <p:nvSpPr>
            <p:cNvPr id="5" name="Freeform 60">
              <a:extLst>
                <a:ext uri="{FF2B5EF4-FFF2-40B4-BE49-F238E27FC236}">
                  <a16:creationId xmlns="" xmlns:a16="http://schemas.microsoft.com/office/drawing/2014/main" id="{CD7991F7-9633-4280-BE1F-8B26C425818D}"/>
                </a:ext>
              </a:extLst>
            </p:cNvPr>
            <p:cNvSpPr>
              <a:spLocks noChangeAspect="1" noEditPoints="1"/>
            </p:cNvSpPr>
            <p:nvPr/>
          </p:nvSpPr>
          <p:spPr bwMode="auto">
            <a:xfrm>
              <a:off x="50446" y="4572401"/>
              <a:ext cx="502841" cy="501815"/>
            </a:xfrm>
            <a:custGeom>
              <a:avLst/>
              <a:gdLst>
                <a:gd name="T0" fmla="*/ 0 w 196"/>
                <a:gd name="T1" fmla="*/ 30 h 196"/>
                <a:gd name="T2" fmla="*/ 196 w 196"/>
                <a:gd name="T3" fmla="*/ 165 h 196"/>
                <a:gd name="T4" fmla="*/ 8 w 196"/>
                <a:gd name="T5" fmla="*/ 30 h 196"/>
                <a:gd name="T6" fmla="*/ 26 w 196"/>
                <a:gd name="T7" fmla="*/ 18 h 196"/>
                <a:gd name="T8" fmla="*/ 8 w 196"/>
                <a:gd name="T9" fmla="*/ 30 h 196"/>
                <a:gd name="T10" fmla="*/ 22 w 196"/>
                <a:gd name="T11" fmla="*/ 30 h 196"/>
                <a:gd name="T12" fmla="*/ 20 w 196"/>
                <a:gd name="T13" fmla="*/ 42 h 196"/>
                <a:gd name="T14" fmla="*/ 22 w 196"/>
                <a:gd name="T15" fmla="*/ 46 h 196"/>
                <a:gd name="T16" fmla="*/ 42 w 196"/>
                <a:gd name="T17" fmla="*/ 34 h 196"/>
                <a:gd name="T18" fmla="*/ 22 w 196"/>
                <a:gd name="T19" fmla="*/ 46 h 196"/>
                <a:gd name="T20" fmla="*/ 38 w 196"/>
                <a:gd name="T21" fmla="*/ 46 h 196"/>
                <a:gd name="T22" fmla="*/ 34 w 196"/>
                <a:gd name="T23" fmla="*/ 57 h 196"/>
                <a:gd name="T24" fmla="*/ 38 w 196"/>
                <a:gd name="T25" fmla="*/ 61 h 196"/>
                <a:gd name="T26" fmla="*/ 58 w 196"/>
                <a:gd name="T27" fmla="*/ 49 h 196"/>
                <a:gd name="T28" fmla="*/ 38 w 196"/>
                <a:gd name="T29" fmla="*/ 61 h 196"/>
                <a:gd name="T30" fmla="*/ 54 w 196"/>
                <a:gd name="T31" fmla="*/ 61 h 196"/>
                <a:gd name="T32" fmla="*/ 50 w 196"/>
                <a:gd name="T33" fmla="*/ 73 h 196"/>
                <a:gd name="T34" fmla="*/ 54 w 196"/>
                <a:gd name="T35" fmla="*/ 76 h 196"/>
                <a:gd name="T36" fmla="*/ 73 w 196"/>
                <a:gd name="T37" fmla="*/ 65 h 196"/>
                <a:gd name="T38" fmla="*/ 54 w 196"/>
                <a:gd name="T39" fmla="*/ 76 h 196"/>
                <a:gd name="T40" fmla="*/ 69 w 196"/>
                <a:gd name="T41" fmla="*/ 76 h 196"/>
                <a:gd name="T42" fmla="*/ 65 w 196"/>
                <a:gd name="T43" fmla="*/ 88 h 196"/>
                <a:gd name="T44" fmla="*/ 69 w 196"/>
                <a:gd name="T45" fmla="*/ 91 h 196"/>
                <a:gd name="T46" fmla="*/ 89 w 196"/>
                <a:gd name="T47" fmla="*/ 80 h 196"/>
                <a:gd name="T48" fmla="*/ 69 w 196"/>
                <a:gd name="T49" fmla="*/ 91 h 196"/>
                <a:gd name="T50" fmla="*/ 85 w 196"/>
                <a:gd name="T51" fmla="*/ 91 h 196"/>
                <a:gd name="T52" fmla="*/ 81 w 196"/>
                <a:gd name="T53" fmla="*/ 103 h 196"/>
                <a:gd name="T54" fmla="*/ 85 w 196"/>
                <a:gd name="T55" fmla="*/ 107 h 196"/>
                <a:gd name="T56" fmla="*/ 104 w 196"/>
                <a:gd name="T57" fmla="*/ 95 h 196"/>
                <a:gd name="T58" fmla="*/ 85 w 196"/>
                <a:gd name="T59" fmla="*/ 107 h 196"/>
                <a:gd name="T60" fmla="*/ 100 w 196"/>
                <a:gd name="T61" fmla="*/ 107 h 196"/>
                <a:gd name="T62" fmla="*/ 96 w 196"/>
                <a:gd name="T63" fmla="*/ 119 h 196"/>
                <a:gd name="T64" fmla="*/ 100 w 196"/>
                <a:gd name="T65" fmla="*/ 123 h 196"/>
                <a:gd name="T66" fmla="*/ 119 w 196"/>
                <a:gd name="T67" fmla="*/ 111 h 196"/>
                <a:gd name="T68" fmla="*/ 100 w 196"/>
                <a:gd name="T69" fmla="*/ 123 h 196"/>
                <a:gd name="T70" fmla="*/ 115 w 196"/>
                <a:gd name="T71" fmla="*/ 123 h 196"/>
                <a:gd name="T72" fmla="*/ 111 w 196"/>
                <a:gd name="T73" fmla="*/ 133 h 196"/>
                <a:gd name="T74" fmla="*/ 115 w 196"/>
                <a:gd name="T75" fmla="*/ 137 h 196"/>
                <a:gd name="T76" fmla="*/ 135 w 196"/>
                <a:gd name="T77" fmla="*/ 127 h 196"/>
                <a:gd name="T78" fmla="*/ 115 w 196"/>
                <a:gd name="T79" fmla="*/ 137 h 196"/>
                <a:gd name="T80" fmla="*/ 131 w 196"/>
                <a:gd name="T81" fmla="*/ 137 h 196"/>
                <a:gd name="T82" fmla="*/ 127 w 196"/>
                <a:gd name="T83" fmla="*/ 149 h 196"/>
                <a:gd name="T84" fmla="*/ 131 w 196"/>
                <a:gd name="T85" fmla="*/ 153 h 196"/>
                <a:gd name="T86" fmla="*/ 149 w 196"/>
                <a:gd name="T87" fmla="*/ 141 h 196"/>
                <a:gd name="T88" fmla="*/ 131 w 196"/>
                <a:gd name="T89" fmla="*/ 153 h 196"/>
                <a:gd name="T90" fmla="*/ 147 w 196"/>
                <a:gd name="T91" fmla="*/ 153 h 196"/>
                <a:gd name="T92" fmla="*/ 143 w 196"/>
                <a:gd name="T93" fmla="*/ 165 h 196"/>
                <a:gd name="T94" fmla="*/ 147 w 196"/>
                <a:gd name="T95" fmla="*/ 169 h 196"/>
                <a:gd name="T96" fmla="*/ 165 w 196"/>
                <a:gd name="T97" fmla="*/ 157 h 196"/>
                <a:gd name="T98" fmla="*/ 147 w 196"/>
                <a:gd name="T99" fmla="*/ 169 h 196"/>
                <a:gd name="T100" fmla="*/ 161 w 196"/>
                <a:gd name="T101" fmla="*/ 169 h 196"/>
                <a:gd name="T102" fmla="*/ 157 w 196"/>
                <a:gd name="T103" fmla="*/ 180 h 196"/>
                <a:gd name="T104" fmla="*/ 161 w 196"/>
                <a:gd name="T105" fmla="*/ 184 h 196"/>
                <a:gd name="T106" fmla="*/ 181 w 196"/>
                <a:gd name="T107" fmla="*/ 173 h 196"/>
                <a:gd name="T108" fmla="*/ 161 w 196"/>
                <a:gd name="T109" fmla="*/ 184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96" h="196">
                  <a:moveTo>
                    <a:pt x="30" y="0"/>
                  </a:moveTo>
                  <a:lnTo>
                    <a:pt x="0" y="30"/>
                  </a:lnTo>
                  <a:lnTo>
                    <a:pt x="165" y="196"/>
                  </a:lnTo>
                  <a:lnTo>
                    <a:pt x="196" y="165"/>
                  </a:lnTo>
                  <a:lnTo>
                    <a:pt x="30" y="0"/>
                  </a:lnTo>
                  <a:close/>
                  <a:moveTo>
                    <a:pt x="8" y="30"/>
                  </a:moveTo>
                  <a:lnTo>
                    <a:pt x="22" y="14"/>
                  </a:lnTo>
                  <a:lnTo>
                    <a:pt x="26" y="18"/>
                  </a:lnTo>
                  <a:lnTo>
                    <a:pt x="12" y="34"/>
                  </a:lnTo>
                  <a:lnTo>
                    <a:pt x="8" y="30"/>
                  </a:lnTo>
                  <a:close/>
                  <a:moveTo>
                    <a:pt x="16" y="38"/>
                  </a:moveTo>
                  <a:lnTo>
                    <a:pt x="22" y="30"/>
                  </a:lnTo>
                  <a:lnTo>
                    <a:pt x="26" y="34"/>
                  </a:lnTo>
                  <a:lnTo>
                    <a:pt x="20" y="42"/>
                  </a:lnTo>
                  <a:lnTo>
                    <a:pt x="16" y="38"/>
                  </a:lnTo>
                  <a:close/>
                  <a:moveTo>
                    <a:pt x="22" y="46"/>
                  </a:moveTo>
                  <a:lnTo>
                    <a:pt x="38" y="30"/>
                  </a:lnTo>
                  <a:lnTo>
                    <a:pt x="42" y="34"/>
                  </a:lnTo>
                  <a:lnTo>
                    <a:pt x="26" y="49"/>
                  </a:lnTo>
                  <a:lnTo>
                    <a:pt x="22" y="46"/>
                  </a:lnTo>
                  <a:close/>
                  <a:moveTo>
                    <a:pt x="30" y="53"/>
                  </a:moveTo>
                  <a:lnTo>
                    <a:pt x="38" y="46"/>
                  </a:lnTo>
                  <a:lnTo>
                    <a:pt x="42" y="49"/>
                  </a:lnTo>
                  <a:lnTo>
                    <a:pt x="34" y="57"/>
                  </a:lnTo>
                  <a:lnTo>
                    <a:pt x="30" y="53"/>
                  </a:lnTo>
                  <a:close/>
                  <a:moveTo>
                    <a:pt x="38" y="61"/>
                  </a:moveTo>
                  <a:lnTo>
                    <a:pt x="54" y="46"/>
                  </a:lnTo>
                  <a:lnTo>
                    <a:pt x="58" y="49"/>
                  </a:lnTo>
                  <a:lnTo>
                    <a:pt x="42" y="65"/>
                  </a:lnTo>
                  <a:lnTo>
                    <a:pt x="38" y="61"/>
                  </a:lnTo>
                  <a:close/>
                  <a:moveTo>
                    <a:pt x="46" y="69"/>
                  </a:moveTo>
                  <a:lnTo>
                    <a:pt x="54" y="61"/>
                  </a:lnTo>
                  <a:lnTo>
                    <a:pt x="58" y="65"/>
                  </a:lnTo>
                  <a:lnTo>
                    <a:pt x="50" y="73"/>
                  </a:lnTo>
                  <a:lnTo>
                    <a:pt x="46" y="69"/>
                  </a:lnTo>
                  <a:close/>
                  <a:moveTo>
                    <a:pt x="54" y="76"/>
                  </a:moveTo>
                  <a:lnTo>
                    <a:pt x="69" y="61"/>
                  </a:lnTo>
                  <a:lnTo>
                    <a:pt x="73" y="65"/>
                  </a:lnTo>
                  <a:lnTo>
                    <a:pt x="58" y="80"/>
                  </a:lnTo>
                  <a:lnTo>
                    <a:pt x="54" y="76"/>
                  </a:lnTo>
                  <a:close/>
                  <a:moveTo>
                    <a:pt x="62" y="84"/>
                  </a:moveTo>
                  <a:lnTo>
                    <a:pt x="69" y="76"/>
                  </a:lnTo>
                  <a:lnTo>
                    <a:pt x="73" y="80"/>
                  </a:lnTo>
                  <a:lnTo>
                    <a:pt x="65" y="88"/>
                  </a:lnTo>
                  <a:lnTo>
                    <a:pt x="62" y="84"/>
                  </a:lnTo>
                  <a:close/>
                  <a:moveTo>
                    <a:pt x="69" y="91"/>
                  </a:moveTo>
                  <a:lnTo>
                    <a:pt x="85" y="76"/>
                  </a:lnTo>
                  <a:lnTo>
                    <a:pt x="89" y="80"/>
                  </a:lnTo>
                  <a:lnTo>
                    <a:pt x="73" y="95"/>
                  </a:lnTo>
                  <a:lnTo>
                    <a:pt x="69" y="91"/>
                  </a:lnTo>
                  <a:close/>
                  <a:moveTo>
                    <a:pt x="77" y="99"/>
                  </a:moveTo>
                  <a:lnTo>
                    <a:pt x="85" y="91"/>
                  </a:lnTo>
                  <a:lnTo>
                    <a:pt x="89" y="95"/>
                  </a:lnTo>
                  <a:lnTo>
                    <a:pt x="81" y="103"/>
                  </a:lnTo>
                  <a:lnTo>
                    <a:pt x="77" y="99"/>
                  </a:lnTo>
                  <a:close/>
                  <a:moveTo>
                    <a:pt x="85" y="107"/>
                  </a:moveTo>
                  <a:lnTo>
                    <a:pt x="100" y="91"/>
                  </a:lnTo>
                  <a:lnTo>
                    <a:pt x="104" y="95"/>
                  </a:lnTo>
                  <a:lnTo>
                    <a:pt x="89" y="111"/>
                  </a:lnTo>
                  <a:lnTo>
                    <a:pt x="85" y="107"/>
                  </a:lnTo>
                  <a:close/>
                  <a:moveTo>
                    <a:pt x="93" y="115"/>
                  </a:moveTo>
                  <a:lnTo>
                    <a:pt x="100" y="107"/>
                  </a:lnTo>
                  <a:lnTo>
                    <a:pt x="104" y="111"/>
                  </a:lnTo>
                  <a:lnTo>
                    <a:pt x="96" y="119"/>
                  </a:lnTo>
                  <a:lnTo>
                    <a:pt x="93" y="115"/>
                  </a:lnTo>
                  <a:close/>
                  <a:moveTo>
                    <a:pt x="100" y="123"/>
                  </a:moveTo>
                  <a:lnTo>
                    <a:pt x="115" y="107"/>
                  </a:lnTo>
                  <a:lnTo>
                    <a:pt x="119" y="111"/>
                  </a:lnTo>
                  <a:lnTo>
                    <a:pt x="104" y="127"/>
                  </a:lnTo>
                  <a:lnTo>
                    <a:pt x="100" y="123"/>
                  </a:lnTo>
                  <a:close/>
                  <a:moveTo>
                    <a:pt x="108" y="131"/>
                  </a:moveTo>
                  <a:lnTo>
                    <a:pt x="115" y="123"/>
                  </a:lnTo>
                  <a:lnTo>
                    <a:pt x="119" y="127"/>
                  </a:lnTo>
                  <a:lnTo>
                    <a:pt x="111" y="133"/>
                  </a:lnTo>
                  <a:lnTo>
                    <a:pt x="108" y="131"/>
                  </a:lnTo>
                  <a:close/>
                  <a:moveTo>
                    <a:pt x="115" y="137"/>
                  </a:moveTo>
                  <a:lnTo>
                    <a:pt x="131" y="123"/>
                  </a:lnTo>
                  <a:lnTo>
                    <a:pt x="135" y="127"/>
                  </a:lnTo>
                  <a:lnTo>
                    <a:pt x="119" y="141"/>
                  </a:lnTo>
                  <a:lnTo>
                    <a:pt x="115" y="137"/>
                  </a:lnTo>
                  <a:close/>
                  <a:moveTo>
                    <a:pt x="123" y="145"/>
                  </a:moveTo>
                  <a:lnTo>
                    <a:pt x="131" y="137"/>
                  </a:lnTo>
                  <a:lnTo>
                    <a:pt x="135" y="141"/>
                  </a:lnTo>
                  <a:lnTo>
                    <a:pt x="127" y="149"/>
                  </a:lnTo>
                  <a:lnTo>
                    <a:pt x="123" y="145"/>
                  </a:lnTo>
                  <a:close/>
                  <a:moveTo>
                    <a:pt x="131" y="153"/>
                  </a:moveTo>
                  <a:lnTo>
                    <a:pt x="147" y="137"/>
                  </a:lnTo>
                  <a:lnTo>
                    <a:pt x="149" y="141"/>
                  </a:lnTo>
                  <a:lnTo>
                    <a:pt x="135" y="157"/>
                  </a:lnTo>
                  <a:lnTo>
                    <a:pt x="131" y="153"/>
                  </a:lnTo>
                  <a:close/>
                  <a:moveTo>
                    <a:pt x="139" y="161"/>
                  </a:moveTo>
                  <a:lnTo>
                    <a:pt x="147" y="153"/>
                  </a:lnTo>
                  <a:lnTo>
                    <a:pt x="149" y="157"/>
                  </a:lnTo>
                  <a:lnTo>
                    <a:pt x="143" y="165"/>
                  </a:lnTo>
                  <a:lnTo>
                    <a:pt x="139" y="161"/>
                  </a:lnTo>
                  <a:close/>
                  <a:moveTo>
                    <a:pt x="147" y="169"/>
                  </a:moveTo>
                  <a:lnTo>
                    <a:pt x="161" y="153"/>
                  </a:lnTo>
                  <a:lnTo>
                    <a:pt x="165" y="157"/>
                  </a:lnTo>
                  <a:lnTo>
                    <a:pt x="149" y="173"/>
                  </a:lnTo>
                  <a:lnTo>
                    <a:pt x="147" y="169"/>
                  </a:lnTo>
                  <a:close/>
                  <a:moveTo>
                    <a:pt x="153" y="176"/>
                  </a:moveTo>
                  <a:lnTo>
                    <a:pt x="161" y="169"/>
                  </a:lnTo>
                  <a:lnTo>
                    <a:pt x="165" y="173"/>
                  </a:lnTo>
                  <a:lnTo>
                    <a:pt x="157" y="180"/>
                  </a:lnTo>
                  <a:lnTo>
                    <a:pt x="153" y="176"/>
                  </a:lnTo>
                  <a:close/>
                  <a:moveTo>
                    <a:pt x="161" y="184"/>
                  </a:moveTo>
                  <a:lnTo>
                    <a:pt x="177" y="169"/>
                  </a:lnTo>
                  <a:lnTo>
                    <a:pt x="181" y="173"/>
                  </a:lnTo>
                  <a:lnTo>
                    <a:pt x="165" y="188"/>
                  </a:lnTo>
                  <a:lnTo>
                    <a:pt x="161" y="184"/>
                  </a:lnTo>
                  <a:close/>
                </a:path>
              </a:pathLst>
            </a:custGeom>
            <a:solidFill>
              <a:schemeClr val="accent3">
                <a:lumMod val="75000"/>
              </a:schemeClr>
            </a:solidFill>
            <a:ln>
              <a:noFill/>
            </a:ln>
          </p:spPr>
          <p:txBody>
            <a:bodyPr/>
            <a:lstStyle/>
            <a:p>
              <a:pPr fontAlgn="auto">
                <a:spcBef>
                  <a:spcPts val="0"/>
                </a:spcBef>
                <a:spcAft>
                  <a:spcPts val="0"/>
                </a:spcAft>
                <a:buFontTx/>
                <a:buNone/>
                <a:defRPr/>
              </a:pPr>
              <a:endParaRPr lang="en-US">
                <a:solidFill>
                  <a:srgbClr val="000000"/>
                </a:solidFill>
                <a:latin typeface="微软雅黑" panose="020B0503020204020204" pitchFamily="34" charset="-122"/>
                <a:ea typeface="微软雅黑" panose="020B0503020204020204" pitchFamily="34" charset="-122"/>
              </a:endParaRPr>
            </a:p>
          </p:txBody>
        </p:sp>
        <p:grpSp>
          <p:nvGrpSpPr>
            <p:cNvPr id="2078" name="组合 28">
              <a:extLst>
                <a:ext uri="{FF2B5EF4-FFF2-40B4-BE49-F238E27FC236}">
                  <a16:creationId xmlns="" xmlns:a16="http://schemas.microsoft.com/office/drawing/2014/main" id="{BE805A09-D7FD-4272-84D0-5953F75C9F0E}"/>
                </a:ext>
              </a:extLst>
            </p:cNvPr>
            <p:cNvGrpSpPr>
              <a:grpSpLocks noChangeAspect="1"/>
            </p:cNvGrpSpPr>
            <p:nvPr userDrawn="1"/>
          </p:nvGrpSpPr>
          <p:grpSpPr bwMode="auto">
            <a:xfrm>
              <a:off x="590618" y="4691496"/>
              <a:ext cx="398463" cy="398463"/>
              <a:chOff x="6531804" y="2008188"/>
              <a:chExt cx="962025" cy="962025"/>
            </a:xfrm>
          </p:grpSpPr>
          <p:sp>
            <p:nvSpPr>
              <p:cNvPr id="19464" name="Rectangle 169">
                <a:extLst>
                  <a:ext uri="{FF2B5EF4-FFF2-40B4-BE49-F238E27FC236}">
                    <a16:creationId xmlns="" xmlns:a16="http://schemas.microsoft.com/office/drawing/2014/main" id="{FA9A0308-645C-43A1-91FA-127A7FC32B67}"/>
                  </a:ext>
                </a:extLst>
              </p:cNvPr>
              <p:cNvSpPr>
                <a:spLocks noChangeArrowheads="1"/>
              </p:cNvSpPr>
              <p:nvPr/>
            </p:nvSpPr>
            <p:spPr bwMode="auto">
              <a:xfrm>
                <a:off x="7374808" y="2732654"/>
                <a:ext cx="57131" cy="28507"/>
              </a:xfrm>
              <a:prstGeom prst="rect">
                <a:avLst/>
              </a:prstGeom>
              <a:solidFill>
                <a:srgbClr val="B0BEC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Tx/>
                  <a:buNone/>
                  <a:defRPr/>
                </a:pPr>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19465" name="Rectangle 170">
                <a:extLst>
                  <a:ext uri="{FF2B5EF4-FFF2-40B4-BE49-F238E27FC236}">
                    <a16:creationId xmlns="" xmlns:a16="http://schemas.microsoft.com/office/drawing/2014/main" id="{6294DBB7-691C-404F-844A-C46BC788842D}"/>
                  </a:ext>
                </a:extLst>
              </p:cNvPr>
              <p:cNvSpPr>
                <a:spLocks noChangeArrowheads="1"/>
              </p:cNvSpPr>
              <p:nvPr/>
            </p:nvSpPr>
            <p:spPr bwMode="auto">
              <a:xfrm>
                <a:off x="7284350" y="2732654"/>
                <a:ext cx="57131" cy="28507"/>
              </a:xfrm>
              <a:prstGeom prst="rect">
                <a:avLst/>
              </a:prstGeom>
              <a:solidFill>
                <a:srgbClr val="B0BEC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Tx/>
                  <a:buNone/>
                  <a:defRPr/>
                </a:pPr>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19466" name="Rectangle 171">
                <a:extLst>
                  <a:ext uri="{FF2B5EF4-FFF2-40B4-BE49-F238E27FC236}">
                    <a16:creationId xmlns="" xmlns:a16="http://schemas.microsoft.com/office/drawing/2014/main" id="{809624E3-AACF-4ADB-9CE0-8E68637B4FAB}"/>
                  </a:ext>
                </a:extLst>
              </p:cNvPr>
              <p:cNvSpPr>
                <a:spLocks noChangeArrowheads="1"/>
              </p:cNvSpPr>
              <p:nvPr/>
            </p:nvSpPr>
            <p:spPr bwMode="auto">
              <a:xfrm>
                <a:off x="7193894" y="2732654"/>
                <a:ext cx="57131" cy="28507"/>
              </a:xfrm>
              <a:prstGeom prst="rect">
                <a:avLst/>
              </a:prstGeom>
              <a:solidFill>
                <a:srgbClr val="B0BEC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Tx/>
                  <a:buNone/>
                  <a:defRPr/>
                </a:pPr>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19467" name="Rectangle 172">
                <a:extLst>
                  <a:ext uri="{FF2B5EF4-FFF2-40B4-BE49-F238E27FC236}">
                    <a16:creationId xmlns="" xmlns:a16="http://schemas.microsoft.com/office/drawing/2014/main" id="{23ECD6F6-24A7-4760-938D-EF8CA0C1C4E2}"/>
                  </a:ext>
                </a:extLst>
              </p:cNvPr>
              <p:cNvSpPr>
                <a:spLocks noChangeArrowheads="1"/>
              </p:cNvSpPr>
              <p:nvPr/>
            </p:nvSpPr>
            <p:spPr bwMode="auto">
              <a:xfrm>
                <a:off x="7103435" y="2732654"/>
                <a:ext cx="57131" cy="28507"/>
              </a:xfrm>
              <a:prstGeom prst="rect">
                <a:avLst/>
              </a:prstGeom>
              <a:solidFill>
                <a:srgbClr val="B0BEC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Tx/>
                  <a:buNone/>
                  <a:defRPr/>
                </a:pPr>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19468" name="Rectangle 173">
                <a:extLst>
                  <a:ext uri="{FF2B5EF4-FFF2-40B4-BE49-F238E27FC236}">
                    <a16:creationId xmlns="" xmlns:a16="http://schemas.microsoft.com/office/drawing/2014/main" id="{0E1D896A-A32E-488B-B0B1-17ED57268BE0}"/>
                  </a:ext>
                </a:extLst>
              </p:cNvPr>
              <p:cNvSpPr>
                <a:spLocks noChangeArrowheads="1"/>
              </p:cNvSpPr>
              <p:nvPr/>
            </p:nvSpPr>
            <p:spPr bwMode="auto">
              <a:xfrm>
                <a:off x="7012980" y="2732654"/>
                <a:ext cx="61890" cy="28507"/>
              </a:xfrm>
              <a:prstGeom prst="rect">
                <a:avLst/>
              </a:prstGeom>
              <a:solidFill>
                <a:srgbClr val="B0BEC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Tx/>
                  <a:buNone/>
                  <a:defRPr/>
                </a:pPr>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19469" name="Rectangle 174">
                <a:extLst>
                  <a:ext uri="{FF2B5EF4-FFF2-40B4-BE49-F238E27FC236}">
                    <a16:creationId xmlns="" xmlns:a16="http://schemas.microsoft.com/office/drawing/2014/main" id="{B4A2DA00-16B6-42FA-B455-5F635527F12A}"/>
                  </a:ext>
                </a:extLst>
              </p:cNvPr>
              <p:cNvSpPr>
                <a:spLocks noChangeArrowheads="1"/>
              </p:cNvSpPr>
              <p:nvPr/>
            </p:nvSpPr>
            <p:spPr bwMode="auto">
              <a:xfrm>
                <a:off x="6589259" y="2732654"/>
                <a:ext cx="61893" cy="28507"/>
              </a:xfrm>
              <a:prstGeom prst="rect">
                <a:avLst/>
              </a:prstGeom>
              <a:solidFill>
                <a:srgbClr val="B0BEC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Tx/>
                  <a:buNone/>
                  <a:defRPr/>
                </a:pPr>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19470" name="Rectangle 175">
                <a:extLst>
                  <a:ext uri="{FF2B5EF4-FFF2-40B4-BE49-F238E27FC236}">
                    <a16:creationId xmlns="" xmlns:a16="http://schemas.microsoft.com/office/drawing/2014/main" id="{6D9F2AF1-E704-423A-868A-EAB2FE9F43DC}"/>
                  </a:ext>
                </a:extLst>
              </p:cNvPr>
              <p:cNvSpPr>
                <a:spLocks noChangeArrowheads="1"/>
              </p:cNvSpPr>
              <p:nvPr/>
            </p:nvSpPr>
            <p:spPr bwMode="auto">
              <a:xfrm>
                <a:off x="6679717" y="2732654"/>
                <a:ext cx="61890" cy="28507"/>
              </a:xfrm>
              <a:prstGeom prst="rect">
                <a:avLst/>
              </a:prstGeom>
              <a:solidFill>
                <a:srgbClr val="B0BEC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Tx/>
                  <a:buNone/>
                  <a:defRPr/>
                </a:pPr>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19471" name="Rectangle 176">
                <a:extLst>
                  <a:ext uri="{FF2B5EF4-FFF2-40B4-BE49-F238E27FC236}">
                    <a16:creationId xmlns="" xmlns:a16="http://schemas.microsoft.com/office/drawing/2014/main" id="{AE93DDD4-5D30-4687-8BF9-98DED65A1D89}"/>
                  </a:ext>
                </a:extLst>
              </p:cNvPr>
              <p:cNvSpPr>
                <a:spLocks noChangeArrowheads="1"/>
              </p:cNvSpPr>
              <p:nvPr/>
            </p:nvSpPr>
            <p:spPr bwMode="auto">
              <a:xfrm>
                <a:off x="6770173" y="2732654"/>
                <a:ext cx="61893" cy="28507"/>
              </a:xfrm>
              <a:prstGeom prst="rect">
                <a:avLst/>
              </a:prstGeom>
              <a:solidFill>
                <a:srgbClr val="B0BEC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Tx/>
                  <a:buNone/>
                  <a:defRPr/>
                </a:pPr>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19472" name="Rectangle 177">
                <a:extLst>
                  <a:ext uri="{FF2B5EF4-FFF2-40B4-BE49-F238E27FC236}">
                    <a16:creationId xmlns="" xmlns:a16="http://schemas.microsoft.com/office/drawing/2014/main" id="{9B846E75-EDE6-42D0-9F69-09A5F800946B}"/>
                  </a:ext>
                </a:extLst>
              </p:cNvPr>
              <p:cNvSpPr>
                <a:spLocks noChangeArrowheads="1"/>
              </p:cNvSpPr>
              <p:nvPr/>
            </p:nvSpPr>
            <p:spPr bwMode="auto">
              <a:xfrm>
                <a:off x="6860631" y="2732654"/>
                <a:ext cx="61890" cy="28507"/>
              </a:xfrm>
              <a:prstGeom prst="rect">
                <a:avLst/>
              </a:prstGeom>
              <a:solidFill>
                <a:srgbClr val="B0BEC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Tx/>
                  <a:buNone/>
                  <a:defRPr/>
                </a:pPr>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2088" name="Freeform 178">
                <a:extLst>
                  <a:ext uri="{FF2B5EF4-FFF2-40B4-BE49-F238E27FC236}">
                    <a16:creationId xmlns="" xmlns:a16="http://schemas.microsoft.com/office/drawing/2014/main" id="{93C02DCD-2FF4-4460-A07B-01D0B792A013}"/>
                  </a:ext>
                </a:extLst>
              </p:cNvPr>
              <p:cNvSpPr>
                <a:spLocks noEditPoints="1" noChangeArrowheads="1"/>
              </p:cNvSpPr>
              <p:nvPr/>
            </p:nvSpPr>
            <p:spPr bwMode="auto">
              <a:xfrm>
                <a:off x="6531804" y="2008188"/>
                <a:ext cx="962025" cy="962025"/>
              </a:xfrm>
              <a:custGeom>
                <a:avLst/>
                <a:gdLst>
                  <a:gd name="T0" fmla="*/ 284 w 606"/>
                  <a:gd name="T1" fmla="*/ 0 h 606"/>
                  <a:gd name="T2" fmla="*/ 265 w 606"/>
                  <a:gd name="T3" fmla="*/ 0 h 606"/>
                  <a:gd name="T4" fmla="*/ 0 w 606"/>
                  <a:gd name="T5" fmla="*/ 455 h 606"/>
                  <a:gd name="T6" fmla="*/ 0 w 606"/>
                  <a:gd name="T7" fmla="*/ 474 h 606"/>
                  <a:gd name="T8" fmla="*/ 265 w 606"/>
                  <a:gd name="T9" fmla="*/ 606 h 606"/>
                  <a:gd name="T10" fmla="*/ 284 w 606"/>
                  <a:gd name="T11" fmla="*/ 606 h 606"/>
                  <a:gd name="T12" fmla="*/ 606 w 606"/>
                  <a:gd name="T13" fmla="*/ 474 h 606"/>
                  <a:gd name="T14" fmla="*/ 606 w 606"/>
                  <a:gd name="T15" fmla="*/ 455 h 606"/>
                  <a:gd name="T16" fmla="*/ 284 w 606"/>
                  <a:gd name="T17" fmla="*/ 0 h 606"/>
                  <a:gd name="T18" fmla="*/ 587 w 606"/>
                  <a:gd name="T19" fmla="*/ 462 h 606"/>
                  <a:gd name="T20" fmla="*/ 279 w 606"/>
                  <a:gd name="T21" fmla="*/ 587 h 606"/>
                  <a:gd name="T22" fmla="*/ 270 w 606"/>
                  <a:gd name="T23" fmla="*/ 587 h 606"/>
                  <a:gd name="T24" fmla="*/ 18 w 606"/>
                  <a:gd name="T25" fmla="*/ 462 h 606"/>
                  <a:gd name="T26" fmla="*/ 18 w 606"/>
                  <a:gd name="T27" fmla="*/ 459 h 606"/>
                  <a:gd name="T28" fmla="*/ 274 w 606"/>
                  <a:gd name="T29" fmla="*/ 21 h 606"/>
                  <a:gd name="T30" fmla="*/ 587 w 606"/>
                  <a:gd name="T31" fmla="*/ 462 h 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06" h="606">
                    <a:moveTo>
                      <a:pt x="284" y="0"/>
                    </a:moveTo>
                    <a:lnTo>
                      <a:pt x="265" y="0"/>
                    </a:lnTo>
                    <a:lnTo>
                      <a:pt x="0" y="455"/>
                    </a:lnTo>
                    <a:lnTo>
                      <a:pt x="0" y="474"/>
                    </a:lnTo>
                    <a:lnTo>
                      <a:pt x="265" y="606"/>
                    </a:lnTo>
                    <a:lnTo>
                      <a:pt x="284" y="606"/>
                    </a:lnTo>
                    <a:lnTo>
                      <a:pt x="606" y="474"/>
                    </a:lnTo>
                    <a:lnTo>
                      <a:pt x="606" y="455"/>
                    </a:lnTo>
                    <a:lnTo>
                      <a:pt x="284" y="0"/>
                    </a:lnTo>
                    <a:close/>
                    <a:moveTo>
                      <a:pt x="587" y="462"/>
                    </a:moveTo>
                    <a:lnTo>
                      <a:pt x="279" y="587"/>
                    </a:lnTo>
                    <a:lnTo>
                      <a:pt x="270" y="587"/>
                    </a:lnTo>
                    <a:lnTo>
                      <a:pt x="18" y="462"/>
                    </a:lnTo>
                    <a:lnTo>
                      <a:pt x="18" y="459"/>
                    </a:lnTo>
                    <a:lnTo>
                      <a:pt x="274" y="21"/>
                    </a:lnTo>
                    <a:lnTo>
                      <a:pt x="587" y="462"/>
                    </a:lnTo>
                    <a:close/>
                  </a:path>
                </a:pathLst>
              </a:custGeom>
              <a:solidFill>
                <a:srgbClr val="B0BEC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474" name="Rectangle 179">
                <a:extLst>
                  <a:ext uri="{FF2B5EF4-FFF2-40B4-BE49-F238E27FC236}">
                    <a16:creationId xmlns="" xmlns:a16="http://schemas.microsoft.com/office/drawing/2014/main" id="{1698A3A2-4C3C-4BFB-A09A-814716F8A75B}"/>
                  </a:ext>
                </a:extLst>
              </p:cNvPr>
              <p:cNvSpPr>
                <a:spLocks noChangeArrowheads="1"/>
              </p:cNvSpPr>
              <p:nvPr/>
            </p:nvSpPr>
            <p:spPr bwMode="auto">
              <a:xfrm>
                <a:off x="6951087" y="2010475"/>
                <a:ext cx="33328" cy="959738"/>
              </a:xfrm>
              <a:prstGeom prst="rect">
                <a:avLst/>
              </a:prstGeom>
              <a:solidFill>
                <a:srgbClr val="B0BEC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Tx/>
                  <a:buNone/>
                  <a:defRPr/>
                </a:pPr>
                <a:endParaRPr lang="zh-CN" altLang="en-US">
                  <a:solidFill>
                    <a:srgbClr val="000000"/>
                  </a:solidFill>
                  <a:latin typeface="微软雅黑" panose="020B0503020204020204" pitchFamily="34" charset="-122"/>
                  <a:ea typeface="微软雅黑" panose="020B0503020204020204" pitchFamily="34" charset="-122"/>
                </a:endParaRPr>
              </a:p>
            </p:txBody>
          </p:sp>
        </p:grpSp>
      </p:grpSp>
      <p:sp>
        <p:nvSpPr>
          <p:cNvPr id="2090" name="文本框 1">
            <a:extLst>
              <a:ext uri="{FF2B5EF4-FFF2-40B4-BE49-F238E27FC236}">
                <a16:creationId xmlns="" xmlns:a16="http://schemas.microsoft.com/office/drawing/2014/main" id="{326DCB5E-A16E-4740-A88E-C7EB0485BE51}"/>
              </a:ext>
            </a:extLst>
          </p:cNvPr>
          <p:cNvSpPr txBox="1">
            <a:spLocks noChangeArrowheads="1"/>
          </p:cNvSpPr>
          <p:nvPr userDrawn="1"/>
        </p:nvSpPr>
        <p:spPr bwMode="auto">
          <a:xfrm>
            <a:off x="4825089" y="-663"/>
            <a:ext cx="341632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000" b="1" dirty="0" smtClean="0">
                <a:solidFill>
                  <a:schemeClr val="accent2">
                    <a:lumMod val="50000"/>
                  </a:schemeClr>
                </a:solidFill>
                <a:latin typeface="宋体" panose="02010600030101010101" pitchFamily="2" charset="-122"/>
              </a:rPr>
              <a:t>11.1 </a:t>
            </a:r>
            <a:r>
              <a:rPr lang="zh-CN" altLang="en-US" sz="2000" b="1" dirty="0" smtClean="0">
                <a:solidFill>
                  <a:schemeClr val="accent2">
                    <a:lumMod val="50000"/>
                  </a:schemeClr>
                </a:solidFill>
                <a:latin typeface="宋体" panose="02010600030101010101" pitchFamily="2" charset="-122"/>
              </a:rPr>
              <a:t>与三角形有关的线段</a:t>
            </a:r>
            <a:r>
              <a:rPr lang="en-US" altLang="zh-CN" sz="2000" b="1" dirty="0" smtClean="0">
                <a:solidFill>
                  <a:schemeClr val="accent2">
                    <a:lumMod val="50000"/>
                  </a:schemeClr>
                </a:solidFill>
                <a:latin typeface="宋体" panose="02010600030101010101" pitchFamily="2" charset="-122"/>
              </a:rPr>
              <a:t>/</a:t>
            </a:r>
            <a:endParaRPr lang="zh-CN" altLang="en-US" sz="2000" b="1" dirty="0">
              <a:solidFill>
                <a:schemeClr val="accent2">
                  <a:lumMod val="50000"/>
                </a:schemeClr>
              </a:solidFill>
              <a:latin typeface="宋体" panose="02010600030101010101" pitchFamily="2" charset="-122"/>
            </a:endParaRPr>
          </a:p>
        </p:txBody>
      </p:sp>
      <p:pic>
        <p:nvPicPr>
          <p:cNvPr id="43" name="Picture 2" descr="C:\Users\Administrator\Desktop\初中七彩课堂图标.png"/>
          <p:cNvPicPr>
            <a:picLocks noChangeAspect="1" noChangeArrowheads="1"/>
          </p:cNvPicPr>
          <p:nvPr userDrawn="1"/>
        </p:nvPicPr>
        <p:blipFill>
          <a:blip r:embed="rId19" cstate="print">
            <a:extLst>
              <a:ext uri="{28A0092B-C50C-407E-A947-70E740481C1C}">
                <a14:useLocalDpi xmlns:a14="http://schemas.microsoft.com/office/drawing/2010/main" val="0"/>
              </a:ext>
            </a:extLst>
          </a:blip>
          <a:srcRect/>
          <a:stretch>
            <a:fillRect/>
          </a:stretch>
        </p:blipFill>
        <p:spPr bwMode="auto">
          <a:xfrm>
            <a:off x="7969421" y="-7315"/>
            <a:ext cx="1148941" cy="463935"/>
          </a:xfrm>
          <a:prstGeom prst="rect">
            <a:avLst/>
          </a:prstGeom>
          <a:noFill/>
          <a:extLst>
            <a:ext uri="{909E8E84-426E-40DD-AFC4-6F175D3DCCD1}">
              <a14:hiddenFill xmlns:a14="http://schemas.microsoft.com/office/drawing/2010/main">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4160" r:id="rId1"/>
    <p:sldLayoutId id="2147484159" r:id="rId2"/>
    <p:sldLayoutId id="2147484158" r:id="rId3"/>
    <p:sldLayoutId id="2147484157" r:id="rId4"/>
    <p:sldLayoutId id="2147484156" r:id="rId5"/>
    <p:sldLayoutId id="2147484155" r:id="rId6"/>
    <p:sldLayoutId id="2147484154" r:id="rId7"/>
    <p:sldLayoutId id="2147484185" r:id="rId8"/>
    <p:sldLayoutId id="2147484186" r:id="rId9"/>
    <p:sldLayoutId id="2147484153" r:id="rId10"/>
    <p:sldLayoutId id="2147484152" r:id="rId11"/>
    <p:sldLayoutId id="2147484151" r:id="rId12"/>
    <p:sldLayoutId id="2147484150" r:id="rId13"/>
    <p:sldLayoutId id="2147484187" r:id="rId14"/>
    <p:sldLayoutId id="2147484188" r:id="rId15"/>
    <p:sldLayoutId id="2147484149" r:id="rId16"/>
    <p:sldLayoutId id="2147484189" r:id="rId17"/>
  </p:sldLayoutIdLst>
  <p:transition spd="slow">
    <p:random/>
  </p:transition>
  <p:timing>
    <p:tnLst>
      <p:par>
        <p:cTn id="1" dur="indefinite" restart="never" nodeType="tmRoot"/>
      </p:par>
    </p:tnLst>
  </p:timing>
  <p:txStyles>
    <p:titleStyle>
      <a:lvl1pPr algn="ctr" defTabSz="685800" rtl="0" eaLnBrk="0" fontAlgn="base" hangingPunct="0">
        <a:spcBef>
          <a:spcPct val="0"/>
        </a:spcBef>
        <a:spcAft>
          <a:spcPct val="0"/>
        </a:spcAft>
        <a:defRPr sz="3300" kern="1200">
          <a:solidFill>
            <a:schemeClr val="tx1"/>
          </a:solidFill>
          <a:latin typeface="+mj-lt"/>
          <a:ea typeface="+mj-ea"/>
          <a:cs typeface="+mj-cs"/>
        </a:defRPr>
      </a:lvl1pPr>
      <a:lvl2pPr algn="ctr" defTabSz="685800" rtl="0" eaLnBrk="0" fontAlgn="base" hangingPunct="0">
        <a:spcBef>
          <a:spcPct val="0"/>
        </a:spcBef>
        <a:spcAft>
          <a:spcPct val="0"/>
        </a:spcAft>
        <a:defRPr sz="3300">
          <a:solidFill>
            <a:schemeClr val="tx1"/>
          </a:solidFill>
          <a:latin typeface="Impact" panose="020B0806030902050204" pitchFamily="34" charset="0"/>
          <a:ea typeface="微软雅黑" panose="020B0503020204020204" pitchFamily="34" charset="-122"/>
        </a:defRPr>
      </a:lvl2pPr>
      <a:lvl3pPr algn="ctr" defTabSz="685800" rtl="0" eaLnBrk="0" fontAlgn="base" hangingPunct="0">
        <a:spcBef>
          <a:spcPct val="0"/>
        </a:spcBef>
        <a:spcAft>
          <a:spcPct val="0"/>
        </a:spcAft>
        <a:defRPr sz="3300">
          <a:solidFill>
            <a:schemeClr val="tx1"/>
          </a:solidFill>
          <a:latin typeface="Impact" panose="020B0806030902050204" pitchFamily="34" charset="0"/>
          <a:ea typeface="微软雅黑" panose="020B0503020204020204" pitchFamily="34" charset="-122"/>
        </a:defRPr>
      </a:lvl3pPr>
      <a:lvl4pPr algn="ctr" defTabSz="685800" rtl="0" eaLnBrk="0" fontAlgn="base" hangingPunct="0">
        <a:spcBef>
          <a:spcPct val="0"/>
        </a:spcBef>
        <a:spcAft>
          <a:spcPct val="0"/>
        </a:spcAft>
        <a:defRPr sz="3300">
          <a:solidFill>
            <a:schemeClr val="tx1"/>
          </a:solidFill>
          <a:latin typeface="Impact" panose="020B0806030902050204" pitchFamily="34" charset="0"/>
          <a:ea typeface="微软雅黑" panose="020B0503020204020204" pitchFamily="34" charset="-122"/>
        </a:defRPr>
      </a:lvl4pPr>
      <a:lvl5pPr algn="ctr" defTabSz="685800" rtl="0" eaLnBrk="0" fontAlgn="base" hangingPunct="0">
        <a:spcBef>
          <a:spcPct val="0"/>
        </a:spcBef>
        <a:spcAft>
          <a:spcPct val="0"/>
        </a:spcAft>
        <a:defRPr sz="3300">
          <a:solidFill>
            <a:schemeClr val="tx1"/>
          </a:solidFill>
          <a:latin typeface="Impact" panose="020B0806030902050204" pitchFamily="34" charset="0"/>
          <a:ea typeface="微软雅黑" panose="020B0503020204020204" pitchFamily="34" charset="-122"/>
        </a:defRPr>
      </a:lvl5pPr>
      <a:lvl6pPr marL="457200" algn="ctr" defTabSz="685800" rtl="0" fontAlgn="base">
        <a:spcBef>
          <a:spcPct val="0"/>
        </a:spcBef>
        <a:spcAft>
          <a:spcPct val="0"/>
        </a:spcAft>
        <a:defRPr sz="3300">
          <a:solidFill>
            <a:schemeClr val="tx1"/>
          </a:solidFill>
          <a:latin typeface="Impact" panose="020B0806030902050204" pitchFamily="34" charset="0"/>
          <a:ea typeface="微软雅黑" panose="020B0503020204020204" pitchFamily="34" charset="-122"/>
        </a:defRPr>
      </a:lvl6pPr>
      <a:lvl7pPr marL="914400" algn="ctr" defTabSz="685800" rtl="0" fontAlgn="base">
        <a:spcBef>
          <a:spcPct val="0"/>
        </a:spcBef>
        <a:spcAft>
          <a:spcPct val="0"/>
        </a:spcAft>
        <a:defRPr sz="3300">
          <a:solidFill>
            <a:schemeClr val="tx1"/>
          </a:solidFill>
          <a:latin typeface="Impact" panose="020B0806030902050204" pitchFamily="34" charset="0"/>
          <a:ea typeface="微软雅黑" panose="020B0503020204020204" pitchFamily="34" charset="-122"/>
        </a:defRPr>
      </a:lvl7pPr>
      <a:lvl8pPr marL="1371600" algn="ctr" defTabSz="685800" rtl="0" fontAlgn="base">
        <a:spcBef>
          <a:spcPct val="0"/>
        </a:spcBef>
        <a:spcAft>
          <a:spcPct val="0"/>
        </a:spcAft>
        <a:defRPr sz="3300">
          <a:solidFill>
            <a:schemeClr val="tx1"/>
          </a:solidFill>
          <a:latin typeface="Impact" panose="020B0806030902050204" pitchFamily="34" charset="0"/>
          <a:ea typeface="微软雅黑" panose="020B0503020204020204" pitchFamily="34" charset="-122"/>
        </a:defRPr>
      </a:lvl8pPr>
      <a:lvl9pPr marL="1828800" algn="ctr" defTabSz="685800" rtl="0" fontAlgn="base">
        <a:spcBef>
          <a:spcPct val="0"/>
        </a:spcBef>
        <a:spcAft>
          <a:spcPct val="0"/>
        </a:spcAft>
        <a:defRPr sz="3300">
          <a:solidFill>
            <a:schemeClr val="tx1"/>
          </a:solidFill>
          <a:latin typeface="Impact" panose="020B0806030902050204" pitchFamily="34" charset="0"/>
          <a:ea typeface="微软雅黑" panose="020B0503020204020204" pitchFamily="34" charset="-122"/>
        </a:defRPr>
      </a:lvl9pPr>
    </p:titleStyle>
    <p:bodyStyle>
      <a:lvl1pPr marL="257175" indent="-257175" algn="l" defTabSz="6858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1pPr>
      <a:lvl2pPr marL="557213" indent="-214313" algn="l" defTabSz="685800" rtl="0" eaLnBrk="0" fontAlgn="base" hangingPunct="0">
        <a:spcBef>
          <a:spcPct val="20000"/>
        </a:spcBef>
        <a:spcAft>
          <a:spcPct val="0"/>
        </a:spcAft>
        <a:buFont typeface="Arial" panose="020B0604020202020204" pitchFamily="34" charset="0"/>
        <a:buChar char="–"/>
        <a:defRPr sz="2100" kern="1200">
          <a:solidFill>
            <a:schemeClr val="tx1"/>
          </a:solidFill>
          <a:latin typeface="+mn-lt"/>
          <a:ea typeface="+mn-ea"/>
          <a:cs typeface="+mn-cs"/>
        </a:defRPr>
      </a:lvl2pPr>
      <a:lvl3pPr marL="857250" indent="-171450" algn="l" defTabSz="685800" rtl="0" eaLnBrk="0" fontAlgn="base" hangingPunct="0">
        <a:spcBef>
          <a:spcPct val="20000"/>
        </a:spcBef>
        <a:spcAft>
          <a:spcPct val="0"/>
        </a:spcAft>
        <a:buFont typeface="Arial" panose="020B0604020202020204" pitchFamily="34" charset="0"/>
        <a:buChar char="•"/>
        <a:defRPr sz="2100" kern="1200">
          <a:solidFill>
            <a:schemeClr val="tx1"/>
          </a:solidFill>
          <a:latin typeface="+mn-lt"/>
          <a:ea typeface="+mn-ea"/>
          <a:cs typeface="+mn-cs"/>
        </a:defRPr>
      </a:lvl3pPr>
      <a:lvl4pPr marL="1200150" indent="-171450" algn="l" defTabSz="685800" rtl="0" eaLnBrk="0" fontAlgn="base" hangingPunct="0">
        <a:spcBef>
          <a:spcPct val="20000"/>
        </a:spcBef>
        <a:spcAft>
          <a:spcPct val="0"/>
        </a:spcAft>
        <a:buFont typeface="Arial" panose="020B0604020202020204" pitchFamily="34" charset="0"/>
        <a:buChar char="–"/>
        <a:defRPr sz="1500" kern="1200">
          <a:solidFill>
            <a:schemeClr val="tx1"/>
          </a:solidFill>
          <a:latin typeface="+mn-lt"/>
          <a:ea typeface="+mn-ea"/>
          <a:cs typeface="+mn-cs"/>
        </a:defRPr>
      </a:lvl4pPr>
      <a:lvl5pPr marL="1543050" indent="-171450" algn="l" defTabSz="685800" rtl="0" eaLnBrk="0" fontAlgn="base" hangingPunct="0">
        <a:spcBef>
          <a:spcPct val="20000"/>
        </a:spcBef>
        <a:spcAft>
          <a:spcPct val="0"/>
        </a:spcAft>
        <a:buFont typeface="Arial" panose="020B0604020202020204" pitchFamily="34" charset="0"/>
        <a:buChar char="»"/>
        <a:defRPr sz="1500" kern="1200">
          <a:solidFill>
            <a:schemeClr val="tx1"/>
          </a:solidFill>
          <a:latin typeface="+mn-lt"/>
          <a:ea typeface="+mn-ea"/>
          <a:cs typeface="+mn-cs"/>
        </a:defRPr>
      </a:lvl5pPr>
      <a:lvl6pPr marL="18859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p:bodyStyle>
    <p:other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 name="矩形 4"/>
          <p:cNvSpPr/>
          <p:nvPr userDrawn="1"/>
        </p:nvSpPr>
        <p:spPr>
          <a:xfrm>
            <a:off x="0" y="5094288"/>
            <a:ext cx="9144000" cy="50800"/>
          </a:xfrm>
          <a:prstGeom prst="rect">
            <a:avLst/>
          </a:prstGeom>
          <a:solidFill>
            <a:schemeClr val="accent5">
              <a:lumMod val="60000"/>
              <a:lumOff val="40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buFontTx/>
              <a:buNone/>
              <a:defRPr/>
            </a:pPr>
            <a:endParaRPr kumimoji="1" lang="zh-CN" altLang="en-US">
              <a:solidFill>
                <a:prstClr val="white"/>
              </a:solidFill>
            </a:endParaRPr>
          </a:p>
        </p:txBody>
      </p:sp>
      <p:grpSp>
        <p:nvGrpSpPr>
          <p:cNvPr id="6" name="组合 2"/>
          <p:cNvGrpSpPr>
            <a:grpSpLocks noChangeAspect="1"/>
          </p:cNvGrpSpPr>
          <p:nvPr userDrawn="1"/>
        </p:nvGrpSpPr>
        <p:grpSpPr>
          <a:xfrm>
            <a:off x="8462963" y="4670425"/>
            <a:ext cx="539750" cy="509588"/>
            <a:chOff x="8129100" y="4468960"/>
            <a:chExt cx="793376" cy="749228"/>
          </a:xfrm>
        </p:grpSpPr>
        <p:grpSp>
          <p:nvGrpSpPr>
            <p:cNvPr id="7" name="组合 5"/>
            <p:cNvGrpSpPr/>
            <p:nvPr userDrawn="1"/>
          </p:nvGrpSpPr>
          <p:grpSpPr>
            <a:xfrm rot="-2735440">
              <a:off x="8130274" y="4756936"/>
              <a:ext cx="460078" cy="462426"/>
              <a:chOff x="9691036" y="494501"/>
              <a:chExt cx="460078" cy="462426"/>
            </a:xfrm>
          </p:grpSpPr>
          <p:sp>
            <p:nvSpPr>
              <p:cNvPr id="20" name="Freeform 304"/>
              <p:cNvSpPr/>
              <p:nvPr/>
            </p:nvSpPr>
            <p:spPr>
              <a:xfrm>
                <a:off x="9791971" y="494501"/>
                <a:ext cx="359143" cy="361491"/>
              </a:xfrm>
              <a:custGeom>
                <a:avLst/>
                <a:gdLst/>
                <a:ahLst/>
                <a:cxnLst>
                  <a:cxn ang="0">
                    <a:pos x="123509488" y="287112125"/>
                  </a:cxn>
                  <a:cxn ang="0">
                    <a:pos x="467572682" y="291529881"/>
                  </a:cxn>
                  <a:cxn ang="0">
                    <a:pos x="471983210" y="636064431"/>
                  </a:cxn>
                  <a:cxn ang="0">
                    <a:pos x="591082170" y="759742692"/>
                  </a:cxn>
                  <a:cxn ang="0">
                    <a:pos x="595492698" y="163433864"/>
                  </a:cxn>
                  <a:cxn ang="0">
                    <a:pos x="0" y="163433864"/>
                  </a:cxn>
                  <a:cxn ang="0">
                    <a:pos x="123509488" y="287112125"/>
                  </a:cxn>
                </a:cxnLst>
                <a:rect l="0" t="0" r="0" b="0"/>
                <a:pathLst>
                  <a:path w="171" h="172">
                    <a:moveTo>
                      <a:pt x="28" y="65"/>
                    </a:moveTo>
                    <a:cubicBezTo>
                      <a:pt x="51" y="45"/>
                      <a:pt x="85" y="45"/>
                      <a:pt x="106" y="66"/>
                    </a:cubicBezTo>
                    <a:cubicBezTo>
                      <a:pt x="127" y="87"/>
                      <a:pt x="127" y="121"/>
                      <a:pt x="107" y="144"/>
                    </a:cubicBezTo>
                    <a:cubicBezTo>
                      <a:pt x="134" y="172"/>
                      <a:pt x="134" y="172"/>
                      <a:pt x="134" y="172"/>
                    </a:cubicBezTo>
                    <a:cubicBezTo>
                      <a:pt x="171" y="133"/>
                      <a:pt x="171" y="73"/>
                      <a:pt x="135" y="37"/>
                    </a:cubicBezTo>
                    <a:cubicBezTo>
                      <a:pt x="98" y="0"/>
                      <a:pt x="39" y="1"/>
                      <a:pt x="0" y="37"/>
                    </a:cubicBezTo>
                    <a:lnTo>
                      <a:pt x="28" y="65"/>
                    </a:lnTo>
                    <a:close/>
                  </a:path>
                </a:pathLst>
              </a:custGeom>
              <a:solidFill>
                <a:srgbClr val="FFB103"/>
              </a:solidFill>
              <a:ln w="9525">
                <a:noFill/>
              </a:ln>
            </p:spPr>
            <p:txBody>
              <a:bodyPr/>
              <a:lstStyle/>
              <a:p>
                <a:endParaRPr lang="zh-CN" altLang="en-US">
                  <a:solidFill>
                    <a:prstClr val="black"/>
                  </a:solidFill>
                </a:endParaRPr>
              </a:p>
            </p:txBody>
          </p:sp>
          <p:sp>
            <p:nvSpPr>
              <p:cNvPr id="21" name="Freeform 305"/>
              <p:cNvSpPr/>
              <p:nvPr/>
            </p:nvSpPr>
            <p:spPr>
              <a:xfrm>
                <a:off x="9691036" y="523842"/>
                <a:ext cx="433085" cy="433085"/>
              </a:xfrm>
              <a:custGeom>
                <a:avLst/>
                <a:gdLst/>
                <a:ahLst/>
                <a:cxnLst>
                  <a:cxn ang="0">
                    <a:pos x="0" y="86782488"/>
                  </a:cxn>
                  <a:cxn ang="0">
                    <a:pos x="85405770" y="0"/>
                  </a:cxn>
                  <a:cxn ang="0">
                    <a:pos x="508299776" y="422894005"/>
                  </a:cxn>
                  <a:cxn ang="0">
                    <a:pos x="421517288" y="508299776"/>
                  </a:cxn>
                  <a:cxn ang="0">
                    <a:pos x="0" y="86782488"/>
                  </a:cxn>
                </a:cxnLst>
                <a:rect l="0" t="0" r="0" b="0"/>
                <a:pathLst>
                  <a:path w="369" h="369">
                    <a:moveTo>
                      <a:pt x="0" y="63"/>
                    </a:moveTo>
                    <a:lnTo>
                      <a:pt x="62" y="0"/>
                    </a:lnTo>
                    <a:lnTo>
                      <a:pt x="369" y="307"/>
                    </a:lnTo>
                    <a:lnTo>
                      <a:pt x="306" y="369"/>
                    </a:lnTo>
                    <a:lnTo>
                      <a:pt x="0" y="63"/>
                    </a:lnTo>
                    <a:close/>
                  </a:path>
                </a:pathLst>
              </a:custGeom>
              <a:solidFill>
                <a:srgbClr val="FFB720"/>
              </a:solidFill>
              <a:ln w="9525">
                <a:noFill/>
              </a:ln>
            </p:spPr>
            <p:txBody>
              <a:bodyPr/>
              <a:lstStyle/>
              <a:p>
                <a:endParaRPr lang="zh-CN" altLang="en-US">
                  <a:solidFill>
                    <a:prstClr val="black"/>
                  </a:solidFill>
                </a:endParaRPr>
              </a:p>
            </p:txBody>
          </p:sp>
          <p:sp>
            <p:nvSpPr>
              <p:cNvPr id="22" name="Freeform 306"/>
              <p:cNvSpPr/>
              <p:nvPr/>
            </p:nvSpPr>
            <p:spPr>
              <a:xfrm>
                <a:off x="10018489" y="900591"/>
                <a:ext cx="29342" cy="29342"/>
              </a:xfrm>
              <a:custGeom>
                <a:avLst/>
                <a:gdLst/>
                <a:ahLst/>
                <a:cxnLst>
                  <a:cxn ang="0">
                    <a:pos x="0" y="28927691"/>
                  </a:cxn>
                  <a:cxn ang="0">
                    <a:pos x="30305591" y="0"/>
                  </a:cxn>
                  <a:cxn ang="0">
                    <a:pos x="34438119" y="5510428"/>
                  </a:cxn>
                  <a:cxn ang="0">
                    <a:pos x="5510428" y="34438119"/>
                  </a:cxn>
                  <a:cxn ang="0">
                    <a:pos x="0" y="28927691"/>
                  </a:cxn>
                </a:cxnLst>
                <a:rect l="0" t="0" r="0" b="0"/>
                <a:pathLst>
                  <a:path w="25" h="25">
                    <a:moveTo>
                      <a:pt x="0" y="21"/>
                    </a:moveTo>
                    <a:lnTo>
                      <a:pt x="22" y="0"/>
                    </a:lnTo>
                    <a:lnTo>
                      <a:pt x="25" y="4"/>
                    </a:lnTo>
                    <a:lnTo>
                      <a:pt x="4" y="25"/>
                    </a:lnTo>
                    <a:lnTo>
                      <a:pt x="0" y="21"/>
                    </a:lnTo>
                    <a:close/>
                  </a:path>
                </a:pathLst>
              </a:custGeom>
              <a:solidFill>
                <a:srgbClr val="FB8501"/>
              </a:solidFill>
              <a:ln w="9525">
                <a:noFill/>
              </a:ln>
            </p:spPr>
            <p:txBody>
              <a:bodyPr/>
              <a:lstStyle/>
              <a:p>
                <a:endParaRPr lang="zh-CN" altLang="en-US">
                  <a:solidFill>
                    <a:prstClr val="black"/>
                  </a:solidFill>
                </a:endParaRPr>
              </a:p>
            </p:txBody>
          </p:sp>
          <p:sp>
            <p:nvSpPr>
              <p:cNvPr id="23" name="Freeform 307"/>
              <p:cNvSpPr/>
              <p:nvPr/>
            </p:nvSpPr>
            <p:spPr>
              <a:xfrm>
                <a:off x="9975064" y="855991"/>
                <a:ext cx="29342" cy="29342"/>
              </a:xfrm>
              <a:custGeom>
                <a:avLst/>
                <a:gdLst/>
                <a:ahLst/>
                <a:cxnLst>
                  <a:cxn ang="0">
                    <a:pos x="0" y="30305591"/>
                  </a:cxn>
                  <a:cxn ang="0">
                    <a:pos x="28927691" y="0"/>
                  </a:cxn>
                  <a:cxn ang="0">
                    <a:pos x="34438119" y="5510428"/>
                  </a:cxn>
                  <a:cxn ang="0">
                    <a:pos x="4132527" y="34438119"/>
                  </a:cxn>
                  <a:cxn ang="0">
                    <a:pos x="0" y="30305591"/>
                  </a:cxn>
                </a:cxnLst>
                <a:rect l="0" t="0" r="0" b="0"/>
                <a:pathLst>
                  <a:path w="25" h="25">
                    <a:moveTo>
                      <a:pt x="0" y="22"/>
                    </a:moveTo>
                    <a:lnTo>
                      <a:pt x="21" y="0"/>
                    </a:lnTo>
                    <a:lnTo>
                      <a:pt x="25" y="4"/>
                    </a:lnTo>
                    <a:lnTo>
                      <a:pt x="3" y="25"/>
                    </a:lnTo>
                    <a:lnTo>
                      <a:pt x="0" y="22"/>
                    </a:lnTo>
                    <a:close/>
                  </a:path>
                </a:pathLst>
              </a:custGeom>
              <a:solidFill>
                <a:srgbClr val="FB8501"/>
              </a:solidFill>
              <a:ln w="9525">
                <a:noFill/>
              </a:ln>
            </p:spPr>
            <p:txBody>
              <a:bodyPr/>
              <a:lstStyle/>
              <a:p>
                <a:endParaRPr lang="zh-CN" altLang="en-US">
                  <a:solidFill>
                    <a:prstClr val="black"/>
                  </a:solidFill>
                </a:endParaRPr>
              </a:p>
            </p:txBody>
          </p:sp>
          <p:sp>
            <p:nvSpPr>
              <p:cNvPr id="24" name="Freeform 308"/>
              <p:cNvSpPr/>
              <p:nvPr/>
            </p:nvSpPr>
            <p:spPr>
              <a:xfrm>
                <a:off x="9935159" y="816087"/>
                <a:ext cx="29342" cy="29342"/>
              </a:xfrm>
              <a:custGeom>
                <a:avLst/>
                <a:gdLst/>
                <a:ahLst/>
                <a:cxnLst>
                  <a:cxn ang="0">
                    <a:pos x="0" y="30305591"/>
                  </a:cxn>
                  <a:cxn ang="0">
                    <a:pos x="28927691" y="0"/>
                  </a:cxn>
                  <a:cxn ang="0">
                    <a:pos x="34438119" y="5510428"/>
                  </a:cxn>
                  <a:cxn ang="0">
                    <a:pos x="4132527" y="34438119"/>
                  </a:cxn>
                  <a:cxn ang="0">
                    <a:pos x="0" y="30305591"/>
                  </a:cxn>
                </a:cxnLst>
                <a:rect l="0" t="0" r="0" b="0"/>
                <a:pathLst>
                  <a:path w="25" h="25">
                    <a:moveTo>
                      <a:pt x="0" y="22"/>
                    </a:moveTo>
                    <a:lnTo>
                      <a:pt x="21" y="0"/>
                    </a:lnTo>
                    <a:lnTo>
                      <a:pt x="25" y="4"/>
                    </a:lnTo>
                    <a:lnTo>
                      <a:pt x="3" y="25"/>
                    </a:lnTo>
                    <a:lnTo>
                      <a:pt x="0" y="22"/>
                    </a:lnTo>
                    <a:close/>
                  </a:path>
                </a:pathLst>
              </a:custGeom>
              <a:solidFill>
                <a:srgbClr val="FB8501"/>
              </a:solidFill>
              <a:ln w="9525">
                <a:noFill/>
              </a:ln>
            </p:spPr>
            <p:txBody>
              <a:bodyPr/>
              <a:lstStyle/>
              <a:p>
                <a:endParaRPr lang="zh-CN" altLang="en-US">
                  <a:solidFill>
                    <a:prstClr val="black"/>
                  </a:solidFill>
                </a:endParaRPr>
              </a:p>
            </p:txBody>
          </p:sp>
          <p:sp>
            <p:nvSpPr>
              <p:cNvPr id="25" name="Freeform 309"/>
              <p:cNvSpPr/>
              <p:nvPr/>
            </p:nvSpPr>
            <p:spPr>
              <a:xfrm>
                <a:off x="9890560" y="772660"/>
                <a:ext cx="29342" cy="29342"/>
              </a:xfrm>
              <a:custGeom>
                <a:avLst/>
                <a:gdLst/>
                <a:ahLst/>
                <a:cxnLst>
                  <a:cxn ang="0">
                    <a:pos x="0" y="28927691"/>
                  </a:cxn>
                  <a:cxn ang="0">
                    <a:pos x="28927691" y="0"/>
                  </a:cxn>
                  <a:cxn ang="0">
                    <a:pos x="34438119" y="4132527"/>
                  </a:cxn>
                  <a:cxn ang="0">
                    <a:pos x="5510428" y="34438119"/>
                  </a:cxn>
                  <a:cxn ang="0">
                    <a:pos x="0" y="28927691"/>
                  </a:cxn>
                </a:cxnLst>
                <a:rect l="0" t="0" r="0" b="0"/>
                <a:pathLst>
                  <a:path w="25" h="25">
                    <a:moveTo>
                      <a:pt x="0" y="21"/>
                    </a:moveTo>
                    <a:lnTo>
                      <a:pt x="21" y="0"/>
                    </a:lnTo>
                    <a:lnTo>
                      <a:pt x="25" y="3"/>
                    </a:lnTo>
                    <a:lnTo>
                      <a:pt x="4" y="25"/>
                    </a:lnTo>
                    <a:lnTo>
                      <a:pt x="0" y="21"/>
                    </a:lnTo>
                    <a:close/>
                  </a:path>
                </a:pathLst>
              </a:custGeom>
              <a:solidFill>
                <a:srgbClr val="FB8501"/>
              </a:solidFill>
              <a:ln w="9525">
                <a:noFill/>
              </a:ln>
            </p:spPr>
            <p:txBody>
              <a:bodyPr/>
              <a:lstStyle/>
              <a:p>
                <a:endParaRPr lang="zh-CN" altLang="en-US">
                  <a:solidFill>
                    <a:prstClr val="black"/>
                  </a:solidFill>
                </a:endParaRPr>
              </a:p>
            </p:txBody>
          </p:sp>
          <p:sp>
            <p:nvSpPr>
              <p:cNvPr id="26" name="Freeform 310"/>
              <p:cNvSpPr/>
              <p:nvPr/>
            </p:nvSpPr>
            <p:spPr>
              <a:xfrm>
                <a:off x="9853002" y="733930"/>
                <a:ext cx="29342" cy="29342"/>
              </a:xfrm>
              <a:custGeom>
                <a:avLst/>
                <a:gdLst/>
                <a:ahLst/>
                <a:cxnLst>
                  <a:cxn ang="0">
                    <a:pos x="0" y="30305591"/>
                  </a:cxn>
                  <a:cxn ang="0">
                    <a:pos x="28927691" y="0"/>
                  </a:cxn>
                  <a:cxn ang="0">
                    <a:pos x="34438119" y="5510428"/>
                  </a:cxn>
                  <a:cxn ang="0">
                    <a:pos x="4132527" y="34438119"/>
                  </a:cxn>
                  <a:cxn ang="0">
                    <a:pos x="0" y="30305591"/>
                  </a:cxn>
                </a:cxnLst>
                <a:rect l="0" t="0" r="0" b="0"/>
                <a:pathLst>
                  <a:path w="25" h="25">
                    <a:moveTo>
                      <a:pt x="0" y="22"/>
                    </a:moveTo>
                    <a:lnTo>
                      <a:pt x="21" y="0"/>
                    </a:lnTo>
                    <a:lnTo>
                      <a:pt x="25" y="4"/>
                    </a:lnTo>
                    <a:lnTo>
                      <a:pt x="3" y="25"/>
                    </a:lnTo>
                    <a:lnTo>
                      <a:pt x="0" y="22"/>
                    </a:lnTo>
                    <a:close/>
                  </a:path>
                </a:pathLst>
              </a:custGeom>
              <a:solidFill>
                <a:srgbClr val="FB8501"/>
              </a:solidFill>
              <a:ln w="9525">
                <a:noFill/>
              </a:ln>
            </p:spPr>
            <p:txBody>
              <a:bodyPr/>
              <a:lstStyle/>
              <a:p>
                <a:endParaRPr lang="zh-CN" altLang="en-US">
                  <a:solidFill>
                    <a:prstClr val="black"/>
                  </a:solidFill>
                </a:endParaRPr>
              </a:p>
            </p:txBody>
          </p:sp>
          <p:sp>
            <p:nvSpPr>
              <p:cNvPr id="27" name="Freeform 311"/>
              <p:cNvSpPr/>
              <p:nvPr/>
            </p:nvSpPr>
            <p:spPr>
              <a:xfrm>
                <a:off x="9808403" y="690504"/>
                <a:ext cx="29342" cy="29342"/>
              </a:xfrm>
              <a:custGeom>
                <a:avLst/>
                <a:gdLst/>
                <a:ahLst/>
                <a:cxnLst>
                  <a:cxn ang="0">
                    <a:pos x="0" y="28927691"/>
                  </a:cxn>
                  <a:cxn ang="0">
                    <a:pos x="30305591" y="0"/>
                  </a:cxn>
                  <a:cxn ang="0">
                    <a:pos x="34438119" y="4132527"/>
                  </a:cxn>
                  <a:cxn ang="0">
                    <a:pos x="5510428" y="34438119"/>
                  </a:cxn>
                  <a:cxn ang="0">
                    <a:pos x="0" y="28927691"/>
                  </a:cxn>
                </a:cxnLst>
                <a:rect l="0" t="0" r="0" b="0"/>
                <a:pathLst>
                  <a:path w="25" h="25">
                    <a:moveTo>
                      <a:pt x="0" y="21"/>
                    </a:moveTo>
                    <a:lnTo>
                      <a:pt x="22" y="0"/>
                    </a:lnTo>
                    <a:lnTo>
                      <a:pt x="25" y="3"/>
                    </a:lnTo>
                    <a:lnTo>
                      <a:pt x="4" y="25"/>
                    </a:lnTo>
                    <a:lnTo>
                      <a:pt x="0" y="21"/>
                    </a:lnTo>
                    <a:close/>
                  </a:path>
                </a:pathLst>
              </a:custGeom>
              <a:solidFill>
                <a:srgbClr val="FB8501"/>
              </a:solidFill>
              <a:ln w="9525">
                <a:noFill/>
              </a:ln>
            </p:spPr>
            <p:txBody>
              <a:bodyPr/>
              <a:lstStyle/>
              <a:p>
                <a:endParaRPr lang="zh-CN" altLang="en-US">
                  <a:solidFill>
                    <a:prstClr val="black"/>
                  </a:solidFill>
                </a:endParaRPr>
              </a:p>
            </p:txBody>
          </p:sp>
          <p:sp>
            <p:nvSpPr>
              <p:cNvPr id="28" name="Freeform 312"/>
              <p:cNvSpPr/>
              <p:nvPr/>
            </p:nvSpPr>
            <p:spPr>
              <a:xfrm>
                <a:off x="9760282" y="643557"/>
                <a:ext cx="31689" cy="29342"/>
              </a:xfrm>
              <a:custGeom>
                <a:avLst/>
                <a:gdLst/>
                <a:ahLst/>
                <a:cxnLst>
                  <a:cxn ang="0">
                    <a:pos x="0" y="30305591"/>
                  </a:cxn>
                  <a:cxn ang="0">
                    <a:pos x="28927362" y="0"/>
                  </a:cxn>
                  <a:cxn ang="0">
                    <a:pos x="37192323" y="5510428"/>
                  </a:cxn>
                  <a:cxn ang="0">
                    <a:pos x="6887076" y="34438119"/>
                  </a:cxn>
                  <a:cxn ang="0">
                    <a:pos x="0" y="30305591"/>
                  </a:cxn>
                </a:cxnLst>
                <a:rect l="0" t="0" r="0" b="0"/>
                <a:pathLst>
                  <a:path w="27" h="25">
                    <a:moveTo>
                      <a:pt x="0" y="22"/>
                    </a:moveTo>
                    <a:lnTo>
                      <a:pt x="21" y="0"/>
                    </a:lnTo>
                    <a:lnTo>
                      <a:pt x="27" y="4"/>
                    </a:lnTo>
                    <a:lnTo>
                      <a:pt x="5" y="25"/>
                    </a:lnTo>
                    <a:lnTo>
                      <a:pt x="0" y="22"/>
                    </a:lnTo>
                    <a:close/>
                  </a:path>
                </a:pathLst>
              </a:custGeom>
              <a:solidFill>
                <a:srgbClr val="FB8501"/>
              </a:solidFill>
              <a:ln w="9525">
                <a:noFill/>
              </a:ln>
            </p:spPr>
            <p:txBody>
              <a:bodyPr/>
              <a:lstStyle/>
              <a:p>
                <a:endParaRPr lang="zh-CN" altLang="en-US">
                  <a:solidFill>
                    <a:prstClr val="black"/>
                  </a:solidFill>
                </a:endParaRPr>
              </a:p>
            </p:txBody>
          </p:sp>
          <p:sp>
            <p:nvSpPr>
              <p:cNvPr id="29" name="Freeform 313"/>
              <p:cNvSpPr/>
              <p:nvPr/>
            </p:nvSpPr>
            <p:spPr>
              <a:xfrm>
                <a:off x="9718030" y="598957"/>
                <a:ext cx="29342" cy="30515"/>
              </a:xfrm>
              <a:custGeom>
                <a:avLst/>
                <a:gdLst/>
                <a:ahLst/>
                <a:cxnLst>
                  <a:cxn ang="0">
                    <a:pos x="0" y="30303742"/>
                  </a:cxn>
                  <a:cxn ang="0">
                    <a:pos x="28927691" y="0"/>
                  </a:cxn>
                  <a:cxn ang="0">
                    <a:pos x="34438119" y="5510305"/>
                  </a:cxn>
                  <a:cxn ang="0">
                    <a:pos x="5510428" y="35814047"/>
                  </a:cxn>
                  <a:cxn ang="0">
                    <a:pos x="0" y="30303742"/>
                  </a:cxn>
                </a:cxnLst>
                <a:rect l="0" t="0" r="0" b="0"/>
                <a:pathLst>
                  <a:path w="25" h="26">
                    <a:moveTo>
                      <a:pt x="0" y="22"/>
                    </a:moveTo>
                    <a:lnTo>
                      <a:pt x="21" y="0"/>
                    </a:lnTo>
                    <a:lnTo>
                      <a:pt x="25" y="4"/>
                    </a:lnTo>
                    <a:lnTo>
                      <a:pt x="4" y="26"/>
                    </a:lnTo>
                    <a:lnTo>
                      <a:pt x="0" y="22"/>
                    </a:lnTo>
                    <a:close/>
                  </a:path>
                </a:pathLst>
              </a:custGeom>
              <a:solidFill>
                <a:srgbClr val="FB8501"/>
              </a:solidFill>
              <a:ln w="9525">
                <a:noFill/>
              </a:ln>
            </p:spPr>
            <p:txBody>
              <a:bodyPr/>
              <a:lstStyle/>
              <a:p>
                <a:endParaRPr lang="zh-CN" altLang="en-US">
                  <a:solidFill>
                    <a:prstClr val="black"/>
                  </a:solidFill>
                </a:endParaRPr>
              </a:p>
            </p:txBody>
          </p:sp>
        </p:grpSp>
        <p:grpSp>
          <p:nvGrpSpPr>
            <p:cNvPr id="8" name="组合 16"/>
            <p:cNvGrpSpPr/>
            <p:nvPr userDrawn="1"/>
          </p:nvGrpSpPr>
          <p:grpSpPr>
            <a:xfrm rot="2109475">
              <a:off x="8808629" y="4468960"/>
              <a:ext cx="113847" cy="630261"/>
              <a:chOff x="10155809" y="569616"/>
              <a:chExt cx="113847" cy="630261"/>
            </a:xfrm>
          </p:grpSpPr>
          <p:sp>
            <p:nvSpPr>
              <p:cNvPr id="9" name="Rectangle 315"/>
              <p:cNvSpPr>
                <a:spLocks noChangeArrowheads="1"/>
              </p:cNvSpPr>
              <p:nvPr/>
            </p:nvSpPr>
            <p:spPr bwMode="auto">
              <a:xfrm>
                <a:off x="10146930" y="672678"/>
                <a:ext cx="114339" cy="424796"/>
              </a:xfrm>
              <a:prstGeom prst="rect">
                <a:avLst/>
              </a:prstGeom>
              <a:solidFill>
                <a:srgbClr val="FFB72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Tx/>
                  <a:buNone/>
                  <a:defRPr/>
                </a:pPr>
                <a:endParaRPr lang="en-US" altLang="zh-CN">
                  <a:solidFill>
                    <a:srgbClr val="000000"/>
                  </a:solidFill>
                  <a:latin typeface="微软雅黑" panose="020B0503020204020204" pitchFamily="34" charset="-122"/>
                  <a:ea typeface="微软雅黑" panose="020B0503020204020204" pitchFamily="34" charset="-122"/>
                </a:endParaRPr>
              </a:p>
            </p:txBody>
          </p:sp>
          <p:sp>
            <p:nvSpPr>
              <p:cNvPr id="10" name="Rectangle 316"/>
              <p:cNvSpPr>
                <a:spLocks noChangeArrowheads="1"/>
              </p:cNvSpPr>
              <p:nvPr/>
            </p:nvSpPr>
            <p:spPr bwMode="auto">
              <a:xfrm>
                <a:off x="10146930" y="672678"/>
                <a:ext cx="114339" cy="4247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Tx/>
                  <a:buNone/>
                  <a:defRPr/>
                </a:pPr>
                <a:endParaRPr lang="en-US" altLang="zh-CN">
                  <a:solidFill>
                    <a:srgbClr val="000000"/>
                  </a:solidFill>
                  <a:latin typeface="微软雅黑" panose="020B0503020204020204" pitchFamily="34" charset="-122"/>
                  <a:ea typeface="微软雅黑" panose="020B0503020204020204" pitchFamily="34" charset="-122"/>
                </a:endParaRPr>
              </a:p>
            </p:txBody>
          </p:sp>
          <p:sp>
            <p:nvSpPr>
              <p:cNvPr id="11" name="Rectangle 317"/>
              <p:cNvSpPr>
                <a:spLocks noChangeArrowheads="1"/>
              </p:cNvSpPr>
              <p:nvPr/>
            </p:nvSpPr>
            <p:spPr bwMode="auto">
              <a:xfrm>
                <a:off x="10224974" y="669691"/>
                <a:ext cx="39670" cy="424796"/>
              </a:xfrm>
              <a:prstGeom prst="rect">
                <a:avLst/>
              </a:prstGeom>
              <a:solidFill>
                <a:srgbClr val="ED851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Tx/>
                  <a:buNone/>
                  <a:defRPr/>
                </a:pPr>
                <a:endParaRPr lang="en-US" altLang="zh-CN">
                  <a:solidFill>
                    <a:srgbClr val="000000"/>
                  </a:solidFill>
                  <a:latin typeface="微软雅黑" panose="020B0503020204020204" pitchFamily="34" charset="-122"/>
                  <a:ea typeface="微软雅黑" panose="020B0503020204020204" pitchFamily="34" charset="-122"/>
                </a:endParaRPr>
              </a:p>
            </p:txBody>
          </p:sp>
          <p:sp>
            <p:nvSpPr>
              <p:cNvPr id="12" name="Rectangle 318"/>
              <p:cNvSpPr>
                <a:spLocks noChangeArrowheads="1"/>
              </p:cNvSpPr>
              <p:nvPr/>
            </p:nvSpPr>
            <p:spPr bwMode="auto">
              <a:xfrm>
                <a:off x="10183698" y="668190"/>
                <a:ext cx="37336" cy="424796"/>
              </a:xfrm>
              <a:prstGeom prst="rect">
                <a:avLst/>
              </a:prstGeom>
              <a:solidFill>
                <a:srgbClr val="F8901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Tx/>
                  <a:buNone/>
                  <a:defRPr/>
                </a:pPr>
                <a:endParaRPr lang="en-US" altLang="zh-CN">
                  <a:solidFill>
                    <a:srgbClr val="000000"/>
                  </a:solidFill>
                  <a:latin typeface="微软雅黑" panose="020B0503020204020204" pitchFamily="34" charset="-122"/>
                  <a:ea typeface="微软雅黑" panose="020B0503020204020204" pitchFamily="34" charset="-122"/>
                </a:endParaRPr>
              </a:p>
            </p:txBody>
          </p:sp>
          <p:sp>
            <p:nvSpPr>
              <p:cNvPr id="13" name="Rectangle 319"/>
              <p:cNvSpPr>
                <a:spLocks noChangeArrowheads="1"/>
              </p:cNvSpPr>
              <p:nvPr/>
            </p:nvSpPr>
            <p:spPr bwMode="auto">
              <a:xfrm>
                <a:off x="10183698" y="668190"/>
                <a:ext cx="37336" cy="4247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Tx/>
                  <a:buNone/>
                  <a:defRPr/>
                </a:pPr>
                <a:endParaRPr lang="en-US" altLang="zh-CN">
                  <a:solidFill>
                    <a:srgbClr val="000000"/>
                  </a:solidFill>
                  <a:latin typeface="微软雅黑" panose="020B0503020204020204" pitchFamily="34" charset="-122"/>
                  <a:ea typeface="微软雅黑" panose="020B0503020204020204" pitchFamily="34" charset="-122"/>
                </a:endParaRPr>
              </a:p>
            </p:txBody>
          </p:sp>
          <p:sp>
            <p:nvSpPr>
              <p:cNvPr id="14" name="Freeform 320"/>
              <p:cNvSpPr/>
              <p:nvPr/>
            </p:nvSpPr>
            <p:spPr>
              <a:xfrm>
                <a:off x="10195714" y="1170535"/>
                <a:ext cx="34037" cy="29342"/>
              </a:xfrm>
              <a:custGeom>
                <a:avLst/>
                <a:gdLst/>
                <a:ahLst/>
                <a:cxnLst>
                  <a:cxn ang="0">
                    <a:pos x="0" y="8785833"/>
                  </a:cxn>
                  <a:cxn ang="0">
                    <a:pos x="36204731" y="61496640"/>
                  </a:cxn>
                  <a:cxn ang="0">
                    <a:pos x="72407336" y="8785833"/>
                  </a:cxn>
                  <a:cxn ang="0">
                    <a:pos x="36204731" y="0"/>
                  </a:cxn>
                  <a:cxn ang="0">
                    <a:pos x="0" y="8785833"/>
                  </a:cxn>
                </a:cxnLst>
                <a:rect l="0" t="0" r="0" b="0"/>
                <a:pathLst>
                  <a:path w="16" h="14">
                    <a:moveTo>
                      <a:pt x="0" y="2"/>
                    </a:moveTo>
                    <a:cubicBezTo>
                      <a:pt x="8" y="14"/>
                      <a:pt x="8" y="14"/>
                      <a:pt x="8" y="14"/>
                    </a:cubicBezTo>
                    <a:cubicBezTo>
                      <a:pt x="16" y="2"/>
                      <a:pt x="16" y="2"/>
                      <a:pt x="16" y="2"/>
                    </a:cubicBezTo>
                    <a:cubicBezTo>
                      <a:pt x="13" y="1"/>
                      <a:pt x="11" y="0"/>
                      <a:pt x="8" y="0"/>
                    </a:cubicBezTo>
                    <a:cubicBezTo>
                      <a:pt x="5" y="0"/>
                      <a:pt x="2" y="1"/>
                      <a:pt x="0" y="2"/>
                    </a:cubicBezTo>
                    <a:close/>
                  </a:path>
                </a:pathLst>
              </a:custGeom>
              <a:solidFill>
                <a:srgbClr val="E74C3C"/>
              </a:solidFill>
              <a:ln w="9525">
                <a:noFill/>
              </a:ln>
            </p:spPr>
            <p:txBody>
              <a:bodyPr/>
              <a:lstStyle/>
              <a:p>
                <a:endParaRPr lang="zh-CN" altLang="en-US">
                  <a:solidFill>
                    <a:prstClr val="black"/>
                  </a:solidFill>
                </a:endParaRPr>
              </a:p>
            </p:txBody>
          </p:sp>
          <p:sp>
            <p:nvSpPr>
              <p:cNvPr id="15" name="Rectangle 321"/>
              <p:cNvSpPr>
                <a:spLocks noChangeArrowheads="1"/>
              </p:cNvSpPr>
              <p:nvPr/>
            </p:nvSpPr>
            <p:spPr bwMode="auto">
              <a:xfrm>
                <a:off x="10146514" y="631515"/>
                <a:ext cx="116674" cy="3501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Tx/>
                  <a:buNone/>
                  <a:defRPr/>
                </a:pPr>
                <a:endParaRPr lang="en-US" altLang="zh-CN">
                  <a:solidFill>
                    <a:srgbClr val="000000"/>
                  </a:solidFill>
                  <a:latin typeface="微软雅黑" panose="020B0503020204020204" pitchFamily="34" charset="-122"/>
                  <a:ea typeface="微软雅黑" panose="020B0503020204020204" pitchFamily="34" charset="-122"/>
                </a:endParaRPr>
              </a:p>
            </p:txBody>
          </p:sp>
          <p:sp>
            <p:nvSpPr>
              <p:cNvPr id="16" name="Rectangle 322"/>
              <p:cNvSpPr>
                <a:spLocks noChangeArrowheads="1"/>
              </p:cNvSpPr>
              <p:nvPr/>
            </p:nvSpPr>
            <p:spPr bwMode="auto">
              <a:xfrm>
                <a:off x="10154814" y="620520"/>
                <a:ext cx="114339" cy="32677"/>
              </a:xfrm>
              <a:prstGeom prst="rect">
                <a:avLst/>
              </a:prstGeom>
              <a:solidFill>
                <a:srgbClr val="BCBEC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Tx/>
                  <a:buNone/>
                  <a:defRPr/>
                </a:pPr>
                <a:endParaRPr lang="en-US" altLang="zh-CN">
                  <a:solidFill>
                    <a:srgbClr val="000000"/>
                  </a:solidFill>
                  <a:latin typeface="微软雅黑" panose="020B0503020204020204" pitchFamily="34" charset="-122"/>
                  <a:ea typeface="微软雅黑" panose="020B0503020204020204" pitchFamily="34" charset="-122"/>
                </a:endParaRPr>
              </a:p>
            </p:txBody>
          </p:sp>
          <p:sp>
            <p:nvSpPr>
              <p:cNvPr id="17" name="Rectangle 323"/>
              <p:cNvSpPr>
                <a:spLocks noChangeArrowheads="1"/>
              </p:cNvSpPr>
              <p:nvPr/>
            </p:nvSpPr>
            <p:spPr bwMode="auto">
              <a:xfrm>
                <a:off x="10141839" y="617630"/>
                <a:ext cx="119006" cy="16338"/>
              </a:xfrm>
              <a:prstGeom prst="rect">
                <a:avLst/>
              </a:prstGeom>
              <a:solidFill>
                <a:srgbClr val="93959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Tx/>
                  <a:buNone/>
                  <a:defRPr/>
                </a:pPr>
                <a:endParaRPr lang="en-US" altLang="zh-CN">
                  <a:solidFill>
                    <a:srgbClr val="000000"/>
                  </a:solidFill>
                  <a:latin typeface="微软雅黑" panose="020B0503020204020204" pitchFamily="34" charset="-122"/>
                  <a:ea typeface="微软雅黑" panose="020B0503020204020204" pitchFamily="34" charset="-122"/>
                </a:endParaRPr>
              </a:p>
            </p:txBody>
          </p:sp>
          <p:sp>
            <p:nvSpPr>
              <p:cNvPr id="18" name="Freeform 324"/>
              <p:cNvSpPr/>
              <p:nvPr/>
            </p:nvSpPr>
            <p:spPr>
              <a:xfrm>
                <a:off x="10155809" y="569616"/>
                <a:ext cx="113846" cy="50468"/>
              </a:xfrm>
              <a:custGeom>
                <a:avLst/>
                <a:gdLst/>
                <a:ahLst/>
                <a:cxnLst>
                  <a:cxn ang="0">
                    <a:pos x="120008442" y="0"/>
                  </a:cxn>
                  <a:cxn ang="0">
                    <a:pos x="0" y="106125793"/>
                  </a:cxn>
                  <a:cxn ang="0">
                    <a:pos x="240016884" y="106125793"/>
                  </a:cxn>
                  <a:cxn ang="0">
                    <a:pos x="120008442" y="0"/>
                  </a:cxn>
                </a:cxnLst>
                <a:rect l="0" t="0" r="0" b="0"/>
                <a:pathLst>
                  <a:path w="54" h="24">
                    <a:moveTo>
                      <a:pt x="27" y="0"/>
                    </a:moveTo>
                    <a:cubicBezTo>
                      <a:pt x="12" y="0"/>
                      <a:pt x="0" y="11"/>
                      <a:pt x="0" y="24"/>
                    </a:cubicBezTo>
                    <a:cubicBezTo>
                      <a:pt x="54" y="24"/>
                      <a:pt x="54" y="24"/>
                      <a:pt x="54" y="24"/>
                    </a:cubicBezTo>
                    <a:cubicBezTo>
                      <a:pt x="54" y="11"/>
                      <a:pt x="42" y="0"/>
                      <a:pt x="27" y="0"/>
                    </a:cubicBezTo>
                    <a:close/>
                  </a:path>
                </a:pathLst>
              </a:custGeom>
              <a:solidFill>
                <a:srgbClr val="E24348"/>
              </a:solidFill>
              <a:ln w="9525">
                <a:noFill/>
              </a:ln>
            </p:spPr>
            <p:txBody>
              <a:bodyPr/>
              <a:lstStyle/>
              <a:p>
                <a:endParaRPr lang="zh-CN" altLang="en-US">
                  <a:solidFill>
                    <a:prstClr val="black"/>
                  </a:solidFill>
                </a:endParaRPr>
              </a:p>
            </p:txBody>
          </p:sp>
          <p:sp>
            <p:nvSpPr>
              <p:cNvPr id="19" name="Freeform 325"/>
              <p:cNvSpPr/>
              <p:nvPr/>
            </p:nvSpPr>
            <p:spPr>
              <a:xfrm>
                <a:off x="10155809" y="1077815"/>
                <a:ext cx="113846" cy="96241"/>
              </a:xfrm>
              <a:custGeom>
                <a:avLst/>
                <a:gdLst/>
                <a:ahLst/>
                <a:cxnLst>
                  <a:cxn ang="0">
                    <a:pos x="84450541" y="201355002"/>
                  </a:cxn>
                  <a:cxn ang="0">
                    <a:pos x="120008442" y="192601255"/>
                  </a:cxn>
                  <a:cxn ang="0">
                    <a:pos x="155566342" y="201355002"/>
                  </a:cxn>
                  <a:cxn ang="0">
                    <a:pos x="240016884" y="35019171"/>
                  </a:cxn>
                  <a:cxn ang="0">
                    <a:pos x="200014772" y="0"/>
                  </a:cxn>
                  <a:cxn ang="0">
                    <a:pos x="160010553" y="35019171"/>
                  </a:cxn>
                  <a:cxn ang="0">
                    <a:pos x="120008442" y="0"/>
                  </a:cxn>
                  <a:cxn ang="0">
                    <a:pos x="80006331" y="35019171"/>
                  </a:cxn>
                  <a:cxn ang="0">
                    <a:pos x="40002111" y="0"/>
                  </a:cxn>
                  <a:cxn ang="0">
                    <a:pos x="0" y="35019171"/>
                  </a:cxn>
                  <a:cxn ang="0">
                    <a:pos x="84450541" y="201355002"/>
                  </a:cxn>
                </a:cxnLst>
                <a:rect l="0" t="0" r="0" b="0"/>
                <a:pathLst>
                  <a:path w="54" h="46">
                    <a:moveTo>
                      <a:pt x="19" y="46"/>
                    </a:moveTo>
                    <a:cubicBezTo>
                      <a:pt x="21" y="45"/>
                      <a:pt x="24" y="44"/>
                      <a:pt x="27" y="44"/>
                    </a:cubicBezTo>
                    <a:cubicBezTo>
                      <a:pt x="30" y="44"/>
                      <a:pt x="32" y="45"/>
                      <a:pt x="35" y="46"/>
                    </a:cubicBezTo>
                    <a:cubicBezTo>
                      <a:pt x="54" y="8"/>
                      <a:pt x="54" y="8"/>
                      <a:pt x="54" y="8"/>
                    </a:cubicBezTo>
                    <a:cubicBezTo>
                      <a:pt x="54" y="4"/>
                      <a:pt x="50" y="0"/>
                      <a:pt x="45" y="0"/>
                    </a:cubicBezTo>
                    <a:cubicBezTo>
                      <a:pt x="40" y="0"/>
                      <a:pt x="36" y="4"/>
                      <a:pt x="36" y="8"/>
                    </a:cubicBezTo>
                    <a:cubicBezTo>
                      <a:pt x="36" y="4"/>
                      <a:pt x="32" y="0"/>
                      <a:pt x="27" y="0"/>
                    </a:cubicBezTo>
                    <a:cubicBezTo>
                      <a:pt x="22" y="0"/>
                      <a:pt x="18" y="4"/>
                      <a:pt x="18" y="8"/>
                    </a:cubicBezTo>
                    <a:cubicBezTo>
                      <a:pt x="18" y="4"/>
                      <a:pt x="14" y="0"/>
                      <a:pt x="9" y="0"/>
                    </a:cubicBezTo>
                    <a:cubicBezTo>
                      <a:pt x="4" y="0"/>
                      <a:pt x="0" y="4"/>
                      <a:pt x="0" y="8"/>
                    </a:cubicBezTo>
                    <a:lnTo>
                      <a:pt x="19" y="46"/>
                    </a:lnTo>
                    <a:close/>
                  </a:path>
                </a:pathLst>
              </a:custGeom>
              <a:solidFill>
                <a:srgbClr val="F4CFB2"/>
              </a:solidFill>
              <a:ln w="9525">
                <a:noFill/>
              </a:ln>
            </p:spPr>
            <p:txBody>
              <a:bodyPr/>
              <a:lstStyle/>
              <a:p>
                <a:endParaRPr lang="zh-CN" altLang="en-US">
                  <a:solidFill>
                    <a:prstClr val="black"/>
                  </a:solidFill>
                </a:endParaRPr>
              </a:p>
            </p:txBody>
          </p:sp>
        </p:grpSp>
      </p:grpSp>
      <p:grpSp>
        <p:nvGrpSpPr>
          <p:cNvPr id="30" name="组合 1"/>
          <p:cNvGrpSpPr>
            <a:grpSpLocks noChangeAspect="1"/>
          </p:cNvGrpSpPr>
          <p:nvPr userDrawn="1"/>
        </p:nvGrpSpPr>
        <p:grpSpPr>
          <a:xfrm>
            <a:off x="50800" y="4670425"/>
            <a:ext cx="755650" cy="417513"/>
            <a:chOff x="50446" y="4572401"/>
            <a:chExt cx="938635" cy="517558"/>
          </a:xfrm>
        </p:grpSpPr>
        <p:sp>
          <p:nvSpPr>
            <p:cNvPr id="31" name="Freeform 60"/>
            <p:cNvSpPr>
              <a:spLocks noChangeAspect="1" noEditPoints="1"/>
            </p:cNvSpPr>
            <p:nvPr/>
          </p:nvSpPr>
          <p:spPr bwMode="auto">
            <a:xfrm>
              <a:off x="50446" y="4572401"/>
              <a:ext cx="502841" cy="501815"/>
            </a:xfrm>
            <a:custGeom>
              <a:avLst/>
              <a:gdLst>
                <a:gd name="T0" fmla="*/ 0 w 196"/>
                <a:gd name="T1" fmla="*/ 30 h 196"/>
                <a:gd name="T2" fmla="*/ 196 w 196"/>
                <a:gd name="T3" fmla="*/ 165 h 196"/>
                <a:gd name="T4" fmla="*/ 8 w 196"/>
                <a:gd name="T5" fmla="*/ 30 h 196"/>
                <a:gd name="T6" fmla="*/ 26 w 196"/>
                <a:gd name="T7" fmla="*/ 18 h 196"/>
                <a:gd name="T8" fmla="*/ 8 w 196"/>
                <a:gd name="T9" fmla="*/ 30 h 196"/>
                <a:gd name="T10" fmla="*/ 22 w 196"/>
                <a:gd name="T11" fmla="*/ 30 h 196"/>
                <a:gd name="T12" fmla="*/ 20 w 196"/>
                <a:gd name="T13" fmla="*/ 42 h 196"/>
                <a:gd name="T14" fmla="*/ 22 w 196"/>
                <a:gd name="T15" fmla="*/ 46 h 196"/>
                <a:gd name="T16" fmla="*/ 42 w 196"/>
                <a:gd name="T17" fmla="*/ 34 h 196"/>
                <a:gd name="T18" fmla="*/ 22 w 196"/>
                <a:gd name="T19" fmla="*/ 46 h 196"/>
                <a:gd name="T20" fmla="*/ 38 w 196"/>
                <a:gd name="T21" fmla="*/ 46 h 196"/>
                <a:gd name="T22" fmla="*/ 34 w 196"/>
                <a:gd name="T23" fmla="*/ 57 h 196"/>
                <a:gd name="T24" fmla="*/ 38 w 196"/>
                <a:gd name="T25" fmla="*/ 61 h 196"/>
                <a:gd name="T26" fmla="*/ 58 w 196"/>
                <a:gd name="T27" fmla="*/ 49 h 196"/>
                <a:gd name="T28" fmla="*/ 38 w 196"/>
                <a:gd name="T29" fmla="*/ 61 h 196"/>
                <a:gd name="T30" fmla="*/ 54 w 196"/>
                <a:gd name="T31" fmla="*/ 61 h 196"/>
                <a:gd name="T32" fmla="*/ 50 w 196"/>
                <a:gd name="T33" fmla="*/ 73 h 196"/>
                <a:gd name="T34" fmla="*/ 54 w 196"/>
                <a:gd name="T35" fmla="*/ 76 h 196"/>
                <a:gd name="T36" fmla="*/ 73 w 196"/>
                <a:gd name="T37" fmla="*/ 65 h 196"/>
                <a:gd name="T38" fmla="*/ 54 w 196"/>
                <a:gd name="T39" fmla="*/ 76 h 196"/>
                <a:gd name="T40" fmla="*/ 69 w 196"/>
                <a:gd name="T41" fmla="*/ 76 h 196"/>
                <a:gd name="T42" fmla="*/ 65 w 196"/>
                <a:gd name="T43" fmla="*/ 88 h 196"/>
                <a:gd name="T44" fmla="*/ 69 w 196"/>
                <a:gd name="T45" fmla="*/ 91 h 196"/>
                <a:gd name="T46" fmla="*/ 89 w 196"/>
                <a:gd name="T47" fmla="*/ 80 h 196"/>
                <a:gd name="T48" fmla="*/ 69 w 196"/>
                <a:gd name="T49" fmla="*/ 91 h 196"/>
                <a:gd name="T50" fmla="*/ 85 w 196"/>
                <a:gd name="T51" fmla="*/ 91 h 196"/>
                <a:gd name="T52" fmla="*/ 81 w 196"/>
                <a:gd name="T53" fmla="*/ 103 h 196"/>
                <a:gd name="T54" fmla="*/ 85 w 196"/>
                <a:gd name="T55" fmla="*/ 107 h 196"/>
                <a:gd name="T56" fmla="*/ 104 w 196"/>
                <a:gd name="T57" fmla="*/ 95 h 196"/>
                <a:gd name="T58" fmla="*/ 85 w 196"/>
                <a:gd name="T59" fmla="*/ 107 h 196"/>
                <a:gd name="T60" fmla="*/ 100 w 196"/>
                <a:gd name="T61" fmla="*/ 107 h 196"/>
                <a:gd name="T62" fmla="*/ 96 w 196"/>
                <a:gd name="T63" fmla="*/ 119 h 196"/>
                <a:gd name="T64" fmla="*/ 100 w 196"/>
                <a:gd name="T65" fmla="*/ 123 h 196"/>
                <a:gd name="T66" fmla="*/ 119 w 196"/>
                <a:gd name="T67" fmla="*/ 111 h 196"/>
                <a:gd name="T68" fmla="*/ 100 w 196"/>
                <a:gd name="T69" fmla="*/ 123 h 196"/>
                <a:gd name="T70" fmla="*/ 115 w 196"/>
                <a:gd name="T71" fmla="*/ 123 h 196"/>
                <a:gd name="T72" fmla="*/ 111 w 196"/>
                <a:gd name="T73" fmla="*/ 133 h 196"/>
                <a:gd name="T74" fmla="*/ 115 w 196"/>
                <a:gd name="T75" fmla="*/ 137 h 196"/>
                <a:gd name="T76" fmla="*/ 135 w 196"/>
                <a:gd name="T77" fmla="*/ 127 h 196"/>
                <a:gd name="T78" fmla="*/ 115 w 196"/>
                <a:gd name="T79" fmla="*/ 137 h 196"/>
                <a:gd name="T80" fmla="*/ 131 w 196"/>
                <a:gd name="T81" fmla="*/ 137 h 196"/>
                <a:gd name="T82" fmla="*/ 127 w 196"/>
                <a:gd name="T83" fmla="*/ 149 h 196"/>
                <a:gd name="T84" fmla="*/ 131 w 196"/>
                <a:gd name="T85" fmla="*/ 153 h 196"/>
                <a:gd name="T86" fmla="*/ 149 w 196"/>
                <a:gd name="T87" fmla="*/ 141 h 196"/>
                <a:gd name="T88" fmla="*/ 131 w 196"/>
                <a:gd name="T89" fmla="*/ 153 h 196"/>
                <a:gd name="T90" fmla="*/ 147 w 196"/>
                <a:gd name="T91" fmla="*/ 153 h 196"/>
                <a:gd name="T92" fmla="*/ 143 w 196"/>
                <a:gd name="T93" fmla="*/ 165 h 196"/>
                <a:gd name="T94" fmla="*/ 147 w 196"/>
                <a:gd name="T95" fmla="*/ 169 h 196"/>
                <a:gd name="T96" fmla="*/ 165 w 196"/>
                <a:gd name="T97" fmla="*/ 157 h 196"/>
                <a:gd name="T98" fmla="*/ 147 w 196"/>
                <a:gd name="T99" fmla="*/ 169 h 196"/>
                <a:gd name="T100" fmla="*/ 161 w 196"/>
                <a:gd name="T101" fmla="*/ 169 h 196"/>
                <a:gd name="T102" fmla="*/ 157 w 196"/>
                <a:gd name="T103" fmla="*/ 180 h 196"/>
                <a:gd name="T104" fmla="*/ 161 w 196"/>
                <a:gd name="T105" fmla="*/ 184 h 196"/>
                <a:gd name="T106" fmla="*/ 181 w 196"/>
                <a:gd name="T107" fmla="*/ 173 h 196"/>
                <a:gd name="T108" fmla="*/ 161 w 196"/>
                <a:gd name="T109" fmla="*/ 184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96" h="196">
                  <a:moveTo>
                    <a:pt x="30" y="0"/>
                  </a:moveTo>
                  <a:lnTo>
                    <a:pt x="0" y="30"/>
                  </a:lnTo>
                  <a:lnTo>
                    <a:pt x="165" y="196"/>
                  </a:lnTo>
                  <a:lnTo>
                    <a:pt x="196" y="165"/>
                  </a:lnTo>
                  <a:lnTo>
                    <a:pt x="30" y="0"/>
                  </a:lnTo>
                  <a:close/>
                  <a:moveTo>
                    <a:pt x="8" y="30"/>
                  </a:moveTo>
                  <a:lnTo>
                    <a:pt x="22" y="14"/>
                  </a:lnTo>
                  <a:lnTo>
                    <a:pt x="26" y="18"/>
                  </a:lnTo>
                  <a:lnTo>
                    <a:pt x="12" y="34"/>
                  </a:lnTo>
                  <a:lnTo>
                    <a:pt x="8" y="30"/>
                  </a:lnTo>
                  <a:close/>
                  <a:moveTo>
                    <a:pt x="16" y="38"/>
                  </a:moveTo>
                  <a:lnTo>
                    <a:pt x="22" y="30"/>
                  </a:lnTo>
                  <a:lnTo>
                    <a:pt x="26" y="34"/>
                  </a:lnTo>
                  <a:lnTo>
                    <a:pt x="20" y="42"/>
                  </a:lnTo>
                  <a:lnTo>
                    <a:pt x="16" y="38"/>
                  </a:lnTo>
                  <a:close/>
                  <a:moveTo>
                    <a:pt x="22" y="46"/>
                  </a:moveTo>
                  <a:lnTo>
                    <a:pt x="38" y="30"/>
                  </a:lnTo>
                  <a:lnTo>
                    <a:pt x="42" y="34"/>
                  </a:lnTo>
                  <a:lnTo>
                    <a:pt x="26" y="49"/>
                  </a:lnTo>
                  <a:lnTo>
                    <a:pt x="22" y="46"/>
                  </a:lnTo>
                  <a:close/>
                  <a:moveTo>
                    <a:pt x="30" y="53"/>
                  </a:moveTo>
                  <a:lnTo>
                    <a:pt x="38" y="46"/>
                  </a:lnTo>
                  <a:lnTo>
                    <a:pt x="42" y="49"/>
                  </a:lnTo>
                  <a:lnTo>
                    <a:pt x="34" y="57"/>
                  </a:lnTo>
                  <a:lnTo>
                    <a:pt x="30" y="53"/>
                  </a:lnTo>
                  <a:close/>
                  <a:moveTo>
                    <a:pt x="38" y="61"/>
                  </a:moveTo>
                  <a:lnTo>
                    <a:pt x="54" y="46"/>
                  </a:lnTo>
                  <a:lnTo>
                    <a:pt x="58" y="49"/>
                  </a:lnTo>
                  <a:lnTo>
                    <a:pt x="42" y="65"/>
                  </a:lnTo>
                  <a:lnTo>
                    <a:pt x="38" y="61"/>
                  </a:lnTo>
                  <a:close/>
                  <a:moveTo>
                    <a:pt x="46" y="69"/>
                  </a:moveTo>
                  <a:lnTo>
                    <a:pt x="54" y="61"/>
                  </a:lnTo>
                  <a:lnTo>
                    <a:pt x="58" y="65"/>
                  </a:lnTo>
                  <a:lnTo>
                    <a:pt x="50" y="73"/>
                  </a:lnTo>
                  <a:lnTo>
                    <a:pt x="46" y="69"/>
                  </a:lnTo>
                  <a:close/>
                  <a:moveTo>
                    <a:pt x="54" y="76"/>
                  </a:moveTo>
                  <a:lnTo>
                    <a:pt x="69" y="61"/>
                  </a:lnTo>
                  <a:lnTo>
                    <a:pt x="73" y="65"/>
                  </a:lnTo>
                  <a:lnTo>
                    <a:pt x="58" y="80"/>
                  </a:lnTo>
                  <a:lnTo>
                    <a:pt x="54" y="76"/>
                  </a:lnTo>
                  <a:close/>
                  <a:moveTo>
                    <a:pt x="62" y="84"/>
                  </a:moveTo>
                  <a:lnTo>
                    <a:pt x="69" y="76"/>
                  </a:lnTo>
                  <a:lnTo>
                    <a:pt x="73" y="80"/>
                  </a:lnTo>
                  <a:lnTo>
                    <a:pt x="65" y="88"/>
                  </a:lnTo>
                  <a:lnTo>
                    <a:pt x="62" y="84"/>
                  </a:lnTo>
                  <a:close/>
                  <a:moveTo>
                    <a:pt x="69" y="91"/>
                  </a:moveTo>
                  <a:lnTo>
                    <a:pt x="85" y="76"/>
                  </a:lnTo>
                  <a:lnTo>
                    <a:pt x="89" y="80"/>
                  </a:lnTo>
                  <a:lnTo>
                    <a:pt x="73" y="95"/>
                  </a:lnTo>
                  <a:lnTo>
                    <a:pt x="69" y="91"/>
                  </a:lnTo>
                  <a:close/>
                  <a:moveTo>
                    <a:pt x="77" y="99"/>
                  </a:moveTo>
                  <a:lnTo>
                    <a:pt x="85" y="91"/>
                  </a:lnTo>
                  <a:lnTo>
                    <a:pt x="89" y="95"/>
                  </a:lnTo>
                  <a:lnTo>
                    <a:pt x="81" y="103"/>
                  </a:lnTo>
                  <a:lnTo>
                    <a:pt x="77" y="99"/>
                  </a:lnTo>
                  <a:close/>
                  <a:moveTo>
                    <a:pt x="85" y="107"/>
                  </a:moveTo>
                  <a:lnTo>
                    <a:pt x="100" y="91"/>
                  </a:lnTo>
                  <a:lnTo>
                    <a:pt x="104" y="95"/>
                  </a:lnTo>
                  <a:lnTo>
                    <a:pt x="89" y="111"/>
                  </a:lnTo>
                  <a:lnTo>
                    <a:pt x="85" y="107"/>
                  </a:lnTo>
                  <a:close/>
                  <a:moveTo>
                    <a:pt x="93" y="115"/>
                  </a:moveTo>
                  <a:lnTo>
                    <a:pt x="100" y="107"/>
                  </a:lnTo>
                  <a:lnTo>
                    <a:pt x="104" y="111"/>
                  </a:lnTo>
                  <a:lnTo>
                    <a:pt x="96" y="119"/>
                  </a:lnTo>
                  <a:lnTo>
                    <a:pt x="93" y="115"/>
                  </a:lnTo>
                  <a:close/>
                  <a:moveTo>
                    <a:pt x="100" y="123"/>
                  </a:moveTo>
                  <a:lnTo>
                    <a:pt x="115" y="107"/>
                  </a:lnTo>
                  <a:lnTo>
                    <a:pt x="119" y="111"/>
                  </a:lnTo>
                  <a:lnTo>
                    <a:pt x="104" y="127"/>
                  </a:lnTo>
                  <a:lnTo>
                    <a:pt x="100" y="123"/>
                  </a:lnTo>
                  <a:close/>
                  <a:moveTo>
                    <a:pt x="108" y="131"/>
                  </a:moveTo>
                  <a:lnTo>
                    <a:pt x="115" y="123"/>
                  </a:lnTo>
                  <a:lnTo>
                    <a:pt x="119" y="127"/>
                  </a:lnTo>
                  <a:lnTo>
                    <a:pt x="111" y="133"/>
                  </a:lnTo>
                  <a:lnTo>
                    <a:pt x="108" y="131"/>
                  </a:lnTo>
                  <a:close/>
                  <a:moveTo>
                    <a:pt x="115" y="137"/>
                  </a:moveTo>
                  <a:lnTo>
                    <a:pt x="131" y="123"/>
                  </a:lnTo>
                  <a:lnTo>
                    <a:pt x="135" y="127"/>
                  </a:lnTo>
                  <a:lnTo>
                    <a:pt x="119" y="141"/>
                  </a:lnTo>
                  <a:lnTo>
                    <a:pt x="115" y="137"/>
                  </a:lnTo>
                  <a:close/>
                  <a:moveTo>
                    <a:pt x="123" y="145"/>
                  </a:moveTo>
                  <a:lnTo>
                    <a:pt x="131" y="137"/>
                  </a:lnTo>
                  <a:lnTo>
                    <a:pt x="135" y="141"/>
                  </a:lnTo>
                  <a:lnTo>
                    <a:pt x="127" y="149"/>
                  </a:lnTo>
                  <a:lnTo>
                    <a:pt x="123" y="145"/>
                  </a:lnTo>
                  <a:close/>
                  <a:moveTo>
                    <a:pt x="131" y="153"/>
                  </a:moveTo>
                  <a:lnTo>
                    <a:pt x="147" y="137"/>
                  </a:lnTo>
                  <a:lnTo>
                    <a:pt x="149" y="141"/>
                  </a:lnTo>
                  <a:lnTo>
                    <a:pt x="135" y="157"/>
                  </a:lnTo>
                  <a:lnTo>
                    <a:pt x="131" y="153"/>
                  </a:lnTo>
                  <a:close/>
                  <a:moveTo>
                    <a:pt x="139" y="161"/>
                  </a:moveTo>
                  <a:lnTo>
                    <a:pt x="147" y="153"/>
                  </a:lnTo>
                  <a:lnTo>
                    <a:pt x="149" y="157"/>
                  </a:lnTo>
                  <a:lnTo>
                    <a:pt x="143" y="165"/>
                  </a:lnTo>
                  <a:lnTo>
                    <a:pt x="139" y="161"/>
                  </a:lnTo>
                  <a:close/>
                  <a:moveTo>
                    <a:pt x="147" y="169"/>
                  </a:moveTo>
                  <a:lnTo>
                    <a:pt x="161" y="153"/>
                  </a:lnTo>
                  <a:lnTo>
                    <a:pt x="165" y="157"/>
                  </a:lnTo>
                  <a:lnTo>
                    <a:pt x="149" y="173"/>
                  </a:lnTo>
                  <a:lnTo>
                    <a:pt x="147" y="169"/>
                  </a:lnTo>
                  <a:close/>
                  <a:moveTo>
                    <a:pt x="153" y="176"/>
                  </a:moveTo>
                  <a:lnTo>
                    <a:pt x="161" y="169"/>
                  </a:lnTo>
                  <a:lnTo>
                    <a:pt x="165" y="173"/>
                  </a:lnTo>
                  <a:lnTo>
                    <a:pt x="157" y="180"/>
                  </a:lnTo>
                  <a:lnTo>
                    <a:pt x="153" y="176"/>
                  </a:lnTo>
                  <a:close/>
                  <a:moveTo>
                    <a:pt x="161" y="184"/>
                  </a:moveTo>
                  <a:lnTo>
                    <a:pt x="177" y="169"/>
                  </a:lnTo>
                  <a:lnTo>
                    <a:pt x="181" y="173"/>
                  </a:lnTo>
                  <a:lnTo>
                    <a:pt x="165" y="188"/>
                  </a:lnTo>
                  <a:lnTo>
                    <a:pt x="161" y="184"/>
                  </a:lnTo>
                  <a:close/>
                </a:path>
              </a:pathLst>
            </a:custGeom>
            <a:solidFill>
              <a:schemeClr val="accent3">
                <a:lumMod val="75000"/>
              </a:schemeClr>
            </a:solidFill>
            <a:ln>
              <a:noFill/>
            </a:ln>
          </p:spPr>
          <p:txBody>
            <a:bodyPr/>
            <a:lstStyle/>
            <a:p>
              <a:pPr fontAlgn="auto">
                <a:spcBef>
                  <a:spcPts val="0"/>
                </a:spcBef>
                <a:spcAft>
                  <a:spcPts val="0"/>
                </a:spcAft>
                <a:buFontTx/>
                <a:buNone/>
                <a:defRPr/>
              </a:pPr>
              <a:endParaRPr lang="en-US">
                <a:solidFill>
                  <a:srgbClr val="000000"/>
                </a:solidFill>
                <a:latin typeface="微软雅黑" panose="020B0503020204020204" pitchFamily="34" charset="-122"/>
                <a:ea typeface="微软雅黑" panose="020B0503020204020204" pitchFamily="34" charset="-122"/>
              </a:endParaRPr>
            </a:p>
          </p:txBody>
        </p:sp>
        <p:grpSp>
          <p:nvGrpSpPr>
            <p:cNvPr id="32" name="组合 28"/>
            <p:cNvGrpSpPr>
              <a:grpSpLocks noChangeAspect="1"/>
            </p:cNvGrpSpPr>
            <p:nvPr userDrawn="1"/>
          </p:nvGrpSpPr>
          <p:grpSpPr>
            <a:xfrm>
              <a:off x="590618" y="4691496"/>
              <a:ext cx="398463" cy="398463"/>
              <a:chOff x="6531804" y="2008188"/>
              <a:chExt cx="962025" cy="962025"/>
            </a:xfrm>
          </p:grpSpPr>
          <p:sp>
            <p:nvSpPr>
              <p:cNvPr id="33" name="Rectangle 169"/>
              <p:cNvSpPr>
                <a:spLocks noChangeArrowheads="1"/>
              </p:cNvSpPr>
              <p:nvPr/>
            </p:nvSpPr>
            <p:spPr bwMode="auto">
              <a:xfrm>
                <a:off x="7374808" y="2732654"/>
                <a:ext cx="57131" cy="28507"/>
              </a:xfrm>
              <a:prstGeom prst="rect">
                <a:avLst/>
              </a:prstGeom>
              <a:solidFill>
                <a:srgbClr val="B0BEC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Tx/>
                  <a:buNone/>
                  <a:defRPr/>
                </a:pPr>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34" name="Rectangle 170"/>
              <p:cNvSpPr>
                <a:spLocks noChangeArrowheads="1"/>
              </p:cNvSpPr>
              <p:nvPr/>
            </p:nvSpPr>
            <p:spPr bwMode="auto">
              <a:xfrm>
                <a:off x="7284350" y="2732654"/>
                <a:ext cx="57131" cy="28507"/>
              </a:xfrm>
              <a:prstGeom prst="rect">
                <a:avLst/>
              </a:prstGeom>
              <a:solidFill>
                <a:srgbClr val="B0BEC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Tx/>
                  <a:buNone/>
                  <a:defRPr/>
                </a:pPr>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35" name="Rectangle 171"/>
              <p:cNvSpPr>
                <a:spLocks noChangeArrowheads="1"/>
              </p:cNvSpPr>
              <p:nvPr/>
            </p:nvSpPr>
            <p:spPr bwMode="auto">
              <a:xfrm>
                <a:off x="7193894" y="2732654"/>
                <a:ext cx="57131" cy="28507"/>
              </a:xfrm>
              <a:prstGeom prst="rect">
                <a:avLst/>
              </a:prstGeom>
              <a:solidFill>
                <a:srgbClr val="B0BEC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Tx/>
                  <a:buNone/>
                  <a:defRPr/>
                </a:pPr>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36" name="Rectangle 172"/>
              <p:cNvSpPr>
                <a:spLocks noChangeArrowheads="1"/>
              </p:cNvSpPr>
              <p:nvPr/>
            </p:nvSpPr>
            <p:spPr bwMode="auto">
              <a:xfrm>
                <a:off x="7103435" y="2732654"/>
                <a:ext cx="57131" cy="28507"/>
              </a:xfrm>
              <a:prstGeom prst="rect">
                <a:avLst/>
              </a:prstGeom>
              <a:solidFill>
                <a:srgbClr val="B0BEC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Tx/>
                  <a:buNone/>
                  <a:defRPr/>
                </a:pPr>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37" name="Rectangle 173"/>
              <p:cNvSpPr>
                <a:spLocks noChangeArrowheads="1"/>
              </p:cNvSpPr>
              <p:nvPr/>
            </p:nvSpPr>
            <p:spPr bwMode="auto">
              <a:xfrm>
                <a:off x="7012980" y="2732654"/>
                <a:ext cx="61890" cy="28507"/>
              </a:xfrm>
              <a:prstGeom prst="rect">
                <a:avLst/>
              </a:prstGeom>
              <a:solidFill>
                <a:srgbClr val="B0BEC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Tx/>
                  <a:buNone/>
                  <a:defRPr/>
                </a:pPr>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38" name="Rectangle 174"/>
              <p:cNvSpPr>
                <a:spLocks noChangeArrowheads="1"/>
              </p:cNvSpPr>
              <p:nvPr/>
            </p:nvSpPr>
            <p:spPr bwMode="auto">
              <a:xfrm>
                <a:off x="6589259" y="2732654"/>
                <a:ext cx="61893" cy="28507"/>
              </a:xfrm>
              <a:prstGeom prst="rect">
                <a:avLst/>
              </a:prstGeom>
              <a:solidFill>
                <a:srgbClr val="B0BEC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Tx/>
                  <a:buNone/>
                  <a:defRPr/>
                </a:pPr>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39" name="Rectangle 175"/>
              <p:cNvSpPr>
                <a:spLocks noChangeArrowheads="1"/>
              </p:cNvSpPr>
              <p:nvPr/>
            </p:nvSpPr>
            <p:spPr bwMode="auto">
              <a:xfrm>
                <a:off x="6679717" y="2732654"/>
                <a:ext cx="61890" cy="28507"/>
              </a:xfrm>
              <a:prstGeom prst="rect">
                <a:avLst/>
              </a:prstGeom>
              <a:solidFill>
                <a:srgbClr val="B0BEC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Tx/>
                  <a:buNone/>
                  <a:defRPr/>
                </a:pPr>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40" name="Rectangle 176"/>
              <p:cNvSpPr>
                <a:spLocks noChangeArrowheads="1"/>
              </p:cNvSpPr>
              <p:nvPr/>
            </p:nvSpPr>
            <p:spPr bwMode="auto">
              <a:xfrm>
                <a:off x="6770173" y="2732654"/>
                <a:ext cx="61893" cy="28507"/>
              </a:xfrm>
              <a:prstGeom prst="rect">
                <a:avLst/>
              </a:prstGeom>
              <a:solidFill>
                <a:srgbClr val="B0BEC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Tx/>
                  <a:buNone/>
                  <a:defRPr/>
                </a:pPr>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41" name="Rectangle 177"/>
              <p:cNvSpPr>
                <a:spLocks noChangeArrowheads="1"/>
              </p:cNvSpPr>
              <p:nvPr/>
            </p:nvSpPr>
            <p:spPr bwMode="auto">
              <a:xfrm>
                <a:off x="6860631" y="2732654"/>
                <a:ext cx="61890" cy="28507"/>
              </a:xfrm>
              <a:prstGeom prst="rect">
                <a:avLst/>
              </a:prstGeom>
              <a:solidFill>
                <a:srgbClr val="B0BEC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Tx/>
                  <a:buNone/>
                  <a:defRPr/>
                </a:pPr>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42" name="Freeform 178"/>
              <p:cNvSpPr>
                <a:spLocks noEditPoints="1"/>
              </p:cNvSpPr>
              <p:nvPr/>
            </p:nvSpPr>
            <p:spPr>
              <a:xfrm>
                <a:off x="6531804" y="2008188"/>
                <a:ext cx="962025" cy="962025"/>
              </a:xfrm>
              <a:custGeom>
                <a:avLst/>
                <a:gdLst/>
                <a:ahLst/>
                <a:cxnLst>
                  <a:cxn ang="0">
                    <a:pos x="715724375" y="0"/>
                  </a:cxn>
                  <a:cxn ang="0">
                    <a:pos x="667842200" y="0"/>
                  </a:cxn>
                  <a:cxn ang="0">
                    <a:pos x="0" y="1146671888"/>
                  </a:cxn>
                  <a:cxn ang="0">
                    <a:pos x="0" y="1194554063"/>
                  </a:cxn>
                  <a:cxn ang="0">
                    <a:pos x="667842200" y="1527214688"/>
                  </a:cxn>
                  <a:cxn ang="0">
                    <a:pos x="715724375" y="1527214688"/>
                  </a:cxn>
                  <a:cxn ang="0">
                    <a:pos x="1527214688" y="1194554063"/>
                  </a:cxn>
                  <a:cxn ang="0">
                    <a:pos x="1527214688" y="1146671888"/>
                  </a:cxn>
                  <a:cxn ang="0">
                    <a:pos x="715724375" y="0"/>
                  </a:cxn>
                  <a:cxn ang="0">
                    <a:pos x="1479332513" y="1164312188"/>
                  </a:cxn>
                  <a:cxn ang="0">
                    <a:pos x="703124388" y="1479332513"/>
                  </a:cxn>
                  <a:cxn ang="0">
                    <a:pos x="680442188" y="1479332513"/>
                  </a:cxn>
                  <a:cxn ang="0">
                    <a:pos x="45362813" y="1164312188"/>
                  </a:cxn>
                  <a:cxn ang="0">
                    <a:pos x="45362813" y="1156752513"/>
                  </a:cxn>
                  <a:cxn ang="0">
                    <a:pos x="690522813" y="52924075"/>
                  </a:cxn>
                  <a:cxn ang="0">
                    <a:pos x="1479332513" y="1164312188"/>
                  </a:cxn>
                </a:cxnLst>
                <a:rect l="0" t="0" r="0" b="0"/>
                <a:pathLst>
                  <a:path w="606" h="606">
                    <a:moveTo>
                      <a:pt x="284" y="0"/>
                    </a:moveTo>
                    <a:lnTo>
                      <a:pt x="265" y="0"/>
                    </a:lnTo>
                    <a:lnTo>
                      <a:pt x="0" y="455"/>
                    </a:lnTo>
                    <a:lnTo>
                      <a:pt x="0" y="474"/>
                    </a:lnTo>
                    <a:lnTo>
                      <a:pt x="265" y="606"/>
                    </a:lnTo>
                    <a:lnTo>
                      <a:pt x="284" y="606"/>
                    </a:lnTo>
                    <a:lnTo>
                      <a:pt x="606" y="474"/>
                    </a:lnTo>
                    <a:lnTo>
                      <a:pt x="606" y="455"/>
                    </a:lnTo>
                    <a:lnTo>
                      <a:pt x="284" y="0"/>
                    </a:lnTo>
                    <a:close/>
                    <a:moveTo>
                      <a:pt x="587" y="462"/>
                    </a:moveTo>
                    <a:lnTo>
                      <a:pt x="279" y="587"/>
                    </a:lnTo>
                    <a:lnTo>
                      <a:pt x="270" y="587"/>
                    </a:lnTo>
                    <a:lnTo>
                      <a:pt x="18" y="462"/>
                    </a:lnTo>
                    <a:lnTo>
                      <a:pt x="18" y="459"/>
                    </a:lnTo>
                    <a:lnTo>
                      <a:pt x="274" y="21"/>
                    </a:lnTo>
                    <a:lnTo>
                      <a:pt x="587" y="462"/>
                    </a:lnTo>
                    <a:close/>
                  </a:path>
                </a:pathLst>
              </a:custGeom>
              <a:solidFill>
                <a:srgbClr val="B0BEC5"/>
              </a:solidFill>
              <a:ln w="9525">
                <a:noFill/>
              </a:ln>
            </p:spPr>
            <p:txBody>
              <a:bodyPr/>
              <a:lstStyle/>
              <a:p>
                <a:endParaRPr lang="zh-CN" altLang="en-US">
                  <a:solidFill>
                    <a:prstClr val="black"/>
                  </a:solidFill>
                </a:endParaRPr>
              </a:p>
            </p:txBody>
          </p:sp>
          <p:sp>
            <p:nvSpPr>
              <p:cNvPr id="43" name="Rectangle 179"/>
              <p:cNvSpPr>
                <a:spLocks noChangeArrowheads="1"/>
              </p:cNvSpPr>
              <p:nvPr/>
            </p:nvSpPr>
            <p:spPr bwMode="auto">
              <a:xfrm>
                <a:off x="6951087" y="2010475"/>
                <a:ext cx="33328" cy="959738"/>
              </a:xfrm>
              <a:prstGeom prst="rect">
                <a:avLst/>
              </a:prstGeom>
              <a:solidFill>
                <a:srgbClr val="B0BEC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Tx/>
                  <a:buNone/>
                  <a:defRPr/>
                </a:pPr>
                <a:endParaRPr lang="zh-CN" altLang="en-US">
                  <a:solidFill>
                    <a:srgbClr val="000000"/>
                  </a:solidFill>
                  <a:latin typeface="微软雅黑" panose="020B0503020204020204" pitchFamily="34" charset="-122"/>
                  <a:ea typeface="微软雅黑" panose="020B0503020204020204" pitchFamily="34" charset="-122"/>
                </a:endParaRPr>
              </a:p>
            </p:txBody>
          </p:sp>
        </p:grpSp>
      </p:grpSp>
      <p:sp>
        <p:nvSpPr>
          <p:cNvPr id="44" name="灯片编号占位符 5"/>
          <p:cNvSpPr>
            <a:spLocks noGrp="1"/>
          </p:cNvSpPr>
          <p:nvPr>
            <p:ph type="sldNum" sz="quarter" idx="4"/>
          </p:nvPr>
        </p:nvSpPr>
        <p:spPr>
          <a:xfrm>
            <a:off x="6553200" y="4767263"/>
            <a:ext cx="2133600" cy="274638"/>
          </a:xfrm>
          <a:prstGeom prst="rect">
            <a:avLst/>
          </a:prstGeom>
        </p:spPr>
        <p:txBody>
          <a:bodyPr vert="horz" lIns="91440" tIns="45720" rIns="91440" bIns="45720" rtlCol="0" anchor="ctr"/>
          <a:lstStyle>
            <a:lvl1pPr algn="r">
              <a:defRPr sz="1200">
                <a:solidFill>
                  <a:srgbClr val="898989"/>
                </a:solidFill>
              </a:defRPr>
            </a:lvl1pPr>
          </a:lstStyle>
          <a:p>
            <a:fld id="{9A0DB2DC-4C9A-4742-B13C-FB6460FD3503}" type="slidenum">
              <a:rPr lang="zh-CN" altLang="en-US" noProof="1" dirty="0"/>
              <a:pPr/>
              <a:t>‹#›</a:t>
            </a:fld>
            <a:endParaRPr lang="zh-CN" altLang="en-US" noProof="1"/>
          </a:p>
        </p:txBody>
      </p:sp>
    </p:spTree>
    <p:extLst>
      <p:ext uri="{BB962C8B-B14F-4D97-AF65-F5344CB8AC3E}">
        <p14:creationId xmlns:p14="http://schemas.microsoft.com/office/powerpoint/2010/main" val="3434031574"/>
      </p:ext>
    </p:extLst>
  </p:cSld>
  <p:clrMap bg1="lt1" tx1="dk1" bg2="lt2" tx2="dk2" accent1="accent1" accent2="accent2" accent3="accent3" accent4="accent4" accent5="accent5" accent6="accent6" hlink="hlink" folHlink="folHlink"/>
  <p:sldLayoutIdLst>
    <p:sldLayoutId id="2147484191" r:id="rId1"/>
    <p:sldLayoutId id="2147484192" r:id="rId2"/>
    <p:sldLayoutId id="2147484197" r:id="rId3"/>
    <p:sldLayoutId id="2147484198" r:id="rId4"/>
    <p:sldLayoutId id="2147484199" r:id="rId5"/>
    <p:sldLayoutId id="2147484200" r:id="rId6"/>
    <p:sldLayoutId id="2147484203" r:id="rId7"/>
    <p:sldLayoutId id="2147484204" r:id="rId8"/>
    <p:sldLayoutId id="2147484205" r:id="rId9"/>
    <p:sldLayoutId id="2147484206" r:id="rId10"/>
    <p:sldLayoutId id="2147484207" r:id="rId11"/>
    <p:sldLayoutId id="2147484208" r:id="rId12"/>
  </p:sldLayoutIdLst>
  <p:transition spd="slow">
    <p:random/>
  </p:transition>
  <p:timing>
    <p:tnLst>
      <p:par>
        <p:cTn id="1" dur="indefinite" restart="never" nodeType="tmRoot"/>
      </p:par>
    </p:tnLst>
  </p:timing>
  <p:hf sldNum="0" hdr="0" ftr="0" dt="0"/>
  <p:txStyles>
    <p:titleStyle>
      <a:lvl1pPr algn="ctr" defTabSz="685800" rtl="0" eaLnBrk="0" fontAlgn="base" hangingPunct="0">
        <a:spcBef>
          <a:spcPct val="0"/>
        </a:spcBef>
        <a:spcAft>
          <a:spcPct val="0"/>
        </a:spcAft>
        <a:defRPr sz="3300" kern="1200">
          <a:solidFill>
            <a:schemeClr val="tx1"/>
          </a:solidFill>
          <a:latin typeface="+mj-lt"/>
          <a:ea typeface="+mj-ea"/>
          <a:cs typeface="+mj-cs"/>
        </a:defRPr>
      </a:lvl1pPr>
      <a:lvl2pPr algn="ctr" defTabSz="685800" rtl="0" eaLnBrk="0" fontAlgn="base" hangingPunct="0">
        <a:spcBef>
          <a:spcPct val="0"/>
        </a:spcBef>
        <a:spcAft>
          <a:spcPct val="0"/>
        </a:spcAft>
        <a:defRPr sz="3300">
          <a:solidFill>
            <a:schemeClr val="tx1"/>
          </a:solidFill>
          <a:latin typeface="Impact" panose="020B0806030902050204" pitchFamily="34" charset="0"/>
          <a:ea typeface="微软雅黑" panose="020B0503020204020204" pitchFamily="34" charset="-122"/>
        </a:defRPr>
      </a:lvl2pPr>
      <a:lvl3pPr algn="ctr" defTabSz="685800" rtl="0" eaLnBrk="0" fontAlgn="base" hangingPunct="0">
        <a:spcBef>
          <a:spcPct val="0"/>
        </a:spcBef>
        <a:spcAft>
          <a:spcPct val="0"/>
        </a:spcAft>
        <a:defRPr sz="3300">
          <a:solidFill>
            <a:schemeClr val="tx1"/>
          </a:solidFill>
          <a:latin typeface="Impact" panose="020B0806030902050204" pitchFamily="34" charset="0"/>
          <a:ea typeface="微软雅黑" panose="020B0503020204020204" pitchFamily="34" charset="-122"/>
        </a:defRPr>
      </a:lvl3pPr>
      <a:lvl4pPr algn="ctr" defTabSz="685800" rtl="0" eaLnBrk="0" fontAlgn="base" hangingPunct="0">
        <a:spcBef>
          <a:spcPct val="0"/>
        </a:spcBef>
        <a:spcAft>
          <a:spcPct val="0"/>
        </a:spcAft>
        <a:defRPr sz="3300">
          <a:solidFill>
            <a:schemeClr val="tx1"/>
          </a:solidFill>
          <a:latin typeface="Impact" panose="020B0806030902050204" pitchFamily="34" charset="0"/>
          <a:ea typeface="微软雅黑" panose="020B0503020204020204" pitchFamily="34" charset="-122"/>
        </a:defRPr>
      </a:lvl4pPr>
      <a:lvl5pPr algn="ctr" defTabSz="685800" rtl="0" eaLnBrk="0" fontAlgn="base" hangingPunct="0">
        <a:spcBef>
          <a:spcPct val="0"/>
        </a:spcBef>
        <a:spcAft>
          <a:spcPct val="0"/>
        </a:spcAft>
        <a:defRPr sz="3300">
          <a:solidFill>
            <a:schemeClr val="tx1"/>
          </a:solidFill>
          <a:latin typeface="Impact" panose="020B0806030902050204" pitchFamily="34" charset="0"/>
          <a:ea typeface="微软雅黑" panose="020B0503020204020204" pitchFamily="34" charset="-122"/>
        </a:defRPr>
      </a:lvl5pPr>
      <a:lvl6pPr marL="457200" algn="ctr" defTabSz="685800" rtl="0" fontAlgn="base">
        <a:spcBef>
          <a:spcPct val="0"/>
        </a:spcBef>
        <a:spcAft>
          <a:spcPct val="0"/>
        </a:spcAft>
        <a:defRPr sz="3300">
          <a:solidFill>
            <a:schemeClr val="tx1"/>
          </a:solidFill>
          <a:latin typeface="Impact" panose="020B0806030902050204" pitchFamily="34" charset="0"/>
          <a:ea typeface="微软雅黑" panose="020B0503020204020204" pitchFamily="34" charset="-122"/>
        </a:defRPr>
      </a:lvl6pPr>
      <a:lvl7pPr marL="914400" algn="ctr" defTabSz="685800" rtl="0" fontAlgn="base">
        <a:spcBef>
          <a:spcPct val="0"/>
        </a:spcBef>
        <a:spcAft>
          <a:spcPct val="0"/>
        </a:spcAft>
        <a:defRPr sz="3300">
          <a:solidFill>
            <a:schemeClr val="tx1"/>
          </a:solidFill>
          <a:latin typeface="Impact" panose="020B0806030902050204" pitchFamily="34" charset="0"/>
          <a:ea typeface="微软雅黑" panose="020B0503020204020204" pitchFamily="34" charset="-122"/>
        </a:defRPr>
      </a:lvl7pPr>
      <a:lvl8pPr marL="1371600" algn="ctr" defTabSz="685800" rtl="0" fontAlgn="base">
        <a:spcBef>
          <a:spcPct val="0"/>
        </a:spcBef>
        <a:spcAft>
          <a:spcPct val="0"/>
        </a:spcAft>
        <a:defRPr sz="3300">
          <a:solidFill>
            <a:schemeClr val="tx1"/>
          </a:solidFill>
          <a:latin typeface="Impact" panose="020B0806030902050204" pitchFamily="34" charset="0"/>
          <a:ea typeface="微软雅黑" panose="020B0503020204020204" pitchFamily="34" charset="-122"/>
        </a:defRPr>
      </a:lvl8pPr>
      <a:lvl9pPr marL="1828800" algn="ctr" defTabSz="685800" rtl="0" fontAlgn="base">
        <a:spcBef>
          <a:spcPct val="0"/>
        </a:spcBef>
        <a:spcAft>
          <a:spcPct val="0"/>
        </a:spcAft>
        <a:defRPr sz="3300">
          <a:solidFill>
            <a:schemeClr val="tx1"/>
          </a:solidFill>
          <a:latin typeface="Impact" panose="020B0806030902050204" pitchFamily="34" charset="0"/>
          <a:ea typeface="微软雅黑" panose="020B0503020204020204" pitchFamily="34" charset="-122"/>
        </a:defRPr>
      </a:lvl9pPr>
    </p:titleStyle>
    <p:bodyStyle>
      <a:lvl1pPr marL="257175" indent="-257175" algn="l" defTabSz="6858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1pPr>
      <a:lvl2pPr marL="557530" indent="-214630" algn="l" defTabSz="685800" rtl="0" eaLnBrk="0" fontAlgn="base" hangingPunct="0">
        <a:spcBef>
          <a:spcPct val="20000"/>
        </a:spcBef>
        <a:spcAft>
          <a:spcPct val="0"/>
        </a:spcAft>
        <a:buFont typeface="Arial" panose="020B0604020202020204" pitchFamily="34" charset="0"/>
        <a:buChar char="–"/>
        <a:defRPr sz="2100" kern="1200">
          <a:solidFill>
            <a:schemeClr val="tx1"/>
          </a:solidFill>
          <a:latin typeface="+mn-lt"/>
          <a:ea typeface="+mn-ea"/>
          <a:cs typeface="+mn-cs"/>
        </a:defRPr>
      </a:lvl2pPr>
      <a:lvl3pPr marL="857250" indent="-171450" algn="l" defTabSz="685800" rtl="0" eaLnBrk="0" fontAlgn="base" hangingPunct="0">
        <a:spcBef>
          <a:spcPct val="20000"/>
        </a:spcBef>
        <a:spcAft>
          <a:spcPct val="0"/>
        </a:spcAft>
        <a:buFont typeface="Arial" panose="020B0604020202020204" pitchFamily="34" charset="0"/>
        <a:buChar char="•"/>
        <a:defRPr sz="2100" kern="1200">
          <a:solidFill>
            <a:schemeClr val="tx1"/>
          </a:solidFill>
          <a:latin typeface="+mn-lt"/>
          <a:ea typeface="+mn-ea"/>
          <a:cs typeface="+mn-cs"/>
        </a:defRPr>
      </a:lvl3pPr>
      <a:lvl4pPr marL="1200150" indent="-171450" algn="l" defTabSz="685800" rtl="0" eaLnBrk="0" fontAlgn="base" hangingPunct="0">
        <a:spcBef>
          <a:spcPct val="20000"/>
        </a:spcBef>
        <a:spcAft>
          <a:spcPct val="0"/>
        </a:spcAft>
        <a:buFont typeface="Arial" panose="020B0604020202020204" pitchFamily="34" charset="0"/>
        <a:buChar char="–"/>
        <a:defRPr sz="1500" kern="1200">
          <a:solidFill>
            <a:schemeClr val="tx1"/>
          </a:solidFill>
          <a:latin typeface="+mn-lt"/>
          <a:ea typeface="+mn-ea"/>
          <a:cs typeface="+mn-cs"/>
        </a:defRPr>
      </a:lvl4pPr>
      <a:lvl5pPr marL="1543050" indent="-171450" algn="l" defTabSz="685800" rtl="0" eaLnBrk="0" fontAlgn="base" hangingPunct="0">
        <a:spcBef>
          <a:spcPct val="20000"/>
        </a:spcBef>
        <a:spcAft>
          <a:spcPct val="0"/>
        </a:spcAft>
        <a:buFont typeface="Arial" panose="020B0604020202020204" pitchFamily="34" charset="0"/>
        <a:buChar char="»"/>
        <a:defRPr sz="1500" kern="1200">
          <a:solidFill>
            <a:schemeClr val="tx1"/>
          </a:solidFill>
          <a:latin typeface="+mn-lt"/>
          <a:ea typeface="+mn-ea"/>
          <a:cs typeface="+mn-cs"/>
        </a:defRPr>
      </a:lvl5pPr>
      <a:lvl6pPr marL="1886585"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9485"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2385"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5285"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p:bodyStyle>
    <p:other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8035" algn="l" defTabSz="685800" rtl="0" eaLnBrk="1" latinLnBrk="0" hangingPunct="1">
        <a:defRPr sz="1400" kern="1200">
          <a:solidFill>
            <a:schemeClr val="tx1"/>
          </a:solidFill>
          <a:latin typeface="+mn-lt"/>
          <a:ea typeface="+mn-ea"/>
          <a:cs typeface="+mn-cs"/>
        </a:defRPr>
      </a:lvl7pPr>
      <a:lvl8pPr marL="2400935" algn="l" defTabSz="685800" rtl="0" eaLnBrk="1" latinLnBrk="0" hangingPunct="1">
        <a:defRPr sz="1400" kern="1200">
          <a:solidFill>
            <a:schemeClr val="tx1"/>
          </a:solidFill>
          <a:latin typeface="+mn-lt"/>
          <a:ea typeface="+mn-ea"/>
          <a:cs typeface="+mn-cs"/>
        </a:defRPr>
      </a:lvl8pPr>
      <a:lvl9pPr marL="2743835" algn="l" defTabSz="685800"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jpeg"/><Relationship Id="rId1" Type="http://schemas.openxmlformats.org/officeDocument/2006/relationships/slideLayout" Target="../slideLayouts/slideLayout9.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7.gif"/><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notesSlide" Target="../notesSlides/notesSlide1.xml"/><Relationship Id="rId1" Type="http://schemas.openxmlformats.org/officeDocument/2006/relationships/slideLayout" Target="../slideLayouts/slideLayout14.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15.xml.rels><?xml version="1.0" encoding="UTF-8" standalone="yes"?>
<Relationships xmlns="http://schemas.openxmlformats.org/package/2006/relationships"><Relationship Id="rId8" Type="http://schemas.openxmlformats.org/officeDocument/2006/relationships/oleObject" Target="../embeddings/oleObject4.bin"/><Relationship Id="rId3" Type="http://schemas.openxmlformats.org/officeDocument/2006/relationships/oleObject" Target="../embeddings/oleObject1.bin"/><Relationship Id="rId7" Type="http://schemas.openxmlformats.org/officeDocument/2006/relationships/oleObject" Target="../embeddings/oleObject3.bin"/><Relationship Id="rId12" Type="http://schemas.openxmlformats.org/officeDocument/2006/relationships/image" Target="../media/image16.jpeg"/><Relationship Id="rId2" Type="http://schemas.openxmlformats.org/officeDocument/2006/relationships/slideLayout" Target="../slideLayouts/slideLayout8.xml"/><Relationship Id="rId1" Type="http://schemas.openxmlformats.org/officeDocument/2006/relationships/vmlDrawing" Target="../drawings/vmlDrawing1.vml"/><Relationship Id="rId6" Type="http://schemas.openxmlformats.org/officeDocument/2006/relationships/image" Target="../media/image15.wmf"/><Relationship Id="rId11" Type="http://schemas.openxmlformats.org/officeDocument/2006/relationships/oleObject" Target="../embeddings/oleObject7.bin"/><Relationship Id="rId5" Type="http://schemas.openxmlformats.org/officeDocument/2006/relationships/oleObject" Target="../embeddings/oleObject2.bin"/><Relationship Id="rId10" Type="http://schemas.openxmlformats.org/officeDocument/2006/relationships/oleObject" Target="../embeddings/oleObject6.bin"/><Relationship Id="rId4" Type="http://schemas.openxmlformats.org/officeDocument/2006/relationships/image" Target="../media/image14.wmf"/><Relationship Id="rId9" Type="http://schemas.openxmlformats.org/officeDocument/2006/relationships/oleObject" Target="../embeddings/oleObject5.bin"/></Relationships>
</file>

<file path=ppt/slides/_rels/slide16.xml.rels><?xml version="1.0" encoding="UTF-8" standalone="yes"?>
<Relationships xmlns="http://schemas.openxmlformats.org/package/2006/relationships"><Relationship Id="rId3" Type="http://schemas.openxmlformats.org/officeDocument/2006/relationships/image" Target="../media/image18.png"/><Relationship Id="rId7" Type="http://schemas.openxmlformats.org/officeDocument/2006/relationships/image" Target="../media/image13.png"/><Relationship Id="rId2" Type="http://schemas.openxmlformats.org/officeDocument/2006/relationships/slideLayout" Target="../slideLayouts/slideLayout14.xml"/><Relationship Id="rId1" Type="http://schemas.openxmlformats.org/officeDocument/2006/relationships/vmlDrawing" Target="../drawings/vmlDrawing2.vml"/><Relationship Id="rId6" Type="http://schemas.openxmlformats.org/officeDocument/2006/relationships/oleObject" Target="../embeddings/oleObject9.bin"/><Relationship Id="rId5" Type="http://schemas.openxmlformats.org/officeDocument/2006/relationships/image" Target="../media/image17.wmf"/><Relationship Id="rId4" Type="http://schemas.openxmlformats.org/officeDocument/2006/relationships/oleObject" Target="../embeddings/oleObject8.bin"/></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4.xml"/><Relationship Id="rId1" Type="http://schemas.openxmlformats.org/officeDocument/2006/relationships/vmlDrawing" Target="../drawings/vmlDrawing3.vml"/><Relationship Id="rId6" Type="http://schemas.openxmlformats.org/officeDocument/2006/relationships/image" Target="../media/image19.wmf"/><Relationship Id="rId5" Type="http://schemas.openxmlformats.org/officeDocument/2006/relationships/oleObject" Target="../embeddings/oleObject10.bin"/><Relationship Id="rId4" Type="http://schemas.openxmlformats.org/officeDocument/2006/relationships/image" Target="../media/image20.jpeg"/></Relationships>
</file>

<file path=ppt/slides/_rels/slide19.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Layout" Target="../slideLayouts/slideLayout15.xml"/></Relationships>
</file>

<file path=ppt/slides/_rels/slide20.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4.xml"/></Relationships>
</file>

<file path=ppt/slides/_rels/slide21.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15.xml"/></Relationships>
</file>

<file path=ppt/slides/_rels/slide2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slideLayout" Target="../slideLayouts/slideLayout1.xml"/><Relationship Id="rId1" Type="http://schemas.openxmlformats.org/officeDocument/2006/relationships/vmlDrawing" Target="../drawings/vmlDrawing4.vml"/><Relationship Id="rId6" Type="http://schemas.openxmlformats.org/officeDocument/2006/relationships/image" Target="../media/image27.png"/><Relationship Id="rId5" Type="http://schemas.openxmlformats.org/officeDocument/2006/relationships/image" Target="../media/image26.wmf"/><Relationship Id="rId4" Type="http://schemas.openxmlformats.org/officeDocument/2006/relationships/oleObject" Target="../embeddings/oleObject11.bin"/></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xml"/><Relationship Id="rId1" Type="http://schemas.openxmlformats.org/officeDocument/2006/relationships/vmlDrawing" Target="../drawings/vmlDrawing5.vml"/><Relationship Id="rId5" Type="http://schemas.openxmlformats.org/officeDocument/2006/relationships/image" Target="../media/image28.wmf"/><Relationship Id="rId4" Type="http://schemas.openxmlformats.org/officeDocument/2006/relationships/oleObject" Target="../embeddings/oleObject12.bin"/></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png"/><Relationship Id="rId1" Type="http://schemas.openxmlformats.org/officeDocument/2006/relationships/slideLayout" Target="../slideLayouts/slideLayout15.xml"/></Relationships>
</file>

<file path=ppt/slides/_rels/slide3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slideLayout" Target="../slideLayouts/slideLayout17.xml"/><Relationship Id="rId1" Type="http://schemas.openxmlformats.org/officeDocument/2006/relationships/vmlDrawing" Target="../drawings/vmlDrawing6.vml"/><Relationship Id="rId6" Type="http://schemas.openxmlformats.org/officeDocument/2006/relationships/image" Target="../media/image29.wmf"/><Relationship Id="rId5" Type="http://schemas.openxmlformats.org/officeDocument/2006/relationships/oleObject" Target="../embeddings/oleObject13.bin"/><Relationship Id="rId4" Type="http://schemas.openxmlformats.org/officeDocument/2006/relationships/image" Target="../media/image13.png"/></Relationships>
</file>

<file path=ppt/slides/_rels/slide31.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1.png"/><Relationship Id="rId1" Type="http://schemas.openxmlformats.org/officeDocument/2006/relationships/slideLayout" Target="../slideLayouts/slideLayout15.xml"/><Relationship Id="rId5" Type="http://schemas.openxmlformats.org/officeDocument/2006/relationships/image" Target="../media/image33.jpeg"/><Relationship Id="rId4" Type="http://schemas.openxmlformats.org/officeDocument/2006/relationships/image" Target="../media/image32.jpeg"/></Relationships>
</file>

<file path=ppt/slides/_rels/slide32.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10.xml"/></Relationships>
</file>

<file path=ppt/slides/_rels/slide33.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10.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image" Target="../media/image37.tif"/><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image" Target="../media/image39.png"/><Relationship Id="rId7" Type="http://schemas.openxmlformats.org/officeDocument/2006/relationships/oleObject" Target="../embeddings/oleObject15.bin"/><Relationship Id="rId2" Type="http://schemas.openxmlformats.org/officeDocument/2006/relationships/slideLayout" Target="../slideLayouts/slideLayout1.xml"/><Relationship Id="rId1" Type="http://schemas.openxmlformats.org/officeDocument/2006/relationships/vmlDrawing" Target="../drawings/vmlDrawing7.vml"/><Relationship Id="rId6" Type="http://schemas.openxmlformats.org/officeDocument/2006/relationships/image" Target="../media/image38.wmf"/><Relationship Id="rId5" Type="http://schemas.openxmlformats.org/officeDocument/2006/relationships/oleObject" Target="../embeddings/oleObject14.bin"/><Relationship Id="rId4" Type="http://schemas.openxmlformats.org/officeDocument/2006/relationships/image" Target="../media/image40.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8" Type="http://schemas.openxmlformats.org/officeDocument/2006/relationships/tags" Target="../tags/tag9.xml"/><Relationship Id="rId3" Type="http://schemas.openxmlformats.org/officeDocument/2006/relationships/tags" Target="../tags/tag4.xml"/><Relationship Id="rId7" Type="http://schemas.openxmlformats.org/officeDocument/2006/relationships/tags" Target="../tags/tag8.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5" Type="http://schemas.openxmlformats.org/officeDocument/2006/relationships/tags" Target="../tags/tag6.xml"/><Relationship Id="rId4" Type="http://schemas.openxmlformats.org/officeDocument/2006/relationships/tags" Target="../tags/tag5.xml"/><Relationship Id="rId9" Type="http://schemas.openxmlformats.org/officeDocument/2006/relationships/slideLayout" Target="../slideLayouts/slideLayout16.xml"/></Relationships>
</file>

<file path=ppt/slides/_rels/slide43.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2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7" name="Picture 5" descr="https://ss1.baidu.com/6ONXsjip0QIZ8tyhnq/it/u=3806147764,994740599&amp;fm=173&amp;app=25&amp;f=JPEG?w=600&amp;h=401&amp;s=E27BAF7653B36C37D6EBECC80300F0F3">
            <a:extLst>
              <a:ext uri="{FF2B5EF4-FFF2-40B4-BE49-F238E27FC236}">
                <a16:creationId xmlns="" xmlns:a16="http://schemas.microsoft.com/office/drawing/2014/main" id="{B267A674-7B86-4012-94D3-521914D5139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b="7024"/>
          <a:stretch>
            <a:fillRect/>
          </a:stretch>
        </p:blipFill>
        <p:spPr bwMode="auto">
          <a:xfrm>
            <a:off x="0" y="0"/>
            <a:ext cx="9144000"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Box 48">
            <a:extLst>
              <a:ext uri="{FF2B5EF4-FFF2-40B4-BE49-F238E27FC236}">
                <a16:creationId xmlns="" xmlns:a16="http://schemas.microsoft.com/office/drawing/2014/main" id="{857E64BB-3246-4DA6-AF4F-AF31F0846E45}"/>
              </a:ext>
            </a:extLst>
          </p:cNvPr>
          <p:cNvSpPr txBox="1"/>
          <p:nvPr/>
        </p:nvSpPr>
        <p:spPr>
          <a:xfrm>
            <a:off x="622935" y="1222724"/>
            <a:ext cx="8380730" cy="2008242"/>
          </a:xfrm>
          <a:prstGeom prst="rect">
            <a:avLst/>
          </a:prstGeom>
          <a:noFill/>
          <a:ln w="19050">
            <a:solidFill>
              <a:schemeClr val="tx1"/>
            </a:solidFill>
          </a:ln>
          <a:effectLst>
            <a:softEdge rad="31750"/>
          </a:effectLst>
        </p:spPr>
        <p:txBody>
          <a:bodyPr lIns="68580" tIns="34290" rIns="68580" bIns="34290">
            <a:spAutoFit/>
          </a:bodyPr>
          <a:lstStyle/>
          <a:p>
            <a:pPr eaLnBrk="0" hangingPunct="0">
              <a:lnSpc>
                <a:spcPct val="150000"/>
              </a:lnSpc>
              <a:buFontTx/>
              <a:buNone/>
              <a:defRPr/>
            </a:pPr>
            <a:r>
              <a:rPr lang="en-US" altLang="zh-CN" sz="4800" b="1" dirty="0">
                <a:solidFill>
                  <a:srgbClr val="FF0000"/>
                </a:solidFill>
                <a:effectLst>
                  <a:outerShdw blurRad="38100" dist="19050" dir="2700000" algn="tl" rotWithShape="0">
                    <a:schemeClr val="dk1">
                      <a:alpha val="40000"/>
                    </a:schemeClr>
                  </a:outerShdw>
                </a:effectLst>
                <a:latin typeface="Kaiti SC" pitchFamily="2" charset="-122"/>
                <a:ea typeface="Kaiti SC" pitchFamily="2" charset="-122"/>
                <a:sym typeface="+mn-ea"/>
              </a:rPr>
              <a:t>11.1  </a:t>
            </a:r>
            <a:r>
              <a:rPr lang="zh-CN" altLang="en-US" sz="4800" b="1" dirty="0">
                <a:solidFill>
                  <a:srgbClr val="FF0000"/>
                </a:solidFill>
                <a:effectLst>
                  <a:outerShdw blurRad="38100" dist="19050" dir="2700000" algn="tl" rotWithShape="0">
                    <a:schemeClr val="dk1">
                      <a:alpha val="40000"/>
                    </a:schemeClr>
                  </a:outerShdw>
                </a:effectLst>
                <a:latin typeface="Kaiti SC" pitchFamily="2" charset="-122"/>
                <a:ea typeface="Kaiti SC" pitchFamily="2" charset="-122"/>
                <a:sym typeface="+mn-ea"/>
              </a:rPr>
              <a:t>与三角形有关的线段</a:t>
            </a:r>
          </a:p>
          <a:p>
            <a:pPr eaLnBrk="0" hangingPunct="0">
              <a:lnSpc>
                <a:spcPct val="150000"/>
              </a:lnSpc>
              <a:buFontTx/>
              <a:buNone/>
              <a:defRPr/>
            </a:pPr>
            <a:r>
              <a:rPr lang="en-US" altLang="zh-CN" sz="3600" b="1" dirty="0" smtClean="0">
                <a:solidFill>
                  <a:srgbClr val="FF0000"/>
                </a:solidFill>
                <a:effectLst>
                  <a:outerShdw blurRad="38100" dist="19050" dir="2700000" algn="tl" rotWithShape="0">
                    <a:schemeClr val="dk1">
                      <a:alpha val="40000"/>
                    </a:schemeClr>
                  </a:outerShdw>
                </a:effectLst>
                <a:latin typeface="Kaiti SC" pitchFamily="2" charset="-122"/>
                <a:ea typeface="Kaiti SC" pitchFamily="2" charset="-122"/>
                <a:sym typeface="+mn-ea"/>
              </a:rPr>
              <a:t>11.1.2 </a:t>
            </a:r>
            <a:r>
              <a:rPr lang="zh-CN" altLang="en-US" sz="3600" b="1" dirty="0" smtClean="0">
                <a:solidFill>
                  <a:srgbClr val="FF0000"/>
                </a:solidFill>
                <a:effectLst>
                  <a:outerShdw blurRad="38100" dist="19050" dir="2700000" algn="tl" rotWithShape="0">
                    <a:schemeClr val="dk1">
                      <a:alpha val="40000"/>
                    </a:schemeClr>
                  </a:outerShdw>
                </a:effectLst>
                <a:latin typeface="Kaiti SC" pitchFamily="2" charset="-122"/>
                <a:ea typeface="Kaiti SC" pitchFamily="2" charset="-122"/>
                <a:sym typeface="+mn-ea"/>
              </a:rPr>
              <a:t>三</a:t>
            </a:r>
            <a:r>
              <a:rPr lang="zh-CN" altLang="en-US" sz="3600" b="1" dirty="0">
                <a:solidFill>
                  <a:srgbClr val="FF0000"/>
                </a:solidFill>
                <a:effectLst>
                  <a:outerShdw blurRad="38100" dist="19050" dir="2700000" algn="tl" rotWithShape="0">
                    <a:schemeClr val="dk1">
                      <a:alpha val="40000"/>
                    </a:schemeClr>
                  </a:outerShdw>
                </a:effectLst>
                <a:latin typeface="Kaiti SC" pitchFamily="2" charset="-122"/>
                <a:ea typeface="Kaiti SC" pitchFamily="2" charset="-122"/>
                <a:sym typeface="+mn-ea"/>
              </a:rPr>
              <a:t>角形的高、中线与角平分线</a:t>
            </a:r>
          </a:p>
        </p:txBody>
      </p:sp>
      <p:sp>
        <p:nvSpPr>
          <p:cNvPr id="14" name="圆角矩形 13"/>
          <p:cNvSpPr/>
          <p:nvPr/>
        </p:nvSpPr>
        <p:spPr>
          <a:xfrm>
            <a:off x="-1" y="-2726"/>
            <a:ext cx="3561908" cy="435611"/>
          </a:xfrm>
          <a:prstGeom prst="roundRect">
            <a:avLst/>
          </a:prstGeom>
          <a:solidFill>
            <a:srgbClr val="0070C0"/>
          </a:solidFill>
          <a:ln w="25400" cap="flat" cmpd="sng" algn="ctr">
            <a:noFill/>
            <a:prstDash val="solid"/>
          </a:ln>
          <a:effectLst/>
        </p:spPr>
        <p:txBody>
          <a:bodyPr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Times New Roman"/>
              <a:ea typeface="黑体" panose="02010609060101010101" pitchFamily="49" charset="-122"/>
            </a:endParaRPr>
          </a:p>
        </p:txBody>
      </p:sp>
      <p:sp>
        <p:nvSpPr>
          <p:cNvPr id="16" name="文本框 1"/>
          <p:cNvSpPr txBox="1"/>
          <p:nvPr/>
        </p:nvSpPr>
        <p:spPr>
          <a:xfrm>
            <a:off x="158452" y="32775"/>
            <a:ext cx="3338624" cy="400110"/>
          </a:xfrm>
          <a:prstGeom prst="rect">
            <a:avLst/>
          </a:prstGeom>
          <a:noFill/>
          <a:ln w="9525">
            <a:noFill/>
          </a:ln>
        </p:spPr>
        <p:txBody>
          <a:bodyPr wrap="square" anchor="t">
            <a:spAutoFit/>
          </a:bodyPr>
          <a:lstStyle/>
          <a:p>
            <a:pPr eaLnBrk="0" fontAlgn="base" hangingPunct="0">
              <a:spcBef>
                <a:spcPct val="0"/>
              </a:spcBef>
              <a:spcAft>
                <a:spcPct val="0"/>
              </a:spcAft>
              <a:buFont typeface="Arial" panose="020B0604020202020204" pitchFamily="34" charset="0"/>
              <a:buNone/>
            </a:pPr>
            <a:r>
              <a:rPr lang="zh-CN" altLang="en-US" sz="2000" b="1" dirty="0">
                <a:solidFill>
                  <a:prstClr val="white"/>
                </a:solidFill>
                <a:latin typeface="宋体" panose="02010600030101010101" pitchFamily="2" charset="-122"/>
              </a:rPr>
              <a:t>人教</a:t>
            </a:r>
            <a:r>
              <a:rPr lang="zh-CN" altLang="en-US" sz="2000" b="1" dirty="0" smtClean="0">
                <a:solidFill>
                  <a:prstClr val="white"/>
                </a:solidFill>
                <a:latin typeface="宋体" panose="02010600030101010101" pitchFamily="2" charset="-122"/>
              </a:rPr>
              <a:t>版 数学 </a:t>
            </a:r>
            <a:r>
              <a:rPr lang="zh-CN" altLang="en-US" sz="2000" b="1" dirty="0">
                <a:solidFill>
                  <a:prstClr val="white"/>
                </a:solidFill>
                <a:latin typeface="宋体" panose="02010600030101010101" pitchFamily="2" charset="-122"/>
              </a:rPr>
              <a:t>八</a:t>
            </a:r>
            <a:r>
              <a:rPr lang="zh-CN" altLang="en-US" sz="2000" b="1" dirty="0" smtClean="0">
                <a:solidFill>
                  <a:prstClr val="white"/>
                </a:solidFill>
                <a:latin typeface="宋体" panose="02010600030101010101" pitchFamily="2" charset="-122"/>
              </a:rPr>
              <a:t>年级 上册</a:t>
            </a:r>
            <a:endParaRPr lang="zh-CN" altLang="en-US" sz="2000" b="1" dirty="0">
              <a:solidFill>
                <a:prstClr val="white"/>
              </a:solidFill>
              <a:latin typeface="宋体" panose="02010600030101010101" pitchFamily="2" charset="-122"/>
            </a:endParaRPr>
          </a:p>
        </p:txBody>
      </p:sp>
      <p:pic>
        <p:nvPicPr>
          <p:cNvPr id="7" name="Picture 2" descr="C:\Users\Administrator\Desktop\初中七彩课堂图标.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969421" y="-7315"/>
            <a:ext cx="1148941" cy="46393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random/>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57" name="Rectangle 14" descr="底色1">
            <a:extLst>
              <a:ext uri="{FF2B5EF4-FFF2-40B4-BE49-F238E27FC236}">
                <a16:creationId xmlns="" xmlns:a16="http://schemas.microsoft.com/office/drawing/2014/main" id="{EAB7940F-1DC2-4B9E-9371-E05CF832858E}"/>
              </a:ext>
            </a:extLst>
          </p:cNvPr>
          <p:cNvSpPr/>
          <p:nvPr/>
        </p:nvSpPr>
        <p:spPr>
          <a:xfrm>
            <a:off x="462606" y="1398516"/>
            <a:ext cx="502280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400" b="1" noProof="1">
                <a:latin typeface="+mn-lt"/>
                <a:ea typeface="楷体" panose="02010609060101010101" pitchFamily="49" charset="-122"/>
              </a:rPr>
              <a:t> </a:t>
            </a:r>
            <a:r>
              <a:rPr lang="en-US" altLang="zh-CN" sz="2400" b="1" noProof="1" smtClean="0">
                <a:latin typeface="+mn-lt"/>
                <a:ea typeface="楷体" panose="02010609060101010101" pitchFamily="49" charset="-122"/>
              </a:rPr>
              <a:t>(1) </a:t>
            </a:r>
            <a:r>
              <a:rPr lang="zh-CN" altLang="en-US" sz="2400" b="1" noProof="1">
                <a:latin typeface="+mn-lt"/>
                <a:ea typeface="楷体" panose="02010609060101010101" pitchFamily="49" charset="-122"/>
              </a:rPr>
              <a:t>你能画出钝角三角形的三</a:t>
            </a:r>
            <a:r>
              <a:rPr lang="zh-CN" altLang="en-US" sz="2400" b="1" noProof="1" smtClean="0">
                <a:latin typeface="+mn-lt"/>
                <a:ea typeface="楷体" panose="02010609060101010101" pitchFamily="49" charset="-122"/>
              </a:rPr>
              <a:t>条高</a:t>
            </a:r>
            <a:r>
              <a:rPr lang="zh-CN" altLang="en-US" sz="2400" b="1" noProof="1">
                <a:latin typeface="+mn-lt"/>
                <a:ea typeface="楷体" panose="02010609060101010101" pitchFamily="49" charset="-122"/>
              </a:rPr>
              <a:t>吗？</a:t>
            </a:r>
          </a:p>
        </p:txBody>
      </p:sp>
      <p:grpSp>
        <p:nvGrpSpPr>
          <p:cNvPr id="2" name="Group 15">
            <a:extLst>
              <a:ext uri="{FF2B5EF4-FFF2-40B4-BE49-F238E27FC236}">
                <a16:creationId xmlns="" xmlns:a16="http://schemas.microsoft.com/office/drawing/2014/main" id="{6E4BC8C3-4B5D-4EAD-AB12-70542187069C}"/>
              </a:ext>
            </a:extLst>
          </p:cNvPr>
          <p:cNvGrpSpPr>
            <a:grpSpLocks/>
          </p:cNvGrpSpPr>
          <p:nvPr/>
        </p:nvGrpSpPr>
        <p:grpSpPr bwMode="auto">
          <a:xfrm>
            <a:off x="5553989" y="2066650"/>
            <a:ext cx="2613421" cy="1682750"/>
            <a:chOff x="3705" y="1776"/>
            <a:chExt cx="2195" cy="1413"/>
          </a:xfrm>
        </p:grpSpPr>
        <p:sp>
          <p:nvSpPr>
            <p:cNvPr id="44036" name="Freeform 16" descr="底色1">
              <a:extLst>
                <a:ext uri="{FF2B5EF4-FFF2-40B4-BE49-F238E27FC236}">
                  <a16:creationId xmlns="" xmlns:a16="http://schemas.microsoft.com/office/drawing/2014/main" id="{FC5FF9C5-A83A-4BAB-978D-363E652299FE}"/>
                </a:ext>
              </a:extLst>
            </p:cNvPr>
            <p:cNvSpPr>
              <a:spLocks noChangeArrowheads="1"/>
            </p:cNvSpPr>
            <p:nvPr/>
          </p:nvSpPr>
          <p:spPr bwMode="auto">
            <a:xfrm>
              <a:off x="3792" y="2064"/>
              <a:ext cx="1872" cy="816"/>
            </a:xfrm>
            <a:custGeom>
              <a:avLst/>
              <a:gdLst>
                <a:gd name="T0" fmla="*/ 1152 w 1872"/>
                <a:gd name="T1" fmla="*/ 672 h 672"/>
                <a:gd name="T2" fmla="*/ 1872 w 1872"/>
                <a:gd name="T3" fmla="*/ 672 h 672"/>
                <a:gd name="T4" fmla="*/ 0 w 1872"/>
                <a:gd name="T5" fmla="*/ 0 h 672"/>
                <a:gd name="T6" fmla="*/ 1152 w 1872"/>
                <a:gd name="T7" fmla="*/ 672 h 672"/>
              </a:gdLst>
              <a:ahLst/>
              <a:cxnLst>
                <a:cxn ang="0">
                  <a:pos x="T0" y="T1"/>
                </a:cxn>
                <a:cxn ang="0">
                  <a:pos x="T2" y="T3"/>
                </a:cxn>
                <a:cxn ang="0">
                  <a:pos x="T4" y="T5"/>
                </a:cxn>
                <a:cxn ang="0">
                  <a:pos x="T6" y="T7"/>
                </a:cxn>
              </a:cxnLst>
              <a:rect l="0" t="0" r="r" b="b"/>
              <a:pathLst>
                <a:path w="1872" h="672">
                  <a:moveTo>
                    <a:pt x="1152" y="672"/>
                  </a:moveTo>
                  <a:lnTo>
                    <a:pt x="1872" y="672"/>
                  </a:lnTo>
                  <a:lnTo>
                    <a:pt x="0" y="0"/>
                  </a:lnTo>
                  <a:lnTo>
                    <a:pt x="1152" y="672"/>
                  </a:lnTo>
                  <a:close/>
                </a:path>
              </a:pathLst>
            </a:custGeom>
            <a:noFill/>
            <a:ln w="38100">
              <a:solidFill>
                <a:srgbClr val="0000CC"/>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b="1"/>
            </a:p>
          </p:txBody>
        </p:sp>
        <p:sp>
          <p:nvSpPr>
            <p:cNvPr id="44037" name="Rectangle 17" descr="底色1">
              <a:extLst>
                <a:ext uri="{FF2B5EF4-FFF2-40B4-BE49-F238E27FC236}">
                  <a16:creationId xmlns="" xmlns:a16="http://schemas.microsoft.com/office/drawing/2014/main" id="{A7CEA482-D337-44AD-AF0E-705E152CE31B}"/>
                </a:ext>
              </a:extLst>
            </p:cNvPr>
            <p:cNvSpPr>
              <a:spLocks noChangeArrowheads="1"/>
            </p:cNvSpPr>
            <p:nvPr/>
          </p:nvSpPr>
          <p:spPr bwMode="auto">
            <a:xfrm>
              <a:off x="3705" y="1776"/>
              <a:ext cx="284" cy="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eaLnBrk="0" hangingPunct="0"/>
              <a:r>
                <a:rPr lang="en-US" altLang="zh-CN" b="1" i="1">
                  <a:solidFill>
                    <a:srgbClr val="3333FF"/>
                  </a:solidFill>
                  <a:latin typeface="Times New Roman" panose="02020603050405020304" pitchFamily="18" charset="0"/>
                  <a:ea typeface="黑体" panose="02010609060101010101" pitchFamily="49" charset="-122"/>
                </a:rPr>
                <a:t>A</a:t>
              </a:r>
            </a:p>
          </p:txBody>
        </p:sp>
        <p:sp>
          <p:nvSpPr>
            <p:cNvPr id="44038" name="Rectangle 18" descr="底色1">
              <a:extLst>
                <a:ext uri="{FF2B5EF4-FFF2-40B4-BE49-F238E27FC236}">
                  <a16:creationId xmlns="" xmlns:a16="http://schemas.microsoft.com/office/drawing/2014/main" id="{25AD51BF-43A7-4D93-A3B8-2B9D69A3315F}"/>
                </a:ext>
              </a:extLst>
            </p:cNvPr>
            <p:cNvSpPr>
              <a:spLocks noChangeArrowheads="1"/>
            </p:cNvSpPr>
            <p:nvPr/>
          </p:nvSpPr>
          <p:spPr bwMode="auto">
            <a:xfrm>
              <a:off x="4762" y="2880"/>
              <a:ext cx="278" cy="3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0" hangingPunct="0"/>
              <a:r>
                <a:rPr lang="en-US" altLang="zh-CN" b="1" i="1">
                  <a:solidFill>
                    <a:srgbClr val="3333FF"/>
                  </a:solidFill>
                  <a:latin typeface="Times New Roman" panose="02020603050405020304" pitchFamily="18" charset="0"/>
                  <a:ea typeface="黑体" panose="02010609060101010101" pitchFamily="49" charset="-122"/>
                </a:rPr>
                <a:t>B</a:t>
              </a:r>
            </a:p>
          </p:txBody>
        </p:sp>
        <p:sp>
          <p:nvSpPr>
            <p:cNvPr id="44039" name="Rectangle 19" descr="底色1">
              <a:extLst>
                <a:ext uri="{FF2B5EF4-FFF2-40B4-BE49-F238E27FC236}">
                  <a16:creationId xmlns="" xmlns:a16="http://schemas.microsoft.com/office/drawing/2014/main" id="{8B8A7FF7-CFB9-4623-A576-D8B6038F60B8}"/>
                </a:ext>
              </a:extLst>
            </p:cNvPr>
            <p:cNvSpPr>
              <a:spLocks noChangeArrowheads="1"/>
            </p:cNvSpPr>
            <p:nvPr/>
          </p:nvSpPr>
          <p:spPr bwMode="auto">
            <a:xfrm>
              <a:off x="5618" y="2787"/>
              <a:ext cx="282" cy="3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eaLnBrk="0" hangingPunct="0"/>
              <a:r>
                <a:rPr lang="en-US" altLang="zh-CN" b="1" i="1">
                  <a:solidFill>
                    <a:srgbClr val="3333FF"/>
                  </a:solidFill>
                  <a:latin typeface="Times New Roman" panose="02020603050405020304" pitchFamily="18" charset="0"/>
                  <a:ea typeface="黑体" panose="02010609060101010101" pitchFamily="49" charset="-122"/>
                </a:rPr>
                <a:t>C</a:t>
              </a:r>
            </a:p>
          </p:txBody>
        </p:sp>
      </p:grpSp>
      <p:grpSp>
        <p:nvGrpSpPr>
          <p:cNvPr id="3" name="Group 23">
            <a:extLst>
              <a:ext uri="{FF2B5EF4-FFF2-40B4-BE49-F238E27FC236}">
                <a16:creationId xmlns="" xmlns:a16="http://schemas.microsoft.com/office/drawing/2014/main" id="{E4AA6E2E-5535-4627-8DB8-8D544ED9FF25}"/>
              </a:ext>
            </a:extLst>
          </p:cNvPr>
          <p:cNvGrpSpPr>
            <a:grpSpLocks/>
          </p:cNvGrpSpPr>
          <p:nvPr/>
        </p:nvGrpSpPr>
        <p:grpSpPr bwMode="auto">
          <a:xfrm rot="305544">
            <a:off x="7019649" y="3069950"/>
            <a:ext cx="228600" cy="342900"/>
            <a:chOff x="4896" y="2830"/>
            <a:chExt cx="192" cy="245"/>
          </a:xfrm>
        </p:grpSpPr>
        <p:sp>
          <p:nvSpPr>
            <p:cNvPr id="44041" name="Line 24">
              <a:extLst>
                <a:ext uri="{FF2B5EF4-FFF2-40B4-BE49-F238E27FC236}">
                  <a16:creationId xmlns="" xmlns:a16="http://schemas.microsoft.com/office/drawing/2014/main" id="{BC57654C-6B96-4FDD-AB7A-6C6EDCA0929F}"/>
                </a:ext>
              </a:extLst>
            </p:cNvPr>
            <p:cNvSpPr>
              <a:spLocks noChangeShapeType="1"/>
            </p:cNvSpPr>
            <p:nvPr/>
          </p:nvSpPr>
          <p:spPr bwMode="auto">
            <a:xfrm rot="21439533" flipV="1">
              <a:off x="4896" y="2830"/>
              <a:ext cx="144" cy="245"/>
            </a:xfrm>
            <a:prstGeom prst="line">
              <a:avLst/>
            </a:prstGeom>
            <a:noFill/>
            <a:ln w="38100">
              <a:solidFill>
                <a:srgbClr val="990000"/>
              </a:solidFill>
              <a:round/>
              <a:headEnd/>
              <a:tailEnd/>
            </a:ln>
            <a:extLst>
              <a:ext uri="{909E8E84-426E-40DD-AFC4-6F175D3DCCD1}">
                <a14:hiddenFill xmlns:a14="http://schemas.microsoft.com/office/drawing/2010/main">
                  <a:noFill/>
                </a14:hiddenFill>
              </a:ext>
            </a:extLst>
          </p:spPr>
          <p:txBody>
            <a:bodyPr/>
            <a:lstStyle/>
            <a:p>
              <a:endParaRPr lang="zh-CN" altLang="en-US" b="1"/>
            </a:p>
          </p:txBody>
        </p:sp>
        <p:sp>
          <p:nvSpPr>
            <p:cNvPr id="44042" name="Freeform 25" descr="底色1">
              <a:extLst>
                <a:ext uri="{FF2B5EF4-FFF2-40B4-BE49-F238E27FC236}">
                  <a16:creationId xmlns="" xmlns:a16="http://schemas.microsoft.com/office/drawing/2014/main" id="{B4D32EC9-1FF3-4F78-8CE5-25AF076C64AB}"/>
                </a:ext>
              </a:extLst>
            </p:cNvPr>
            <p:cNvSpPr>
              <a:spLocks noChangeArrowheads="1"/>
            </p:cNvSpPr>
            <p:nvPr/>
          </p:nvSpPr>
          <p:spPr bwMode="auto">
            <a:xfrm rot="6894210">
              <a:off x="4992" y="2832"/>
              <a:ext cx="96" cy="96"/>
            </a:xfrm>
            <a:custGeom>
              <a:avLst/>
              <a:gdLst>
                <a:gd name="T0" fmla="*/ 0 w 144"/>
                <a:gd name="T1" fmla="*/ 0 h 144"/>
                <a:gd name="T2" fmla="*/ 144 w 144"/>
                <a:gd name="T3" fmla="*/ 0 h 144"/>
                <a:gd name="T4" fmla="*/ 144 w 144"/>
                <a:gd name="T5" fmla="*/ 144 h 144"/>
              </a:gdLst>
              <a:ahLst/>
              <a:cxnLst>
                <a:cxn ang="0">
                  <a:pos x="T0" y="T1"/>
                </a:cxn>
                <a:cxn ang="0">
                  <a:pos x="T2" y="T3"/>
                </a:cxn>
                <a:cxn ang="0">
                  <a:pos x="T4" y="T5"/>
                </a:cxn>
              </a:cxnLst>
              <a:rect l="0" t="0" r="r" b="b"/>
              <a:pathLst>
                <a:path w="144" h="144">
                  <a:moveTo>
                    <a:pt x="0" y="0"/>
                  </a:moveTo>
                  <a:lnTo>
                    <a:pt x="144" y="0"/>
                  </a:lnTo>
                  <a:lnTo>
                    <a:pt x="144" y="144"/>
                  </a:lnTo>
                </a:path>
              </a:pathLst>
            </a:custGeom>
            <a:noFill/>
            <a:ln w="38100">
              <a:solidFill>
                <a:srgbClr val="99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b="1"/>
            </a:p>
          </p:txBody>
        </p:sp>
      </p:grpSp>
      <p:sp>
        <p:nvSpPr>
          <p:cNvPr id="37915" name="Line 27">
            <a:extLst>
              <a:ext uri="{FF2B5EF4-FFF2-40B4-BE49-F238E27FC236}">
                <a16:creationId xmlns="" xmlns:a16="http://schemas.microsoft.com/office/drawing/2014/main" id="{52DF9B74-25E9-463C-A4F0-ABF94CB0EF82}"/>
              </a:ext>
            </a:extLst>
          </p:cNvPr>
          <p:cNvSpPr>
            <a:spLocks noChangeShapeType="1"/>
          </p:cNvSpPr>
          <p:nvPr/>
        </p:nvSpPr>
        <p:spPr bwMode="auto">
          <a:xfrm flipH="1">
            <a:off x="5476599" y="3384275"/>
            <a:ext cx="1600200" cy="0"/>
          </a:xfrm>
          <a:prstGeom prst="line">
            <a:avLst/>
          </a:prstGeom>
          <a:noFill/>
          <a:ln w="38100">
            <a:solidFill>
              <a:srgbClr val="3333FF"/>
            </a:solidFill>
            <a:prstDash val="sysDot"/>
            <a:round/>
            <a:headEnd/>
            <a:tailEnd/>
          </a:ln>
          <a:extLst>
            <a:ext uri="{909E8E84-426E-40DD-AFC4-6F175D3DCCD1}">
              <a14:hiddenFill xmlns:a14="http://schemas.microsoft.com/office/drawing/2010/main">
                <a:noFill/>
              </a14:hiddenFill>
            </a:ext>
          </a:extLst>
        </p:spPr>
        <p:txBody>
          <a:bodyPr/>
          <a:lstStyle/>
          <a:p>
            <a:endParaRPr lang="zh-CN" altLang="en-US" b="1"/>
          </a:p>
        </p:txBody>
      </p:sp>
      <p:grpSp>
        <p:nvGrpSpPr>
          <p:cNvPr id="4" name="Group 28">
            <a:extLst>
              <a:ext uri="{FF2B5EF4-FFF2-40B4-BE49-F238E27FC236}">
                <a16:creationId xmlns="" xmlns:a16="http://schemas.microsoft.com/office/drawing/2014/main" id="{95E92B5B-34F7-4A38-ACCA-262BA5E942CD}"/>
              </a:ext>
            </a:extLst>
          </p:cNvPr>
          <p:cNvGrpSpPr>
            <a:grpSpLocks/>
          </p:cNvGrpSpPr>
          <p:nvPr/>
        </p:nvGrpSpPr>
        <p:grpSpPr bwMode="auto">
          <a:xfrm>
            <a:off x="5659161" y="2412725"/>
            <a:ext cx="114300" cy="971550"/>
            <a:chOff x="3792" y="2304"/>
            <a:chExt cx="96" cy="768"/>
          </a:xfrm>
        </p:grpSpPr>
        <p:sp>
          <p:nvSpPr>
            <p:cNvPr id="44045" name="Line 29">
              <a:extLst>
                <a:ext uri="{FF2B5EF4-FFF2-40B4-BE49-F238E27FC236}">
                  <a16:creationId xmlns="" xmlns:a16="http://schemas.microsoft.com/office/drawing/2014/main" id="{D0F4B0B8-064A-4E8D-A02D-33AD72F4BB92}"/>
                </a:ext>
              </a:extLst>
            </p:cNvPr>
            <p:cNvSpPr>
              <a:spLocks noChangeShapeType="1"/>
            </p:cNvSpPr>
            <p:nvPr/>
          </p:nvSpPr>
          <p:spPr bwMode="auto">
            <a:xfrm>
              <a:off x="3792" y="2304"/>
              <a:ext cx="0" cy="768"/>
            </a:xfrm>
            <a:prstGeom prst="line">
              <a:avLst/>
            </a:prstGeom>
            <a:noFill/>
            <a:ln w="38100">
              <a:solidFill>
                <a:srgbClr val="333333"/>
              </a:solidFill>
              <a:round/>
              <a:headEnd/>
              <a:tailEnd/>
            </a:ln>
            <a:extLst>
              <a:ext uri="{909E8E84-426E-40DD-AFC4-6F175D3DCCD1}">
                <a14:hiddenFill xmlns:a14="http://schemas.microsoft.com/office/drawing/2010/main">
                  <a:noFill/>
                </a14:hiddenFill>
              </a:ext>
            </a:extLst>
          </p:spPr>
          <p:txBody>
            <a:bodyPr/>
            <a:lstStyle/>
            <a:p>
              <a:endParaRPr lang="zh-CN" altLang="en-US" b="1"/>
            </a:p>
          </p:txBody>
        </p:sp>
        <p:sp>
          <p:nvSpPr>
            <p:cNvPr id="44046" name="Freeform 30">
              <a:extLst>
                <a:ext uri="{FF2B5EF4-FFF2-40B4-BE49-F238E27FC236}">
                  <a16:creationId xmlns="" xmlns:a16="http://schemas.microsoft.com/office/drawing/2014/main" id="{5E32CF3B-776E-473F-94FA-3B154B8B024C}"/>
                </a:ext>
              </a:extLst>
            </p:cNvPr>
            <p:cNvSpPr>
              <a:spLocks noChangeArrowheads="1"/>
            </p:cNvSpPr>
            <p:nvPr/>
          </p:nvSpPr>
          <p:spPr bwMode="auto">
            <a:xfrm>
              <a:off x="3792" y="2976"/>
              <a:ext cx="96" cy="96"/>
            </a:xfrm>
            <a:custGeom>
              <a:avLst/>
              <a:gdLst>
                <a:gd name="T0" fmla="*/ 0 w 144"/>
                <a:gd name="T1" fmla="*/ 0 h 144"/>
                <a:gd name="T2" fmla="*/ 144 w 144"/>
                <a:gd name="T3" fmla="*/ 0 h 144"/>
                <a:gd name="T4" fmla="*/ 144 w 144"/>
                <a:gd name="T5" fmla="*/ 144 h 144"/>
              </a:gdLst>
              <a:ahLst/>
              <a:cxnLst>
                <a:cxn ang="0">
                  <a:pos x="T0" y="T1"/>
                </a:cxn>
                <a:cxn ang="0">
                  <a:pos x="T2" y="T3"/>
                </a:cxn>
                <a:cxn ang="0">
                  <a:pos x="T4" y="T5"/>
                </a:cxn>
              </a:cxnLst>
              <a:rect l="0" t="0" r="r" b="b"/>
              <a:pathLst>
                <a:path w="144" h="144">
                  <a:moveTo>
                    <a:pt x="0" y="0"/>
                  </a:moveTo>
                  <a:lnTo>
                    <a:pt x="144" y="0"/>
                  </a:lnTo>
                  <a:lnTo>
                    <a:pt x="144" y="144"/>
                  </a:lnTo>
                </a:path>
              </a:pathLst>
            </a:custGeom>
            <a:noFill/>
            <a:ln w="38100">
              <a:solidFill>
                <a:srgbClr val="333333"/>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b="1"/>
            </a:p>
          </p:txBody>
        </p:sp>
      </p:grpSp>
      <p:sp>
        <p:nvSpPr>
          <p:cNvPr id="37919" name="Rectangle 31" descr="底色1">
            <a:extLst>
              <a:ext uri="{FF2B5EF4-FFF2-40B4-BE49-F238E27FC236}">
                <a16:creationId xmlns="" xmlns:a16="http://schemas.microsoft.com/office/drawing/2014/main" id="{602164F5-B617-4397-9594-A9866E467C0C}"/>
              </a:ext>
            </a:extLst>
          </p:cNvPr>
          <p:cNvSpPr>
            <a:spLocks noChangeArrowheads="1"/>
          </p:cNvSpPr>
          <p:nvPr/>
        </p:nvSpPr>
        <p:spPr bwMode="auto">
          <a:xfrm>
            <a:off x="5465216" y="3393800"/>
            <a:ext cx="35137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eaLnBrk="0" hangingPunct="0"/>
            <a:r>
              <a:rPr lang="en-US" altLang="zh-CN" b="1" i="1">
                <a:solidFill>
                  <a:srgbClr val="000066"/>
                </a:solidFill>
                <a:latin typeface="Times New Roman" panose="02020603050405020304" pitchFamily="18" charset="0"/>
                <a:ea typeface="黑体" panose="02010609060101010101" pitchFamily="49" charset="-122"/>
              </a:rPr>
              <a:t>D</a:t>
            </a:r>
          </a:p>
        </p:txBody>
      </p:sp>
      <p:sp>
        <p:nvSpPr>
          <p:cNvPr id="37921" name="Line 33">
            <a:extLst>
              <a:ext uri="{FF2B5EF4-FFF2-40B4-BE49-F238E27FC236}">
                <a16:creationId xmlns="" xmlns:a16="http://schemas.microsoft.com/office/drawing/2014/main" id="{4E4B4881-95B3-486F-ADAA-D6C6485D89AD}"/>
              </a:ext>
            </a:extLst>
          </p:cNvPr>
          <p:cNvSpPr>
            <a:spLocks noChangeShapeType="1"/>
          </p:cNvSpPr>
          <p:nvPr/>
        </p:nvSpPr>
        <p:spPr bwMode="auto">
          <a:xfrm>
            <a:off x="7038699" y="3384275"/>
            <a:ext cx="742950" cy="514350"/>
          </a:xfrm>
          <a:prstGeom prst="line">
            <a:avLst/>
          </a:prstGeom>
          <a:noFill/>
          <a:ln w="38100">
            <a:solidFill>
              <a:srgbClr val="3333FF"/>
            </a:solidFill>
            <a:prstDash val="sysDot"/>
            <a:round/>
            <a:headEnd/>
            <a:tailEnd/>
          </a:ln>
          <a:extLst>
            <a:ext uri="{909E8E84-426E-40DD-AFC4-6F175D3DCCD1}">
              <a14:hiddenFill xmlns:a14="http://schemas.microsoft.com/office/drawing/2010/main">
                <a:noFill/>
              </a14:hiddenFill>
            </a:ext>
          </a:extLst>
        </p:spPr>
        <p:txBody>
          <a:bodyPr/>
          <a:lstStyle/>
          <a:p>
            <a:endParaRPr lang="zh-CN" altLang="en-US" b="1"/>
          </a:p>
        </p:txBody>
      </p:sp>
      <p:grpSp>
        <p:nvGrpSpPr>
          <p:cNvPr id="7" name="组合 6"/>
          <p:cNvGrpSpPr/>
          <p:nvPr/>
        </p:nvGrpSpPr>
        <p:grpSpPr>
          <a:xfrm>
            <a:off x="7547356" y="3362096"/>
            <a:ext cx="342900" cy="432651"/>
            <a:chOff x="7547356" y="3362096"/>
            <a:chExt cx="342900" cy="432651"/>
          </a:xfrm>
        </p:grpSpPr>
        <p:sp>
          <p:nvSpPr>
            <p:cNvPr id="44050" name="Freeform 35" descr="底色1">
              <a:extLst>
                <a:ext uri="{FF2B5EF4-FFF2-40B4-BE49-F238E27FC236}">
                  <a16:creationId xmlns="" xmlns:a16="http://schemas.microsoft.com/office/drawing/2014/main" id="{32174535-3B76-4662-8343-BAAC7B3AD9BF}"/>
                </a:ext>
              </a:extLst>
            </p:cNvPr>
            <p:cNvSpPr>
              <a:spLocks noChangeArrowheads="1"/>
            </p:cNvSpPr>
            <p:nvPr/>
          </p:nvSpPr>
          <p:spPr bwMode="auto">
            <a:xfrm rot="1714661">
              <a:off x="7620524" y="3656881"/>
              <a:ext cx="92853" cy="137866"/>
            </a:xfrm>
            <a:custGeom>
              <a:avLst/>
              <a:gdLst>
                <a:gd name="T0" fmla="*/ 0 w 144"/>
                <a:gd name="T1" fmla="*/ 0 h 144"/>
                <a:gd name="T2" fmla="*/ 144 w 144"/>
                <a:gd name="T3" fmla="*/ 0 h 144"/>
                <a:gd name="T4" fmla="*/ 144 w 144"/>
                <a:gd name="T5" fmla="*/ 144 h 144"/>
              </a:gdLst>
              <a:ahLst/>
              <a:cxnLst>
                <a:cxn ang="0">
                  <a:pos x="T0" y="T1"/>
                </a:cxn>
                <a:cxn ang="0">
                  <a:pos x="T2" y="T3"/>
                </a:cxn>
                <a:cxn ang="0">
                  <a:pos x="T4" y="T5"/>
                </a:cxn>
              </a:cxnLst>
              <a:rect l="0" t="0" r="r" b="b"/>
              <a:pathLst>
                <a:path w="144" h="144">
                  <a:moveTo>
                    <a:pt x="0" y="0"/>
                  </a:moveTo>
                  <a:lnTo>
                    <a:pt x="144" y="0"/>
                  </a:lnTo>
                  <a:lnTo>
                    <a:pt x="144" y="144"/>
                  </a:lnTo>
                </a:path>
              </a:pathLst>
            </a:custGeom>
            <a:noFill/>
            <a:ln w="38100">
              <a:solidFill>
                <a:srgbClr val="99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b="1"/>
            </a:p>
          </p:txBody>
        </p:sp>
        <p:sp>
          <p:nvSpPr>
            <p:cNvPr id="44051" name="Line 36">
              <a:extLst>
                <a:ext uri="{FF2B5EF4-FFF2-40B4-BE49-F238E27FC236}">
                  <a16:creationId xmlns="" xmlns:a16="http://schemas.microsoft.com/office/drawing/2014/main" id="{60F7843D-3D3F-488A-8763-D9338B066096}"/>
                </a:ext>
              </a:extLst>
            </p:cNvPr>
            <p:cNvSpPr>
              <a:spLocks noChangeShapeType="1"/>
            </p:cNvSpPr>
            <p:nvPr/>
          </p:nvSpPr>
          <p:spPr bwMode="auto">
            <a:xfrm rot="21215662" flipH="1">
              <a:off x="7547356" y="3362096"/>
              <a:ext cx="342900" cy="383381"/>
            </a:xfrm>
            <a:prstGeom prst="line">
              <a:avLst/>
            </a:prstGeom>
            <a:noFill/>
            <a:ln w="38100">
              <a:solidFill>
                <a:srgbClr val="990000"/>
              </a:solidFill>
              <a:round/>
              <a:headEnd/>
              <a:tailEnd/>
            </a:ln>
            <a:extLst>
              <a:ext uri="{909E8E84-426E-40DD-AFC4-6F175D3DCCD1}">
                <a14:hiddenFill xmlns:a14="http://schemas.microsoft.com/office/drawing/2010/main">
                  <a:noFill/>
                </a14:hiddenFill>
              </a:ext>
            </a:extLst>
          </p:spPr>
          <p:txBody>
            <a:bodyPr/>
            <a:lstStyle/>
            <a:p>
              <a:endParaRPr lang="zh-CN" altLang="en-US" b="1"/>
            </a:p>
          </p:txBody>
        </p:sp>
      </p:grpSp>
      <p:sp>
        <p:nvSpPr>
          <p:cNvPr id="37925" name="Rectangle 37" descr="底色1">
            <a:extLst>
              <a:ext uri="{FF2B5EF4-FFF2-40B4-BE49-F238E27FC236}">
                <a16:creationId xmlns="" xmlns:a16="http://schemas.microsoft.com/office/drawing/2014/main" id="{B6002B5A-394C-44FF-9837-8987952B7EDD}"/>
              </a:ext>
            </a:extLst>
          </p:cNvPr>
          <p:cNvSpPr>
            <a:spLocks noChangeArrowheads="1"/>
          </p:cNvSpPr>
          <p:nvPr/>
        </p:nvSpPr>
        <p:spPr bwMode="auto">
          <a:xfrm>
            <a:off x="7279791" y="3687487"/>
            <a:ext cx="33855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eaLnBrk="0" hangingPunct="0"/>
            <a:r>
              <a:rPr lang="en-US" altLang="zh-CN" b="1" i="1">
                <a:solidFill>
                  <a:srgbClr val="000066"/>
                </a:solidFill>
                <a:latin typeface="Times New Roman" panose="02020603050405020304" pitchFamily="18" charset="0"/>
                <a:ea typeface="黑体" panose="02010609060101010101" pitchFamily="49" charset="-122"/>
              </a:rPr>
              <a:t>E</a:t>
            </a:r>
          </a:p>
        </p:txBody>
      </p:sp>
      <p:sp>
        <p:nvSpPr>
          <p:cNvPr id="37926" name="Rectangle 38" descr="底色1">
            <a:extLst>
              <a:ext uri="{FF2B5EF4-FFF2-40B4-BE49-F238E27FC236}">
                <a16:creationId xmlns="" xmlns:a16="http://schemas.microsoft.com/office/drawing/2014/main" id="{0253209D-D26E-4C71-8F4B-A8877D1C0CEA}"/>
              </a:ext>
            </a:extLst>
          </p:cNvPr>
          <p:cNvSpPr>
            <a:spLocks noChangeArrowheads="1"/>
          </p:cNvSpPr>
          <p:nvPr/>
        </p:nvSpPr>
        <p:spPr bwMode="auto">
          <a:xfrm>
            <a:off x="7078178" y="2746100"/>
            <a:ext cx="33855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eaLnBrk="0" hangingPunct="0"/>
            <a:r>
              <a:rPr lang="en-US" altLang="zh-CN" b="1" i="1" dirty="0">
                <a:solidFill>
                  <a:srgbClr val="000066"/>
                </a:solidFill>
                <a:latin typeface="Times New Roman" panose="02020603050405020304" pitchFamily="18" charset="0"/>
                <a:ea typeface="黑体" panose="02010609060101010101" pitchFamily="49" charset="-122"/>
              </a:rPr>
              <a:t>F</a:t>
            </a:r>
          </a:p>
        </p:txBody>
      </p:sp>
      <p:grpSp>
        <p:nvGrpSpPr>
          <p:cNvPr id="6" name="Group 46">
            <a:extLst>
              <a:ext uri="{FF2B5EF4-FFF2-40B4-BE49-F238E27FC236}">
                <a16:creationId xmlns="" xmlns:a16="http://schemas.microsoft.com/office/drawing/2014/main" id="{16A597A0-B342-4724-9C7A-E96470EDB2A4}"/>
              </a:ext>
            </a:extLst>
          </p:cNvPr>
          <p:cNvGrpSpPr>
            <a:grpSpLocks/>
          </p:cNvGrpSpPr>
          <p:nvPr/>
        </p:nvGrpSpPr>
        <p:grpSpPr bwMode="auto">
          <a:xfrm>
            <a:off x="558032" y="2119851"/>
            <a:ext cx="2906100" cy="1921663"/>
            <a:chOff x="569" y="2931"/>
            <a:chExt cx="2441" cy="1614"/>
          </a:xfrm>
        </p:grpSpPr>
        <p:sp>
          <p:nvSpPr>
            <p:cNvPr id="44055" name="Rectangle 32" descr="底色1">
              <a:extLst>
                <a:ext uri="{FF2B5EF4-FFF2-40B4-BE49-F238E27FC236}">
                  <a16:creationId xmlns="" xmlns:a16="http://schemas.microsoft.com/office/drawing/2014/main" id="{26199733-42E6-4F66-BF78-B17A85037555}"/>
                </a:ext>
              </a:extLst>
            </p:cNvPr>
            <p:cNvSpPr>
              <a:spLocks noChangeArrowheads="1"/>
            </p:cNvSpPr>
            <p:nvPr/>
          </p:nvSpPr>
          <p:spPr bwMode="auto">
            <a:xfrm>
              <a:off x="569" y="2931"/>
              <a:ext cx="2441" cy="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2400" b="1" dirty="0" smtClean="0">
                  <a:latin typeface="+mn-lt"/>
                  <a:ea typeface="楷体" panose="02010609060101010101" pitchFamily="49" charset="-122"/>
                </a:rPr>
                <a:t>(2)</a:t>
              </a:r>
              <a:r>
                <a:rPr lang="en-US" altLang="zh-CN" sz="2400" b="1" i="1" dirty="0" smtClean="0">
                  <a:latin typeface="+mn-lt"/>
                  <a:ea typeface="楷体" panose="02010609060101010101" pitchFamily="49" charset="-122"/>
                </a:rPr>
                <a:t> </a:t>
              </a:r>
              <a:r>
                <a:rPr lang="en-US" altLang="zh-CN" sz="2400" b="1" i="1" dirty="0">
                  <a:latin typeface="+mn-lt"/>
                  <a:ea typeface="楷体" panose="02010609060101010101" pitchFamily="49" charset="-122"/>
                </a:rPr>
                <a:t>AC</a:t>
              </a:r>
              <a:r>
                <a:rPr lang="zh-CN" altLang="en-US" sz="2400" b="1" dirty="0">
                  <a:latin typeface="+mn-lt"/>
                  <a:ea typeface="楷体" panose="02010609060101010101" pitchFamily="49" charset="-122"/>
                </a:rPr>
                <a:t>边上的高呢？</a:t>
              </a:r>
            </a:p>
          </p:txBody>
        </p:sp>
        <p:sp>
          <p:nvSpPr>
            <p:cNvPr id="44056" name="Rectangle 41" descr="底色1">
              <a:extLst>
                <a:ext uri="{FF2B5EF4-FFF2-40B4-BE49-F238E27FC236}">
                  <a16:creationId xmlns="" xmlns:a16="http://schemas.microsoft.com/office/drawing/2014/main" id="{0EAC19B9-AA4D-4347-8F3C-1EA7D78430F9}"/>
                </a:ext>
              </a:extLst>
            </p:cNvPr>
            <p:cNvSpPr>
              <a:spLocks noChangeArrowheads="1"/>
            </p:cNvSpPr>
            <p:nvPr/>
          </p:nvSpPr>
          <p:spPr bwMode="auto">
            <a:xfrm>
              <a:off x="999" y="3568"/>
              <a:ext cx="1554" cy="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2400" b="1" i="1" dirty="0">
                  <a:latin typeface="+mn-lt"/>
                  <a:ea typeface="楷体" panose="02010609060101010101" pitchFamily="49" charset="-122"/>
                </a:rPr>
                <a:t>AB</a:t>
              </a:r>
              <a:r>
                <a:rPr lang="zh-CN" altLang="en-US" sz="2400" b="1" dirty="0">
                  <a:latin typeface="+mn-lt"/>
                  <a:ea typeface="楷体" panose="02010609060101010101" pitchFamily="49" charset="-122"/>
                </a:rPr>
                <a:t>边上呢？</a:t>
              </a:r>
            </a:p>
          </p:txBody>
        </p:sp>
        <p:sp>
          <p:nvSpPr>
            <p:cNvPr id="44057" name="Rectangle 42" descr="底色1">
              <a:extLst>
                <a:ext uri="{FF2B5EF4-FFF2-40B4-BE49-F238E27FC236}">
                  <a16:creationId xmlns="" xmlns:a16="http://schemas.microsoft.com/office/drawing/2014/main" id="{8ABBEC2F-276F-4B94-9BA1-8617662C47B4}"/>
                </a:ext>
              </a:extLst>
            </p:cNvPr>
            <p:cNvSpPr>
              <a:spLocks noChangeArrowheads="1"/>
            </p:cNvSpPr>
            <p:nvPr/>
          </p:nvSpPr>
          <p:spPr bwMode="auto">
            <a:xfrm>
              <a:off x="944" y="4157"/>
              <a:ext cx="1554" cy="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2400" b="1" i="1" dirty="0">
                  <a:latin typeface="+mn-lt"/>
                  <a:ea typeface="楷体" panose="02010609060101010101" pitchFamily="49" charset="-122"/>
                </a:rPr>
                <a:t>BC</a:t>
              </a:r>
              <a:r>
                <a:rPr lang="zh-CN" altLang="en-US" sz="2400" b="1" dirty="0">
                  <a:latin typeface="+mn-lt"/>
                  <a:ea typeface="楷体" panose="02010609060101010101" pitchFamily="49" charset="-122"/>
                </a:rPr>
                <a:t>边上呢？</a:t>
              </a:r>
            </a:p>
          </p:txBody>
        </p:sp>
      </p:grpSp>
      <p:sp>
        <p:nvSpPr>
          <p:cNvPr id="37931" name="Rectangle 43" descr="底色1">
            <a:extLst>
              <a:ext uri="{FF2B5EF4-FFF2-40B4-BE49-F238E27FC236}">
                <a16:creationId xmlns="" xmlns:a16="http://schemas.microsoft.com/office/drawing/2014/main" id="{8B71412B-A724-443D-956C-B0CBDD05A21D}"/>
              </a:ext>
            </a:extLst>
          </p:cNvPr>
          <p:cNvSpPr>
            <a:spLocks noChangeArrowheads="1"/>
          </p:cNvSpPr>
          <p:nvPr/>
        </p:nvSpPr>
        <p:spPr bwMode="auto">
          <a:xfrm>
            <a:off x="3277322" y="2100363"/>
            <a:ext cx="59503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2400" b="1" i="1" dirty="0">
                <a:solidFill>
                  <a:srgbClr val="FF0000"/>
                </a:solidFill>
                <a:latin typeface="Times New Roman" panose="02020603050405020304" pitchFamily="18" charset="0"/>
                <a:ea typeface="黑体" panose="02010609060101010101" pitchFamily="49" charset="-122"/>
              </a:rPr>
              <a:t>BF</a:t>
            </a:r>
          </a:p>
        </p:txBody>
      </p:sp>
      <p:sp>
        <p:nvSpPr>
          <p:cNvPr id="37932" name="Rectangle 44" descr="底色1">
            <a:extLst>
              <a:ext uri="{FF2B5EF4-FFF2-40B4-BE49-F238E27FC236}">
                <a16:creationId xmlns="" xmlns:a16="http://schemas.microsoft.com/office/drawing/2014/main" id="{DEFAA5AB-3751-4575-91FF-811E64987F9D}"/>
              </a:ext>
            </a:extLst>
          </p:cNvPr>
          <p:cNvSpPr>
            <a:spLocks noChangeArrowheads="1"/>
          </p:cNvSpPr>
          <p:nvPr/>
        </p:nvSpPr>
        <p:spPr bwMode="auto">
          <a:xfrm>
            <a:off x="2938429" y="2918940"/>
            <a:ext cx="59503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2400" b="1" i="1" dirty="0">
                <a:solidFill>
                  <a:srgbClr val="FF0000"/>
                </a:solidFill>
                <a:latin typeface="Times New Roman" panose="02020603050405020304" pitchFamily="18" charset="0"/>
                <a:ea typeface="黑体" panose="02010609060101010101" pitchFamily="49" charset="-122"/>
              </a:rPr>
              <a:t>CE</a:t>
            </a:r>
          </a:p>
        </p:txBody>
      </p:sp>
      <p:sp>
        <p:nvSpPr>
          <p:cNvPr id="37933" name="Rectangle 45" descr="底色1">
            <a:extLst>
              <a:ext uri="{FF2B5EF4-FFF2-40B4-BE49-F238E27FC236}">
                <a16:creationId xmlns="" xmlns:a16="http://schemas.microsoft.com/office/drawing/2014/main" id="{9AB94865-7787-4608-926D-51CE3995EA5E}"/>
              </a:ext>
            </a:extLst>
          </p:cNvPr>
          <p:cNvSpPr>
            <a:spLocks noChangeArrowheads="1"/>
          </p:cNvSpPr>
          <p:nvPr/>
        </p:nvSpPr>
        <p:spPr bwMode="auto">
          <a:xfrm>
            <a:off x="2937550" y="3579553"/>
            <a:ext cx="61266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2400" b="1" i="1">
                <a:solidFill>
                  <a:srgbClr val="FF0000"/>
                </a:solidFill>
                <a:latin typeface="Times New Roman" panose="02020603050405020304" pitchFamily="18" charset="0"/>
                <a:ea typeface="黑体" panose="02010609060101010101" pitchFamily="49" charset="-122"/>
              </a:rPr>
              <a:t>AD</a:t>
            </a:r>
          </a:p>
        </p:txBody>
      </p:sp>
      <p:sp>
        <p:nvSpPr>
          <p:cNvPr id="34" name="矩形 12290"/>
          <p:cNvSpPr>
            <a:spLocks noChangeArrowheads="1"/>
          </p:cNvSpPr>
          <p:nvPr/>
        </p:nvSpPr>
        <p:spPr bwMode="auto">
          <a:xfrm>
            <a:off x="0" y="538410"/>
            <a:ext cx="9140825" cy="539751"/>
          </a:xfrm>
          <a:prstGeom prst="rect">
            <a:avLst/>
          </a:prstGeom>
          <a:noFill/>
          <a:ln w="9525">
            <a:noFill/>
            <a:miter lim="800000"/>
          </a:ln>
        </p:spPr>
        <p:txBody>
          <a:bodyPr anchor="ctr"/>
          <a:lstStyle/>
          <a:p>
            <a:pPr algn="ctr">
              <a:defRPr/>
            </a:pPr>
            <a:r>
              <a:rPr lang="zh-CN" altLang="en-US" sz="2400" b="1" spc="100" noProof="1" smtClean="0">
                <a:solidFill>
                  <a:srgbClr val="0000FF"/>
                </a:solidFill>
                <a:latin typeface="+mn-lt"/>
                <a:ea typeface="黑体" panose="02010609060101010101" pitchFamily="49" charset="-122"/>
                <a:cs typeface="黑体" panose="02010609060101010101" pitchFamily="49" charset="-122"/>
              </a:rPr>
              <a:t>钝角三</a:t>
            </a:r>
            <a:r>
              <a:rPr lang="zh-CN" altLang="en-US" sz="2400" b="1" spc="100" noProof="1">
                <a:solidFill>
                  <a:srgbClr val="0000FF"/>
                </a:solidFill>
                <a:latin typeface="+mn-lt"/>
                <a:ea typeface="黑体" panose="02010609060101010101" pitchFamily="49" charset="-122"/>
                <a:cs typeface="黑体" panose="02010609060101010101" pitchFamily="49" charset="-122"/>
              </a:rPr>
              <a:t>角形</a:t>
            </a:r>
            <a:r>
              <a:rPr lang="zh-CN" altLang="en-US" sz="2400" b="1" spc="100" noProof="1" smtClean="0">
                <a:solidFill>
                  <a:srgbClr val="0000FF"/>
                </a:solidFill>
                <a:latin typeface="+mn-lt"/>
                <a:ea typeface="黑体" panose="02010609060101010101" pitchFamily="49" charset="-122"/>
                <a:cs typeface="黑体" panose="02010609060101010101" pitchFamily="49" charset="-122"/>
              </a:rPr>
              <a:t>的三条高</a:t>
            </a:r>
            <a:endParaRPr lang="zh-CN" altLang="en-US" sz="2400" b="1" spc="100" noProof="1">
              <a:solidFill>
                <a:srgbClr val="0000FF"/>
              </a:solidFill>
              <a:latin typeface="+mn-lt"/>
              <a:ea typeface="黑体" panose="02010609060101010101" pitchFamily="49" charset="-122"/>
              <a:cs typeface="黑体" panose="02010609060101010101" pitchFamily="49" charset="-122"/>
            </a:endParaRPr>
          </a:p>
        </p:txBody>
      </p:sp>
      <p:grpSp>
        <p:nvGrpSpPr>
          <p:cNvPr id="35" name="组合 2"/>
          <p:cNvGrpSpPr>
            <a:grpSpLocks/>
          </p:cNvGrpSpPr>
          <p:nvPr/>
        </p:nvGrpSpPr>
        <p:grpSpPr bwMode="auto">
          <a:xfrm>
            <a:off x="-3175" y="-57150"/>
            <a:ext cx="2006600" cy="478473"/>
            <a:chOff x="123" y="40"/>
            <a:chExt cx="3160" cy="753"/>
          </a:xfrm>
        </p:grpSpPr>
        <p:cxnSp>
          <p:nvCxnSpPr>
            <p:cNvPr id="36" name="直线连接符 23"/>
            <p:cNvCxnSpPr/>
            <p:nvPr/>
          </p:nvCxnSpPr>
          <p:spPr>
            <a:xfrm>
              <a:off x="123" y="777"/>
              <a:ext cx="3160" cy="0"/>
            </a:xfrm>
            <a:prstGeom prst="line">
              <a:avLst/>
            </a:prstGeom>
            <a:ln>
              <a:solidFill>
                <a:srgbClr val="00B050"/>
              </a:solidFill>
            </a:ln>
          </p:spPr>
          <p:style>
            <a:lnRef idx="2">
              <a:schemeClr val="accent1"/>
            </a:lnRef>
            <a:fillRef idx="0">
              <a:schemeClr val="accent1"/>
            </a:fillRef>
            <a:effectRef idx="1">
              <a:schemeClr val="accent1"/>
            </a:effectRef>
            <a:fontRef idx="minor">
              <a:schemeClr val="tx1"/>
            </a:fontRef>
          </p:style>
        </p:cxnSp>
        <p:sp>
          <p:nvSpPr>
            <p:cNvPr id="37" name="文本框 18"/>
            <p:cNvSpPr txBox="1">
              <a:spLocks noChangeArrowheads="1"/>
            </p:cNvSpPr>
            <p:nvPr/>
          </p:nvSpPr>
          <p:spPr bwMode="auto">
            <a:xfrm>
              <a:off x="930" y="40"/>
              <a:ext cx="2310" cy="7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eaLnBrk="0" hangingPunct="0">
                <a:defRPr sz="2500" b="1">
                  <a:latin typeface="宋体" pitchFamily="2" charset="-122"/>
                  <a:cs typeface="Yuanti SC"/>
                </a:defRPr>
              </a:lvl1pPr>
            </a:lstStyle>
            <a:p>
              <a:r>
                <a:rPr lang="zh-CN" altLang="en-US" dirty="0"/>
                <a:t>探究新知</a:t>
              </a:r>
            </a:p>
          </p:txBody>
        </p:sp>
        <p:sp>
          <p:nvSpPr>
            <p:cNvPr id="38" name="Freeform 74"/>
            <p:cNvSpPr>
              <a:spLocks noChangeAspect="1" noEditPoints="1"/>
            </p:cNvSpPr>
            <p:nvPr/>
          </p:nvSpPr>
          <p:spPr bwMode="auto">
            <a:xfrm>
              <a:off x="248" y="157"/>
              <a:ext cx="568" cy="505"/>
            </a:xfrm>
            <a:custGeom>
              <a:avLst/>
              <a:gdLst>
                <a:gd name="T0" fmla="*/ 127 w 167"/>
                <a:gd name="T1" fmla="*/ 22 h 148"/>
                <a:gd name="T2" fmla="*/ 74 w 167"/>
                <a:gd name="T3" fmla="*/ 0 h 148"/>
                <a:gd name="T4" fmla="*/ 0 w 167"/>
                <a:gd name="T5" fmla="*/ 74 h 148"/>
                <a:gd name="T6" fmla="*/ 74 w 167"/>
                <a:gd name="T7" fmla="*/ 148 h 148"/>
                <a:gd name="T8" fmla="*/ 143 w 167"/>
                <a:gd name="T9" fmla="*/ 99 h 148"/>
                <a:gd name="T10" fmla="*/ 70 w 167"/>
                <a:gd name="T11" fmla="*/ 79 h 148"/>
                <a:gd name="T12" fmla="*/ 127 w 167"/>
                <a:gd name="T13" fmla="*/ 22 h 148"/>
                <a:gd name="T14" fmla="*/ 147 w 167"/>
                <a:gd name="T15" fmla="*/ 19 h 148"/>
                <a:gd name="T16" fmla="*/ 93 w 167"/>
                <a:gd name="T17" fmla="*/ 73 h 148"/>
                <a:gd name="T18" fmla="*/ 164 w 167"/>
                <a:gd name="T19" fmla="*/ 92 h 148"/>
                <a:gd name="T20" fmla="*/ 167 w 167"/>
                <a:gd name="T21" fmla="*/ 69 h 148"/>
                <a:gd name="T22" fmla="*/ 147 w 167"/>
                <a:gd name="T23" fmla="*/ 19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7" h="148">
                  <a:moveTo>
                    <a:pt x="127" y="22"/>
                  </a:moveTo>
                  <a:cubicBezTo>
                    <a:pt x="113" y="8"/>
                    <a:pt x="95" y="0"/>
                    <a:pt x="74" y="0"/>
                  </a:cubicBezTo>
                  <a:cubicBezTo>
                    <a:pt x="33" y="0"/>
                    <a:pt x="0" y="33"/>
                    <a:pt x="0" y="74"/>
                  </a:cubicBezTo>
                  <a:cubicBezTo>
                    <a:pt x="0" y="115"/>
                    <a:pt x="33" y="148"/>
                    <a:pt x="74" y="148"/>
                  </a:cubicBezTo>
                  <a:cubicBezTo>
                    <a:pt x="106" y="148"/>
                    <a:pt x="133" y="127"/>
                    <a:pt x="143" y="99"/>
                  </a:cubicBezTo>
                  <a:cubicBezTo>
                    <a:pt x="70" y="79"/>
                    <a:pt x="70" y="79"/>
                    <a:pt x="70" y="79"/>
                  </a:cubicBezTo>
                  <a:lnTo>
                    <a:pt x="127" y="22"/>
                  </a:lnTo>
                  <a:close/>
                  <a:moveTo>
                    <a:pt x="147" y="19"/>
                  </a:moveTo>
                  <a:cubicBezTo>
                    <a:pt x="93" y="73"/>
                    <a:pt x="93" y="73"/>
                    <a:pt x="93" y="73"/>
                  </a:cubicBezTo>
                  <a:cubicBezTo>
                    <a:pt x="164" y="92"/>
                    <a:pt x="164" y="92"/>
                    <a:pt x="164" y="92"/>
                  </a:cubicBezTo>
                  <a:cubicBezTo>
                    <a:pt x="166" y="85"/>
                    <a:pt x="167" y="77"/>
                    <a:pt x="167" y="69"/>
                  </a:cubicBezTo>
                  <a:cubicBezTo>
                    <a:pt x="167" y="50"/>
                    <a:pt x="160" y="32"/>
                    <a:pt x="147" y="19"/>
                  </a:cubicBezTo>
                  <a:close/>
                </a:path>
              </a:pathLst>
            </a:custGeom>
            <a:solidFill>
              <a:schemeClr val="accent3">
                <a:lumMod val="75000"/>
              </a:schemeClr>
            </a:solidFill>
            <a:ln>
              <a:noFill/>
            </a:ln>
          </p:spPr>
          <p:txBody>
            <a:bodyPr/>
            <a:lstStyle/>
            <a:p>
              <a:pPr fontAlgn="auto">
                <a:spcBef>
                  <a:spcPts val="0"/>
                </a:spcBef>
                <a:spcAft>
                  <a:spcPts val="0"/>
                </a:spcAft>
                <a:buFontTx/>
                <a:buNone/>
                <a:defRPr/>
              </a:pPr>
              <a:endParaRPr lang="en-US" dirty="0">
                <a:solidFill>
                  <a:srgbClr val="000000"/>
                </a:solidFill>
                <a:latin typeface="+mn-lt"/>
                <a:ea typeface="微软雅黑" panose="020B0503020204020204" pitchFamily="34" charset="-122"/>
              </a:endParaRPr>
            </a:p>
          </p:txBody>
        </p:sp>
      </p:gr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2" fill="hold" nodeType="clickEffect">
                                  <p:stCondLst>
                                    <p:cond delay="0"/>
                                  </p:stCondLst>
                                  <p:childTnLst>
                                    <p:set>
                                      <p:cBhvr>
                                        <p:cTn id="6" dur="1" fill="hold">
                                          <p:stCondLst>
                                            <p:cond delay="0"/>
                                          </p:stCondLst>
                                        </p:cTn>
                                        <p:tgtEl>
                                          <p:spTgt spid="37915"/>
                                        </p:tgtEl>
                                        <p:attrNameLst>
                                          <p:attrName>style.visibility</p:attrName>
                                        </p:attrNameLst>
                                      </p:cBhvr>
                                      <p:to>
                                        <p:strVal val="visible"/>
                                      </p:to>
                                    </p:set>
                                    <p:animEffect transition="in" filter="wipe(right)">
                                      <p:cBhvr>
                                        <p:cTn id="7" dur="500"/>
                                        <p:tgtEl>
                                          <p:spTgt spid="37915"/>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1"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up)">
                                      <p:cBhvr>
                                        <p:cTn id="12" dur="500"/>
                                        <p:tgtEl>
                                          <p:spTgt spid="4"/>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37919"/>
                                        </p:tgtEl>
                                        <p:attrNameLst>
                                          <p:attrName>style.visibility</p:attrName>
                                        </p:attrNameLst>
                                      </p:cBhvr>
                                      <p:to>
                                        <p:strVal val="visible"/>
                                      </p:to>
                                    </p:set>
                                    <p:animEffect transition="in" filter="slide(fromBottom)">
                                      <p:cBhvr>
                                        <p:cTn id="17" dur="500"/>
                                        <p:tgtEl>
                                          <p:spTgt spid="37919"/>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4" fill="hold"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wipe(down)">
                                      <p:cBhvr>
                                        <p:cTn id="22" dur="500"/>
                                        <p:tgtEl>
                                          <p:spTgt spid="3"/>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2" presetClass="entr" presetSubtype="4" fill="hold" grpId="0" nodeType="clickEffect">
                                  <p:stCondLst>
                                    <p:cond delay="0"/>
                                  </p:stCondLst>
                                  <p:childTnLst>
                                    <p:set>
                                      <p:cBhvr>
                                        <p:cTn id="26" dur="1" fill="hold">
                                          <p:stCondLst>
                                            <p:cond delay="0"/>
                                          </p:stCondLst>
                                        </p:cTn>
                                        <p:tgtEl>
                                          <p:spTgt spid="37926"/>
                                        </p:tgtEl>
                                        <p:attrNameLst>
                                          <p:attrName>style.visibility</p:attrName>
                                        </p:attrNameLst>
                                      </p:cBhvr>
                                      <p:to>
                                        <p:strVal val="visible"/>
                                      </p:to>
                                    </p:set>
                                    <p:animEffect transition="in" filter="slide(fromBottom)">
                                      <p:cBhvr>
                                        <p:cTn id="27" dur="500"/>
                                        <p:tgtEl>
                                          <p:spTgt spid="37926"/>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37921"/>
                                        </p:tgtEl>
                                        <p:attrNameLst>
                                          <p:attrName>style.visibility</p:attrName>
                                        </p:attrNameLst>
                                      </p:cBhvr>
                                      <p:to>
                                        <p:strVal val="visible"/>
                                      </p:to>
                                    </p:set>
                                    <p:animEffect transition="in" filter="wipe(left)">
                                      <p:cBhvr>
                                        <p:cTn id="32" dur="500"/>
                                        <p:tgtEl>
                                          <p:spTgt spid="37921"/>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fade">
                                      <p:cBhvr>
                                        <p:cTn id="37" dur="500"/>
                                        <p:tgtEl>
                                          <p:spTgt spid="7"/>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12" presetClass="entr" presetSubtype="4" fill="hold" grpId="0" nodeType="clickEffect">
                                  <p:stCondLst>
                                    <p:cond delay="0"/>
                                  </p:stCondLst>
                                  <p:childTnLst>
                                    <p:set>
                                      <p:cBhvr>
                                        <p:cTn id="41" dur="1" fill="hold">
                                          <p:stCondLst>
                                            <p:cond delay="0"/>
                                          </p:stCondLst>
                                        </p:cTn>
                                        <p:tgtEl>
                                          <p:spTgt spid="37925"/>
                                        </p:tgtEl>
                                        <p:attrNameLst>
                                          <p:attrName>style.visibility</p:attrName>
                                        </p:attrNameLst>
                                      </p:cBhvr>
                                      <p:to>
                                        <p:strVal val="visible"/>
                                      </p:to>
                                    </p:set>
                                    <p:animEffect transition="in" filter="slide(fromBottom)">
                                      <p:cBhvr>
                                        <p:cTn id="42" dur="500"/>
                                        <p:tgtEl>
                                          <p:spTgt spid="37925"/>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12" presetClass="entr" presetSubtype="4" fill="hold" grpId="0" nodeType="clickEffect">
                                  <p:stCondLst>
                                    <p:cond delay="0"/>
                                  </p:stCondLst>
                                  <p:childTnLst>
                                    <p:set>
                                      <p:cBhvr>
                                        <p:cTn id="46" dur="1" fill="hold">
                                          <p:stCondLst>
                                            <p:cond delay="0"/>
                                          </p:stCondLst>
                                        </p:cTn>
                                        <p:tgtEl>
                                          <p:spTgt spid="37931"/>
                                        </p:tgtEl>
                                        <p:attrNameLst>
                                          <p:attrName>style.visibility</p:attrName>
                                        </p:attrNameLst>
                                      </p:cBhvr>
                                      <p:to>
                                        <p:strVal val="visible"/>
                                      </p:to>
                                    </p:set>
                                    <p:animEffect transition="in" filter="slide(fromBottom)">
                                      <p:cBhvr>
                                        <p:cTn id="47" dur="500"/>
                                        <p:tgtEl>
                                          <p:spTgt spid="37931"/>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12" presetClass="entr" presetSubtype="4" fill="hold" grpId="0" nodeType="clickEffect">
                                  <p:stCondLst>
                                    <p:cond delay="0"/>
                                  </p:stCondLst>
                                  <p:childTnLst>
                                    <p:set>
                                      <p:cBhvr>
                                        <p:cTn id="51" dur="1" fill="hold">
                                          <p:stCondLst>
                                            <p:cond delay="0"/>
                                          </p:stCondLst>
                                        </p:cTn>
                                        <p:tgtEl>
                                          <p:spTgt spid="37932"/>
                                        </p:tgtEl>
                                        <p:attrNameLst>
                                          <p:attrName>style.visibility</p:attrName>
                                        </p:attrNameLst>
                                      </p:cBhvr>
                                      <p:to>
                                        <p:strVal val="visible"/>
                                      </p:to>
                                    </p:set>
                                    <p:animEffect transition="in" filter="slide(fromBottom)">
                                      <p:cBhvr>
                                        <p:cTn id="52" dur="500"/>
                                        <p:tgtEl>
                                          <p:spTgt spid="37932"/>
                                        </p:tgtEl>
                                      </p:cBhvr>
                                    </p:animEffect>
                                  </p:childTnLst>
                                </p:cTn>
                              </p:par>
                            </p:childTnLst>
                          </p:cTn>
                        </p:par>
                      </p:childTnLst>
                    </p:cTn>
                  </p:par>
                  <p:par>
                    <p:cTn id="53" fill="hold" nodeType="clickPar">
                      <p:stCondLst>
                        <p:cond delay="indefinite"/>
                      </p:stCondLst>
                      <p:childTnLst>
                        <p:par>
                          <p:cTn id="54" fill="hold" nodeType="withGroup">
                            <p:stCondLst>
                              <p:cond delay="0"/>
                            </p:stCondLst>
                            <p:childTnLst>
                              <p:par>
                                <p:cTn id="55" presetID="12" presetClass="entr" presetSubtype="4" fill="hold" grpId="0" nodeType="clickEffect">
                                  <p:stCondLst>
                                    <p:cond delay="0"/>
                                  </p:stCondLst>
                                  <p:childTnLst>
                                    <p:set>
                                      <p:cBhvr>
                                        <p:cTn id="56" dur="1" fill="hold">
                                          <p:stCondLst>
                                            <p:cond delay="0"/>
                                          </p:stCondLst>
                                        </p:cTn>
                                        <p:tgtEl>
                                          <p:spTgt spid="37933"/>
                                        </p:tgtEl>
                                        <p:attrNameLst>
                                          <p:attrName>style.visibility</p:attrName>
                                        </p:attrNameLst>
                                      </p:cBhvr>
                                      <p:to>
                                        <p:strVal val="visible"/>
                                      </p:to>
                                    </p:set>
                                    <p:animEffect transition="in" filter="slide(fromBottom)">
                                      <p:cBhvr>
                                        <p:cTn id="57" dur="500"/>
                                        <p:tgtEl>
                                          <p:spTgt spid="379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919" grpId="0"/>
      <p:bldP spid="37925" grpId="0"/>
      <p:bldP spid="37926" grpId="0"/>
      <p:bldP spid="37931" grpId="0"/>
      <p:bldP spid="37932" grpId="0"/>
      <p:bldP spid="3793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Freeform 11" descr="底色1">
            <a:extLst>
              <a:ext uri="{FF2B5EF4-FFF2-40B4-BE49-F238E27FC236}">
                <a16:creationId xmlns="" xmlns:a16="http://schemas.microsoft.com/office/drawing/2014/main" id="{EDA2C8A1-3E41-4FDD-933F-57B5A198C9AC}"/>
              </a:ext>
            </a:extLst>
          </p:cNvPr>
          <p:cNvSpPr>
            <a:spLocks noChangeArrowheads="1"/>
          </p:cNvSpPr>
          <p:nvPr/>
        </p:nvSpPr>
        <p:spPr bwMode="auto">
          <a:xfrm>
            <a:off x="6154564" y="1470157"/>
            <a:ext cx="2571750" cy="847725"/>
          </a:xfrm>
          <a:custGeom>
            <a:avLst/>
            <a:gdLst>
              <a:gd name="T0" fmla="*/ 480 w 2160"/>
              <a:gd name="T1" fmla="*/ 720 h 720"/>
              <a:gd name="T2" fmla="*/ 2160 w 2160"/>
              <a:gd name="T3" fmla="*/ 720 h 720"/>
              <a:gd name="T4" fmla="*/ 0 w 2160"/>
              <a:gd name="T5" fmla="*/ 0 h 720"/>
              <a:gd name="T6" fmla="*/ 480 w 2160"/>
              <a:gd name="T7" fmla="*/ 720 h 720"/>
            </a:gdLst>
            <a:ahLst/>
            <a:cxnLst>
              <a:cxn ang="0">
                <a:pos x="T0" y="T1"/>
              </a:cxn>
              <a:cxn ang="0">
                <a:pos x="T2" y="T3"/>
              </a:cxn>
              <a:cxn ang="0">
                <a:pos x="T4" y="T5"/>
              </a:cxn>
              <a:cxn ang="0">
                <a:pos x="T6" y="T7"/>
              </a:cxn>
            </a:cxnLst>
            <a:rect l="0" t="0" r="r" b="b"/>
            <a:pathLst>
              <a:path w="2160" h="720">
                <a:moveTo>
                  <a:pt x="480" y="720"/>
                </a:moveTo>
                <a:lnTo>
                  <a:pt x="2160" y="720"/>
                </a:lnTo>
                <a:lnTo>
                  <a:pt x="0" y="0"/>
                </a:lnTo>
                <a:lnTo>
                  <a:pt x="480" y="720"/>
                </a:lnTo>
                <a:close/>
              </a:path>
            </a:pathLst>
          </a:custGeom>
          <a:noFill/>
          <a:ln w="38100">
            <a:solidFill>
              <a:srgbClr val="000066"/>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grpSp>
        <p:nvGrpSpPr>
          <p:cNvPr id="45058" name="Group 12">
            <a:extLst>
              <a:ext uri="{FF2B5EF4-FFF2-40B4-BE49-F238E27FC236}">
                <a16:creationId xmlns="" xmlns:a16="http://schemas.microsoft.com/office/drawing/2014/main" id="{10FC6B58-0944-4B80-9D48-C31959388931}"/>
              </a:ext>
            </a:extLst>
          </p:cNvPr>
          <p:cNvGrpSpPr>
            <a:grpSpLocks/>
          </p:cNvGrpSpPr>
          <p:nvPr/>
        </p:nvGrpSpPr>
        <p:grpSpPr bwMode="auto">
          <a:xfrm>
            <a:off x="6730826" y="1744794"/>
            <a:ext cx="342900" cy="595313"/>
            <a:chOff x="3648" y="1990"/>
            <a:chExt cx="288" cy="506"/>
          </a:xfrm>
        </p:grpSpPr>
        <p:sp>
          <p:nvSpPr>
            <p:cNvPr id="45059" name="Line 13">
              <a:extLst>
                <a:ext uri="{FF2B5EF4-FFF2-40B4-BE49-F238E27FC236}">
                  <a16:creationId xmlns="" xmlns:a16="http://schemas.microsoft.com/office/drawing/2014/main" id="{80DA93A2-25C4-469D-AA42-09442A4D15CF}"/>
                </a:ext>
              </a:extLst>
            </p:cNvPr>
            <p:cNvSpPr>
              <a:spLocks noChangeShapeType="1"/>
            </p:cNvSpPr>
            <p:nvPr/>
          </p:nvSpPr>
          <p:spPr bwMode="auto">
            <a:xfrm rot="143156" flipV="1">
              <a:off x="3648" y="1990"/>
              <a:ext cx="192" cy="506"/>
            </a:xfrm>
            <a:prstGeom prst="line">
              <a:avLst/>
            </a:prstGeom>
            <a:noFill/>
            <a:ln w="38100">
              <a:solidFill>
                <a:srgbClr val="0000F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5060" name="Freeform 14">
              <a:extLst>
                <a:ext uri="{FF2B5EF4-FFF2-40B4-BE49-F238E27FC236}">
                  <a16:creationId xmlns="" xmlns:a16="http://schemas.microsoft.com/office/drawing/2014/main" id="{DAB3EDDF-5E6F-4C9F-A1BC-5FD47253459A}"/>
                </a:ext>
              </a:extLst>
            </p:cNvPr>
            <p:cNvSpPr>
              <a:spLocks noChangeArrowheads="1"/>
            </p:cNvSpPr>
            <p:nvPr/>
          </p:nvSpPr>
          <p:spPr bwMode="auto">
            <a:xfrm>
              <a:off x="3792" y="2016"/>
              <a:ext cx="144" cy="144"/>
            </a:xfrm>
            <a:custGeom>
              <a:avLst/>
              <a:gdLst>
                <a:gd name="T0" fmla="*/ 0 w 192"/>
                <a:gd name="T1" fmla="*/ 96 h 144"/>
                <a:gd name="T2" fmla="*/ 144 w 192"/>
                <a:gd name="T3" fmla="*/ 144 h 144"/>
                <a:gd name="T4" fmla="*/ 192 w 192"/>
                <a:gd name="T5" fmla="*/ 0 h 144"/>
              </a:gdLst>
              <a:ahLst/>
              <a:cxnLst>
                <a:cxn ang="0">
                  <a:pos x="T0" y="T1"/>
                </a:cxn>
                <a:cxn ang="0">
                  <a:pos x="T2" y="T3"/>
                </a:cxn>
                <a:cxn ang="0">
                  <a:pos x="T4" y="T5"/>
                </a:cxn>
              </a:cxnLst>
              <a:rect l="0" t="0" r="r" b="b"/>
              <a:pathLst>
                <a:path w="192" h="144">
                  <a:moveTo>
                    <a:pt x="0" y="96"/>
                  </a:moveTo>
                  <a:lnTo>
                    <a:pt x="144" y="144"/>
                  </a:lnTo>
                  <a:lnTo>
                    <a:pt x="192" y="0"/>
                  </a:lnTo>
                </a:path>
              </a:pathLst>
            </a:custGeom>
            <a:noFill/>
            <a:ln w="38100">
              <a:solidFill>
                <a:srgbClr val="0000FF"/>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grpSp>
      <p:sp>
        <p:nvSpPr>
          <p:cNvPr id="45061" name="Line 15">
            <a:extLst>
              <a:ext uri="{FF2B5EF4-FFF2-40B4-BE49-F238E27FC236}">
                <a16:creationId xmlns="" xmlns:a16="http://schemas.microsoft.com/office/drawing/2014/main" id="{4B5267A2-AB4A-472E-AA19-D226525CBE4F}"/>
              </a:ext>
            </a:extLst>
          </p:cNvPr>
          <p:cNvSpPr>
            <a:spLocks noChangeShapeType="1"/>
          </p:cNvSpPr>
          <p:nvPr/>
        </p:nvSpPr>
        <p:spPr bwMode="auto">
          <a:xfrm>
            <a:off x="6154564" y="1470157"/>
            <a:ext cx="0" cy="847725"/>
          </a:xfrm>
          <a:prstGeom prst="line">
            <a:avLst/>
          </a:prstGeom>
          <a:noFill/>
          <a:ln w="57150">
            <a:solidFill>
              <a:srgbClr val="0000F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5062" name="Line 16">
            <a:extLst>
              <a:ext uri="{FF2B5EF4-FFF2-40B4-BE49-F238E27FC236}">
                <a16:creationId xmlns="" xmlns:a16="http://schemas.microsoft.com/office/drawing/2014/main" id="{3B44EAB0-E009-40E5-A7C7-BC28D0E48FC8}"/>
              </a:ext>
            </a:extLst>
          </p:cNvPr>
          <p:cNvSpPr>
            <a:spLocks noChangeShapeType="1"/>
          </p:cNvSpPr>
          <p:nvPr/>
        </p:nvSpPr>
        <p:spPr bwMode="auto">
          <a:xfrm flipH="1">
            <a:off x="5722764" y="2324232"/>
            <a:ext cx="971550" cy="0"/>
          </a:xfrm>
          <a:prstGeom prst="line">
            <a:avLst/>
          </a:prstGeom>
          <a:noFill/>
          <a:ln w="38100">
            <a:solidFill>
              <a:schemeClr val="tx1"/>
            </a:solidFill>
            <a:prstDash val="sysDot"/>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8929" name="Rectangle 17" descr="底色1">
            <a:extLst>
              <a:ext uri="{FF2B5EF4-FFF2-40B4-BE49-F238E27FC236}">
                <a16:creationId xmlns="" xmlns:a16="http://schemas.microsoft.com/office/drawing/2014/main" id="{1B7991FA-58CC-4E29-9FA9-A71B11D9BE15}"/>
              </a:ext>
            </a:extLst>
          </p:cNvPr>
          <p:cNvSpPr>
            <a:spLocks noChangeArrowheads="1"/>
          </p:cNvSpPr>
          <p:nvPr/>
        </p:nvSpPr>
        <p:spPr bwMode="auto">
          <a:xfrm>
            <a:off x="5984701" y="1139957"/>
            <a:ext cx="322263" cy="368300"/>
          </a:xfrm>
          <a:prstGeom prst="rect">
            <a:avLst/>
          </a:prstGeom>
          <a:noFill/>
          <a:ln w="9525">
            <a:noFill/>
            <a:miter lim="800000"/>
          </a:ln>
          <a:effectLst/>
        </p:spPr>
        <p:txBody>
          <a:bodyPr wrap="none">
            <a:spAutoFit/>
          </a:bodyPr>
          <a:lstStyle/>
          <a:p>
            <a:r>
              <a:rPr lang="en-US" altLang="zh-CN" i="1" noProof="1">
                <a:effectLst>
                  <a:outerShdw blurRad="38100" dist="38100" dir="2700000">
                    <a:srgbClr val="C0C0C0"/>
                  </a:outerShdw>
                </a:effectLst>
                <a:latin typeface="Times New Roman" panose="02020603050405020304" pitchFamily="18" charset="0"/>
                <a:ea typeface="黑体" panose="02010600030101010101" pitchFamily="2" charset="-122"/>
              </a:rPr>
              <a:t>A</a:t>
            </a:r>
          </a:p>
        </p:txBody>
      </p:sp>
      <p:sp>
        <p:nvSpPr>
          <p:cNvPr id="38930" name="Rectangle 18" descr="底色1">
            <a:extLst>
              <a:ext uri="{FF2B5EF4-FFF2-40B4-BE49-F238E27FC236}">
                <a16:creationId xmlns="" xmlns:a16="http://schemas.microsoft.com/office/drawing/2014/main" id="{8846F012-EF2B-4BEA-84B4-86B5F26E9DCD}"/>
              </a:ext>
            </a:extLst>
          </p:cNvPr>
          <p:cNvSpPr>
            <a:spLocks noChangeArrowheads="1"/>
          </p:cNvSpPr>
          <p:nvPr/>
        </p:nvSpPr>
        <p:spPr bwMode="auto">
          <a:xfrm>
            <a:off x="6478414" y="2390907"/>
            <a:ext cx="446087" cy="368300"/>
          </a:xfrm>
          <a:prstGeom prst="rect">
            <a:avLst/>
          </a:prstGeom>
          <a:noFill/>
          <a:ln w="9525">
            <a:noFill/>
            <a:miter lim="800000"/>
          </a:ln>
          <a:effectLst/>
        </p:spPr>
        <p:txBody>
          <a:bodyPr>
            <a:spAutoFit/>
          </a:bodyPr>
          <a:lstStyle/>
          <a:p>
            <a:r>
              <a:rPr lang="en-US" altLang="zh-CN" i="1" noProof="1">
                <a:effectLst>
                  <a:outerShdw blurRad="38100" dist="38100" dir="2700000">
                    <a:srgbClr val="C0C0C0"/>
                  </a:outerShdw>
                </a:effectLst>
                <a:latin typeface="Times New Roman" panose="02020603050405020304" pitchFamily="18" charset="0"/>
                <a:ea typeface="黑体" panose="02010600030101010101" pitchFamily="2" charset="-122"/>
              </a:rPr>
              <a:t>B</a:t>
            </a:r>
          </a:p>
        </p:txBody>
      </p:sp>
      <p:sp>
        <p:nvSpPr>
          <p:cNvPr id="38931" name="Rectangle 19" descr="底色1">
            <a:extLst>
              <a:ext uri="{FF2B5EF4-FFF2-40B4-BE49-F238E27FC236}">
                <a16:creationId xmlns="" xmlns:a16="http://schemas.microsoft.com/office/drawing/2014/main" id="{72B2F44E-D1DF-41A8-8399-4BD247641E00}"/>
              </a:ext>
            </a:extLst>
          </p:cNvPr>
          <p:cNvSpPr>
            <a:spLocks noChangeArrowheads="1"/>
          </p:cNvSpPr>
          <p:nvPr/>
        </p:nvSpPr>
        <p:spPr bwMode="auto">
          <a:xfrm>
            <a:off x="8604076" y="2281369"/>
            <a:ext cx="334963" cy="368300"/>
          </a:xfrm>
          <a:prstGeom prst="rect">
            <a:avLst/>
          </a:prstGeom>
          <a:noFill/>
          <a:ln w="9525">
            <a:noFill/>
            <a:miter lim="800000"/>
          </a:ln>
          <a:effectLst/>
        </p:spPr>
        <p:txBody>
          <a:bodyPr wrap="none">
            <a:spAutoFit/>
          </a:bodyPr>
          <a:lstStyle/>
          <a:p>
            <a:r>
              <a:rPr lang="en-US" altLang="zh-CN" i="1" noProof="1">
                <a:effectLst>
                  <a:outerShdw blurRad="38100" dist="38100" dir="2700000">
                    <a:srgbClr val="C0C0C0"/>
                  </a:outerShdw>
                </a:effectLst>
                <a:latin typeface="Times New Roman" panose="02020603050405020304" pitchFamily="18" charset="0"/>
                <a:ea typeface="黑体" panose="02010600030101010101" pitchFamily="2" charset="-122"/>
              </a:rPr>
              <a:t>C</a:t>
            </a:r>
          </a:p>
        </p:txBody>
      </p:sp>
      <p:sp>
        <p:nvSpPr>
          <p:cNvPr id="45066" name="Freeform 20">
            <a:extLst>
              <a:ext uri="{FF2B5EF4-FFF2-40B4-BE49-F238E27FC236}">
                <a16:creationId xmlns="" xmlns:a16="http://schemas.microsoft.com/office/drawing/2014/main" id="{DCC3A913-B37D-4AE5-86B3-BD77A4A1BAD5}"/>
              </a:ext>
            </a:extLst>
          </p:cNvPr>
          <p:cNvSpPr>
            <a:spLocks noChangeArrowheads="1"/>
          </p:cNvSpPr>
          <p:nvPr/>
        </p:nvSpPr>
        <p:spPr bwMode="auto">
          <a:xfrm>
            <a:off x="6154564" y="2194057"/>
            <a:ext cx="114300" cy="114300"/>
          </a:xfrm>
          <a:custGeom>
            <a:avLst/>
            <a:gdLst>
              <a:gd name="T0" fmla="*/ 0 w 144"/>
              <a:gd name="T1" fmla="*/ 0 h 96"/>
              <a:gd name="T2" fmla="*/ 144 w 144"/>
              <a:gd name="T3" fmla="*/ 0 h 96"/>
              <a:gd name="T4" fmla="*/ 144 w 144"/>
              <a:gd name="T5" fmla="*/ 96 h 96"/>
            </a:gdLst>
            <a:ahLst/>
            <a:cxnLst>
              <a:cxn ang="0">
                <a:pos x="T0" y="T1"/>
              </a:cxn>
              <a:cxn ang="0">
                <a:pos x="T2" y="T3"/>
              </a:cxn>
              <a:cxn ang="0">
                <a:pos x="T4" y="T5"/>
              </a:cxn>
            </a:cxnLst>
            <a:rect l="0" t="0" r="r" b="b"/>
            <a:pathLst>
              <a:path w="144" h="96">
                <a:moveTo>
                  <a:pt x="0" y="0"/>
                </a:moveTo>
                <a:lnTo>
                  <a:pt x="144" y="0"/>
                </a:lnTo>
                <a:lnTo>
                  <a:pt x="144" y="96"/>
                </a:lnTo>
              </a:path>
            </a:pathLst>
          </a:custGeom>
          <a:noFill/>
          <a:ln w="38100">
            <a:solidFill>
              <a:srgbClr val="0000FF"/>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45067" name="Line 21">
            <a:extLst>
              <a:ext uri="{FF2B5EF4-FFF2-40B4-BE49-F238E27FC236}">
                <a16:creationId xmlns="" xmlns:a16="http://schemas.microsoft.com/office/drawing/2014/main" id="{281543AB-7172-4EE4-9A92-0D84A7532CE2}"/>
              </a:ext>
            </a:extLst>
          </p:cNvPr>
          <p:cNvSpPr>
            <a:spLocks noChangeShapeType="1"/>
          </p:cNvSpPr>
          <p:nvPr/>
        </p:nvSpPr>
        <p:spPr bwMode="auto">
          <a:xfrm>
            <a:off x="6726064" y="2317882"/>
            <a:ext cx="976312" cy="1470025"/>
          </a:xfrm>
          <a:prstGeom prst="line">
            <a:avLst/>
          </a:prstGeom>
          <a:noFill/>
          <a:ln w="57150">
            <a:solidFill>
              <a:schemeClr val="tx1"/>
            </a:solidFill>
            <a:prstDash val="sysDot"/>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8934" name="Rectangle 22" descr="底色1">
            <a:extLst>
              <a:ext uri="{FF2B5EF4-FFF2-40B4-BE49-F238E27FC236}">
                <a16:creationId xmlns="" xmlns:a16="http://schemas.microsoft.com/office/drawing/2014/main" id="{76C89898-2A1D-479A-99E8-D5074DA942E1}"/>
              </a:ext>
            </a:extLst>
          </p:cNvPr>
          <p:cNvSpPr>
            <a:spLocks noChangeArrowheads="1"/>
          </p:cNvSpPr>
          <p:nvPr/>
        </p:nvSpPr>
        <p:spPr bwMode="auto">
          <a:xfrm>
            <a:off x="5776739" y="2335344"/>
            <a:ext cx="342900" cy="368300"/>
          </a:xfrm>
          <a:prstGeom prst="rect">
            <a:avLst/>
          </a:prstGeom>
          <a:noFill/>
          <a:ln w="9525">
            <a:noFill/>
            <a:miter lim="800000"/>
          </a:ln>
          <a:effectLst/>
        </p:spPr>
        <p:txBody>
          <a:bodyPr>
            <a:spAutoFit/>
          </a:bodyPr>
          <a:lstStyle/>
          <a:p>
            <a:r>
              <a:rPr lang="en-US" altLang="zh-CN" i="1" noProof="1">
                <a:effectLst>
                  <a:outerShdw blurRad="38100" dist="38100" dir="2700000">
                    <a:srgbClr val="C0C0C0"/>
                  </a:outerShdw>
                </a:effectLst>
                <a:latin typeface="Times New Roman" panose="02020603050405020304" pitchFamily="18" charset="0"/>
                <a:ea typeface="黑体" panose="02010600030101010101" pitchFamily="2" charset="-122"/>
              </a:rPr>
              <a:t>D</a:t>
            </a:r>
          </a:p>
        </p:txBody>
      </p:sp>
      <p:sp>
        <p:nvSpPr>
          <p:cNvPr id="38935" name="Rectangle 23" descr="底色1">
            <a:extLst>
              <a:ext uri="{FF2B5EF4-FFF2-40B4-BE49-F238E27FC236}">
                <a16:creationId xmlns="" xmlns:a16="http://schemas.microsoft.com/office/drawing/2014/main" id="{50235632-158F-41CD-9ABD-FC5EDCCA7063}"/>
              </a:ext>
            </a:extLst>
          </p:cNvPr>
          <p:cNvSpPr>
            <a:spLocks noChangeArrowheads="1"/>
          </p:cNvSpPr>
          <p:nvPr/>
        </p:nvSpPr>
        <p:spPr bwMode="auto">
          <a:xfrm>
            <a:off x="6865764" y="1411419"/>
            <a:ext cx="374650" cy="368300"/>
          </a:xfrm>
          <a:prstGeom prst="rect">
            <a:avLst/>
          </a:prstGeom>
          <a:noFill/>
          <a:ln w="9525">
            <a:noFill/>
            <a:miter lim="800000"/>
          </a:ln>
          <a:effectLst/>
        </p:spPr>
        <p:txBody>
          <a:bodyPr>
            <a:spAutoFit/>
          </a:bodyPr>
          <a:lstStyle/>
          <a:p>
            <a:r>
              <a:rPr lang="en-US" altLang="zh-CN" i="1" noProof="1">
                <a:effectLst>
                  <a:outerShdw blurRad="38100" dist="38100" dir="2700000">
                    <a:srgbClr val="C0C0C0"/>
                  </a:outerShdw>
                </a:effectLst>
                <a:latin typeface="Times New Roman" panose="02020603050405020304" pitchFamily="18" charset="0"/>
                <a:ea typeface="黑体" panose="02010600030101010101" pitchFamily="2" charset="-122"/>
              </a:rPr>
              <a:t>F</a:t>
            </a:r>
          </a:p>
        </p:txBody>
      </p:sp>
      <p:grpSp>
        <p:nvGrpSpPr>
          <p:cNvPr id="45070" name="Group 24">
            <a:extLst>
              <a:ext uri="{FF2B5EF4-FFF2-40B4-BE49-F238E27FC236}">
                <a16:creationId xmlns="" xmlns:a16="http://schemas.microsoft.com/office/drawing/2014/main" id="{BE3A709F-FFEA-4AD9-B6E8-F9295D187B26}"/>
              </a:ext>
            </a:extLst>
          </p:cNvPr>
          <p:cNvGrpSpPr>
            <a:grpSpLocks/>
          </p:cNvGrpSpPr>
          <p:nvPr/>
        </p:nvGrpSpPr>
        <p:grpSpPr bwMode="auto">
          <a:xfrm>
            <a:off x="7284864" y="2317882"/>
            <a:ext cx="1441450" cy="841375"/>
            <a:chOff x="4213" y="2256"/>
            <a:chExt cx="1211" cy="764"/>
          </a:xfrm>
        </p:grpSpPr>
        <p:sp>
          <p:nvSpPr>
            <p:cNvPr id="45071" name="Line 25">
              <a:extLst>
                <a:ext uri="{FF2B5EF4-FFF2-40B4-BE49-F238E27FC236}">
                  <a16:creationId xmlns="" xmlns:a16="http://schemas.microsoft.com/office/drawing/2014/main" id="{EFDB0F9B-3D49-4575-A040-31EC6CF81341}"/>
                </a:ext>
              </a:extLst>
            </p:cNvPr>
            <p:cNvSpPr>
              <a:spLocks noChangeShapeType="1"/>
            </p:cNvSpPr>
            <p:nvPr/>
          </p:nvSpPr>
          <p:spPr bwMode="auto">
            <a:xfrm flipH="1">
              <a:off x="4213" y="2256"/>
              <a:ext cx="1211" cy="699"/>
            </a:xfrm>
            <a:prstGeom prst="line">
              <a:avLst/>
            </a:prstGeom>
            <a:noFill/>
            <a:ln w="38100">
              <a:solidFill>
                <a:srgbClr val="0000F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5072" name="Freeform 26">
              <a:extLst>
                <a:ext uri="{FF2B5EF4-FFF2-40B4-BE49-F238E27FC236}">
                  <a16:creationId xmlns="" xmlns:a16="http://schemas.microsoft.com/office/drawing/2014/main" id="{4C0A971D-C71E-46EE-B638-BBB78840D33D}"/>
                </a:ext>
              </a:extLst>
            </p:cNvPr>
            <p:cNvSpPr>
              <a:spLocks noChangeArrowheads="1"/>
            </p:cNvSpPr>
            <p:nvPr/>
          </p:nvSpPr>
          <p:spPr bwMode="auto">
            <a:xfrm rot="3585956">
              <a:off x="4260" y="2900"/>
              <a:ext cx="96" cy="144"/>
            </a:xfrm>
            <a:custGeom>
              <a:avLst/>
              <a:gdLst>
                <a:gd name="T0" fmla="*/ 0 w 144"/>
                <a:gd name="T1" fmla="*/ 0 h 144"/>
                <a:gd name="T2" fmla="*/ 144 w 144"/>
                <a:gd name="T3" fmla="*/ 0 h 144"/>
                <a:gd name="T4" fmla="*/ 144 w 144"/>
                <a:gd name="T5" fmla="*/ 144 h 144"/>
              </a:gdLst>
              <a:ahLst/>
              <a:cxnLst>
                <a:cxn ang="0">
                  <a:pos x="T0" y="T1"/>
                </a:cxn>
                <a:cxn ang="0">
                  <a:pos x="T2" y="T3"/>
                </a:cxn>
                <a:cxn ang="0">
                  <a:pos x="T4" y="T5"/>
                </a:cxn>
              </a:cxnLst>
              <a:rect l="0" t="0" r="r" b="b"/>
              <a:pathLst>
                <a:path w="144" h="144">
                  <a:moveTo>
                    <a:pt x="0" y="0"/>
                  </a:moveTo>
                  <a:lnTo>
                    <a:pt x="144" y="0"/>
                  </a:lnTo>
                  <a:lnTo>
                    <a:pt x="144" y="144"/>
                  </a:lnTo>
                </a:path>
              </a:pathLst>
            </a:custGeom>
            <a:noFill/>
            <a:ln w="38100">
              <a:solidFill>
                <a:srgbClr val="0000FF"/>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grpSp>
      <p:sp>
        <p:nvSpPr>
          <p:cNvPr id="79988" name="Rectangle 27" descr="底色1">
            <a:extLst>
              <a:ext uri="{FF2B5EF4-FFF2-40B4-BE49-F238E27FC236}">
                <a16:creationId xmlns="" xmlns:a16="http://schemas.microsoft.com/office/drawing/2014/main" id="{8EA59750-6C12-49EF-BE6F-8542F2003149}"/>
              </a:ext>
            </a:extLst>
          </p:cNvPr>
          <p:cNvSpPr>
            <a:spLocks noChangeArrowheads="1"/>
          </p:cNvSpPr>
          <p:nvPr/>
        </p:nvSpPr>
        <p:spPr bwMode="auto">
          <a:xfrm>
            <a:off x="445828" y="909124"/>
            <a:ext cx="524084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2400" b="1" dirty="0" smtClean="0">
                <a:latin typeface="+mn-lt"/>
                <a:ea typeface="楷体" panose="02010609060101010101" pitchFamily="49" charset="-122"/>
              </a:rPr>
              <a:t>(3)</a:t>
            </a:r>
            <a:r>
              <a:rPr lang="zh-CN" altLang="en-US" sz="2400" b="1" dirty="0" smtClean="0">
                <a:latin typeface="+mn-lt"/>
                <a:ea typeface="楷体" panose="02010609060101010101" pitchFamily="49" charset="-122"/>
              </a:rPr>
              <a:t>钝</a:t>
            </a:r>
            <a:r>
              <a:rPr lang="zh-CN" altLang="en-US" sz="2400" b="1" dirty="0">
                <a:latin typeface="+mn-lt"/>
                <a:ea typeface="楷体" panose="02010609060101010101" pitchFamily="49" charset="-122"/>
              </a:rPr>
              <a:t>角三角形的三条高交于一点吗？</a:t>
            </a:r>
          </a:p>
        </p:txBody>
      </p:sp>
      <p:sp>
        <p:nvSpPr>
          <p:cNvPr id="79989" name="Rectangle 29" descr="底色1">
            <a:extLst>
              <a:ext uri="{FF2B5EF4-FFF2-40B4-BE49-F238E27FC236}">
                <a16:creationId xmlns="" xmlns:a16="http://schemas.microsoft.com/office/drawing/2014/main" id="{6ED1D048-6AC8-462A-B23A-1E6794FF067C}"/>
              </a:ext>
            </a:extLst>
          </p:cNvPr>
          <p:cNvSpPr>
            <a:spLocks noChangeArrowheads="1"/>
          </p:cNvSpPr>
          <p:nvPr/>
        </p:nvSpPr>
        <p:spPr bwMode="auto">
          <a:xfrm>
            <a:off x="445828" y="2418836"/>
            <a:ext cx="465664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2400" b="1" dirty="0" smtClean="0">
                <a:latin typeface="+mn-lt"/>
                <a:ea typeface="楷体" panose="02010609060101010101" pitchFamily="49" charset="-122"/>
              </a:rPr>
              <a:t>(4)</a:t>
            </a:r>
            <a:r>
              <a:rPr lang="zh-CN" altLang="en-US" sz="2400" b="1" dirty="0" smtClean="0">
                <a:latin typeface="+mn-lt"/>
                <a:ea typeface="楷体" panose="02010609060101010101" pitchFamily="49" charset="-122"/>
              </a:rPr>
              <a:t>它</a:t>
            </a:r>
            <a:r>
              <a:rPr lang="zh-CN" altLang="en-US" sz="2400" b="1" dirty="0">
                <a:latin typeface="+mn-lt"/>
                <a:ea typeface="楷体" panose="02010609060101010101" pitchFamily="49" charset="-122"/>
              </a:rPr>
              <a:t>们所在的直线交于 一点吗？</a:t>
            </a:r>
          </a:p>
        </p:txBody>
      </p:sp>
      <p:sp>
        <p:nvSpPr>
          <p:cNvPr id="38944" name="Line 32">
            <a:extLst>
              <a:ext uri="{FF2B5EF4-FFF2-40B4-BE49-F238E27FC236}">
                <a16:creationId xmlns="" xmlns:a16="http://schemas.microsoft.com/office/drawing/2014/main" id="{DB7DAFFC-23CF-429A-A0F5-58859D44E80E}"/>
              </a:ext>
            </a:extLst>
          </p:cNvPr>
          <p:cNvSpPr>
            <a:spLocks noChangeShapeType="1"/>
          </p:cNvSpPr>
          <p:nvPr/>
        </p:nvSpPr>
        <p:spPr bwMode="auto">
          <a:xfrm>
            <a:off x="6148214" y="2354394"/>
            <a:ext cx="0" cy="1314450"/>
          </a:xfrm>
          <a:prstGeom prst="line">
            <a:avLst/>
          </a:prstGeom>
          <a:noFill/>
          <a:ln w="38100">
            <a:solidFill>
              <a:schemeClr val="accent2"/>
            </a:solidFill>
            <a:prstDash val="sysDot"/>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8945" name="Line 33">
            <a:extLst>
              <a:ext uri="{FF2B5EF4-FFF2-40B4-BE49-F238E27FC236}">
                <a16:creationId xmlns="" xmlns:a16="http://schemas.microsoft.com/office/drawing/2014/main" id="{D2E129D6-5302-417F-B3B7-2B0A039F051C}"/>
              </a:ext>
            </a:extLst>
          </p:cNvPr>
          <p:cNvSpPr>
            <a:spLocks noChangeShapeType="1"/>
          </p:cNvSpPr>
          <p:nvPr/>
        </p:nvSpPr>
        <p:spPr bwMode="auto">
          <a:xfrm flipH="1">
            <a:off x="6164089" y="2335344"/>
            <a:ext cx="542925" cy="1314450"/>
          </a:xfrm>
          <a:prstGeom prst="line">
            <a:avLst/>
          </a:prstGeom>
          <a:noFill/>
          <a:ln w="38100">
            <a:solidFill>
              <a:schemeClr val="accent2"/>
            </a:solidFill>
            <a:prstDash val="sysDot"/>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8946" name="Line 34">
            <a:extLst>
              <a:ext uri="{FF2B5EF4-FFF2-40B4-BE49-F238E27FC236}">
                <a16:creationId xmlns="" xmlns:a16="http://schemas.microsoft.com/office/drawing/2014/main" id="{94FFE716-AC89-462F-9EB2-B1C4DFB2B4B1}"/>
              </a:ext>
            </a:extLst>
          </p:cNvPr>
          <p:cNvSpPr>
            <a:spLocks noChangeShapeType="1"/>
          </p:cNvSpPr>
          <p:nvPr/>
        </p:nvSpPr>
        <p:spPr bwMode="auto">
          <a:xfrm flipH="1">
            <a:off x="6137101" y="3095757"/>
            <a:ext cx="1085850" cy="577850"/>
          </a:xfrm>
          <a:prstGeom prst="line">
            <a:avLst/>
          </a:prstGeom>
          <a:noFill/>
          <a:ln w="38100">
            <a:solidFill>
              <a:schemeClr val="accent2"/>
            </a:solidFill>
            <a:prstDash val="sysDot"/>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8947" name="Text Box 35" descr="底色1">
            <a:extLst>
              <a:ext uri="{FF2B5EF4-FFF2-40B4-BE49-F238E27FC236}">
                <a16:creationId xmlns="" xmlns:a16="http://schemas.microsoft.com/office/drawing/2014/main" id="{22AD31D8-681F-4FC4-BEF4-953CE437F534}"/>
              </a:ext>
            </a:extLst>
          </p:cNvPr>
          <p:cNvSpPr txBox="1">
            <a:spLocks noChangeArrowheads="1"/>
          </p:cNvSpPr>
          <p:nvPr/>
        </p:nvSpPr>
        <p:spPr bwMode="auto">
          <a:xfrm>
            <a:off x="5792601" y="3598994"/>
            <a:ext cx="800100" cy="368300"/>
          </a:xfrm>
          <a:prstGeom prst="rect">
            <a:avLst/>
          </a:prstGeom>
          <a:noFill/>
          <a:ln w="9525">
            <a:noFill/>
            <a:miter lim="800000"/>
          </a:ln>
          <a:effectLst/>
        </p:spPr>
        <p:txBody>
          <a:bodyPr>
            <a:spAutoFit/>
          </a:bodyPr>
          <a:lstStyle/>
          <a:p>
            <a:r>
              <a:rPr lang="en-US" altLang="zh-CN" i="1" noProof="1">
                <a:effectLst>
                  <a:outerShdw blurRad="38100" dist="38100" dir="2700000">
                    <a:srgbClr val="C0C0C0"/>
                  </a:outerShdw>
                </a:effectLst>
                <a:latin typeface="Times New Roman" panose="02020603050405020304" pitchFamily="18" charset="0"/>
                <a:ea typeface="黑体" panose="02010600030101010101" pitchFamily="2" charset="-122"/>
              </a:rPr>
              <a:t>O</a:t>
            </a:r>
          </a:p>
        </p:txBody>
      </p:sp>
      <p:sp>
        <p:nvSpPr>
          <p:cNvPr id="38948" name="Oval 36">
            <a:extLst>
              <a:ext uri="{FF2B5EF4-FFF2-40B4-BE49-F238E27FC236}">
                <a16:creationId xmlns="" xmlns:a16="http://schemas.microsoft.com/office/drawing/2014/main" id="{5D3982A3-1F44-48E5-B1CC-8E41A2B64454}"/>
              </a:ext>
            </a:extLst>
          </p:cNvPr>
          <p:cNvSpPr>
            <a:spLocks noChangeAspect="1" noChangeArrowheads="1"/>
          </p:cNvSpPr>
          <p:nvPr/>
        </p:nvSpPr>
        <p:spPr bwMode="auto">
          <a:xfrm>
            <a:off x="6100589" y="3598994"/>
            <a:ext cx="80962" cy="80963"/>
          </a:xfrm>
          <a:prstGeom prst="ellipse">
            <a:avLst/>
          </a:prstGeom>
          <a:solidFill>
            <a:srgbClr val="FF0000"/>
          </a:solidFill>
          <a:ln w="9525">
            <a:solidFill>
              <a:schemeClr val="tx2"/>
            </a:solidFill>
            <a:round/>
            <a:headEnd type="none" w="sm" len="sm"/>
            <a:tailEnd type="none" w="sm" len="sm"/>
          </a:ln>
        </p:spPr>
        <p:txBody>
          <a:bodyPr wrap="none" anchor="ctr"/>
          <a:lstStyle/>
          <a:p>
            <a:endParaRPr lang="zh-CN" altLang="en-US">
              <a:latin typeface="Times New Roman" panose="02020603050405020304" pitchFamily="18" charset="0"/>
              <a:ea typeface="黑体" panose="02010609060101010101" pitchFamily="49" charset="-122"/>
            </a:endParaRPr>
          </a:p>
        </p:txBody>
      </p:sp>
      <p:sp>
        <p:nvSpPr>
          <p:cNvPr id="38949" name="Rectangle 37" descr="底色1">
            <a:extLst>
              <a:ext uri="{FF2B5EF4-FFF2-40B4-BE49-F238E27FC236}">
                <a16:creationId xmlns="" xmlns:a16="http://schemas.microsoft.com/office/drawing/2014/main" id="{017D9D60-44BE-4072-A59F-C34EBCC22821}"/>
              </a:ext>
            </a:extLst>
          </p:cNvPr>
          <p:cNvSpPr>
            <a:spLocks noChangeArrowheads="1"/>
          </p:cNvSpPr>
          <p:nvPr/>
        </p:nvSpPr>
        <p:spPr bwMode="auto">
          <a:xfrm>
            <a:off x="7037214" y="3146557"/>
            <a:ext cx="322262" cy="368300"/>
          </a:xfrm>
          <a:prstGeom prst="rect">
            <a:avLst/>
          </a:prstGeom>
          <a:noFill/>
          <a:ln w="9525">
            <a:noFill/>
            <a:miter lim="800000"/>
          </a:ln>
          <a:effectLst/>
        </p:spPr>
        <p:txBody>
          <a:bodyPr wrap="none">
            <a:spAutoFit/>
          </a:bodyPr>
          <a:lstStyle/>
          <a:p>
            <a:r>
              <a:rPr lang="en-US" altLang="zh-CN" i="1" noProof="1">
                <a:effectLst>
                  <a:outerShdw blurRad="38100" dist="38100" dir="2700000">
                    <a:srgbClr val="C0C0C0"/>
                  </a:outerShdw>
                </a:effectLst>
                <a:latin typeface="Times New Roman" panose="02020603050405020304" pitchFamily="18" charset="0"/>
                <a:ea typeface="黑体" panose="02010600030101010101" pitchFamily="2" charset="-122"/>
              </a:rPr>
              <a:t>E</a:t>
            </a:r>
          </a:p>
        </p:txBody>
      </p:sp>
      <p:sp>
        <p:nvSpPr>
          <p:cNvPr id="79996" name="Rectangle 39">
            <a:extLst>
              <a:ext uri="{FF2B5EF4-FFF2-40B4-BE49-F238E27FC236}">
                <a16:creationId xmlns="" xmlns:a16="http://schemas.microsoft.com/office/drawing/2014/main" id="{F3F9093F-58EF-4D02-AB2D-7C80A4462C1E}"/>
              </a:ext>
            </a:extLst>
          </p:cNvPr>
          <p:cNvSpPr>
            <a:spLocks noChangeArrowheads="1"/>
          </p:cNvSpPr>
          <p:nvPr/>
        </p:nvSpPr>
        <p:spPr bwMode="auto">
          <a:xfrm>
            <a:off x="647525" y="1663186"/>
            <a:ext cx="523834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0" hangingPunct="0"/>
            <a:r>
              <a:rPr lang="zh-CN" altLang="en-US" sz="2400" b="1" dirty="0">
                <a:solidFill>
                  <a:srgbClr val="FF0000"/>
                </a:solidFill>
                <a:latin typeface="仿宋" panose="02010609060101010101" pitchFamily="49" charset="-122"/>
                <a:ea typeface="仿宋" panose="02010609060101010101" pitchFamily="49" charset="-122"/>
              </a:rPr>
              <a:t>钝角三角形的三条</a:t>
            </a:r>
            <a:r>
              <a:rPr lang="zh-CN" altLang="en-US" sz="2400" b="1" dirty="0" smtClean="0">
                <a:solidFill>
                  <a:srgbClr val="FF0000"/>
                </a:solidFill>
                <a:latin typeface="仿宋" panose="02010609060101010101" pitchFamily="49" charset="-122"/>
                <a:ea typeface="仿宋" panose="02010609060101010101" pitchFamily="49" charset="-122"/>
              </a:rPr>
              <a:t>高不</a:t>
            </a:r>
            <a:r>
              <a:rPr lang="zh-CN" altLang="en-US" sz="2400" b="1" dirty="0">
                <a:solidFill>
                  <a:srgbClr val="FF0000"/>
                </a:solidFill>
                <a:latin typeface="仿宋" panose="02010609060101010101" pitchFamily="49" charset="-122"/>
                <a:ea typeface="仿宋" panose="02010609060101010101" pitchFamily="49" charset="-122"/>
              </a:rPr>
              <a:t>相交于一点；</a:t>
            </a:r>
          </a:p>
        </p:txBody>
      </p:sp>
      <p:sp>
        <p:nvSpPr>
          <p:cNvPr id="38953" name="Rectangle 41">
            <a:extLst>
              <a:ext uri="{FF2B5EF4-FFF2-40B4-BE49-F238E27FC236}">
                <a16:creationId xmlns="" xmlns:a16="http://schemas.microsoft.com/office/drawing/2014/main" id="{1BB6CAB6-7356-45A6-B9D0-CB2393DAA67E}"/>
              </a:ext>
            </a:extLst>
          </p:cNvPr>
          <p:cNvSpPr>
            <a:spLocks noChangeArrowheads="1"/>
          </p:cNvSpPr>
          <p:nvPr/>
        </p:nvSpPr>
        <p:spPr bwMode="auto">
          <a:xfrm>
            <a:off x="723715" y="3086495"/>
            <a:ext cx="5053012"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400" b="1" dirty="0">
                <a:solidFill>
                  <a:srgbClr val="FF0000"/>
                </a:solidFill>
                <a:latin typeface="仿宋" panose="02010609060101010101" pitchFamily="49" charset="-122"/>
                <a:ea typeface="仿宋" panose="02010609060101010101" pitchFamily="49" charset="-122"/>
              </a:rPr>
              <a:t>钝角三角形的三条高</a:t>
            </a:r>
            <a:r>
              <a:rPr lang="zh-CN" altLang="en-US" sz="2400" b="1" dirty="0" smtClean="0">
                <a:solidFill>
                  <a:srgbClr val="FF0000"/>
                </a:solidFill>
                <a:latin typeface="仿宋" panose="02010609060101010101" pitchFamily="49" charset="-122"/>
                <a:ea typeface="仿宋" panose="02010609060101010101" pitchFamily="49" charset="-122"/>
              </a:rPr>
              <a:t>所在的直线</a:t>
            </a:r>
            <a:r>
              <a:rPr lang="zh-CN" altLang="en-US" sz="2400" b="1" dirty="0">
                <a:solidFill>
                  <a:srgbClr val="FF0000"/>
                </a:solidFill>
                <a:latin typeface="仿宋" panose="02010609060101010101" pitchFamily="49" charset="-122"/>
                <a:ea typeface="仿宋" panose="02010609060101010101" pitchFamily="49" charset="-122"/>
              </a:rPr>
              <a:t>交于一点</a:t>
            </a:r>
            <a:r>
              <a:rPr lang="en-US" altLang="zh-CN" sz="2400" b="1" dirty="0">
                <a:solidFill>
                  <a:srgbClr val="FF0000"/>
                </a:solidFill>
                <a:latin typeface="仿宋" panose="02010609060101010101" pitchFamily="49" charset="-122"/>
                <a:ea typeface="仿宋" panose="02010609060101010101" pitchFamily="49" charset="-122"/>
              </a:rPr>
              <a:t>.</a:t>
            </a:r>
          </a:p>
        </p:txBody>
      </p:sp>
      <p:grpSp>
        <p:nvGrpSpPr>
          <p:cNvPr id="32" name="组合 2"/>
          <p:cNvGrpSpPr>
            <a:grpSpLocks/>
          </p:cNvGrpSpPr>
          <p:nvPr/>
        </p:nvGrpSpPr>
        <p:grpSpPr bwMode="auto">
          <a:xfrm>
            <a:off x="-3175" y="-57150"/>
            <a:ext cx="2006600" cy="478473"/>
            <a:chOff x="123" y="40"/>
            <a:chExt cx="3160" cy="753"/>
          </a:xfrm>
        </p:grpSpPr>
        <p:cxnSp>
          <p:nvCxnSpPr>
            <p:cNvPr id="33" name="直线连接符 23"/>
            <p:cNvCxnSpPr/>
            <p:nvPr/>
          </p:nvCxnSpPr>
          <p:spPr>
            <a:xfrm>
              <a:off x="123" y="777"/>
              <a:ext cx="3160" cy="0"/>
            </a:xfrm>
            <a:prstGeom prst="line">
              <a:avLst/>
            </a:prstGeom>
            <a:ln>
              <a:solidFill>
                <a:srgbClr val="00B050"/>
              </a:solidFill>
            </a:ln>
          </p:spPr>
          <p:style>
            <a:lnRef idx="2">
              <a:schemeClr val="accent1"/>
            </a:lnRef>
            <a:fillRef idx="0">
              <a:schemeClr val="accent1"/>
            </a:fillRef>
            <a:effectRef idx="1">
              <a:schemeClr val="accent1"/>
            </a:effectRef>
            <a:fontRef idx="minor">
              <a:schemeClr val="tx1"/>
            </a:fontRef>
          </p:style>
        </p:cxnSp>
        <p:sp>
          <p:nvSpPr>
            <p:cNvPr id="34" name="文本框 18"/>
            <p:cNvSpPr txBox="1">
              <a:spLocks noChangeArrowheads="1"/>
            </p:cNvSpPr>
            <p:nvPr/>
          </p:nvSpPr>
          <p:spPr bwMode="auto">
            <a:xfrm>
              <a:off x="930" y="40"/>
              <a:ext cx="2310" cy="7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eaLnBrk="0" hangingPunct="0">
                <a:defRPr sz="2500" b="1">
                  <a:latin typeface="宋体" pitchFamily="2" charset="-122"/>
                  <a:cs typeface="Yuanti SC"/>
                </a:defRPr>
              </a:lvl1pPr>
            </a:lstStyle>
            <a:p>
              <a:r>
                <a:rPr lang="zh-CN" altLang="en-US" dirty="0"/>
                <a:t>探究新知</a:t>
              </a:r>
            </a:p>
          </p:txBody>
        </p:sp>
        <p:sp>
          <p:nvSpPr>
            <p:cNvPr id="35" name="Freeform 74"/>
            <p:cNvSpPr>
              <a:spLocks noChangeAspect="1" noEditPoints="1"/>
            </p:cNvSpPr>
            <p:nvPr/>
          </p:nvSpPr>
          <p:spPr bwMode="auto">
            <a:xfrm>
              <a:off x="248" y="157"/>
              <a:ext cx="568" cy="505"/>
            </a:xfrm>
            <a:custGeom>
              <a:avLst/>
              <a:gdLst>
                <a:gd name="T0" fmla="*/ 127 w 167"/>
                <a:gd name="T1" fmla="*/ 22 h 148"/>
                <a:gd name="T2" fmla="*/ 74 w 167"/>
                <a:gd name="T3" fmla="*/ 0 h 148"/>
                <a:gd name="T4" fmla="*/ 0 w 167"/>
                <a:gd name="T5" fmla="*/ 74 h 148"/>
                <a:gd name="T6" fmla="*/ 74 w 167"/>
                <a:gd name="T7" fmla="*/ 148 h 148"/>
                <a:gd name="T8" fmla="*/ 143 w 167"/>
                <a:gd name="T9" fmla="*/ 99 h 148"/>
                <a:gd name="T10" fmla="*/ 70 w 167"/>
                <a:gd name="T11" fmla="*/ 79 h 148"/>
                <a:gd name="T12" fmla="*/ 127 w 167"/>
                <a:gd name="T13" fmla="*/ 22 h 148"/>
                <a:gd name="T14" fmla="*/ 147 w 167"/>
                <a:gd name="T15" fmla="*/ 19 h 148"/>
                <a:gd name="T16" fmla="*/ 93 w 167"/>
                <a:gd name="T17" fmla="*/ 73 h 148"/>
                <a:gd name="T18" fmla="*/ 164 w 167"/>
                <a:gd name="T19" fmla="*/ 92 h 148"/>
                <a:gd name="T20" fmla="*/ 167 w 167"/>
                <a:gd name="T21" fmla="*/ 69 h 148"/>
                <a:gd name="T22" fmla="*/ 147 w 167"/>
                <a:gd name="T23" fmla="*/ 19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7" h="148">
                  <a:moveTo>
                    <a:pt x="127" y="22"/>
                  </a:moveTo>
                  <a:cubicBezTo>
                    <a:pt x="113" y="8"/>
                    <a:pt x="95" y="0"/>
                    <a:pt x="74" y="0"/>
                  </a:cubicBezTo>
                  <a:cubicBezTo>
                    <a:pt x="33" y="0"/>
                    <a:pt x="0" y="33"/>
                    <a:pt x="0" y="74"/>
                  </a:cubicBezTo>
                  <a:cubicBezTo>
                    <a:pt x="0" y="115"/>
                    <a:pt x="33" y="148"/>
                    <a:pt x="74" y="148"/>
                  </a:cubicBezTo>
                  <a:cubicBezTo>
                    <a:pt x="106" y="148"/>
                    <a:pt x="133" y="127"/>
                    <a:pt x="143" y="99"/>
                  </a:cubicBezTo>
                  <a:cubicBezTo>
                    <a:pt x="70" y="79"/>
                    <a:pt x="70" y="79"/>
                    <a:pt x="70" y="79"/>
                  </a:cubicBezTo>
                  <a:lnTo>
                    <a:pt x="127" y="22"/>
                  </a:lnTo>
                  <a:close/>
                  <a:moveTo>
                    <a:pt x="147" y="19"/>
                  </a:moveTo>
                  <a:cubicBezTo>
                    <a:pt x="93" y="73"/>
                    <a:pt x="93" y="73"/>
                    <a:pt x="93" y="73"/>
                  </a:cubicBezTo>
                  <a:cubicBezTo>
                    <a:pt x="164" y="92"/>
                    <a:pt x="164" y="92"/>
                    <a:pt x="164" y="92"/>
                  </a:cubicBezTo>
                  <a:cubicBezTo>
                    <a:pt x="166" y="85"/>
                    <a:pt x="167" y="77"/>
                    <a:pt x="167" y="69"/>
                  </a:cubicBezTo>
                  <a:cubicBezTo>
                    <a:pt x="167" y="50"/>
                    <a:pt x="160" y="32"/>
                    <a:pt x="147" y="19"/>
                  </a:cubicBezTo>
                  <a:close/>
                </a:path>
              </a:pathLst>
            </a:custGeom>
            <a:solidFill>
              <a:schemeClr val="accent3">
                <a:lumMod val="75000"/>
              </a:schemeClr>
            </a:solidFill>
            <a:ln>
              <a:noFill/>
            </a:ln>
          </p:spPr>
          <p:txBody>
            <a:bodyPr/>
            <a:lstStyle/>
            <a:p>
              <a:pPr fontAlgn="auto">
                <a:spcBef>
                  <a:spcPts val="0"/>
                </a:spcBef>
                <a:spcAft>
                  <a:spcPts val="0"/>
                </a:spcAft>
                <a:buFontTx/>
                <a:buNone/>
                <a:defRPr/>
              </a:pPr>
              <a:endParaRPr lang="en-US" dirty="0">
                <a:solidFill>
                  <a:srgbClr val="000000"/>
                </a:solidFill>
                <a:latin typeface="+mn-lt"/>
                <a:ea typeface="微软雅黑" panose="020B0503020204020204" pitchFamily="34" charset="-122"/>
              </a:endParaRPr>
            </a:p>
          </p:txBody>
        </p:sp>
      </p:gr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9996"/>
                                        </p:tgtEl>
                                        <p:attrNameLst>
                                          <p:attrName>style.visibility</p:attrName>
                                        </p:attrNameLst>
                                      </p:cBhvr>
                                      <p:to>
                                        <p:strVal val="visible"/>
                                      </p:to>
                                    </p:set>
                                    <p:animEffect transition="in" filter="blinds(horizontal)">
                                      <p:cBhvr>
                                        <p:cTn id="7" dur="500"/>
                                        <p:tgtEl>
                                          <p:spTgt spid="7999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38944"/>
                                        </p:tgtEl>
                                        <p:attrNameLst>
                                          <p:attrName>style.visibility</p:attrName>
                                        </p:attrNameLst>
                                      </p:cBhvr>
                                      <p:to>
                                        <p:strVal val="visible"/>
                                      </p:to>
                                    </p:set>
                                    <p:animEffect transition="in" filter="wipe(up)">
                                      <p:cBhvr>
                                        <p:cTn id="12" dur="500"/>
                                        <p:tgtEl>
                                          <p:spTgt spid="38944"/>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1" fill="hold" nodeType="clickEffect">
                                  <p:stCondLst>
                                    <p:cond delay="0"/>
                                  </p:stCondLst>
                                  <p:childTnLst>
                                    <p:set>
                                      <p:cBhvr>
                                        <p:cTn id="16" dur="1" fill="hold">
                                          <p:stCondLst>
                                            <p:cond delay="0"/>
                                          </p:stCondLst>
                                        </p:cTn>
                                        <p:tgtEl>
                                          <p:spTgt spid="38945"/>
                                        </p:tgtEl>
                                        <p:attrNameLst>
                                          <p:attrName>style.visibility</p:attrName>
                                        </p:attrNameLst>
                                      </p:cBhvr>
                                      <p:to>
                                        <p:strVal val="visible"/>
                                      </p:to>
                                    </p:set>
                                    <p:animEffect transition="in" filter="wipe(up)">
                                      <p:cBhvr>
                                        <p:cTn id="17" dur="500"/>
                                        <p:tgtEl>
                                          <p:spTgt spid="38945"/>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1" fill="hold" nodeType="clickEffect">
                                  <p:stCondLst>
                                    <p:cond delay="0"/>
                                  </p:stCondLst>
                                  <p:childTnLst>
                                    <p:set>
                                      <p:cBhvr>
                                        <p:cTn id="21" dur="1" fill="hold">
                                          <p:stCondLst>
                                            <p:cond delay="0"/>
                                          </p:stCondLst>
                                        </p:cTn>
                                        <p:tgtEl>
                                          <p:spTgt spid="38946"/>
                                        </p:tgtEl>
                                        <p:attrNameLst>
                                          <p:attrName>style.visibility</p:attrName>
                                        </p:attrNameLst>
                                      </p:cBhvr>
                                      <p:to>
                                        <p:strVal val="visible"/>
                                      </p:to>
                                    </p:set>
                                    <p:animEffect transition="in" filter="wipe(up)">
                                      <p:cBhvr>
                                        <p:cTn id="22" dur="500"/>
                                        <p:tgtEl>
                                          <p:spTgt spid="38946"/>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3" presetClass="entr" presetSubtype="16" fill="hold" grpId="0" nodeType="clickEffect">
                                  <p:stCondLst>
                                    <p:cond delay="0"/>
                                  </p:stCondLst>
                                  <p:childTnLst>
                                    <p:set>
                                      <p:cBhvr>
                                        <p:cTn id="26" dur="1" fill="hold">
                                          <p:stCondLst>
                                            <p:cond delay="0"/>
                                          </p:stCondLst>
                                        </p:cTn>
                                        <p:tgtEl>
                                          <p:spTgt spid="38948"/>
                                        </p:tgtEl>
                                        <p:attrNameLst>
                                          <p:attrName>style.visibility</p:attrName>
                                        </p:attrNameLst>
                                      </p:cBhvr>
                                      <p:to>
                                        <p:strVal val="visible"/>
                                      </p:to>
                                    </p:set>
                                    <p:anim calcmode="lin" valueType="num">
                                      <p:cBhvr>
                                        <p:cTn id="27" dur="500" fill="hold"/>
                                        <p:tgtEl>
                                          <p:spTgt spid="38948"/>
                                        </p:tgtEl>
                                        <p:attrNameLst>
                                          <p:attrName>ppt_w</p:attrName>
                                        </p:attrNameLst>
                                      </p:cBhvr>
                                      <p:tavLst>
                                        <p:tav tm="0">
                                          <p:val>
                                            <p:fltVal val="0"/>
                                          </p:val>
                                        </p:tav>
                                        <p:tav tm="100000">
                                          <p:val>
                                            <p:strVal val="#ppt_w"/>
                                          </p:val>
                                        </p:tav>
                                      </p:tavLst>
                                    </p:anim>
                                    <p:anim calcmode="lin" valueType="num">
                                      <p:cBhvr>
                                        <p:cTn id="28" dur="500" fill="hold"/>
                                        <p:tgtEl>
                                          <p:spTgt spid="38948"/>
                                        </p:tgtEl>
                                        <p:attrNameLst>
                                          <p:attrName>ppt_h</p:attrName>
                                        </p:attrNameLst>
                                      </p:cBhvr>
                                      <p:tavLst>
                                        <p:tav tm="0">
                                          <p:val>
                                            <p:fltVal val="0"/>
                                          </p:val>
                                        </p:tav>
                                        <p:tav tm="100000">
                                          <p:val>
                                            <p:strVal val="#ppt_h"/>
                                          </p:val>
                                        </p:tav>
                                      </p:tavLst>
                                    </p:anim>
                                  </p:childTnLst>
                                </p:cTn>
                              </p:par>
                            </p:childTnLst>
                          </p:cTn>
                        </p:par>
                      </p:childTnLst>
                    </p:cTn>
                  </p:par>
                  <p:par>
                    <p:cTn id="29" fill="hold" nodeType="clickPar">
                      <p:stCondLst>
                        <p:cond delay="indefinite"/>
                      </p:stCondLst>
                      <p:childTnLst>
                        <p:par>
                          <p:cTn id="30" fill="hold" nodeType="withGroup">
                            <p:stCondLst>
                              <p:cond delay="0"/>
                            </p:stCondLst>
                            <p:childTnLst>
                              <p:par>
                                <p:cTn id="31" presetID="24" presetClass="entr" presetSubtype="0" fill="hold" grpId="0" nodeType="clickEffect">
                                  <p:stCondLst>
                                    <p:cond delay="0"/>
                                  </p:stCondLst>
                                  <p:childTnLst>
                                    <p:set>
                                      <p:cBhvr>
                                        <p:cTn id="32" dur="1" fill="hold">
                                          <p:stCondLst>
                                            <p:cond delay="499"/>
                                          </p:stCondLst>
                                        </p:cTn>
                                        <p:tgtEl>
                                          <p:spTgt spid="38947"/>
                                        </p:tgtEl>
                                        <p:attrNameLst>
                                          <p:attrName>style.visibility</p:attrName>
                                        </p:attrNameLst>
                                      </p:cBhvr>
                                      <p:to>
                                        <p:strVal val="visible"/>
                                      </p:to>
                                    </p:set>
                                    <p:anim calcmode="lin" valueType="num">
                                      <p:cBhvr>
                                        <p:cTn id="33" dur="1" fill="hold"/>
                                        <p:tgtEl>
                                          <p:spTgt spid="38947"/>
                                        </p:tgtEl>
                                      </p:cBhvr>
                                    </p:anim>
                                  </p:childTnLst>
                                </p:cTn>
                              </p:par>
                            </p:childTnLst>
                          </p:cTn>
                        </p:par>
                      </p:childTnLst>
                    </p:cTn>
                  </p:par>
                  <p:par>
                    <p:cTn id="34" fill="hold" nodeType="clickPar">
                      <p:stCondLst>
                        <p:cond delay="indefinite"/>
                      </p:stCondLst>
                      <p:childTnLst>
                        <p:par>
                          <p:cTn id="35" fill="hold" nodeType="withGroup">
                            <p:stCondLst>
                              <p:cond delay="0"/>
                            </p:stCondLst>
                            <p:childTnLst>
                              <p:par>
                                <p:cTn id="36" presetID="3" presetClass="entr" presetSubtype="10" fill="hold" grpId="0" nodeType="clickEffect">
                                  <p:stCondLst>
                                    <p:cond delay="0"/>
                                  </p:stCondLst>
                                  <p:childTnLst>
                                    <p:set>
                                      <p:cBhvr>
                                        <p:cTn id="37" dur="1" fill="hold">
                                          <p:stCondLst>
                                            <p:cond delay="0"/>
                                          </p:stCondLst>
                                        </p:cTn>
                                        <p:tgtEl>
                                          <p:spTgt spid="38953"/>
                                        </p:tgtEl>
                                        <p:attrNameLst>
                                          <p:attrName>style.visibility</p:attrName>
                                        </p:attrNameLst>
                                      </p:cBhvr>
                                      <p:to>
                                        <p:strVal val="visible"/>
                                      </p:to>
                                    </p:set>
                                    <p:animEffect transition="in" filter="blinds(horizontal)">
                                      <p:cBhvr>
                                        <p:cTn id="38" dur="500"/>
                                        <p:tgtEl>
                                          <p:spTgt spid="389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47" grpId="0" bldLvl="0" animBg="1"/>
      <p:bldP spid="38948" grpId="0" bldLvl="0" animBg="1"/>
      <p:bldP spid="79996" grpId="0"/>
      <p:bldP spid="3895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99" name="Text Box 39" descr="底色1">
            <a:extLst>
              <a:ext uri="{FF2B5EF4-FFF2-40B4-BE49-F238E27FC236}">
                <a16:creationId xmlns="" xmlns:a16="http://schemas.microsoft.com/office/drawing/2014/main" id="{425E5504-159C-420A-8A4D-FC26ED135353}"/>
              </a:ext>
            </a:extLst>
          </p:cNvPr>
          <p:cNvSpPr txBox="1">
            <a:spLocks noChangeArrowheads="1"/>
          </p:cNvSpPr>
          <p:nvPr/>
        </p:nvSpPr>
        <p:spPr bwMode="auto">
          <a:xfrm>
            <a:off x="4171950" y="1713669"/>
            <a:ext cx="971550"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0" hangingPunct="0">
              <a:spcBef>
                <a:spcPct val="50000"/>
              </a:spcBef>
            </a:pPr>
            <a:r>
              <a:rPr lang="en-US" altLang="zh-CN" sz="2100" b="1">
                <a:solidFill>
                  <a:srgbClr val="FF0000"/>
                </a:solidFill>
                <a:latin typeface="+mn-lt"/>
                <a:ea typeface="仿宋" panose="02010609060101010101" pitchFamily="49" charset="-122"/>
              </a:rPr>
              <a:t>3</a:t>
            </a:r>
          </a:p>
        </p:txBody>
      </p:sp>
      <p:sp>
        <p:nvSpPr>
          <p:cNvPr id="15400" name="Text Box 40" descr="底色1">
            <a:extLst>
              <a:ext uri="{FF2B5EF4-FFF2-40B4-BE49-F238E27FC236}">
                <a16:creationId xmlns="" xmlns:a16="http://schemas.microsoft.com/office/drawing/2014/main" id="{7D581D55-1725-4FA2-AAD5-52611F8A9E2B}"/>
              </a:ext>
            </a:extLst>
          </p:cNvPr>
          <p:cNvSpPr txBox="1">
            <a:spLocks noChangeArrowheads="1"/>
          </p:cNvSpPr>
          <p:nvPr/>
        </p:nvSpPr>
        <p:spPr bwMode="auto">
          <a:xfrm>
            <a:off x="5429250" y="1713669"/>
            <a:ext cx="971550"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0" hangingPunct="0">
              <a:spcBef>
                <a:spcPct val="50000"/>
              </a:spcBef>
            </a:pPr>
            <a:r>
              <a:rPr lang="en-US" altLang="zh-CN" sz="2100" b="1">
                <a:solidFill>
                  <a:srgbClr val="FF0000"/>
                </a:solidFill>
                <a:latin typeface="+mn-lt"/>
                <a:ea typeface="仿宋" panose="02010609060101010101" pitchFamily="49" charset="-122"/>
              </a:rPr>
              <a:t>1</a:t>
            </a:r>
          </a:p>
        </p:txBody>
      </p:sp>
      <p:sp>
        <p:nvSpPr>
          <p:cNvPr id="15401" name="Text Box 41" descr="底色1">
            <a:extLst>
              <a:ext uri="{FF2B5EF4-FFF2-40B4-BE49-F238E27FC236}">
                <a16:creationId xmlns="" xmlns:a16="http://schemas.microsoft.com/office/drawing/2014/main" id="{66681915-57BA-4F00-B7A0-C5BA66AC45FE}"/>
              </a:ext>
            </a:extLst>
          </p:cNvPr>
          <p:cNvSpPr txBox="1">
            <a:spLocks noChangeArrowheads="1"/>
          </p:cNvSpPr>
          <p:nvPr/>
        </p:nvSpPr>
        <p:spPr bwMode="auto">
          <a:xfrm>
            <a:off x="6800850" y="1713669"/>
            <a:ext cx="971550" cy="414338"/>
          </a:xfrm>
          <a:prstGeom prst="rect">
            <a:avLst/>
          </a:prstGeom>
          <a:noFill/>
          <a:ln w="9525">
            <a:noFill/>
            <a:miter lim="800000"/>
          </a:ln>
          <a:effectLst/>
        </p:spPr>
        <p:txBody>
          <a:bodyPr>
            <a:spAutoFit/>
          </a:bodyPr>
          <a:lstStyle/>
          <a:p>
            <a:pPr algn="ctr" eaLnBrk="0" hangingPunct="0">
              <a:spcBef>
                <a:spcPct val="50000"/>
              </a:spcBef>
            </a:pPr>
            <a:r>
              <a:rPr lang="en-US" altLang="zh-CN" sz="2100" b="1" noProof="1">
                <a:solidFill>
                  <a:srgbClr val="FF0000"/>
                </a:solidFill>
                <a:effectLst>
                  <a:outerShdw blurRad="38100" dist="38100" dir="2700000">
                    <a:srgbClr val="C0C0C0"/>
                  </a:outerShdw>
                </a:effectLst>
                <a:latin typeface="+mn-lt"/>
                <a:ea typeface="仿宋" panose="02010609060101010101" pitchFamily="49" charset="-122"/>
              </a:rPr>
              <a:t>1</a:t>
            </a:r>
          </a:p>
        </p:txBody>
      </p:sp>
      <p:sp>
        <p:nvSpPr>
          <p:cNvPr id="15402" name="Text Box 42" descr="底色1">
            <a:extLst>
              <a:ext uri="{FF2B5EF4-FFF2-40B4-BE49-F238E27FC236}">
                <a16:creationId xmlns="" xmlns:a16="http://schemas.microsoft.com/office/drawing/2014/main" id="{3FA6D518-D5EE-4726-B9F2-8FEDF9BD38B4}"/>
              </a:ext>
            </a:extLst>
          </p:cNvPr>
          <p:cNvSpPr txBox="1">
            <a:spLocks noChangeArrowheads="1"/>
          </p:cNvSpPr>
          <p:nvPr/>
        </p:nvSpPr>
        <p:spPr bwMode="auto">
          <a:xfrm>
            <a:off x="4171950" y="2064958"/>
            <a:ext cx="971550" cy="414338"/>
          </a:xfrm>
          <a:prstGeom prst="rect">
            <a:avLst/>
          </a:prstGeom>
          <a:noFill/>
          <a:ln w="9525">
            <a:noFill/>
            <a:miter lim="800000"/>
          </a:ln>
          <a:effectLst/>
        </p:spPr>
        <p:txBody>
          <a:bodyPr>
            <a:spAutoFit/>
          </a:bodyPr>
          <a:lstStyle/>
          <a:p>
            <a:pPr algn="ctr" eaLnBrk="0" hangingPunct="0">
              <a:buFontTx/>
              <a:buNone/>
              <a:defRPr/>
            </a:pPr>
            <a:r>
              <a:rPr lang="zh-CN" altLang="en-US" sz="2100" b="1" dirty="0">
                <a:solidFill>
                  <a:srgbClr val="FF0000"/>
                </a:solidFill>
                <a:effectLst>
                  <a:outerShdw blurRad="38100" dist="38100" dir="2700000" algn="tl">
                    <a:srgbClr val="FFFFFF"/>
                  </a:outerShdw>
                </a:effectLst>
                <a:latin typeface="+mn-lt"/>
                <a:ea typeface="仿宋" panose="02010609060101010101" pitchFamily="49" charset="-122"/>
              </a:rPr>
              <a:t>相交</a:t>
            </a:r>
            <a:endParaRPr lang="en-US" sz="2100" b="1" dirty="0">
              <a:solidFill>
                <a:srgbClr val="FF0000"/>
              </a:solidFill>
              <a:effectLst>
                <a:outerShdw blurRad="38100" dist="38100" dir="2700000" algn="tl">
                  <a:srgbClr val="FFFFFF"/>
                </a:outerShdw>
              </a:effectLst>
              <a:latin typeface="+mn-lt"/>
              <a:ea typeface="仿宋" panose="02010609060101010101" pitchFamily="49" charset="-122"/>
            </a:endParaRPr>
          </a:p>
        </p:txBody>
      </p:sp>
      <p:sp>
        <p:nvSpPr>
          <p:cNvPr id="15403" name="Text Box 43" descr="底色1">
            <a:extLst>
              <a:ext uri="{FF2B5EF4-FFF2-40B4-BE49-F238E27FC236}">
                <a16:creationId xmlns="" xmlns:a16="http://schemas.microsoft.com/office/drawing/2014/main" id="{6008F455-C135-4170-85AC-6AC52207B244}"/>
              </a:ext>
            </a:extLst>
          </p:cNvPr>
          <p:cNvSpPr txBox="1">
            <a:spLocks noChangeArrowheads="1"/>
          </p:cNvSpPr>
          <p:nvPr/>
        </p:nvSpPr>
        <p:spPr bwMode="auto">
          <a:xfrm>
            <a:off x="5486400" y="2064958"/>
            <a:ext cx="971550"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0" hangingPunct="0"/>
            <a:r>
              <a:rPr lang="zh-CN" altLang="en-US" sz="2100" b="1">
                <a:solidFill>
                  <a:srgbClr val="FF0000"/>
                </a:solidFill>
                <a:latin typeface="+mn-lt"/>
                <a:ea typeface="仿宋" panose="02010609060101010101" pitchFamily="49" charset="-122"/>
              </a:rPr>
              <a:t>相交</a:t>
            </a:r>
            <a:endParaRPr lang="en-US" altLang="zh-CN" sz="2100" b="1">
              <a:solidFill>
                <a:srgbClr val="FF0000"/>
              </a:solidFill>
              <a:latin typeface="+mn-lt"/>
              <a:ea typeface="仿宋" panose="02010609060101010101" pitchFamily="49" charset="-122"/>
            </a:endParaRPr>
          </a:p>
        </p:txBody>
      </p:sp>
      <p:sp>
        <p:nvSpPr>
          <p:cNvPr id="15404" name="Text Box 44" descr="底色1">
            <a:extLst>
              <a:ext uri="{FF2B5EF4-FFF2-40B4-BE49-F238E27FC236}">
                <a16:creationId xmlns="" xmlns:a16="http://schemas.microsoft.com/office/drawing/2014/main" id="{468FE4CB-673D-4B62-A87A-0BECD5266C05}"/>
              </a:ext>
            </a:extLst>
          </p:cNvPr>
          <p:cNvSpPr txBox="1">
            <a:spLocks noChangeArrowheads="1"/>
          </p:cNvSpPr>
          <p:nvPr/>
        </p:nvSpPr>
        <p:spPr bwMode="auto">
          <a:xfrm>
            <a:off x="6669088" y="2064958"/>
            <a:ext cx="1103312"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0" hangingPunct="0"/>
            <a:r>
              <a:rPr lang="zh-CN" altLang="en-US" sz="2100" b="1">
                <a:solidFill>
                  <a:srgbClr val="FF0000"/>
                </a:solidFill>
                <a:latin typeface="+mn-lt"/>
                <a:ea typeface="仿宋" panose="02010609060101010101" pitchFamily="49" charset="-122"/>
              </a:rPr>
              <a:t>不相交</a:t>
            </a:r>
            <a:endParaRPr lang="en-US" altLang="zh-CN" sz="2100" b="1">
              <a:solidFill>
                <a:srgbClr val="FF0000"/>
              </a:solidFill>
              <a:latin typeface="+mn-lt"/>
              <a:ea typeface="仿宋" panose="02010609060101010101" pitchFamily="49" charset="-122"/>
            </a:endParaRPr>
          </a:p>
        </p:txBody>
      </p:sp>
      <p:sp>
        <p:nvSpPr>
          <p:cNvPr id="15405" name="Text Box 45" descr="底色1">
            <a:extLst>
              <a:ext uri="{FF2B5EF4-FFF2-40B4-BE49-F238E27FC236}">
                <a16:creationId xmlns="" xmlns:a16="http://schemas.microsoft.com/office/drawing/2014/main" id="{8FE5B195-CC31-45EA-BD84-123EC45BA4A2}"/>
              </a:ext>
            </a:extLst>
          </p:cNvPr>
          <p:cNvSpPr txBox="1">
            <a:spLocks noChangeArrowheads="1"/>
          </p:cNvSpPr>
          <p:nvPr/>
        </p:nvSpPr>
        <p:spPr bwMode="auto">
          <a:xfrm>
            <a:off x="4171950" y="2418971"/>
            <a:ext cx="971550" cy="414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0" hangingPunct="0"/>
            <a:r>
              <a:rPr lang="zh-CN" altLang="en-US" sz="2100" b="1">
                <a:solidFill>
                  <a:srgbClr val="FF0000"/>
                </a:solidFill>
                <a:latin typeface="+mn-lt"/>
                <a:ea typeface="仿宋" panose="02010609060101010101" pitchFamily="49" charset="-122"/>
              </a:rPr>
              <a:t>相交</a:t>
            </a:r>
            <a:endParaRPr lang="en-US" altLang="zh-CN" sz="2100" b="1">
              <a:solidFill>
                <a:srgbClr val="FF0000"/>
              </a:solidFill>
              <a:latin typeface="+mn-lt"/>
              <a:ea typeface="仿宋" panose="02010609060101010101" pitchFamily="49" charset="-122"/>
            </a:endParaRPr>
          </a:p>
        </p:txBody>
      </p:sp>
      <p:sp>
        <p:nvSpPr>
          <p:cNvPr id="15406" name="Text Box 46" descr="底色1">
            <a:extLst>
              <a:ext uri="{FF2B5EF4-FFF2-40B4-BE49-F238E27FC236}">
                <a16:creationId xmlns="" xmlns:a16="http://schemas.microsoft.com/office/drawing/2014/main" id="{0D0A922E-C695-4ADE-9061-4B3F9B721E0A}"/>
              </a:ext>
            </a:extLst>
          </p:cNvPr>
          <p:cNvSpPr txBox="1">
            <a:spLocks noChangeArrowheads="1"/>
          </p:cNvSpPr>
          <p:nvPr/>
        </p:nvSpPr>
        <p:spPr bwMode="auto">
          <a:xfrm>
            <a:off x="5486400" y="2418971"/>
            <a:ext cx="971550" cy="414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0" hangingPunct="0"/>
            <a:r>
              <a:rPr lang="zh-CN" altLang="en-US" sz="2100" b="1">
                <a:solidFill>
                  <a:srgbClr val="FF0000"/>
                </a:solidFill>
                <a:latin typeface="+mn-lt"/>
                <a:ea typeface="仿宋" panose="02010609060101010101" pitchFamily="49" charset="-122"/>
              </a:rPr>
              <a:t>相交</a:t>
            </a:r>
            <a:endParaRPr lang="en-US" altLang="zh-CN" sz="2100" b="1">
              <a:solidFill>
                <a:srgbClr val="FF0000"/>
              </a:solidFill>
              <a:latin typeface="+mn-lt"/>
              <a:ea typeface="仿宋" panose="02010609060101010101" pitchFamily="49" charset="-122"/>
            </a:endParaRPr>
          </a:p>
        </p:txBody>
      </p:sp>
      <p:sp>
        <p:nvSpPr>
          <p:cNvPr id="15407" name="Text Box 47" descr="底色1">
            <a:extLst>
              <a:ext uri="{FF2B5EF4-FFF2-40B4-BE49-F238E27FC236}">
                <a16:creationId xmlns="" xmlns:a16="http://schemas.microsoft.com/office/drawing/2014/main" id="{3E7E7D94-3FF9-4CB2-899B-69AE5371DCC9}"/>
              </a:ext>
            </a:extLst>
          </p:cNvPr>
          <p:cNvSpPr txBox="1">
            <a:spLocks noChangeArrowheads="1"/>
          </p:cNvSpPr>
          <p:nvPr/>
        </p:nvSpPr>
        <p:spPr bwMode="auto">
          <a:xfrm>
            <a:off x="6696075" y="2428496"/>
            <a:ext cx="971550" cy="414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0" hangingPunct="0"/>
            <a:r>
              <a:rPr lang="zh-CN" altLang="en-US" sz="2100" b="1" dirty="0">
                <a:solidFill>
                  <a:srgbClr val="FF0000"/>
                </a:solidFill>
                <a:latin typeface="+mn-lt"/>
                <a:ea typeface="仿宋" panose="02010609060101010101" pitchFamily="49" charset="-122"/>
              </a:rPr>
              <a:t>相交</a:t>
            </a:r>
            <a:endParaRPr lang="en-US" altLang="zh-CN" sz="2100" b="1" dirty="0">
              <a:solidFill>
                <a:srgbClr val="FF0000"/>
              </a:solidFill>
              <a:latin typeface="+mn-lt"/>
              <a:ea typeface="仿宋" panose="02010609060101010101" pitchFamily="49" charset="-122"/>
            </a:endParaRPr>
          </a:p>
        </p:txBody>
      </p:sp>
      <p:sp>
        <p:nvSpPr>
          <p:cNvPr id="15408" name="Rectangle 48" descr="插入图片1">
            <a:extLst>
              <a:ext uri="{FF2B5EF4-FFF2-40B4-BE49-F238E27FC236}">
                <a16:creationId xmlns="" xmlns:a16="http://schemas.microsoft.com/office/drawing/2014/main" id="{2FB7D0E9-6DCC-46F9-8173-FB0D76AFF77E}"/>
              </a:ext>
            </a:extLst>
          </p:cNvPr>
          <p:cNvSpPr>
            <a:spLocks noChangeArrowheads="1"/>
          </p:cNvSpPr>
          <p:nvPr/>
        </p:nvSpPr>
        <p:spPr bwMode="auto">
          <a:xfrm>
            <a:off x="1827606" y="3979142"/>
            <a:ext cx="5772150" cy="461665"/>
          </a:xfrm>
          <a:prstGeom prst="rect">
            <a:avLst/>
          </a:prstGeom>
          <a:solidFill>
            <a:schemeClr val="accent6"/>
          </a:solidFill>
          <a:ln w="9525">
            <a:noFill/>
            <a:miter lim="800000"/>
          </a:ln>
          <a:effectLst>
            <a:prstShdw prst="shdw17" dist="17961" dir="2700000">
              <a:srgbClr val="FFFFFF">
                <a:gamma/>
                <a:shade val="60000"/>
                <a:invGamma/>
              </a:srgbClr>
            </a:prstShdw>
          </a:effectLst>
        </p:spPr>
        <p:txBody>
          <a:bodyPr wrap="square">
            <a:spAutoFit/>
          </a:bodyPr>
          <a:lstStyle/>
          <a:p>
            <a:pPr algn="ctr" eaLnBrk="0" hangingPunct="0">
              <a:buFontTx/>
              <a:buNone/>
              <a:defRPr/>
            </a:pPr>
            <a:r>
              <a:rPr lang="zh-CN" altLang="en-US" sz="2400" b="1" dirty="0">
                <a:latin typeface="+mn-lt"/>
                <a:ea typeface="华文中宋" panose="02010600040101010101" pitchFamily="2" charset="-122"/>
              </a:rPr>
              <a:t>三角形的三条高</a:t>
            </a:r>
            <a:r>
              <a:rPr lang="zh-CN" altLang="en-US" sz="2400" b="1" dirty="0">
                <a:solidFill>
                  <a:srgbClr val="FF0000"/>
                </a:solidFill>
                <a:latin typeface="+mn-lt"/>
                <a:ea typeface="华文中宋" panose="02010600040101010101" pitchFamily="2" charset="-122"/>
              </a:rPr>
              <a:t>所在直线</a:t>
            </a:r>
            <a:r>
              <a:rPr lang="zh-CN" altLang="en-US" sz="2400" b="1" dirty="0">
                <a:latin typeface="+mn-lt"/>
                <a:ea typeface="华文中宋" panose="02010600040101010101" pitchFamily="2" charset="-122"/>
              </a:rPr>
              <a:t>交于一</a:t>
            </a:r>
            <a:r>
              <a:rPr lang="zh-CN" altLang="en-US" sz="2400" b="1" dirty="0" smtClean="0">
                <a:latin typeface="+mn-lt"/>
                <a:ea typeface="华文中宋" panose="02010600040101010101" pitchFamily="2" charset="-122"/>
              </a:rPr>
              <a:t>点</a:t>
            </a:r>
            <a:r>
              <a:rPr lang="en-US" altLang="zh-CN" sz="2400" b="1" dirty="0" smtClean="0">
                <a:latin typeface="+mn-lt"/>
                <a:ea typeface="华文中宋" panose="02010600040101010101" pitchFamily="2" charset="-122"/>
              </a:rPr>
              <a:t>.</a:t>
            </a:r>
            <a:endParaRPr lang="zh-CN" altLang="en-US" sz="2100" b="1" dirty="0">
              <a:latin typeface="+mn-lt"/>
            </a:endParaRPr>
          </a:p>
        </p:txBody>
      </p:sp>
      <p:grpSp>
        <p:nvGrpSpPr>
          <p:cNvPr id="4" name="组合 3"/>
          <p:cNvGrpSpPr/>
          <p:nvPr/>
        </p:nvGrpSpPr>
        <p:grpSpPr>
          <a:xfrm>
            <a:off x="1000365" y="585017"/>
            <a:ext cx="7029690" cy="2925733"/>
            <a:chOff x="1000365" y="1078177"/>
            <a:chExt cx="7029690" cy="2925733"/>
          </a:xfrm>
        </p:grpSpPr>
        <p:sp>
          <p:nvSpPr>
            <p:cNvPr id="46082" name="Rectangle 3" descr="底色1">
              <a:extLst>
                <a:ext uri="{FF2B5EF4-FFF2-40B4-BE49-F238E27FC236}">
                  <a16:creationId xmlns="" xmlns:a16="http://schemas.microsoft.com/office/drawing/2014/main" id="{31225AD5-99A0-47ED-8F3C-58B283506FC4}"/>
                </a:ext>
              </a:extLst>
            </p:cNvPr>
            <p:cNvSpPr>
              <a:spLocks noChangeArrowheads="1"/>
            </p:cNvSpPr>
            <p:nvPr/>
          </p:nvSpPr>
          <p:spPr bwMode="auto">
            <a:xfrm>
              <a:off x="1171840" y="3408543"/>
              <a:ext cx="6858000"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endParaRPr lang="zh-CN" altLang="zh-CN" sz="2100" b="1">
                <a:solidFill>
                  <a:srgbClr val="0000FF"/>
                </a:solidFill>
                <a:latin typeface="+mn-lt"/>
                <a:ea typeface="隶书" pitchFamily="49" charset="-122"/>
              </a:endParaRPr>
            </a:p>
          </p:txBody>
        </p:sp>
        <p:sp>
          <p:nvSpPr>
            <p:cNvPr id="46129" name="Rectangle 50" descr="底色1">
              <a:extLst>
                <a:ext uri="{FF2B5EF4-FFF2-40B4-BE49-F238E27FC236}">
                  <a16:creationId xmlns="" xmlns:a16="http://schemas.microsoft.com/office/drawing/2014/main" id="{2734C98A-818E-4BA0-A5F3-3D4BCC7C9B29}"/>
                </a:ext>
              </a:extLst>
            </p:cNvPr>
            <p:cNvSpPr>
              <a:spLocks noChangeArrowheads="1"/>
            </p:cNvSpPr>
            <p:nvPr/>
          </p:nvSpPr>
          <p:spPr bwMode="auto">
            <a:xfrm>
              <a:off x="1551878" y="3301387"/>
              <a:ext cx="2044149" cy="646331"/>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p>
              <a:pPr algn="ctr" eaLnBrk="0" hangingPunct="0"/>
              <a:r>
                <a:rPr lang="zh-CN" altLang="en-US" b="1" dirty="0">
                  <a:latin typeface="黑体" panose="02010609060101010101" pitchFamily="49" charset="-122"/>
                  <a:ea typeface="黑体" panose="02010609060101010101" pitchFamily="49" charset="-122"/>
                </a:rPr>
                <a:t>三条高所在直线的</a:t>
              </a:r>
            </a:p>
            <a:p>
              <a:pPr algn="ctr" eaLnBrk="0" hangingPunct="0"/>
              <a:r>
                <a:rPr lang="zh-CN" altLang="en-US" b="1" dirty="0">
                  <a:latin typeface="黑体" panose="02010609060101010101" pitchFamily="49" charset="-122"/>
                  <a:ea typeface="黑体" panose="02010609060101010101" pitchFamily="49" charset="-122"/>
                </a:rPr>
                <a:t>交点的位置</a:t>
              </a:r>
              <a:endParaRPr lang="en-US" altLang="zh-CN" b="1" dirty="0">
                <a:latin typeface="黑体" panose="02010609060101010101" pitchFamily="49" charset="-122"/>
                <a:ea typeface="黑体" panose="02010609060101010101" pitchFamily="49" charset="-122"/>
              </a:endParaRPr>
            </a:p>
          </p:txBody>
        </p:sp>
        <p:grpSp>
          <p:nvGrpSpPr>
            <p:cNvPr id="2" name="组合 1"/>
            <p:cNvGrpSpPr/>
            <p:nvPr/>
          </p:nvGrpSpPr>
          <p:grpSpPr>
            <a:xfrm>
              <a:off x="1000365" y="1078177"/>
              <a:ext cx="7029690" cy="2925733"/>
              <a:chOff x="1000365" y="1078177"/>
              <a:chExt cx="7029690" cy="2925733"/>
            </a:xfrm>
          </p:grpSpPr>
          <p:grpSp>
            <p:nvGrpSpPr>
              <p:cNvPr id="3" name="Group 9">
                <a:extLst>
                  <a:ext uri="{FF2B5EF4-FFF2-40B4-BE49-F238E27FC236}">
                    <a16:creationId xmlns="" xmlns:a16="http://schemas.microsoft.com/office/drawing/2014/main" id="{E5553923-A40B-4B53-82F6-587C6D9F058D}"/>
                  </a:ext>
                </a:extLst>
              </p:cNvPr>
              <p:cNvGrpSpPr>
                <a:grpSpLocks/>
              </p:cNvGrpSpPr>
              <p:nvPr/>
            </p:nvGrpSpPr>
            <p:grpSpPr bwMode="auto">
              <a:xfrm>
                <a:off x="1000365" y="1078177"/>
                <a:ext cx="7029690" cy="2468172"/>
                <a:chOff x="-95" y="1541"/>
                <a:chExt cx="5855" cy="2073"/>
              </a:xfrm>
            </p:grpSpPr>
            <p:pic>
              <p:nvPicPr>
                <p:cNvPr id="46089" name="Picture 10" descr="GL_024">
                  <a:extLst>
                    <a:ext uri="{FF2B5EF4-FFF2-40B4-BE49-F238E27FC236}">
                      <a16:creationId xmlns="" xmlns:a16="http://schemas.microsoft.com/office/drawing/2014/main" id="{D829E9EA-3A20-45C2-8D95-45256B8E46E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 y="1541"/>
                  <a:ext cx="384" cy="3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6090" name="Group 11">
                  <a:extLst>
                    <a:ext uri="{FF2B5EF4-FFF2-40B4-BE49-F238E27FC236}">
                      <a16:creationId xmlns="" xmlns:a16="http://schemas.microsoft.com/office/drawing/2014/main" id="{FE673B3A-7F72-484D-BB85-95DC38E558AE}"/>
                    </a:ext>
                  </a:extLst>
                </p:cNvPr>
                <p:cNvGrpSpPr>
                  <a:grpSpLocks noChangeAspect="1"/>
                </p:cNvGrpSpPr>
                <p:nvPr/>
              </p:nvGrpSpPr>
              <p:grpSpPr bwMode="auto">
                <a:xfrm>
                  <a:off x="-95" y="1586"/>
                  <a:ext cx="5855" cy="2028"/>
                  <a:chOff x="-145" y="1522"/>
                  <a:chExt cx="5954" cy="2100"/>
                </a:xfrm>
              </p:grpSpPr>
              <p:sp>
                <p:nvSpPr>
                  <p:cNvPr id="46091" name="Rectangle 12" descr="底色1">
                    <a:extLst>
                      <a:ext uri="{FF2B5EF4-FFF2-40B4-BE49-F238E27FC236}">
                        <a16:creationId xmlns="" xmlns:a16="http://schemas.microsoft.com/office/drawing/2014/main" id="{B17529BF-99DD-4A6F-B4C8-7572BBCDCDB0}"/>
                      </a:ext>
                    </a:extLst>
                  </p:cNvPr>
                  <p:cNvSpPr>
                    <a:spLocks noChangeAspect="1" noChangeArrowheads="1"/>
                  </p:cNvSpPr>
                  <p:nvPr/>
                </p:nvSpPr>
                <p:spPr bwMode="auto">
                  <a:xfrm>
                    <a:off x="-145" y="1522"/>
                    <a:ext cx="3648" cy="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0" hangingPunct="0"/>
                    <a:r>
                      <a:rPr lang="zh-CN" altLang="en-US" sz="2100" b="1" dirty="0">
                        <a:solidFill>
                          <a:srgbClr val="0000FF"/>
                        </a:solidFill>
                        <a:latin typeface="+mn-lt"/>
                        <a:ea typeface="黑体" panose="02010609060101010101" pitchFamily="49" charset="-122"/>
                      </a:rPr>
                      <a:t>三角形的三条高的特性：</a:t>
                    </a:r>
                  </a:p>
                </p:txBody>
              </p:sp>
              <p:sp>
                <p:nvSpPr>
                  <p:cNvPr id="46092" name="Rectangle 13" descr="底色1">
                    <a:extLst>
                      <a:ext uri="{FF2B5EF4-FFF2-40B4-BE49-F238E27FC236}">
                        <a16:creationId xmlns="" xmlns:a16="http://schemas.microsoft.com/office/drawing/2014/main" id="{204F4415-D72D-4223-B355-A743F4C33B74}"/>
                      </a:ext>
                    </a:extLst>
                  </p:cNvPr>
                  <p:cNvSpPr>
                    <a:spLocks noChangeAspect="1" noChangeArrowheads="1"/>
                  </p:cNvSpPr>
                  <p:nvPr/>
                </p:nvSpPr>
                <p:spPr bwMode="auto">
                  <a:xfrm>
                    <a:off x="4656" y="3108"/>
                    <a:ext cx="1104" cy="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eaLnBrk="0" hangingPunct="0">
                      <a:spcBef>
                        <a:spcPct val="20000"/>
                      </a:spcBef>
                      <a:buClr>
                        <a:schemeClr val="tx2"/>
                      </a:buClr>
                      <a:buSzPct val="60000"/>
                      <a:buFont typeface="Wingdings 2" panose="05020102010507070707" pitchFamily="18" charset="2"/>
                      <a:buChar char=""/>
                    </a:pPr>
                    <a:endParaRPr lang="zh-CN" altLang="zh-CN" sz="2100">
                      <a:solidFill>
                        <a:srgbClr val="000066"/>
                      </a:solidFill>
                      <a:latin typeface="+mn-lt"/>
                    </a:endParaRPr>
                  </a:p>
                </p:txBody>
              </p:sp>
              <p:sp>
                <p:nvSpPr>
                  <p:cNvPr id="46093" name="Rectangle 14" descr="底色1">
                    <a:extLst>
                      <a:ext uri="{FF2B5EF4-FFF2-40B4-BE49-F238E27FC236}">
                        <a16:creationId xmlns="" xmlns:a16="http://schemas.microsoft.com/office/drawing/2014/main" id="{949D6522-2B6D-4BF0-8E55-5D7D6EFFE867}"/>
                      </a:ext>
                    </a:extLst>
                  </p:cNvPr>
                  <p:cNvSpPr>
                    <a:spLocks noChangeAspect="1" noChangeArrowheads="1"/>
                  </p:cNvSpPr>
                  <p:nvPr/>
                </p:nvSpPr>
                <p:spPr bwMode="auto">
                  <a:xfrm>
                    <a:off x="3552" y="3108"/>
                    <a:ext cx="1104" cy="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eaLnBrk="0" hangingPunct="0">
                      <a:spcBef>
                        <a:spcPct val="20000"/>
                      </a:spcBef>
                      <a:buClr>
                        <a:schemeClr val="tx2"/>
                      </a:buClr>
                      <a:buSzPct val="60000"/>
                      <a:buFont typeface="Wingdings 2" panose="05020102010507070707" pitchFamily="18" charset="2"/>
                      <a:buChar char=""/>
                    </a:pPr>
                    <a:endParaRPr lang="zh-CN" altLang="zh-CN" sz="2100">
                      <a:solidFill>
                        <a:srgbClr val="000066"/>
                      </a:solidFill>
                      <a:latin typeface="+mn-lt"/>
                    </a:endParaRPr>
                  </a:p>
                </p:txBody>
              </p:sp>
              <p:sp>
                <p:nvSpPr>
                  <p:cNvPr id="46094" name="Rectangle 15" descr="底色1">
                    <a:extLst>
                      <a:ext uri="{FF2B5EF4-FFF2-40B4-BE49-F238E27FC236}">
                        <a16:creationId xmlns="" xmlns:a16="http://schemas.microsoft.com/office/drawing/2014/main" id="{788E0A4F-241C-4810-B35F-71FC6A2D11FB}"/>
                      </a:ext>
                    </a:extLst>
                  </p:cNvPr>
                  <p:cNvSpPr>
                    <a:spLocks noChangeAspect="1" noChangeArrowheads="1"/>
                  </p:cNvSpPr>
                  <p:nvPr/>
                </p:nvSpPr>
                <p:spPr bwMode="auto">
                  <a:xfrm>
                    <a:off x="2448" y="3108"/>
                    <a:ext cx="1104" cy="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eaLnBrk="0" hangingPunct="0">
                      <a:spcBef>
                        <a:spcPct val="20000"/>
                      </a:spcBef>
                      <a:buClr>
                        <a:schemeClr val="tx2"/>
                      </a:buClr>
                      <a:buSzPct val="60000"/>
                      <a:buFont typeface="Wingdings 2" panose="05020102010507070707" pitchFamily="18" charset="2"/>
                      <a:buChar char=""/>
                    </a:pPr>
                    <a:endParaRPr lang="zh-CN" altLang="zh-CN" sz="2100">
                      <a:solidFill>
                        <a:srgbClr val="000066"/>
                      </a:solidFill>
                      <a:latin typeface="+mn-lt"/>
                    </a:endParaRPr>
                  </a:p>
                </p:txBody>
              </p:sp>
              <p:sp>
                <p:nvSpPr>
                  <p:cNvPr id="46095" name="Rectangle 16" descr="底色1">
                    <a:extLst>
                      <a:ext uri="{FF2B5EF4-FFF2-40B4-BE49-F238E27FC236}">
                        <a16:creationId xmlns="" xmlns:a16="http://schemas.microsoft.com/office/drawing/2014/main" id="{74331F1B-B602-4068-90F0-ADBFEE9DD950}"/>
                      </a:ext>
                    </a:extLst>
                  </p:cNvPr>
                  <p:cNvSpPr>
                    <a:spLocks noChangeAspect="1" noChangeArrowheads="1"/>
                  </p:cNvSpPr>
                  <p:nvPr/>
                </p:nvSpPr>
                <p:spPr bwMode="auto">
                  <a:xfrm>
                    <a:off x="0" y="3103"/>
                    <a:ext cx="2448" cy="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eaLnBrk="0" hangingPunct="0">
                      <a:spcBef>
                        <a:spcPct val="50000"/>
                      </a:spcBef>
                      <a:buClr>
                        <a:schemeClr val="tx2"/>
                      </a:buClr>
                      <a:buSzPct val="60000"/>
                    </a:pPr>
                    <a:r>
                      <a:rPr lang="zh-CN" altLang="en-US" b="1" dirty="0">
                        <a:latin typeface="黑体" panose="02010609060101010101" pitchFamily="49" charset="-122"/>
                        <a:ea typeface="黑体" panose="02010609060101010101" pitchFamily="49" charset="-122"/>
                      </a:rPr>
                      <a:t>高所在的直线是否相交</a:t>
                    </a:r>
                    <a:endParaRPr lang="en-US" altLang="zh-CN" b="1" dirty="0">
                      <a:latin typeface="黑体" panose="02010609060101010101" pitchFamily="49" charset="-122"/>
                      <a:ea typeface="黑体" panose="02010609060101010101" pitchFamily="49" charset="-122"/>
                    </a:endParaRPr>
                  </a:p>
                </p:txBody>
              </p:sp>
              <p:sp>
                <p:nvSpPr>
                  <p:cNvPr id="46096" name="Rectangle 17" descr="底色1">
                    <a:extLst>
                      <a:ext uri="{FF2B5EF4-FFF2-40B4-BE49-F238E27FC236}">
                        <a16:creationId xmlns="" xmlns:a16="http://schemas.microsoft.com/office/drawing/2014/main" id="{4702DD78-FE3F-4658-95E7-80DBF3F37C14}"/>
                      </a:ext>
                    </a:extLst>
                  </p:cNvPr>
                  <p:cNvSpPr>
                    <a:spLocks noChangeAspect="1" noChangeArrowheads="1"/>
                  </p:cNvSpPr>
                  <p:nvPr/>
                </p:nvSpPr>
                <p:spPr bwMode="auto">
                  <a:xfrm>
                    <a:off x="4656" y="2808"/>
                    <a:ext cx="1104" cy="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eaLnBrk="0" hangingPunct="0">
                      <a:spcBef>
                        <a:spcPct val="20000"/>
                      </a:spcBef>
                      <a:buClr>
                        <a:schemeClr val="tx2"/>
                      </a:buClr>
                      <a:buSzPct val="60000"/>
                      <a:buFont typeface="Wingdings 2" panose="05020102010507070707" pitchFamily="18" charset="2"/>
                      <a:buChar char=""/>
                    </a:pPr>
                    <a:endParaRPr lang="zh-CN" altLang="zh-CN" sz="2100">
                      <a:solidFill>
                        <a:srgbClr val="000066"/>
                      </a:solidFill>
                      <a:latin typeface="+mn-lt"/>
                    </a:endParaRPr>
                  </a:p>
                </p:txBody>
              </p:sp>
              <p:sp>
                <p:nvSpPr>
                  <p:cNvPr id="46097" name="Rectangle 18" descr="底色1">
                    <a:extLst>
                      <a:ext uri="{FF2B5EF4-FFF2-40B4-BE49-F238E27FC236}">
                        <a16:creationId xmlns="" xmlns:a16="http://schemas.microsoft.com/office/drawing/2014/main" id="{DD3F9410-A7DC-4D90-A49B-B670D815035C}"/>
                      </a:ext>
                    </a:extLst>
                  </p:cNvPr>
                  <p:cNvSpPr>
                    <a:spLocks noChangeAspect="1" noChangeArrowheads="1"/>
                  </p:cNvSpPr>
                  <p:nvPr/>
                </p:nvSpPr>
                <p:spPr bwMode="auto">
                  <a:xfrm>
                    <a:off x="3552" y="2808"/>
                    <a:ext cx="1104" cy="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eaLnBrk="0" hangingPunct="0">
                      <a:spcBef>
                        <a:spcPct val="20000"/>
                      </a:spcBef>
                      <a:buClr>
                        <a:schemeClr val="tx2"/>
                      </a:buClr>
                      <a:buSzPct val="60000"/>
                      <a:buFont typeface="Wingdings 2" panose="05020102010507070707" pitchFamily="18" charset="2"/>
                      <a:buChar char=""/>
                    </a:pPr>
                    <a:endParaRPr lang="zh-CN" altLang="zh-CN" sz="2100">
                      <a:solidFill>
                        <a:srgbClr val="000066"/>
                      </a:solidFill>
                      <a:latin typeface="+mn-lt"/>
                    </a:endParaRPr>
                  </a:p>
                </p:txBody>
              </p:sp>
              <p:sp>
                <p:nvSpPr>
                  <p:cNvPr id="46098" name="Rectangle 19" descr="底色1">
                    <a:extLst>
                      <a:ext uri="{FF2B5EF4-FFF2-40B4-BE49-F238E27FC236}">
                        <a16:creationId xmlns="" xmlns:a16="http://schemas.microsoft.com/office/drawing/2014/main" id="{4CE9907A-6FC8-453B-9CF9-AF727F0C4ED1}"/>
                      </a:ext>
                    </a:extLst>
                  </p:cNvPr>
                  <p:cNvSpPr>
                    <a:spLocks noChangeAspect="1" noChangeArrowheads="1"/>
                  </p:cNvSpPr>
                  <p:nvPr/>
                </p:nvSpPr>
                <p:spPr bwMode="auto">
                  <a:xfrm>
                    <a:off x="2448" y="2808"/>
                    <a:ext cx="1104" cy="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eaLnBrk="0" hangingPunct="0">
                      <a:spcBef>
                        <a:spcPct val="20000"/>
                      </a:spcBef>
                      <a:buClr>
                        <a:schemeClr val="tx2"/>
                      </a:buClr>
                      <a:buSzPct val="60000"/>
                      <a:buFont typeface="Wingdings 2" panose="05020102010507070707" pitchFamily="18" charset="2"/>
                      <a:buChar char=""/>
                    </a:pPr>
                    <a:endParaRPr lang="zh-CN" altLang="zh-CN" sz="2100">
                      <a:solidFill>
                        <a:srgbClr val="000066"/>
                      </a:solidFill>
                      <a:latin typeface="+mn-lt"/>
                    </a:endParaRPr>
                  </a:p>
                </p:txBody>
              </p:sp>
              <p:sp>
                <p:nvSpPr>
                  <p:cNvPr id="46099" name="Rectangle 20" descr="底色1">
                    <a:extLst>
                      <a:ext uri="{FF2B5EF4-FFF2-40B4-BE49-F238E27FC236}">
                        <a16:creationId xmlns="" xmlns:a16="http://schemas.microsoft.com/office/drawing/2014/main" id="{FB7E881E-0B63-4F3C-97F5-132C14F69FAE}"/>
                      </a:ext>
                    </a:extLst>
                  </p:cNvPr>
                  <p:cNvSpPr>
                    <a:spLocks noChangeAspect="1" noChangeArrowheads="1"/>
                  </p:cNvSpPr>
                  <p:nvPr/>
                </p:nvSpPr>
                <p:spPr bwMode="auto">
                  <a:xfrm>
                    <a:off x="0" y="2808"/>
                    <a:ext cx="2448" cy="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eaLnBrk="0" hangingPunct="0">
                      <a:spcBef>
                        <a:spcPct val="50000"/>
                      </a:spcBef>
                      <a:buClr>
                        <a:schemeClr val="tx2"/>
                      </a:buClr>
                      <a:buSzPct val="60000"/>
                    </a:pPr>
                    <a:r>
                      <a:rPr lang="zh-CN" altLang="en-US" b="1" dirty="0">
                        <a:latin typeface="黑体" panose="02010609060101010101" pitchFamily="49" charset="-122"/>
                        <a:ea typeface="黑体" panose="02010609060101010101" pitchFamily="49" charset="-122"/>
                      </a:rPr>
                      <a:t>高之间是否相交</a:t>
                    </a:r>
                    <a:endParaRPr lang="en-US" altLang="zh-CN" b="1" dirty="0">
                      <a:latin typeface="黑体" panose="02010609060101010101" pitchFamily="49" charset="-122"/>
                      <a:ea typeface="黑体" panose="02010609060101010101" pitchFamily="49" charset="-122"/>
                    </a:endParaRPr>
                  </a:p>
                </p:txBody>
              </p:sp>
              <p:sp>
                <p:nvSpPr>
                  <p:cNvPr id="46100" name="Rectangle 21" descr="底色1">
                    <a:extLst>
                      <a:ext uri="{FF2B5EF4-FFF2-40B4-BE49-F238E27FC236}">
                        <a16:creationId xmlns="" xmlns:a16="http://schemas.microsoft.com/office/drawing/2014/main" id="{C19C99C8-EA83-4F1D-B586-0AD20783CBCF}"/>
                      </a:ext>
                    </a:extLst>
                  </p:cNvPr>
                  <p:cNvSpPr>
                    <a:spLocks noChangeAspect="1" noChangeArrowheads="1"/>
                  </p:cNvSpPr>
                  <p:nvPr/>
                </p:nvSpPr>
                <p:spPr bwMode="auto">
                  <a:xfrm>
                    <a:off x="4656" y="2508"/>
                    <a:ext cx="1104" cy="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eaLnBrk="0" hangingPunct="0">
                      <a:spcBef>
                        <a:spcPct val="20000"/>
                      </a:spcBef>
                      <a:buClr>
                        <a:schemeClr val="tx2"/>
                      </a:buClr>
                      <a:buSzPct val="60000"/>
                      <a:buFont typeface="Wingdings 2" panose="05020102010507070707" pitchFamily="18" charset="2"/>
                      <a:buChar char=""/>
                    </a:pPr>
                    <a:endParaRPr lang="zh-CN" altLang="zh-CN" sz="2100">
                      <a:solidFill>
                        <a:srgbClr val="000066"/>
                      </a:solidFill>
                      <a:latin typeface="+mn-lt"/>
                    </a:endParaRPr>
                  </a:p>
                </p:txBody>
              </p:sp>
              <p:sp>
                <p:nvSpPr>
                  <p:cNvPr id="46101" name="Rectangle 22" descr="底色1">
                    <a:extLst>
                      <a:ext uri="{FF2B5EF4-FFF2-40B4-BE49-F238E27FC236}">
                        <a16:creationId xmlns="" xmlns:a16="http://schemas.microsoft.com/office/drawing/2014/main" id="{81604348-AEC7-42E2-A0FB-13E060816A73}"/>
                      </a:ext>
                    </a:extLst>
                  </p:cNvPr>
                  <p:cNvSpPr>
                    <a:spLocks noChangeAspect="1" noChangeArrowheads="1"/>
                  </p:cNvSpPr>
                  <p:nvPr/>
                </p:nvSpPr>
                <p:spPr bwMode="auto">
                  <a:xfrm>
                    <a:off x="3552" y="2508"/>
                    <a:ext cx="1104" cy="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eaLnBrk="0" hangingPunct="0">
                      <a:spcBef>
                        <a:spcPct val="20000"/>
                      </a:spcBef>
                      <a:buClr>
                        <a:schemeClr val="tx2"/>
                      </a:buClr>
                      <a:buSzPct val="60000"/>
                      <a:buFont typeface="Wingdings 2" panose="05020102010507070707" pitchFamily="18" charset="2"/>
                      <a:buChar char=""/>
                    </a:pPr>
                    <a:endParaRPr lang="zh-CN" altLang="zh-CN" sz="2100">
                      <a:solidFill>
                        <a:srgbClr val="000066"/>
                      </a:solidFill>
                      <a:latin typeface="+mn-lt"/>
                    </a:endParaRPr>
                  </a:p>
                </p:txBody>
              </p:sp>
              <p:sp>
                <p:nvSpPr>
                  <p:cNvPr id="46102" name="Rectangle 23" descr="底色1">
                    <a:extLst>
                      <a:ext uri="{FF2B5EF4-FFF2-40B4-BE49-F238E27FC236}">
                        <a16:creationId xmlns="" xmlns:a16="http://schemas.microsoft.com/office/drawing/2014/main" id="{3ECCC132-048D-42DB-A52B-F795ACFD446C}"/>
                      </a:ext>
                    </a:extLst>
                  </p:cNvPr>
                  <p:cNvSpPr>
                    <a:spLocks noChangeAspect="1" noChangeArrowheads="1"/>
                  </p:cNvSpPr>
                  <p:nvPr/>
                </p:nvSpPr>
                <p:spPr bwMode="auto">
                  <a:xfrm>
                    <a:off x="2448" y="2508"/>
                    <a:ext cx="1104" cy="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eaLnBrk="0" hangingPunct="0">
                      <a:spcBef>
                        <a:spcPct val="20000"/>
                      </a:spcBef>
                      <a:buClr>
                        <a:schemeClr val="tx2"/>
                      </a:buClr>
                      <a:buSzPct val="60000"/>
                      <a:buFont typeface="Wingdings 2" panose="05020102010507070707" pitchFamily="18" charset="2"/>
                      <a:buChar char=""/>
                    </a:pPr>
                    <a:endParaRPr lang="zh-CN" altLang="zh-CN" sz="2100">
                      <a:solidFill>
                        <a:srgbClr val="000066"/>
                      </a:solidFill>
                      <a:latin typeface="+mn-lt"/>
                    </a:endParaRPr>
                  </a:p>
                </p:txBody>
              </p:sp>
              <p:sp>
                <p:nvSpPr>
                  <p:cNvPr id="46103" name="Rectangle 24" descr="底色1">
                    <a:extLst>
                      <a:ext uri="{FF2B5EF4-FFF2-40B4-BE49-F238E27FC236}">
                        <a16:creationId xmlns="" xmlns:a16="http://schemas.microsoft.com/office/drawing/2014/main" id="{A9AFA32E-6F9F-4BBB-9281-70BB7B863A70}"/>
                      </a:ext>
                    </a:extLst>
                  </p:cNvPr>
                  <p:cNvSpPr>
                    <a:spLocks noChangeAspect="1" noChangeArrowheads="1"/>
                  </p:cNvSpPr>
                  <p:nvPr/>
                </p:nvSpPr>
                <p:spPr bwMode="auto">
                  <a:xfrm>
                    <a:off x="0" y="2508"/>
                    <a:ext cx="2448" cy="30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lgn="ctr" eaLnBrk="0" hangingPunct="0">
                      <a:spcBef>
                        <a:spcPct val="50000"/>
                      </a:spcBef>
                      <a:buClr>
                        <a:schemeClr val="tx2"/>
                      </a:buClr>
                      <a:buSzPct val="60000"/>
                    </a:pPr>
                    <a:r>
                      <a:rPr lang="zh-CN" altLang="en-US" b="1" dirty="0">
                        <a:latin typeface="黑体" panose="02010609060101010101" pitchFamily="49" charset="-122"/>
                        <a:ea typeface="黑体" panose="02010609060101010101" pitchFamily="49" charset="-122"/>
                      </a:rPr>
                      <a:t>高在三角形内部的数量</a:t>
                    </a:r>
                    <a:endParaRPr lang="en-US" altLang="zh-CN" b="1" dirty="0">
                      <a:latin typeface="黑体" panose="02010609060101010101" pitchFamily="49" charset="-122"/>
                      <a:ea typeface="黑体" panose="02010609060101010101" pitchFamily="49" charset="-122"/>
                    </a:endParaRPr>
                  </a:p>
                </p:txBody>
              </p:sp>
              <p:sp>
                <p:nvSpPr>
                  <p:cNvPr id="46104" name="Rectangle 25" descr="底色1">
                    <a:extLst>
                      <a:ext uri="{FF2B5EF4-FFF2-40B4-BE49-F238E27FC236}">
                        <a16:creationId xmlns="" xmlns:a16="http://schemas.microsoft.com/office/drawing/2014/main" id="{9155B872-B200-425D-91D8-B56A566AFEBE}"/>
                      </a:ext>
                    </a:extLst>
                  </p:cNvPr>
                  <p:cNvSpPr>
                    <a:spLocks noChangeAspect="1" noChangeArrowheads="1"/>
                  </p:cNvSpPr>
                  <p:nvPr/>
                </p:nvSpPr>
                <p:spPr bwMode="auto">
                  <a:xfrm>
                    <a:off x="4656" y="2208"/>
                    <a:ext cx="1153" cy="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eaLnBrk="0" hangingPunct="0">
                      <a:spcBef>
                        <a:spcPct val="20000"/>
                      </a:spcBef>
                      <a:buClr>
                        <a:schemeClr val="tx2"/>
                      </a:buClr>
                      <a:buSzPct val="60000"/>
                    </a:pPr>
                    <a:r>
                      <a:rPr lang="zh-CN" altLang="en-US" b="1" dirty="0">
                        <a:latin typeface="黑体" panose="02010609060101010101" pitchFamily="49" charset="-122"/>
                        <a:ea typeface="黑体" panose="02010609060101010101" pitchFamily="49" charset="-122"/>
                      </a:rPr>
                      <a:t>钝角三角形</a:t>
                    </a:r>
                  </a:p>
                </p:txBody>
              </p:sp>
              <p:sp>
                <p:nvSpPr>
                  <p:cNvPr id="46105" name="Rectangle 26" descr="底色1">
                    <a:extLst>
                      <a:ext uri="{FF2B5EF4-FFF2-40B4-BE49-F238E27FC236}">
                        <a16:creationId xmlns="" xmlns:a16="http://schemas.microsoft.com/office/drawing/2014/main" id="{61E5CDAA-28CF-4222-8725-82B4C651692C}"/>
                      </a:ext>
                    </a:extLst>
                  </p:cNvPr>
                  <p:cNvSpPr>
                    <a:spLocks noChangeAspect="1" noChangeArrowheads="1"/>
                  </p:cNvSpPr>
                  <p:nvPr/>
                </p:nvSpPr>
                <p:spPr bwMode="auto">
                  <a:xfrm>
                    <a:off x="3552" y="2208"/>
                    <a:ext cx="1135" cy="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eaLnBrk="0" hangingPunct="0">
                      <a:spcBef>
                        <a:spcPct val="20000"/>
                      </a:spcBef>
                      <a:buClr>
                        <a:schemeClr val="tx2"/>
                      </a:buClr>
                      <a:buSzPct val="60000"/>
                    </a:pPr>
                    <a:r>
                      <a:rPr lang="zh-CN" altLang="en-US" b="1" dirty="0">
                        <a:latin typeface="黑体" panose="02010609060101010101" pitchFamily="49" charset="-122"/>
                        <a:ea typeface="黑体" panose="02010609060101010101" pitchFamily="49" charset="-122"/>
                      </a:rPr>
                      <a:t>直角三角形</a:t>
                    </a:r>
                  </a:p>
                </p:txBody>
              </p:sp>
              <p:sp>
                <p:nvSpPr>
                  <p:cNvPr id="46106" name="Rectangle 27" descr="底色1">
                    <a:extLst>
                      <a:ext uri="{FF2B5EF4-FFF2-40B4-BE49-F238E27FC236}">
                        <a16:creationId xmlns="" xmlns:a16="http://schemas.microsoft.com/office/drawing/2014/main" id="{4382F3C7-F580-485C-B0E3-DBC51D17772A}"/>
                      </a:ext>
                    </a:extLst>
                  </p:cNvPr>
                  <p:cNvSpPr>
                    <a:spLocks noChangeAspect="1" noChangeArrowheads="1"/>
                  </p:cNvSpPr>
                  <p:nvPr/>
                </p:nvSpPr>
                <p:spPr bwMode="auto">
                  <a:xfrm>
                    <a:off x="2448" y="2208"/>
                    <a:ext cx="1135" cy="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eaLnBrk="0" hangingPunct="0">
                      <a:spcBef>
                        <a:spcPct val="20000"/>
                      </a:spcBef>
                      <a:buClr>
                        <a:schemeClr val="tx2"/>
                      </a:buClr>
                      <a:buSzPct val="60000"/>
                    </a:pPr>
                    <a:r>
                      <a:rPr lang="zh-CN" altLang="en-US" b="1" dirty="0">
                        <a:latin typeface="黑体" panose="02010609060101010101" pitchFamily="49" charset="-122"/>
                        <a:ea typeface="黑体" panose="02010609060101010101" pitchFamily="49" charset="-122"/>
                      </a:rPr>
                      <a:t>锐角三角形</a:t>
                    </a:r>
                  </a:p>
                </p:txBody>
              </p:sp>
              <p:sp>
                <p:nvSpPr>
                  <p:cNvPr id="46107" name="Rectangle 28" descr="底色1">
                    <a:extLst>
                      <a:ext uri="{FF2B5EF4-FFF2-40B4-BE49-F238E27FC236}">
                        <a16:creationId xmlns="" xmlns:a16="http://schemas.microsoft.com/office/drawing/2014/main" id="{49B0EB45-2412-4BFF-8110-CA2EEB40CCC3}"/>
                      </a:ext>
                    </a:extLst>
                  </p:cNvPr>
                  <p:cNvSpPr>
                    <a:spLocks noChangeAspect="1" noChangeArrowheads="1"/>
                  </p:cNvSpPr>
                  <p:nvPr/>
                </p:nvSpPr>
                <p:spPr bwMode="auto">
                  <a:xfrm>
                    <a:off x="0" y="2208"/>
                    <a:ext cx="2448" cy="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eaLnBrk="0" hangingPunct="0">
                      <a:spcBef>
                        <a:spcPct val="20000"/>
                      </a:spcBef>
                      <a:buClr>
                        <a:schemeClr val="tx2"/>
                      </a:buClr>
                      <a:buSzPct val="60000"/>
                      <a:buFont typeface="Wingdings 2" panose="05020102010507070707" pitchFamily="18" charset="2"/>
                      <a:buChar char=""/>
                    </a:pPr>
                    <a:endParaRPr lang="zh-CN" altLang="zh-CN" sz="2100">
                      <a:solidFill>
                        <a:srgbClr val="000066"/>
                      </a:solidFill>
                      <a:latin typeface="+mn-lt"/>
                    </a:endParaRPr>
                  </a:p>
                </p:txBody>
              </p:sp>
              <p:sp>
                <p:nvSpPr>
                  <p:cNvPr id="46108" name="Line 29">
                    <a:extLst>
                      <a:ext uri="{FF2B5EF4-FFF2-40B4-BE49-F238E27FC236}">
                        <a16:creationId xmlns="" xmlns:a16="http://schemas.microsoft.com/office/drawing/2014/main" id="{46F4AB54-02B6-4C6C-AB71-59DF8706B254}"/>
                      </a:ext>
                    </a:extLst>
                  </p:cNvPr>
                  <p:cNvSpPr>
                    <a:spLocks noChangeAspect="1" noChangeShapeType="1"/>
                  </p:cNvSpPr>
                  <p:nvPr/>
                </p:nvSpPr>
                <p:spPr bwMode="auto">
                  <a:xfrm>
                    <a:off x="0" y="2190"/>
                    <a:ext cx="5760" cy="0"/>
                  </a:xfrm>
                  <a:prstGeom prst="line">
                    <a:avLst/>
                  </a:prstGeom>
                  <a:noFill/>
                  <a:ln w="28575" cap="sq">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6109" name="Line 30">
                    <a:extLst>
                      <a:ext uri="{FF2B5EF4-FFF2-40B4-BE49-F238E27FC236}">
                        <a16:creationId xmlns="" xmlns:a16="http://schemas.microsoft.com/office/drawing/2014/main" id="{9AA69248-17D3-4354-A224-5D4F3C531E64}"/>
                      </a:ext>
                    </a:extLst>
                  </p:cNvPr>
                  <p:cNvSpPr>
                    <a:spLocks noChangeAspect="1" noChangeShapeType="1"/>
                  </p:cNvSpPr>
                  <p:nvPr/>
                </p:nvSpPr>
                <p:spPr bwMode="auto">
                  <a:xfrm>
                    <a:off x="0" y="2508"/>
                    <a:ext cx="5760" cy="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6110" name="Line 31">
                    <a:extLst>
                      <a:ext uri="{FF2B5EF4-FFF2-40B4-BE49-F238E27FC236}">
                        <a16:creationId xmlns="" xmlns:a16="http://schemas.microsoft.com/office/drawing/2014/main" id="{02CEAA6A-E0AA-4821-9C53-377C3FE309A7}"/>
                      </a:ext>
                    </a:extLst>
                  </p:cNvPr>
                  <p:cNvSpPr>
                    <a:spLocks noChangeAspect="1" noChangeShapeType="1"/>
                  </p:cNvSpPr>
                  <p:nvPr/>
                </p:nvSpPr>
                <p:spPr bwMode="auto">
                  <a:xfrm>
                    <a:off x="0" y="2808"/>
                    <a:ext cx="5760" cy="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6111" name="Line 32">
                    <a:extLst>
                      <a:ext uri="{FF2B5EF4-FFF2-40B4-BE49-F238E27FC236}">
                        <a16:creationId xmlns="" xmlns:a16="http://schemas.microsoft.com/office/drawing/2014/main" id="{7985BA1B-C770-4B8F-958D-652D1A9A8BC8}"/>
                      </a:ext>
                    </a:extLst>
                  </p:cNvPr>
                  <p:cNvSpPr>
                    <a:spLocks noChangeAspect="1" noChangeShapeType="1"/>
                  </p:cNvSpPr>
                  <p:nvPr/>
                </p:nvSpPr>
                <p:spPr bwMode="auto">
                  <a:xfrm>
                    <a:off x="0" y="3108"/>
                    <a:ext cx="5760" cy="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6112" name="Line 33">
                    <a:extLst>
                      <a:ext uri="{FF2B5EF4-FFF2-40B4-BE49-F238E27FC236}">
                        <a16:creationId xmlns="" xmlns:a16="http://schemas.microsoft.com/office/drawing/2014/main" id="{C7C9E1CB-2A26-46DC-9517-FD65801C5BB2}"/>
                      </a:ext>
                    </a:extLst>
                  </p:cNvPr>
                  <p:cNvSpPr>
                    <a:spLocks noChangeAspect="1" noChangeShapeType="1"/>
                  </p:cNvSpPr>
                  <p:nvPr/>
                </p:nvSpPr>
                <p:spPr bwMode="auto">
                  <a:xfrm>
                    <a:off x="0" y="3408"/>
                    <a:ext cx="5760" cy="0"/>
                  </a:xfrm>
                  <a:prstGeom prst="line">
                    <a:avLst/>
                  </a:prstGeom>
                  <a:noFill/>
                  <a:ln w="12700" cap="sq">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6113" name="Line 34">
                    <a:extLst>
                      <a:ext uri="{FF2B5EF4-FFF2-40B4-BE49-F238E27FC236}">
                        <a16:creationId xmlns="" xmlns:a16="http://schemas.microsoft.com/office/drawing/2014/main" id="{242BC946-3D0F-480A-94C6-1D9003B00E2E}"/>
                      </a:ext>
                    </a:extLst>
                  </p:cNvPr>
                  <p:cNvSpPr>
                    <a:spLocks noChangeAspect="1" noChangeShapeType="1"/>
                  </p:cNvSpPr>
                  <p:nvPr/>
                </p:nvSpPr>
                <p:spPr bwMode="auto">
                  <a:xfrm>
                    <a:off x="0" y="2172"/>
                    <a:ext cx="0" cy="1253"/>
                  </a:xfrm>
                  <a:prstGeom prst="line">
                    <a:avLst/>
                  </a:prstGeom>
                  <a:noFill/>
                  <a:ln w="28575" cap="sq">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6114" name="Line 35">
                    <a:extLst>
                      <a:ext uri="{FF2B5EF4-FFF2-40B4-BE49-F238E27FC236}">
                        <a16:creationId xmlns="" xmlns:a16="http://schemas.microsoft.com/office/drawing/2014/main" id="{34CF7DAB-91CF-446F-9DB9-BEEFABF733FA}"/>
                      </a:ext>
                    </a:extLst>
                  </p:cNvPr>
                  <p:cNvSpPr>
                    <a:spLocks noChangeAspect="1" noChangeShapeType="1"/>
                  </p:cNvSpPr>
                  <p:nvPr/>
                </p:nvSpPr>
                <p:spPr bwMode="auto">
                  <a:xfrm>
                    <a:off x="2448" y="2181"/>
                    <a:ext cx="0" cy="1441"/>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6115" name="Line 36">
                    <a:extLst>
                      <a:ext uri="{FF2B5EF4-FFF2-40B4-BE49-F238E27FC236}">
                        <a16:creationId xmlns="" xmlns:a16="http://schemas.microsoft.com/office/drawing/2014/main" id="{528A2870-5D22-45AD-846D-3C5E958D7336}"/>
                      </a:ext>
                    </a:extLst>
                  </p:cNvPr>
                  <p:cNvSpPr>
                    <a:spLocks noChangeAspect="1" noChangeShapeType="1"/>
                  </p:cNvSpPr>
                  <p:nvPr/>
                </p:nvSpPr>
                <p:spPr bwMode="auto">
                  <a:xfrm>
                    <a:off x="3552" y="2172"/>
                    <a:ext cx="0" cy="1284"/>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6116" name="Line 37">
                    <a:extLst>
                      <a:ext uri="{FF2B5EF4-FFF2-40B4-BE49-F238E27FC236}">
                        <a16:creationId xmlns="" xmlns:a16="http://schemas.microsoft.com/office/drawing/2014/main" id="{DAD5CC16-7358-4454-84E6-E285C1C92557}"/>
                      </a:ext>
                    </a:extLst>
                  </p:cNvPr>
                  <p:cNvSpPr>
                    <a:spLocks noChangeAspect="1" noChangeShapeType="1"/>
                  </p:cNvSpPr>
                  <p:nvPr/>
                </p:nvSpPr>
                <p:spPr bwMode="auto">
                  <a:xfrm>
                    <a:off x="4656" y="2208"/>
                    <a:ext cx="0" cy="120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6117" name="Line 38">
                    <a:extLst>
                      <a:ext uri="{FF2B5EF4-FFF2-40B4-BE49-F238E27FC236}">
                        <a16:creationId xmlns="" xmlns:a16="http://schemas.microsoft.com/office/drawing/2014/main" id="{325FF138-7FDD-490F-85E9-F08104D2668D}"/>
                      </a:ext>
                    </a:extLst>
                  </p:cNvPr>
                  <p:cNvSpPr>
                    <a:spLocks noChangeAspect="1" noChangeShapeType="1"/>
                  </p:cNvSpPr>
                  <p:nvPr/>
                </p:nvSpPr>
                <p:spPr bwMode="auto">
                  <a:xfrm>
                    <a:off x="5760" y="2208"/>
                    <a:ext cx="0" cy="1200"/>
                  </a:xfrm>
                  <a:prstGeom prst="line">
                    <a:avLst/>
                  </a:prstGeom>
                  <a:noFill/>
                  <a:ln w="28575" cap="sq">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mn-lt"/>
                    </a:endParaRPr>
                  </a:p>
                </p:txBody>
              </p:sp>
            </p:grpSp>
          </p:grpSp>
          <p:sp>
            <p:nvSpPr>
              <p:cNvPr id="46130" name="Freeform 51" descr="底色1">
                <a:extLst>
                  <a:ext uri="{FF2B5EF4-FFF2-40B4-BE49-F238E27FC236}">
                    <a16:creationId xmlns="" xmlns:a16="http://schemas.microsoft.com/office/drawing/2014/main" id="{713EAB63-A27B-4BEA-8E51-D7FE7BF99491}"/>
                  </a:ext>
                </a:extLst>
              </p:cNvPr>
              <p:cNvSpPr>
                <a:spLocks noChangeArrowheads="1"/>
              </p:cNvSpPr>
              <p:nvPr/>
            </p:nvSpPr>
            <p:spPr bwMode="auto">
              <a:xfrm>
                <a:off x="1171840" y="3292938"/>
                <a:ext cx="6800585" cy="710972"/>
              </a:xfrm>
              <a:custGeom>
                <a:avLst/>
                <a:gdLst>
                  <a:gd name="T0" fmla="*/ 0 w 5664"/>
                  <a:gd name="T1" fmla="*/ 0 h 624"/>
                  <a:gd name="T2" fmla="*/ 0 w 5664"/>
                  <a:gd name="T3" fmla="*/ 624 h 624"/>
                  <a:gd name="T4" fmla="*/ 5664 w 5664"/>
                  <a:gd name="T5" fmla="*/ 624 h 624"/>
                  <a:gd name="T6" fmla="*/ 5664 w 5664"/>
                  <a:gd name="T7" fmla="*/ 0 h 624"/>
                </a:gdLst>
                <a:ahLst/>
                <a:cxnLst>
                  <a:cxn ang="0">
                    <a:pos x="T0" y="T1"/>
                  </a:cxn>
                  <a:cxn ang="0">
                    <a:pos x="T2" y="T3"/>
                  </a:cxn>
                  <a:cxn ang="0">
                    <a:pos x="T4" y="T5"/>
                  </a:cxn>
                  <a:cxn ang="0">
                    <a:pos x="T6" y="T7"/>
                  </a:cxn>
                </a:cxnLst>
                <a:rect l="0" t="0" r="r" b="b"/>
                <a:pathLst>
                  <a:path w="5664" h="624">
                    <a:moveTo>
                      <a:pt x="0" y="0"/>
                    </a:moveTo>
                    <a:lnTo>
                      <a:pt x="0" y="624"/>
                    </a:lnTo>
                    <a:lnTo>
                      <a:pt x="5664" y="624"/>
                    </a:lnTo>
                    <a:lnTo>
                      <a:pt x="5664" y="0"/>
                    </a:lnTo>
                  </a:path>
                </a:pathLst>
              </a:custGeom>
              <a:noFill/>
              <a:ln w="2857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latin typeface="+mn-lt"/>
                </a:endParaRPr>
              </a:p>
            </p:txBody>
          </p:sp>
        </p:grpSp>
        <p:sp>
          <p:nvSpPr>
            <p:cNvPr id="46131" name="Line 52">
              <a:extLst>
                <a:ext uri="{FF2B5EF4-FFF2-40B4-BE49-F238E27FC236}">
                  <a16:creationId xmlns="" xmlns:a16="http://schemas.microsoft.com/office/drawing/2014/main" id="{8E4620BA-08A8-4344-83C2-3F9D433B6328}"/>
                </a:ext>
              </a:extLst>
            </p:cNvPr>
            <p:cNvSpPr>
              <a:spLocks noChangeShapeType="1"/>
            </p:cNvSpPr>
            <p:nvPr/>
          </p:nvSpPr>
          <p:spPr bwMode="auto">
            <a:xfrm>
              <a:off x="4060821" y="3317537"/>
              <a:ext cx="0" cy="68400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dirty="0">
                <a:solidFill>
                  <a:schemeClr val="accent2">
                    <a:lumMod val="50000"/>
                  </a:schemeClr>
                </a:solidFill>
                <a:latin typeface="+mn-lt"/>
              </a:endParaRPr>
            </a:p>
          </p:txBody>
        </p:sp>
        <p:sp>
          <p:nvSpPr>
            <p:cNvPr id="46132" name="Line 53">
              <a:extLst>
                <a:ext uri="{FF2B5EF4-FFF2-40B4-BE49-F238E27FC236}">
                  <a16:creationId xmlns="" xmlns:a16="http://schemas.microsoft.com/office/drawing/2014/main" id="{97ED0AA4-329A-4D7A-95CB-286BA947FE26}"/>
                </a:ext>
              </a:extLst>
            </p:cNvPr>
            <p:cNvSpPr>
              <a:spLocks noChangeShapeType="1"/>
            </p:cNvSpPr>
            <p:nvPr/>
          </p:nvSpPr>
          <p:spPr bwMode="auto">
            <a:xfrm>
              <a:off x="5361849" y="3317537"/>
              <a:ext cx="0" cy="68400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dirty="0">
                <a:solidFill>
                  <a:schemeClr val="accent2">
                    <a:lumMod val="50000"/>
                  </a:schemeClr>
                </a:solidFill>
                <a:latin typeface="+mn-lt"/>
              </a:endParaRPr>
            </a:p>
          </p:txBody>
        </p:sp>
        <p:sp>
          <p:nvSpPr>
            <p:cNvPr id="46133" name="Line 54">
              <a:extLst>
                <a:ext uri="{FF2B5EF4-FFF2-40B4-BE49-F238E27FC236}">
                  <a16:creationId xmlns="" xmlns:a16="http://schemas.microsoft.com/office/drawing/2014/main" id="{D5B1686C-C9D5-4156-AFD0-C3384279CC8A}"/>
                </a:ext>
              </a:extLst>
            </p:cNvPr>
            <p:cNvSpPr>
              <a:spLocks noChangeShapeType="1"/>
            </p:cNvSpPr>
            <p:nvPr/>
          </p:nvSpPr>
          <p:spPr bwMode="auto">
            <a:xfrm>
              <a:off x="6666473" y="3296989"/>
              <a:ext cx="0" cy="68400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mn-lt"/>
              </a:endParaRPr>
            </a:p>
          </p:txBody>
        </p:sp>
      </p:grpSp>
      <p:sp>
        <p:nvSpPr>
          <p:cNvPr id="15415" name="Rectangle 55" descr="底色1">
            <a:extLst>
              <a:ext uri="{FF2B5EF4-FFF2-40B4-BE49-F238E27FC236}">
                <a16:creationId xmlns="" xmlns:a16="http://schemas.microsoft.com/office/drawing/2014/main" id="{6DF2D0C7-843C-4E9E-A443-F70CF2999634}"/>
              </a:ext>
            </a:extLst>
          </p:cNvPr>
          <p:cNvSpPr>
            <a:spLocks noChangeArrowheads="1"/>
          </p:cNvSpPr>
          <p:nvPr/>
        </p:nvSpPr>
        <p:spPr bwMode="auto">
          <a:xfrm>
            <a:off x="4201918" y="2803189"/>
            <a:ext cx="992579"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eaLnBrk="0" hangingPunct="0"/>
            <a:r>
              <a:rPr lang="zh-CN" altLang="en-US" sz="2100" b="1" dirty="0">
                <a:solidFill>
                  <a:srgbClr val="FF0000"/>
                </a:solidFill>
                <a:latin typeface="+mn-lt"/>
                <a:ea typeface="仿宋" panose="02010609060101010101" pitchFamily="49" charset="-122"/>
              </a:rPr>
              <a:t>三角</a:t>
            </a:r>
            <a:r>
              <a:rPr lang="zh-CN" altLang="en-US" sz="2100" b="1" dirty="0" smtClean="0">
                <a:solidFill>
                  <a:srgbClr val="FF0000"/>
                </a:solidFill>
                <a:latin typeface="+mn-lt"/>
                <a:ea typeface="仿宋" panose="02010609060101010101" pitchFamily="49" charset="-122"/>
              </a:rPr>
              <a:t>形</a:t>
            </a:r>
            <a:endParaRPr lang="en-US" altLang="zh-CN" sz="2100" b="1" dirty="0" smtClean="0">
              <a:solidFill>
                <a:srgbClr val="FF0000"/>
              </a:solidFill>
              <a:latin typeface="+mn-lt"/>
              <a:ea typeface="仿宋" panose="02010609060101010101" pitchFamily="49" charset="-122"/>
            </a:endParaRPr>
          </a:p>
          <a:p>
            <a:pPr algn="ctr" eaLnBrk="0" hangingPunct="0"/>
            <a:r>
              <a:rPr lang="zh-CN" altLang="en-US" sz="2100" b="1" dirty="0" smtClean="0">
                <a:solidFill>
                  <a:srgbClr val="FF0000"/>
                </a:solidFill>
                <a:latin typeface="+mn-lt"/>
                <a:ea typeface="仿宋" panose="02010609060101010101" pitchFamily="49" charset="-122"/>
              </a:rPr>
              <a:t>内</a:t>
            </a:r>
            <a:r>
              <a:rPr lang="zh-CN" altLang="en-US" sz="2100" b="1" dirty="0">
                <a:solidFill>
                  <a:srgbClr val="FF0000"/>
                </a:solidFill>
                <a:latin typeface="+mn-lt"/>
                <a:ea typeface="仿宋" panose="02010609060101010101" pitchFamily="49" charset="-122"/>
              </a:rPr>
              <a:t>部</a:t>
            </a:r>
            <a:endParaRPr lang="en-US" altLang="zh-CN" sz="2100" b="1" dirty="0">
              <a:solidFill>
                <a:srgbClr val="FF0000"/>
              </a:solidFill>
              <a:latin typeface="+mn-lt"/>
              <a:ea typeface="仿宋" panose="02010609060101010101" pitchFamily="49" charset="-122"/>
            </a:endParaRPr>
          </a:p>
        </p:txBody>
      </p:sp>
      <p:sp>
        <p:nvSpPr>
          <p:cNvPr id="15416" name="Rectangle 56" descr="底色1">
            <a:extLst>
              <a:ext uri="{FF2B5EF4-FFF2-40B4-BE49-F238E27FC236}">
                <a16:creationId xmlns="" xmlns:a16="http://schemas.microsoft.com/office/drawing/2014/main" id="{9281399F-A53B-432C-A275-05553D04EF91}"/>
              </a:ext>
            </a:extLst>
          </p:cNvPr>
          <p:cNvSpPr>
            <a:spLocks noChangeArrowheads="1"/>
          </p:cNvSpPr>
          <p:nvPr/>
        </p:nvSpPr>
        <p:spPr bwMode="auto">
          <a:xfrm>
            <a:off x="5384855" y="2979358"/>
            <a:ext cx="1261884"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eaLnBrk="0" hangingPunct="0"/>
            <a:r>
              <a:rPr lang="zh-CN" altLang="en-US" sz="2100" b="1" dirty="0">
                <a:solidFill>
                  <a:srgbClr val="FF0000"/>
                </a:solidFill>
                <a:latin typeface="+mn-lt"/>
                <a:ea typeface="仿宋" panose="02010609060101010101" pitchFamily="49" charset="-122"/>
              </a:rPr>
              <a:t>直角顶点</a:t>
            </a:r>
            <a:endParaRPr lang="en-US" altLang="zh-CN" sz="2100" b="1" dirty="0">
              <a:solidFill>
                <a:srgbClr val="FF0000"/>
              </a:solidFill>
              <a:latin typeface="+mn-lt"/>
              <a:ea typeface="仿宋" panose="02010609060101010101" pitchFamily="49" charset="-122"/>
            </a:endParaRPr>
          </a:p>
        </p:txBody>
      </p:sp>
      <p:sp>
        <p:nvSpPr>
          <p:cNvPr id="15417" name="Rectangle 57" descr="底色1">
            <a:extLst>
              <a:ext uri="{FF2B5EF4-FFF2-40B4-BE49-F238E27FC236}">
                <a16:creationId xmlns="" xmlns:a16="http://schemas.microsoft.com/office/drawing/2014/main" id="{FE5567EF-47C9-43CE-B928-32E905DED405}"/>
              </a:ext>
            </a:extLst>
          </p:cNvPr>
          <p:cNvSpPr>
            <a:spLocks noChangeArrowheads="1"/>
          </p:cNvSpPr>
          <p:nvPr/>
        </p:nvSpPr>
        <p:spPr bwMode="auto">
          <a:xfrm>
            <a:off x="6830599" y="2806488"/>
            <a:ext cx="992579"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eaLnBrk="0" hangingPunct="0"/>
            <a:r>
              <a:rPr lang="zh-CN" altLang="en-US" sz="2100" b="1" dirty="0">
                <a:solidFill>
                  <a:srgbClr val="FF0000"/>
                </a:solidFill>
                <a:latin typeface="+mn-lt"/>
                <a:ea typeface="仿宋" panose="02010609060101010101" pitchFamily="49" charset="-122"/>
              </a:rPr>
              <a:t>三角</a:t>
            </a:r>
            <a:r>
              <a:rPr lang="zh-CN" altLang="en-US" sz="2100" b="1" dirty="0" smtClean="0">
                <a:solidFill>
                  <a:srgbClr val="FF0000"/>
                </a:solidFill>
                <a:latin typeface="+mn-lt"/>
                <a:ea typeface="仿宋" panose="02010609060101010101" pitchFamily="49" charset="-122"/>
              </a:rPr>
              <a:t>形</a:t>
            </a:r>
            <a:endParaRPr lang="en-US" altLang="zh-CN" sz="2100" b="1" dirty="0" smtClean="0">
              <a:solidFill>
                <a:srgbClr val="FF0000"/>
              </a:solidFill>
              <a:latin typeface="+mn-lt"/>
              <a:ea typeface="仿宋" panose="02010609060101010101" pitchFamily="49" charset="-122"/>
            </a:endParaRPr>
          </a:p>
          <a:p>
            <a:pPr algn="ctr" eaLnBrk="0" hangingPunct="0"/>
            <a:r>
              <a:rPr lang="zh-CN" altLang="en-US" sz="2100" b="1" dirty="0" smtClean="0">
                <a:solidFill>
                  <a:srgbClr val="FF0000"/>
                </a:solidFill>
                <a:latin typeface="+mn-lt"/>
                <a:ea typeface="仿宋" panose="02010609060101010101" pitchFamily="49" charset="-122"/>
              </a:rPr>
              <a:t>外</a:t>
            </a:r>
            <a:r>
              <a:rPr lang="zh-CN" altLang="en-US" sz="2100" b="1" dirty="0">
                <a:solidFill>
                  <a:srgbClr val="FF0000"/>
                </a:solidFill>
                <a:latin typeface="+mn-lt"/>
                <a:ea typeface="仿宋" panose="02010609060101010101" pitchFamily="49" charset="-122"/>
              </a:rPr>
              <a:t>部</a:t>
            </a:r>
            <a:endParaRPr lang="en-US" altLang="zh-CN" sz="2100" b="1" dirty="0">
              <a:solidFill>
                <a:srgbClr val="FF0000"/>
              </a:solidFill>
              <a:latin typeface="+mn-lt"/>
              <a:ea typeface="仿宋" panose="02010609060101010101" pitchFamily="49" charset="-122"/>
            </a:endParaRPr>
          </a:p>
        </p:txBody>
      </p:sp>
      <p:grpSp>
        <p:nvGrpSpPr>
          <p:cNvPr id="66" name="组合 2"/>
          <p:cNvGrpSpPr>
            <a:grpSpLocks/>
          </p:cNvGrpSpPr>
          <p:nvPr/>
        </p:nvGrpSpPr>
        <p:grpSpPr bwMode="auto">
          <a:xfrm>
            <a:off x="-3175" y="-57150"/>
            <a:ext cx="2006600" cy="478473"/>
            <a:chOff x="123" y="40"/>
            <a:chExt cx="3160" cy="753"/>
          </a:xfrm>
        </p:grpSpPr>
        <p:cxnSp>
          <p:nvCxnSpPr>
            <p:cNvPr id="67" name="直线连接符 23"/>
            <p:cNvCxnSpPr/>
            <p:nvPr/>
          </p:nvCxnSpPr>
          <p:spPr>
            <a:xfrm>
              <a:off x="123" y="777"/>
              <a:ext cx="3160" cy="0"/>
            </a:xfrm>
            <a:prstGeom prst="line">
              <a:avLst/>
            </a:prstGeom>
            <a:ln>
              <a:solidFill>
                <a:srgbClr val="00B050"/>
              </a:solidFill>
            </a:ln>
          </p:spPr>
          <p:style>
            <a:lnRef idx="2">
              <a:schemeClr val="accent1"/>
            </a:lnRef>
            <a:fillRef idx="0">
              <a:schemeClr val="accent1"/>
            </a:fillRef>
            <a:effectRef idx="1">
              <a:schemeClr val="accent1"/>
            </a:effectRef>
            <a:fontRef idx="minor">
              <a:schemeClr val="tx1"/>
            </a:fontRef>
          </p:style>
        </p:cxnSp>
        <p:sp>
          <p:nvSpPr>
            <p:cNvPr id="68" name="文本框 18"/>
            <p:cNvSpPr txBox="1">
              <a:spLocks noChangeArrowheads="1"/>
            </p:cNvSpPr>
            <p:nvPr/>
          </p:nvSpPr>
          <p:spPr bwMode="auto">
            <a:xfrm>
              <a:off x="930" y="40"/>
              <a:ext cx="2310" cy="7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eaLnBrk="0" hangingPunct="0">
                <a:defRPr sz="2500" b="1">
                  <a:latin typeface="宋体" pitchFamily="2" charset="-122"/>
                  <a:cs typeface="Yuanti SC"/>
                </a:defRPr>
              </a:lvl1pPr>
            </a:lstStyle>
            <a:p>
              <a:r>
                <a:rPr lang="zh-CN" altLang="en-US" dirty="0"/>
                <a:t>探究新知</a:t>
              </a:r>
            </a:p>
          </p:txBody>
        </p:sp>
        <p:sp>
          <p:nvSpPr>
            <p:cNvPr id="69" name="Freeform 74"/>
            <p:cNvSpPr>
              <a:spLocks noChangeAspect="1" noEditPoints="1"/>
            </p:cNvSpPr>
            <p:nvPr/>
          </p:nvSpPr>
          <p:spPr bwMode="auto">
            <a:xfrm>
              <a:off x="248" y="157"/>
              <a:ext cx="568" cy="505"/>
            </a:xfrm>
            <a:custGeom>
              <a:avLst/>
              <a:gdLst>
                <a:gd name="T0" fmla="*/ 127 w 167"/>
                <a:gd name="T1" fmla="*/ 22 h 148"/>
                <a:gd name="T2" fmla="*/ 74 w 167"/>
                <a:gd name="T3" fmla="*/ 0 h 148"/>
                <a:gd name="T4" fmla="*/ 0 w 167"/>
                <a:gd name="T5" fmla="*/ 74 h 148"/>
                <a:gd name="T6" fmla="*/ 74 w 167"/>
                <a:gd name="T7" fmla="*/ 148 h 148"/>
                <a:gd name="T8" fmla="*/ 143 w 167"/>
                <a:gd name="T9" fmla="*/ 99 h 148"/>
                <a:gd name="T10" fmla="*/ 70 w 167"/>
                <a:gd name="T11" fmla="*/ 79 h 148"/>
                <a:gd name="T12" fmla="*/ 127 w 167"/>
                <a:gd name="T13" fmla="*/ 22 h 148"/>
                <a:gd name="T14" fmla="*/ 147 w 167"/>
                <a:gd name="T15" fmla="*/ 19 h 148"/>
                <a:gd name="T16" fmla="*/ 93 w 167"/>
                <a:gd name="T17" fmla="*/ 73 h 148"/>
                <a:gd name="T18" fmla="*/ 164 w 167"/>
                <a:gd name="T19" fmla="*/ 92 h 148"/>
                <a:gd name="T20" fmla="*/ 167 w 167"/>
                <a:gd name="T21" fmla="*/ 69 h 148"/>
                <a:gd name="T22" fmla="*/ 147 w 167"/>
                <a:gd name="T23" fmla="*/ 19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7" h="148">
                  <a:moveTo>
                    <a:pt x="127" y="22"/>
                  </a:moveTo>
                  <a:cubicBezTo>
                    <a:pt x="113" y="8"/>
                    <a:pt x="95" y="0"/>
                    <a:pt x="74" y="0"/>
                  </a:cubicBezTo>
                  <a:cubicBezTo>
                    <a:pt x="33" y="0"/>
                    <a:pt x="0" y="33"/>
                    <a:pt x="0" y="74"/>
                  </a:cubicBezTo>
                  <a:cubicBezTo>
                    <a:pt x="0" y="115"/>
                    <a:pt x="33" y="148"/>
                    <a:pt x="74" y="148"/>
                  </a:cubicBezTo>
                  <a:cubicBezTo>
                    <a:pt x="106" y="148"/>
                    <a:pt x="133" y="127"/>
                    <a:pt x="143" y="99"/>
                  </a:cubicBezTo>
                  <a:cubicBezTo>
                    <a:pt x="70" y="79"/>
                    <a:pt x="70" y="79"/>
                    <a:pt x="70" y="79"/>
                  </a:cubicBezTo>
                  <a:lnTo>
                    <a:pt x="127" y="22"/>
                  </a:lnTo>
                  <a:close/>
                  <a:moveTo>
                    <a:pt x="147" y="19"/>
                  </a:moveTo>
                  <a:cubicBezTo>
                    <a:pt x="93" y="73"/>
                    <a:pt x="93" y="73"/>
                    <a:pt x="93" y="73"/>
                  </a:cubicBezTo>
                  <a:cubicBezTo>
                    <a:pt x="164" y="92"/>
                    <a:pt x="164" y="92"/>
                    <a:pt x="164" y="92"/>
                  </a:cubicBezTo>
                  <a:cubicBezTo>
                    <a:pt x="166" y="85"/>
                    <a:pt x="167" y="77"/>
                    <a:pt x="167" y="69"/>
                  </a:cubicBezTo>
                  <a:cubicBezTo>
                    <a:pt x="167" y="50"/>
                    <a:pt x="160" y="32"/>
                    <a:pt x="147" y="19"/>
                  </a:cubicBezTo>
                  <a:close/>
                </a:path>
              </a:pathLst>
            </a:custGeom>
            <a:solidFill>
              <a:schemeClr val="accent3">
                <a:lumMod val="75000"/>
              </a:schemeClr>
            </a:solidFill>
            <a:ln>
              <a:noFill/>
            </a:ln>
          </p:spPr>
          <p:txBody>
            <a:bodyPr/>
            <a:lstStyle/>
            <a:p>
              <a:pPr fontAlgn="auto">
                <a:spcBef>
                  <a:spcPts val="0"/>
                </a:spcBef>
                <a:spcAft>
                  <a:spcPts val="0"/>
                </a:spcAft>
                <a:buFontTx/>
                <a:buNone/>
                <a:defRPr/>
              </a:pPr>
              <a:endParaRPr lang="en-US" dirty="0">
                <a:solidFill>
                  <a:srgbClr val="000000"/>
                </a:solidFill>
                <a:latin typeface="+mn-lt"/>
                <a:ea typeface="微软雅黑" panose="020B0503020204020204" pitchFamily="34" charset="-122"/>
              </a:endParaRPr>
            </a:p>
          </p:txBody>
        </p:sp>
      </p:gr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15399"/>
                                        </p:tgtEl>
                                        <p:attrNameLst>
                                          <p:attrName>style.visibility</p:attrName>
                                        </p:attrNameLst>
                                      </p:cBhvr>
                                      <p:to>
                                        <p:strVal val="visible"/>
                                      </p:to>
                                    </p:set>
                                    <p:anim calcmode="lin" valueType="num">
                                      <p:cBhvr>
                                        <p:cTn id="12" dur="500" fill="hold"/>
                                        <p:tgtEl>
                                          <p:spTgt spid="15399"/>
                                        </p:tgtEl>
                                        <p:attrNameLst>
                                          <p:attrName>ppt_x</p:attrName>
                                        </p:attrNameLst>
                                      </p:cBhvr>
                                      <p:tavLst>
                                        <p:tav tm="0">
                                          <p:val>
                                            <p:strVal val="0-#ppt_w/2"/>
                                          </p:val>
                                        </p:tav>
                                        <p:tav tm="100000">
                                          <p:val>
                                            <p:strVal val="#ppt_x"/>
                                          </p:val>
                                        </p:tav>
                                      </p:tavLst>
                                    </p:anim>
                                    <p:anim calcmode="lin" valueType="num">
                                      <p:cBhvr>
                                        <p:cTn id="13" dur="500" fill="hold"/>
                                        <p:tgtEl>
                                          <p:spTgt spid="15399"/>
                                        </p:tgtEl>
                                        <p:attrNameLst>
                                          <p:attrName>ppt_y</p:attrName>
                                        </p:attrNameLst>
                                      </p:cBhvr>
                                      <p:tavLst>
                                        <p:tav tm="0">
                                          <p:val>
                                            <p:strVal val="#ppt_y"/>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2" presetClass="entr" presetSubtype="8" fill="hold" grpId="0" nodeType="clickEffect">
                                  <p:stCondLst>
                                    <p:cond delay="0"/>
                                  </p:stCondLst>
                                  <p:childTnLst>
                                    <p:set>
                                      <p:cBhvr>
                                        <p:cTn id="17" dur="1" fill="hold">
                                          <p:stCondLst>
                                            <p:cond delay="0"/>
                                          </p:stCondLst>
                                        </p:cTn>
                                        <p:tgtEl>
                                          <p:spTgt spid="15400"/>
                                        </p:tgtEl>
                                        <p:attrNameLst>
                                          <p:attrName>style.visibility</p:attrName>
                                        </p:attrNameLst>
                                      </p:cBhvr>
                                      <p:to>
                                        <p:strVal val="visible"/>
                                      </p:to>
                                    </p:set>
                                    <p:anim calcmode="lin" valueType="num">
                                      <p:cBhvr>
                                        <p:cTn id="18" dur="500" fill="hold"/>
                                        <p:tgtEl>
                                          <p:spTgt spid="15400"/>
                                        </p:tgtEl>
                                        <p:attrNameLst>
                                          <p:attrName>ppt_x</p:attrName>
                                        </p:attrNameLst>
                                      </p:cBhvr>
                                      <p:tavLst>
                                        <p:tav tm="0">
                                          <p:val>
                                            <p:strVal val="0-#ppt_w/2"/>
                                          </p:val>
                                        </p:tav>
                                        <p:tav tm="100000">
                                          <p:val>
                                            <p:strVal val="#ppt_x"/>
                                          </p:val>
                                        </p:tav>
                                      </p:tavLst>
                                    </p:anim>
                                    <p:anim calcmode="lin" valueType="num">
                                      <p:cBhvr>
                                        <p:cTn id="19" dur="500" fill="hold"/>
                                        <p:tgtEl>
                                          <p:spTgt spid="15400"/>
                                        </p:tgtEl>
                                        <p:attrNameLst>
                                          <p:attrName>ppt_y</p:attrName>
                                        </p:attrNameLst>
                                      </p:cBhvr>
                                      <p:tavLst>
                                        <p:tav tm="0">
                                          <p:val>
                                            <p:strVal val="#ppt_y"/>
                                          </p:val>
                                        </p:tav>
                                        <p:tav tm="100000">
                                          <p:val>
                                            <p:strVal val="#ppt_y"/>
                                          </p:val>
                                        </p:tav>
                                      </p:tavLst>
                                    </p:anim>
                                  </p:childTnLst>
                                </p:cTn>
                              </p:par>
                            </p:childTnLst>
                          </p:cTn>
                        </p:par>
                      </p:childTnLst>
                    </p:cTn>
                  </p:par>
                  <p:par>
                    <p:cTn id="20" fill="hold" nodeType="clickPar">
                      <p:stCondLst>
                        <p:cond delay="indefinite"/>
                      </p:stCondLst>
                      <p:childTnLst>
                        <p:par>
                          <p:cTn id="21" fill="hold" nodeType="withGroup">
                            <p:stCondLst>
                              <p:cond delay="0"/>
                            </p:stCondLst>
                            <p:childTnLst>
                              <p:par>
                                <p:cTn id="22" presetID="2" presetClass="entr" presetSubtype="8" fill="hold" grpId="0" nodeType="clickEffect">
                                  <p:stCondLst>
                                    <p:cond delay="0"/>
                                  </p:stCondLst>
                                  <p:childTnLst>
                                    <p:set>
                                      <p:cBhvr>
                                        <p:cTn id="23" dur="1" fill="hold">
                                          <p:stCondLst>
                                            <p:cond delay="0"/>
                                          </p:stCondLst>
                                        </p:cTn>
                                        <p:tgtEl>
                                          <p:spTgt spid="15401"/>
                                        </p:tgtEl>
                                        <p:attrNameLst>
                                          <p:attrName>style.visibility</p:attrName>
                                        </p:attrNameLst>
                                      </p:cBhvr>
                                      <p:to>
                                        <p:strVal val="visible"/>
                                      </p:to>
                                    </p:set>
                                    <p:anim calcmode="lin" valueType="num">
                                      <p:cBhvr>
                                        <p:cTn id="24" dur="500" fill="hold"/>
                                        <p:tgtEl>
                                          <p:spTgt spid="15401"/>
                                        </p:tgtEl>
                                        <p:attrNameLst>
                                          <p:attrName>ppt_x</p:attrName>
                                        </p:attrNameLst>
                                      </p:cBhvr>
                                      <p:tavLst>
                                        <p:tav tm="0">
                                          <p:val>
                                            <p:strVal val="0-#ppt_w/2"/>
                                          </p:val>
                                        </p:tav>
                                        <p:tav tm="100000">
                                          <p:val>
                                            <p:strVal val="#ppt_x"/>
                                          </p:val>
                                        </p:tav>
                                      </p:tavLst>
                                    </p:anim>
                                    <p:anim calcmode="lin" valueType="num">
                                      <p:cBhvr>
                                        <p:cTn id="25" dur="500" fill="hold"/>
                                        <p:tgtEl>
                                          <p:spTgt spid="15401"/>
                                        </p:tgtEl>
                                        <p:attrNameLst>
                                          <p:attrName>ppt_y</p:attrName>
                                        </p:attrNameLst>
                                      </p:cBhvr>
                                      <p:tavLst>
                                        <p:tav tm="0">
                                          <p:val>
                                            <p:strVal val="#ppt_y"/>
                                          </p:val>
                                        </p:tav>
                                        <p:tav tm="100000">
                                          <p:val>
                                            <p:strVal val="#ppt_y"/>
                                          </p:val>
                                        </p:tav>
                                      </p:tavLst>
                                    </p:anim>
                                  </p:childTnLst>
                                </p:cTn>
                              </p:par>
                            </p:childTnLst>
                          </p:cTn>
                        </p:par>
                      </p:childTnLst>
                    </p:cTn>
                  </p:par>
                  <p:par>
                    <p:cTn id="26" fill="hold" nodeType="clickPar">
                      <p:stCondLst>
                        <p:cond delay="indefinite"/>
                      </p:stCondLst>
                      <p:childTnLst>
                        <p:par>
                          <p:cTn id="27" fill="hold" nodeType="withGroup">
                            <p:stCondLst>
                              <p:cond delay="0"/>
                            </p:stCondLst>
                            <p:childTnLst>
                              <p:par>
                                <p:cTn id="28" presetID="2" presetClass="entr" presetSubtype="8" fill="hold" grpId="0" nodeType="clickEffect">
                                  <p:stCondLst>
                                    <p:cond delay="0"/>
                                  </p:stCondLst>
                                  <p:childTnLst>
                                    <p:set>
                                      <p:cBhvr>
                                        <p:cTn id="29" dur="1" fill="hold">
                                          <p:stCondLst>
                                            <p:cond delay="0"/>
                                          </p:stCondLst>
                                        </p:cTn>
                                        <p:tgtEl>
                                          <p:spTgt spid="15402"/>
                                        </p:tgtEl>
                                        <p:attrNameLst>
                                          <p:attrName>style.visibility</p:attrName>
                                        </p:attrNameLst>
                                      </p:cBhvr>
                                      <p:to>
                                        <p:strVal val="visible"/>
                                      </p:to>
                                    </p:set>
                                    <p:anim calcmode="lin" valueType="num">
                                      <p:cBhvr>
                                        <p:cTn id="30" dur="500" fill="hold"/>
                                        <p:tgtEl>
                                          <p:spTgt spid="15402"/>
                                        </p:tgtEl>
                                        <p:attrNameLst>
                                          <p:attrName>ppt_x</p:attrName>
                                        </p:attrNameLst>
                                      </p:cBhvr>
                                      <p:tavLst>
                                        <p:tav tm="0">
                                          <p:val>
                                            <p:strVal val="0-#ppt_w/2"/>
                                          </p:val>
                                        </p:tav>
                                        <p:tav tm="100000">
                                          <p:val>
                                            <p:strVal val="#ppt_x"/>
                                          </p:val>
                                        </p:tav>
                                      </p:tavLst>
                                    </p:anim>
                                    <p:anim calcmode="lin" valueType="num">
                                      <p:cBhvr>
                                        <p:cTn id="31" dur="500" fill="hold"/>
                                        <p:tgtEl>
                                          <p:spTgt spid="15402"/>
                                        </p:tgtEl>
                                        <p:attrNameLst>
                                          <p:attrName>ppt_y</p:attrName>
                                        </p:attrNameLst>
                                      </p:cBhvr>
                                      <p:tavLst>
                                        <p:tav tm="0">
                                          <p:val>
                                            <p:strVal val="#ppt_y"/>
                                          </p:val>
                                        </p:tav>
                                        <p:tav tm="100000">
                                          <p:val>
                                            <p:strVal val="#ppt_y"/>
                                          </p:val>
                                        </p:tav>
                                      </p:tavLst>
                                    </p:anim>
                                  </p:childTnLst>
                                </p:cTn>
                              </p:par>
                            </p:childTnLst>
                          </p:cTn>
                        </p:par>
                      </p:childTnLst>
                    </p:cTn>
                  </p:par>
                  <p:par>
                    <p:cTn id="32" fill="hold" nodeType="clickPar">
                      <p:stCondLst>
                        <p:cond delay="indefinite"/>
                      </p:stCondLst>
                      <p:childTnLst>
                        <p:par>
                          <p:cTn id="33" fill="hold" nodeType="withGroup">
                            <p:stCondLst>
                              <p:cond delay="0"/>
                            </p:stCondLst>
                            <p:childTnLst>
                              <p:par>
                                <p:cTn id="34" presetID="2" presetClass="entr" presetSubtype="8" fill="hold" grpId="0" nodeType="clickEffect">
                                  <p:stCondLst>
                                    <p:cond delay="0"/>
                                  </p:stCondLst>
                                  <p:childTnLst>
                                    <p:set>
                                      <p:cBhvr>
                                        <p:cTn id="35" dur="1" fill="hold">
                                          <p:stCondLst>
                                            <p:cond delay="0"/>
                                          </p:stCondLst>
                                        </p:cTn>
                                        <p:tgtEl>
                                          <p:spTgt spid="15403"/>
                                        </p:tgtEl>
                                        <p:attrNameLst>
                                          <p:attrName>style.visibility</p:attrName>
                                        </p:attrNameLst>
                                      </p:cBhvr>
                                      <p:to>
                                        <p:strVal val="visible"/>
                                      </p:to>
                                    </p:set>
                                    <p:anim calcmode="lin" valueType="num">
                                      <p:cBhvr>
                                        <p:cTn id="36" dur="500" fill="hold"/>
                                        <p:tgtEl>
                                          <p:spTgt spid="15403"/>
                                        </p:tgtEl>
                                        <p:attrNameLst>
                                          <p:attrName>ppt_x</p:attrName>
                                        </p:attrNameLst>
                                      </p:cBhvr>
                                      <p:tavLst>
                                        <p:tav tm="0">
                                          <p:val>
                                            <p:strVal val="0-#ppt_w/2"/>
                                          </p:val>
                                        </p:tav>
                                        <p:tav tm="100000">
                                          <p:val>
                                            <p:strVal val="#ppt_x"/>
                                          </p:val>
                                        </p:tav>
                                      </p:tavLst>
                                    </p:anim>
                                    <p:anim calcmode="lin" valueType="num">
                                      <p:cBhvr>
                                        <p:cTn id="37" dur="500" fill="hold"/>
                                        <p:tgtEl>
                                          <p:spTgt spid="15403"/>
                                        </p:tgtEl>
                                        <p:attrNameLst>
                                          <p:attrName>ppt_y</p:attrName>
                                        </p:attrNameLst>
                                      </p:cBhvr>
                                      <p:tavLst>
                                        <p:tav tm="0">
                                          <p:val>
                                            <p:strVal val="#ppt_y"/>
                                          </p:val>
                                        </p:tav>
                                        <p:tav tm="100000">
                                          <p:val>
                                            <p:strVal val="#ppt_y"/>
                                          </p:val>
                                        </p:tav>
                                      </p:tavLst>
                                    </p:anim>
                                  </p:childTnLst>
                                </p:cTn>
                              </p:par>
                            </p:childTnLst>
                          </p:cTn>
                        </p:par>
                      </p:childTnLst>
                    </p:cTn>
                  </p:par>
                  <p:par>
                    <p:cTn id="38" fill="hold" nodeType="clickPar">
                      <p:stCondLst>
                        <p:cond delay="indefinite"/>
                      </p:stCondLst>
                      <p:childTnLst>
                        <p:par>
                          <p:cTn id="39" fill="hold" nodeType="withGroup">
                            <p:stCondLst>
                              <p:cond delay="0"/>
                            </p:stCondLst>
                            <p:childTnLst>
                              <p:par>
                                <p:cTn id="40" presetID="2" presetClass="entr" presetSubtype="8" fill="hold" grpId="0" nodeType="clickEffect">
                                  <p:stCondLst>
                                    <p:cond delay="0"/>
                                  </p:stCondLst>
                                  <p:childTnLst>
                                    <p:set>
                                      <p:cBhvr>
                                        <p:cTn id="41" dur="1" fill="hold">
                                          <p:stCondLst>
                                            <p:cond delay="0"/>
                                          </p:stCondLst>
                                        </p:cTn>
                                        <p:tgtEl>
                                          <p:spTgt spid="15404"/>
                                        </p:tgtEl>
                                        <p:attrNameLst>
                                          <p:attrName>style.visibility</p:attrName>
                                        </p:attrNameLst>
                                      </p:cBhvr>
                                      <p:to>
                                        <p:strVal val="visible"/>
                                      </p:to>
                                    </p:set>
                                    <p:anim calcmode="lin" valueType="num">
                                      <p:cBhvr>
                                        <p:cTn id="42" dur="500" fill="hold"/>
                                        <p:tgtEl>
                                          <p:spTgt spid="15404"/>
                                        </p:tgtEl>
                                        <p:attrNameLst>
                                          <p:attrName>ppt_x</p:attrName>
                                        </p:attrNameLst>
                                      </p:cBhvr>
                                      <p:tavLst>
                                        <p:tav tm="0">
                                          <p:val>
                                            <p:strVal val="0-#ppt_w/2"/>
                                          </p:val>
                                        </p:tav>
                                        <p:tav tm="100000">
                                          <p:val>
                                            <p:strVal val="#ppt_x"/>
                                          </p:val>
                                        </p:tav>
                                      </p:tavLst>
                                    </p:anim>
                                    <p:anim calcmode="lin" valueType="num">
                                      <p:cBhvr>
                                        <p:cTn id="43" dur="500" fill="hold"/>
                                        <p:tgtEl>
                                          <p:spTgt spid="15404"/>
                                        </p:tgtEl>
                                        <p:attrNameLst>
                                          <p:attrName>ppt_y</p:attrName>
                                        </p:attrNameLst>
                                      </p:cBhvr>
                                      <p:tavLst>
                                        <p:tav tm="0">
                                          <p:val>
                                            <p:strVal val="#ppt_y"/>
                                          </p:val>
                                        </p:tav>
                                        <p:tav tm="100000">
                                          <p:val>
                                            <p:strVal val="#ppt_y"/>
                                          </p:val>
                                        </p:tav>
                                      </p:tavLst>
                                    </p:anim>
                                  </p:childTnLst>
                                </p:cTn>
                              </p:par>
                            </p:childTnLst>
                          </p:cTn>
                        </p:par>
                      </p:childTnLst>
                    </p:cTn>
                  </p:par>
                  <p:par>
                    <p:cTn id="44" fill="hold" nodeType="clickPar">
                      <p:stCondLst>
                        <p:cond delay="indefinite"/>
                      </p:stCondLst>
                      <p:childTnLst>
                        <p:par>
                          <p:cTn id="45" fill="hold" nodeType="withGroup">
                            <p:stCondLst>
                              <p:cond delay="0"/>
                            </p:stCondLst>
                            <p:childTnLst>
                              <p:par>
                                <p:cTn id="46" presetID="2" presetClass="entr" presetSubtype="8" fill="hold" grpId="0" nodeType="clickEffect">
                                  <p:stCondLst>
                                    <p:cond delay="0"/>
                                  </p:stCondLst>
                                  <p:childTnLst>
                                    <p:set>
                                      <p:cBhvr>
                                        <p:cTn id="47" dur="1" fill="hold">
                                          <p:stCondLst>
                                            <p:cond delay="0"/>
                                          </p:stCondLst>
                                        </p:cTn>
                                        <p:tgtEl>
                                          <p:spTgt spid="15405"/>
                                        </p:tgtEl>
                                        <p:attrNameLst>
                                          <p:attrName>style.visibility</p:attrName>
                                        </p:attrNameLst>
                                      </p:cBhvr>
                                      <p:to>
                                        <p:strVal val="visible"/>
                                      </p:to>
                                    </p:set>
                                    <p:anim calcmode="lin" valueType="num">
                                      <p:cBhvr>
                                        <p:cTn id="48" dur="500" fill="hold"/>
                                        <p:tgtEl>
                                          <p:spTgt spid="15405"/>
                                        </p:tgtEl>
                                        <p:attrNameLst>
                                          <p:attrName>ppt_x</p:attrName>
                                        </p:attrNameLst>
                                      </p:cBhvr>
                                      <p:tavLst>
                                        <p:tav tm="0">
                                          <p:val>
                                            <p:strVal val="0-#ppt_w/2"/>
                                          </p:val>
                                        </p:tav>
                                        <p:tav tm="100000">
                                          <p:val>
                                            <p:strVal val="#ppt_x"/>
                                          </p:val>
                                        </p:tav>
                                      </p:tavLst>
                                    </p:anim>
                                    <p:anim calcmode="lin" valueType="num">
                                      <p:cBhvr>
                                        <p:cTn id="49" dur="500" fill="hold"/>
                                        <p:tgtEl>
                                          <p:spTgt spid="15405"/>
                                        </p:tgtEl>
                                        <p:attrNameLst>
                                          <p:attrName>ppt_y</p:attrName>
                                        </p:attrNameLst>
                                      </p:cBhvr>
                                      <p:tavLst>
                                        <p:tav tm="0">
                                          <p:val>
                                            <p:strVal val="#ppt_y"/>
                                          </p:val>
                                        </p:tav>
                                        <p:tav tm="100000">
                                          <p:val>
                                            <p:strVal val="#ppt_y"/>
                                          </p:val>
                                        </p:tav>
                                      </p:tavLst>
                                    </p:anim>
                                  </p:childTnLst>
                                </p:cTn>
                              </p:par>
                            </p:childTnLst>
                          </p:cTn>
                        </p:par>
                      </p:childTnLst>
                    </p:cTn>
                  </p:par>
                  <p:par>
                    <p:cTn id="50" fill="hold" nodeType="clickPar">
                      <p:stCondLst>
                        <p:cond delay="indefinite"/>
                      </p:stCondLst>
                      <p:childTnLst>
                        <p:par>
                          <p:cTn id="51" fill="hold" nodeType="withGroup">
                            <p:stCondLst>
                              <p:cond delay="0"/>
                            </p:stCondLst>
                            <p:childTnLst>
                              <p:par>
                                <p:cTn id="52" presetID="2" presetClass="entr" presetSubtype="8" fill="hold" grpId="0" nodeType="clickEffect">
                                  <p:stCondLst>
                                    <p:cond delay="0"/>
                                  </p:stCondLst>
                                  <p:childTnLst>
                                    <p:set>
                                      <p:cBhvr>
                                        <p:cTn id="53" dur="1" fill="hold">
                                          <p:stCondLst>
                                            <p:cond delay="0"/>
                                          </p:stCondLst>
                                        </p:cTn>
                                        <p:tgtEl>
                                          <p:spTgt spid="15406"/>
                                        </p:tgtEl>
                                        <p:attrNameLst>
                                          <p:attrName>style.visibility</p:attrName>
                                        </p:attrNameLst>
                                      </p:cBhvr>
                                      <p:to>
                                        <p:strVal val="visible"/>
                                      </p:to>
                                    </p:set>
                                    <p:anim calcmode="lin" valueType="num">
                                      <p:cBhvr>
                                        <p:cTn id="54" dur="500" fill="hold"/>
                                        <p:tgtEl>
                                          <p:spTgt spid="15406"/>
                                        </p:tgtEl>
                                        <p:attrNameLst>
                                          <p:attrName>ppt_x</p:attrName>
                                        </p:attrNameLst>
                                      </p:cBhvr>
                                      <p:tavLst>
                                        <p:tav tm="0">
                                          <p:val>
                                            <p:strVal val="0-#ppt_w/2"/>
                                          </p:val>
                                        </p:tav>
                                        <p:tav tm="100000">
                                          <p:val>
                                            <p:strVal val="#ppt_x"/>
                                          </p:val>
                                        </p:tav>
                                      </p:tavLst>
                                    </p:anim>
                                    <p:anim calcmode="lin" valueType="num">
                                      <p:cBhvr>
                                        <p:cTn id="55" dur="500" fill="hold"/>
                                        <p:tgtEl>
                                          <p:spTgt spid="15406"/>
                                        </p:tgtEl>
                                        <p:attrNameLst>
                                          <p:attrName>ppt_y</p:attrName>
                                        </p:attrNameLst>
                                      </p:cBhvr>
                                      <p:tavLst>
                                        <p:tav tm="0">
                                          <p:val>
                                            <p:strVal val="#ppt_y"/>
                                          </p:val>
                                        </p:tav>
                                        <p:tav tm="100000">
                                          <p:val>
                                            <p:strVal val="#ppt_y"/>
                                          </p:val>
                                        </p:tav>
                                      </p:tavLst>
                                    </p:anim>
                                  </p:childTnLst>
                                </p:cTn>
                              </p:par>
                            </p:childTnLst>
                          </p:cTn>
                        </p:par>
                      </p:childTnLst>
                    </p:cTn>
                  </p:par>
                  <p:par>
                    <p:cTn id="56" fill="hold" nodeType="clickPar">
                      <p:stCondLst>
                        <p:cond delay="indefinite"/>
                      </p:stCondLst>
                      <p:childTnLst>
                        <p:par>
                          <p:cTn id="57" fill="hold" nodeType="withGroup">
                            <p:stCondLst>
                              <p:cond delay="0"/>
                            </p:stCondLst>
                            <p:childTnLst>
                              <p:par>
                                <p:cTn id="58" presetID="2" presetClass="entr" presetSubtype="8" fill="hold" grpId="0" nodeType="clickEffect">
                                  <p:stCondLst>
                                    <p:cond delay="0"/>
                                  </p:stCondLst>
                                  <p:childTnLst>
                                    <p:set>
                                      <p:cBhvr>
                                        <p:cTn id="59" dur="1" fill="hold">
                                          <p:stCondLst>
                                            <p:cond delay="0"/>
                                          </p:stCondLst>
                                        </p:cTn>
                                        <p:tgtEl>
                                          <p:spTgt spid="15407"/>
                                        </p:tgtEl>
                                        <p:attrNameLst>
                                          <p:attrName>style.visibility</p:attrName>
                                        </p:attrNameLst>
                                      </p:cBhvr>
                                      <p:to>
                                        <p:strVal val="visible"/>
                                      </p:to>
                                    </p:set>
                                    <p:anim calcmode="lin" valueType="num">
                                      <p:cBhvr>
                                        <p:cTn id="60" dur="500" fill="hold"/>
                                        <p:tgtEl>
                                          <p:spTgt spid="15407"/>
                                        </p:tgtEl>
                                        <p:attrNameLst>
                                          <p:attrName>ppt_x</p:attrName>
                                        </p:attrNameLst>
                                      </p:cBhvr>
                                      <p:tavLst>
                                        <p:tav tm="0">
                                          <p:val>
                                            <p:strVal val="0-#ppt_w/2"/>
                                          </p:val>
                                        </p:tav>
                                        <p:tav tm="100000">
                                          <p:val>
                                            <p:strVal val="#ppt_x"/>
                                          </p:val>
                                        </p:tav>
                                      </p:tavLst>
                                    </p:anim>
                                    <p:anim calcmode="lin" valueType="num">
                                      <p:cBhvr>
                                        <p:cTn id="61" dur="500" fill="hold"/>
                                        <p:tgtEl>
                                          <p:spTgt spid="15407"/>
                                        </p:tgtEl>
                                        <p:attrNameLst>
                                          <p:attrName>ppt_y</p:attrName>
                                        </p:attrNameLst>
                                      </p:cBhvr>
                                      <p:tavLst>
                                        <p:tav tm="0">
                                          <p:val>
                                            <p:strVal val="#ppt_y"/>
                                          </p:val>
                                        </p:tav>
                                        <p:tav tm="100000">
                                          <p:val>
                                            <p:strVal val="#ppt_y"/>
                                          </p:val>
                                        </p:tav>
                                      </p:tavLst>
                                    </p:anim>
                                  </p:childTnLst>
                                </p:cTn>
                              </p:par>
                            </p:childTnLst>
                          </p:cTn>
                        </p:par>
                      </p:childTnLst>
                    </p:cTn>
                  </p:par>
                  <p:par>
                    <p:cTn id="62" fill="hold" nodeType="clickPar">
                      <p:stCondLst>
                        <p:cond delay="indefinite"/>
                      </p:stCondLst>
                      <p:childTnLst>
                        <p:par>
                          <p:cTn id="63" fill="hold" nodeType="withGroup">
                            <p:stCondLst>
                              <p:cond delay="0"/>
                            </p:stCondLst>
                            <p:childTnLst>
                              <p:par>
                                <p:cTn id="64" presetID="12" presetClass="entr" presetSubtype="1" fill="hold" grpId="0" nodeType="clickEffect">
                                  <p:stCondLst>
                                    <p:cond delay="0"/>
                                  </p:stCondLst>
                                  <p:childTnLst>
                                    <p:set>
                                      <p:cBhvr>
                                        <p:cTn id="65" dur="1" fill="hold">
                                          <p:stCondLst>
                                            <p:cond delay="0"/>
                                          </p:stCondLst>
                                        </p:cTn>
                                        <p:tgtEl>
                                          <p:spTgt spid="15415"/>
                                        </p:tgtEl>
                                        <p:attrNameLst>
                                          <p:attrName>style.visibility</p:attrName>
                                        </p:attrNameLst>
                                      </p:cBhvr>
                                      <p:to>
                                        <p:strVal val="visible"/>
                                      </p:to>
                                    </p:set>
                                    <p:animEffect transition="in" filter="slide(fromTop)">
                                      <p:cBhvr>
                                        <p:cTn id="66" dur="500"/>
                                        <p:tgtEl>
                                          <p:spTgt spid="15415"/>
                                        </p:tgtEl>
                                      </p:cBhvr>
                                    </p:animEffect>
                                  </p:childTnLst>
                                </p:cTn>
                              </p:par>
                            </p:childTnLst>
                          </p:cTn>
                        </p:par>
                      </p:childTnLst>
                    </p:cTn>
                  </p:par>
                  <p:par>
                    <p:cTn id="67" fill="hold" nodeType="clickPar">
                      <p:stCondLst>
                        <p:cond delay="indefinite"/>
                      </p:stCondLst>
                      <p:childTnLst>
                        <p:par>
                          <p:cTn id="68" fill="hold" nodeType="withGroup">
                            <p:stCondLst>
                              <p:cond delay="0"/>
                            </p:stCondLst>
                            <p:childTnLst>
                              <p:par>
                                <p:cTn id="69" presetID="12" presetClass="entr" presetSubtype="1" fill="hold" grpId="0" nodeType="clickEffect">
                                  <p:stCondLst>
                                    <p:cond delay="0"/>
                                  </p:stCondLst>
                                  <p:childTnLst>
                                    <p:set>
                                      <p:cBhvr>
                                        <p:cTn id="70" dur="1" fill="hold">
                                          <p:stCondLst>
                                            <p:cond delay="0"/>
                                          </p:stCondLst>
                                        </p:cTn>
                                        <p:tgtEl>
                                          <p:spTgt spid="15416"/>
                                        </p:tgtEl>
                                        <p:attrNameLst>
                                          <p:attrName>style.visibility</p:attrName>
                                        </p:attrNameLst>
                                      </p:cBhvr>
                                      <p:to>
                                        <p:strVal val="visible"/>
                                      </p:to>
                                    </p:set>
                                    <p:animEffect transition="in" filter="slide(fromTop)">
                                      <p:cBhvr>
                                        <p:cTn id="71" dur="500"/>
                                        <p:tgtEl>
                                          <p:spTgt spid="15416"/>
                                        </p:tgtEl>
                                      </p:cBhvr>
                                    </p:animEffect>
                                  </p:childTnLst>
                                </p:cTn>
                              </p:par>
                            </p:childTnLst>
                          </p:cTn>
                        </p:par>
                      </p:childTnLst>
                    </p:cTn>
                  </p:par>
                  <p:par>
                    <p:cTn id="72" fill="hold" nodeType="clickPar">
                      <p:stCondLst>
                        <p:cond delay="indefinite"/>
                      </p:stCondLst>
                      <p:childTnLst>
                        <p:par>
                          <p:cTn id="73" fill="hold" nodeType="withGroup">
                            <p:stCondLst>
                              <p:cond delay="0"/>
                            </p:stCondLst>
                            <p:childTnLst>
                              <p:par>
                                <p:cTn id="74" presetID="12" presetClass="entr" presetSubtype="1" fill="hold" grpId="0" nodeType="clickEffect">
                                  <p:stCondLst>
                                    <p:cond delay="0"/>
                                  </p:stCondLst>
                                  <p:childTnLst>
                                    <p:set>
                                      <p:cBhvr>
                                        <p:cTn id="75" dur="1" fill="hold">
                                          <p:stCondLst>
                                            <p:cond delay="0"/>
                                          </p:stCondLst>
                                        </p:cTn>
                                        <p:tgtEl>
                                          <p:spTgt spid="15417"/>
                                        </p:tgtEl>
                                        <p:attrNameLst>
                                          <p:attrName>style.visibility</p:attrName>
                                        </p:attrNameLst>
                                      </p:cBhvr>
                                      <p:to>
                                        <p:strVal val="visible"/>
                                      </p:to>
                                    </p:set>
                                    <p:animEffect transition="in" filter="slide(fromTop)">
                                      <p:cBhvr>
                                        <p:cTn id="76" dur="500"/>
                                        <p:tgtEl>
                                          <p:spTgt spid="15417"/>
                                        </p:tgtEl>
                                      </p:cBhvr>
                                    </p:animEffect>
                                  </p:childTnLst>
                                </p:cTn>
                              </p:par>
                            </p:childTnLst>
                          </p:cTn>
                        </p:par>
                      </p:childTnLst>
                    </p:cTn>
                  </p:par>
                  <p:par>
                    <p:cTn id="77" fill="hold">
                      <p:stCondLst>
                        <p:cond delay="indefinite"/>
                      </p:stCondLst>
                      <p:childTnLst>
                        <p:par>
                          <p:cTn id="78" fill="hold">
                            <p:stCondLst>
                              <p:cond delay="0"/>
                            </p:stCondLst>
                            <p:childTnLst>
                              <p:par>
                                <p:cTn id="79" presetID="23" presetClass="entr" presetSubtype="528" fill="hold" grpId="0" nodeType="clickEffect">
                                  <p:stCondLst>
                                    <p:cond delay="0"/>
                                  </p:stCondLst>
                                  <p:childTnLst>
                                    <p:set>
                                      <p:cBhvr>
                                        <p:cTn id="80" dur="1" fill="hold">
                                          <p:stCondLst>
                                            <p:cond delay="0"/>
                                          </p:stCondLst>
                                        </p:cTn>
                                        <p:tgtEl>
                                          <p:spTgt spid="15408"/>
                                        </p:tgtEl>
                                        <p:attrNameLst>
                                          <p:attrName>style.visibility</p:attrName>
                                        </p:attrNameLst>
                                      </p:cBhvr>
                                      <p:to>
                                        <p:strVal val="visible"/>
                                      </p:to>
                                    </p:set>
                                    <p:anim calcmode="lin" valueType="num">
                                      <p:cBhvr>
                                        <p:cTn id="81" dur="500" fill="hold"/>
                                        <p:tgtEl>
                                          <p:spTgt spid="15408"/>
                                        </p:tgtEl>
                                        <p:attrNameLst>
                                          <p:attrName>ppt_w</p:attrName>
                                        </p:attrNameLst>
                                      </p:cBhvr>
                                      <p:tavLst>
                                        <p:tav tm="0">
                                          <p:val>
                                            <p:fltVal val="0"/>
                                          </p:val>
                                        </p:tav>
                                        <p:tav tm="100000">
                                          <p:val>
                                            <p:strVal val="#ppt_w"/>
                                          </p:val>
                                        </p:tav>
                                      </p:tavLst>
                                    </p:anim>
                                    <p:anim calcmode="lin" valueType="num">
                                      <p:cBhvr>
                                        <p:cTn id="82" dur="500" fill="hold"/>
                                        <p:tgtEl>
                                          <p:spTgt spid="15408"/>
                                        </p:tgtEl>
                                        <p:attrNameLst>
                                          <p:attrName>ppt_h</p:attrName>
                                        </p:attrNameLst>
                                      </p:cBhvr>
                                      <p:tavLst>
                                        <p:tav tm="0">
                                          <p:val>
                                            <p:fltVal val="0"/>
                                          </p:val>
                                        </p:tav>
                                        <p:tav tm="100000">
                                          <p:val>
                                            <p:strVal val="#ppt_h"/>
                                          </p:val>
                                        </p:tav>
                                      </p:tavLst>
                                    </p:anim>
                                    <p:anim calcmode="lin" valueType="num">
                                      <p:cBhvr>
                                        <p:cTn id="83" dur="500" fill="hold"/>
                                        <p:tgtEl>
                                          <p:spTgt spid="15408"/>
                                        </p:tgtEl>
                                        <p:attrNameLst>
                                          <p:attrName>ppt_x</p:attrName>
                                        </p:attrNameLst>
                                      </p:cBhvr>
                                      <p:tavLst>
                                        <p:tav tm="0">
                                          <p:val>
                                            <p:fltVal val="0.5"/>
                                          </p:val>
                                        </p:tav>
                                        <p:tav tm="100000">
                                          <p:val>
                                            <p:strVal val="#ppt_x"/>
                                          </p:val>
                                        </p:tav>
                                      </p:tavLst>
                                    </p:anim>
                                    <p:anim calcmode="lin" valueType="num">
                                      <p:cBhvr>
                                        <p:cTn id="84" dur="500" fill="hold"/>
                                        <p:tgtEl>
                                          <p:spTgt spid="15408"/>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99" grpId="0"/>
      <p:bldP spid="15400" grpId="0"/>
      <p:bldP spid="15401" grpId="0" bldLvl="0"/>
      <p:bldP spid="15402" grpId="0" bldLvl="0"/>
      <p:bldP spid="15403" grpId="0"/>
      <p:bldP spid="15404" grpId="0"/>
      <p:bldP spid="15405" grpId="0"/>
      <p:bldP spid="15406" grpId="0"/>
      <p:bldP spid="15407" grpId="0"/>
      <p:bldP spid="15408" grpId="0" bldLvl="0" animBg="1"/>
      <p:bldP spid="15415" grpId="0"/>
      <p:bldP spid="15416" grpId="0"/>
      <p:bldP spid="1541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文本框 99">
            <a:extLst>
              <a:ext uri="{FF2B5EF4-FFF2-40B4-BE49-F238E27FC236}">
                <a16:creationId xmlns="" xmlns:a16="http://schemas.microsoft.com/office/drawing/2014/main" id="{A398B7CB-6C5E-4ABB-9DC5-951BD1548A6E}"/>
              </a:ext>
            </a:extLst>
          </p:cNvPr>
          <p:cNvSpPr txBox="1">
            <a:spLocks noChangeArrowheads="1"/>
          </p:cNvSpPr>
          <p:nvPr/>
        </p:nvSpPr>
        <p:spPr bwMode="auto">
          <a:xfrm>
            <a:off x="828675" y="1095041"/>
            <a:ext cx="7997445" cy="9787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266700">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20000"/>
              </a:lnSpc>
            </a:pPr>
            <a:r>
              <a:rPr lang="zh-CN" altLang="en-US" sz="2400" b="1" dirty="0">
                <a:solidFill>
                  <a:srgbClr val="0000FF"/>
                </a:solidFill>
                <a:latin typeface="黑体" panose="02010609060101010101" pitchFamily="49" charset="-122"/>
                <a:ea typeface="黑体" panose="02010609060101010101" pitchFamily="49" charset="-122"/>
              </a:rPr>
              <a:t>例</a:t>
            </a:r>
            <a:r>
              <a:rPr lang="en-US" altLang="zh-CN" sz="2400" b="1" dirty="0">
                <a:solidFill>
                  <a:srgbClr val="0000FF"/>
                </a:solidFill>
                <a:latin typeface="+mn-lt"/>
                <a:ea typeface="楷体" panose="02010609060101010101" pitchFamily="49" charset="-122"/>
              </a:rPr>
              <a:t>1  </a:t>
            </a:r>
            <a:r>
              <a:rPr lang="zh-CN" altLang="en-US" sz="2400" b="1" dirty="0">
                <a:latin typeface="+mn-lt"/>
                <a:ea typeface="楷体" panose="02010609060101010101" pitchFamily="49" charset="-122"/>
              </a:rPr>
              <a:t>作</a:t>
            </a:r>
            <a:r>
              <a:rPr lang="en-US" altLang="zh-CN" sz="2400" b="1" dirty="0">
                <a:latin typeface="+mn-lt"/>
                <a:ea typeface="楷体" panose="02010609060101010101" pitchFamily="49" charset="-122"/>
              </a:rPr>
              <a:t>△</a:t>
            </a:r>
            <a:r>
              <a:rPr lang="en-US" altLang="zh-CN" sz="2400" b="1" i="1" dirty="0">
                <a:latin typeface="+mn-lt"/>
                <a:ea typeface="楷体" panose="02010609060101010101" pitchFamily="49" charset="-122"/>
              </a:rPr>
              <a:t>ABC</a:t>
            </a:r>
            <a:r>
              <a:rPr lang="zh-CN" altLang="en-US" sz="2400" b="1" dirty="0">
                <a:latin typeface="+mn-lt"/>
                <a:ea typeface="楷体" panose="02010609060101010101" pitchFamily="49" charset="-122"/>
              </a:rPr>
              <a:t>的边</a:t>
            </a:r>
            <a:r>
              <a:rPr lang="en-US" altLang="zh-CN" sz="2400" b="1" i="1" dirty="0">
                <a:latin typeface="+mn-lt"/>
                <a:ea typeface="楷体" panose="02010609060101010101" pitchFamily="49" charset="-122"/>
              </a:rPr>
              <a:t>AB</a:t>
            </a:r>
            <a:r>
              <a:rPr lang="zh-CN" altLang="en-US" sz="2400" b="1" dirty="0">
                <a:latin typeface="+mn-lt"/>
                <a:ea typeface="楷体" panose="02010609060101010101" pitchFamily="49" charset="-122"/>
              </a:rPr>
              <a:t>上的</a:t>
            </a:r>
            <a:r>
              <a:rPr lang="zh-CN" altLang="en-US" sz="2400" b="1" dirty="0" smtClean="0">
                <a:latin typeface="+mn-lt"/>
                <a:ea typeface="楷体" panose="02010609060101010101" pitchFamily="49" charset="-122"/>
              </a:rPr>
              <a:t>高，下</a:t>
            </a:r>
            <a:r>
              <a:rPr lang="zh-CN" altLang="en-US" sz="2400" b="1" dirty="0">
                <a:latin typeface="+mn-lt"/>
                <a:ea typeface="楷体" panose="02010609060101010101" pitchFamily="49" charset="-122"/>
              </a:rPr>
              <a:t>列作法</a:t>
            </a:r>
            <a:r>
              <a:rPr lang="zh-CN" altLang="en-US" sz="2400" b="1" dirty="0" smtClean="0">
                <a:latin typeface="+mn-lt"/>
                <a:ea typeface="楷体" panose="02010609060101010101" pitchFamily="49" charset="-122"/>
              </a:rPr>
              <a:t>中，正</a:t>
            </a:r>
            <a:r>
              <a:rPr lang="zh-CN" altLang="en-US" sz="2400" b="1" dirty="0">
                <a:latin typeface="+mn-lt"/>
                <a:ea typeface="楷体" panose="02010609060101010101" pitchFamily="49" charset="-122"/>
              </a:rPr>
              <a:t>确的</a:t>
            </a:r>
            <a:r>
              <a:rPr lang="zh-CN" altLang="en-US" sz="2400" b="1" dirty="0" smtClean="0">
                <a:latin typeface="+mn-lt"/>
                <a:ea typeface="楷体" panose="02010609060101010101" pitchFamily="49" charset="-122"/>
              </a:rPr>
              <a:t>是</a:t>
            </a:r>
            <a:r>
              <a:rPr lang="en-US" altLang="zh-CN" sz="2400" b="1" dirty="0" smtClean="0">
                <a:latin typeface="楷体" panose="02010609060101010101" pitchFamily="49" charset="-122"/>
                <a:ea typeface="楷体" panose="02010609060101010101" pitchFamily="49" charset="-122"/>
              </a:rPr>
              <a:t>(</a:t>
            </a:r>
            <a:r>
              <a:rPr lang="zh-CN" altLang="en-US" sz="2400" b="1" dirty="0">
                <a:latin typeface="楷体" panose="02010609060101010101" pitchFamily="49" charset="-122"/>
                <a:ea typeface="楷体" panose="02010609060101010101" pitchFamily="49" charset="-122"/>
              </a:rPr>
              <a:t>　　</a:t>
            </a:r>
            <a:r>
              <a:rPr lang="en-US" altLang="zh-CN" sz="2400" b="1" dirty="0" smtClean="0">
                <a:latin typeface="楷体" panose="02010609060101010101" pitchFamily="49" charset="-122"/>
                <a:ea typeface="楷体" panose="02010609060101010101" pitchFamily="49" charset="-122"/>
              </a:rPr>
              <a:t>)</a:t>
            </a:r>
            <a:endParaRPr lang="zh-CN" altLang="en-US" sz="2400" b="1" dirty="0">
              <a:latin typeface="楷体" panose="02010609060101010101" pitchFamily="49" charset="-122"/>
              <a:ea typeface="楷体" panose="02010609060101010101" pitchFamily="49" charset="-122"/>
            </a:endParaRPr>
          </a:p>
        </p:txBody>
      </p:sp>
      <p:sp>
        <p:nvSpPr>
          <p:cNvPr id="3" name="圆角矩形 2">
            <a:extLst>
              <a:ext uri="{FF2B5EF4-FFF2-40B4-BE49-F238E27FC236}">
                <a16:creationId xmlns="" xmlns:a16="http://schemas.microsoft.com/office/drawing/2014/main" id="{579FEC84-04CC-4167-BD54-C96A312AFA2D}"/>
              </a:ext>
            </a:extLst>
          </p:cNvPr>
          <p:cNvSpPr/>
          <p:nvPr/>
        </p:nvSpPr>
        <p:spPr>
          <a:xfrm>
            <a:off x="925513" y="4119937"/>
            <a:ext cx="7673958" cy="945224"/>
          </a:xfrm>
          <a:prstGeom prst="round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noProof="1"/>
          </a:p>
        </p:txBody>
      </p:sp>
      <p:sp>
        <p:nvSpPr>
          <p:cNvPr id="11270" name="文本框 1">
            <a:extLst>
              <a:ext uri="{FF2B5EF4-FFF2-40B4-BE49-F238E27FC236}">
                <a16:creationId xmlns="" xmlns:a16="http://schemas.microsoft.com/office/drawing/2014/main" id="{1879DA77-F8CC-4DE0-9381-885CBF5D89DF}"/>
              </a:ext>
            </a:extLst>
          </p:cNvPr>
          <p:cNvSpPr txBox="1">
            <a:spLocks noChangeArrowheads="1"/>
          </p:cNvSpPr>
          <p:nvPr/>
        </p:nvSpPr>
        <p:spPr bwMode="auto">
          <a:xfrm>
            <a:off x="1017864" y="4244644"/>
            <a:ext cx="7678562"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266700">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indent="0"/>
            <a:r>
              <a:rPr lang="zh-CN" altLang="en-US" sz="2100" dirty="0" smtClean="0">
                <a:solidFill>
                  <a:srgbClr val="0000FF"/>
                </a:solidFill>
                <a:latin typeface="黑体" panose="02010609060101010101" pitchFamily="49" charset="-122"/>
                <a:ea typeface="黑体" panose="02010609060101010101" pitchFamily="49" charset="-122"/>
              </a:rPr>
              <a:t>方法</a:t>
            </a:r>
            <a:r>
              <a:rPr lang="zh-CN" altLang="en-US" sz="2100" dirty="0">
                <a:solidFill>
                  <a:srgbClr val="0000FF"/>
                </a:solidFill>
                <a:latin typeface="黑体" panose="02010609060101010101" pitchFamily="49" charset="-122"/>
                <a:ea typeface="黑体" panose="02010609060101010101" pitchFamily="49" charset="-122"/>
              </a:rPr>
              <a:t>总结：</a:t>
            </a:r>
            <a:r>
              <a:rPr lang="zh-CN" altLang="en-US" sz="2100" b="1" dirty="0">
                <a:latin typeface="+mn-lt"/>
              </a:rPr>
              <a:t>三角形任意一边上的高必须满足</a:t>
            </a:r>
            <a:r>
              <a:rPr lang="zh-CN" altLang="en-US" sz="2100" b="1" dirty="0" smtClean="0">
                <a:latin typeface="+mn-lt"/>
              </a:rPr>
              <a:t>：</a:t>
            </a:r>
            <a:r>
              <a:rPr lang="en-US" altLang="zh-CN" sz="2100" b="1" dirty="0" smtClean="0">
                <a:latin typeface="+mn-lt"/>
              </a:rPr>
              <a:t>(1)</a:t>
            </a:r>
            <a:r>
              <a:rPr lang="zh-CN" altLang="en-US" sz="2100" b="1" dirty="0" smtClean="0">
                <a:latin typeface="+mn-lt"/>
              </a:rPr>
              <a:t>过</a:t>
            </a:r>
            <a:r>
              <a:rPr lang="zh-CN" altLang="en-US" sz="2100" b="1" dirty="0">
                <a:latin typeface="+mn-lt"/>
              </a:rPr>
              <a:t>三角形的</a:t>
            </a:r>
            <a:r>
              <a:rPr lang="zh-CN" altLang="en-US" sz="2100" b="1" dirty="0">
                <a:solidFill>
                  <a:srgbClr val="0000FF"/>
                </a:solidFill>
                <a:latin typeface="+mn-lt"/>
              </a:rPr>
              <a:t>一个顶点</a:t>
            </a:r>
            <a:r>
              <a:rPr lang="zh-CN" altLang="en-US" sz="2100" b="1" dirty="0" smtClean="0">
                <a:latin typeface="+mn-lt"/>
              </a:rPr>
              <a:t>；</a:t>
            </a:r>
            <a:r>
              <a:rPr lang="en-US" altLang="zh-CN" sz="2100" b="1" dirty="0" smtClean="0">
                <a:latin typeface="+mn-lt"/>
              </a:rPr>
              <a:t>(2)</a:t>
            </a:r>
            <a:r>
              <a:rPr lang="zh-CN" altLang="en-US" sz="2100" b="1" dirty="0" smtClean="0">
                <a:latin typeface="+mn-lt"/>
              </a:rPr>
              <a:t>为</a:t>
            </a:r>
            <a:r>
              <a:rPr lang="zh-CN" altLang="en-US" sz="2100" b="1" dirty="0">
                <a:latin typeface="+mn-lt"/>
              </a:rPr>
              <a:t>顶点到其</a:t>
            </a:r>
            <a:r>
              <a:rPr lang="zh-CN" altLang="en-US" sz="2100" b="1" dirty="0">
                <a:solidFill>
                  <a:srgbClr val="0000FF"/>
                </a:solidFill>
                <a:latin typeface="+mn-lt"/>
              </a:rPr>
              <a:t>对边</a:t>
            </a:r>
            <a:r>
              <a:rPr lang="zh-CN" altLang="en-US" sz="2100" b="1" dirty="0">
                <a:latin typeface="+mn-lt"/>
              </a:rPr>
              <a:t>所在直线的垂线段</a:t>
            </a:r>
            <a:r>
              <a:rPr lang="en-US" altLang="zh-CN" sz="2100" b="1" dirty="0">
                <a:latin typeface="+mn-lt"/>
              </a:rPr>
              <a:t>.</a:t>
            </a:r>
          </a:p>
        </p:txBody>
      </p:sp>
      <p:sp>
        <p:nvSpPr>
          <p:cNvPr id="11271" name="文本框 4">
            <a:extLst>
              <a:ext uri="{FF2B5EF4-FFF2-40B4-BE49-F238E27FC236}">
                <a16:creationId xmlns="" xmlns:a16="http://schemas.microsoft.com/office/drawing/2014/main" id="{DEBDA82A-8363-46B4-9E00-A6B4036D2A68}"/>
              </a:ext>
            </a:extLst>
          </p:cNvPr>
          <p:cNvSpPr txBox="1">
            <a:spLocks noChangeArrowheads="1"/>
          </p:cNvSpPr>
          <p:nvPr/>
        </p:nvSpPr>
        <p:spPr bwMode="auto">
          <a:xfrm>
            <a:off x="1168736" y="1612105"/>
            <a:ext cx="40748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400" b="1" dirty="0">
                <a:solidFill>
                  <a:srgbClr val="FF0000"/>
                </a:solidFill>
                <a:latin typeface="Times New Roman" panose="02020603050405020304" pitchFamily="18" charset="0"/>
              </a:rPr>
              <a:t>D</a:t>
            </a:r>
          </a:p>
        </p:txBody>
      </p:sp>
      <p:grpSp>
        <p:nvGrpSpPr>
          <p:cNvPr id="47110" name="组合 6">
            <a:extLst>
              <a:ext uri="{FF2B5EF4-FFF2-40B4-BE49-F238E27FC236}">
                <a16:creationId xmlns="" xmlns:a16="http://schemas.microsoft.com/office/drawing/2014/main" id="{3C1675B8-1A10-4995-9D08-DE7376163F55}"/>
              </a:ext>
            </a:extLst>
          </p:cNvPr>
          <p:cNvGrpSpPr>
            <a:grpSpLocks/>
          </p:cNvGrpSpPr>
          <p:nvPr/>
        </p:nvGrpSpPr>
        <p:grpSpPr bwMode="auto">
          <a:xfrm>
            <a:off x="457200" y="544513"/>
            <a:ext cx="1858963" cy="492125"/>
            <a:chOff x="427462" y="558483"/>
            <a:chExt cx="1858351" cy="492443"/>
          </a:xfrm>
        </p:grpSpPr>
        <p:grpSp>
          <p:nvGrpSpPr>
            <p:cNvPr id="47111" name="组合 5">
              <a:extLst>
                <a:ext uri="{FF2B5EF4-FFF2-40B4-BE49-F238E27FC236}">
                  <a16:creationId xmlns="" xmlns:a16="http://schemas.microsoft.com/office/drawing/2014/main" id="{CC59DFBC-A9A9-45A4-B3CE-1985660D8AA3}"/>
                </a:ext>
              </a:extLst>
            </p:cNvPr>
            <p:cNvGrpSpPr>
              <a:grpSpLocks/>
            </p:cNvGrpSpPr>
            <p:nvPr/>
          </p:nvGrpSpPr>
          <p:grpSpPr bwMode="auto">
            <a:xfrm>
              <a:off x="468915" y="591581"/>
              <a:ext cx="1816898" cy="426248"/>
              <a:chOff x="2177651" y="-557614"/>
              <a:chExt cx="1816898" cy="426248"/>
            </a:xfrm>
          </p:grpSpPr>
          <p:sp>
            <p:nvSpPr>
              <p:cNvPr id="4" name="椭圆 3">
                <a:extLst>
                  <a:ext uri="{FF2B5EF4-FFF2-40B4-BE49-F238E27FC236}">
                    <a16:creationId xmlns="" xmlns:a16="http://schemas.microsoft.com/office/drawing/2014/main" id="{E7CB81FB-6D7C-4BAC-9C92-BA030824228A}"/>
                  </a:ext>
                </a:extLst>
              </p:cNvPr>
              <p:cNvSpPr/>
              <p:nvPr/>
            </p:nvSpPr>
            <p:spPr>
              <a:xfrm>
                <a:off x="2177459" y="-557354"/>
                <a:ext cx="426897" cy="425725"/>
              </a:xfrm>
              <a:prstGeom prst="ellipse">
                <a:avLst/>
              </a:prstGeom>
              <a:solidFill>
                <a:schemeClr val="accent5">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26" name="椭圆 25">
                <a:extLst>
                  <a:ext uri="{FF2B5EF4-FFF2-40B4-BE49-F238E27FC236}">
                    <a16:creationId xmlns="" xmlns:a16="http://schemas.microsoft.com/office/drawing/2014/main" id="{EE309BD3-ED17-490A-AFC9-DAAAC47F6574}"/>
                  </a:ext>
                </a:extLst>
              </p:cNvPr>
              <p:cNvSpPr/>
              <p:nvPr/>
            </p:nvSpPr>
            <p:spPr>
              <a:xfrm>
                <a:off x="2507550" y="-557354"/>
                <a:ext cx="426897" cy="425725"/>
              </a:xfrm>
              <a:prstGeom prst="ellipse">
                <a:avLst/>
              </a:prstGeom>
              <a:solidFill>
                <a:schemeClr val="accent5">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27" name="椭圆 26">
                <a:extLst>
                  <a:ext uri="{FF2B5EF4-FFF2-40B4-BE49-F238E27FC236}">
                    <a16:creationId xmlns="" xmlns:a16="http://schemas.microsoft.com/office/drawing/2014/main" id="{A2EA534E-41A1-4835-B39A-FAFDD0517939}"/>
                  </a:ext>
                </a:extLst>
              </p:cNvPr>
              <p:cNvSpPr/>
              <p:nvPr/>
            </p:nvSpPr>
            <p:spPr>
              <a:xfrm>
                <a:off x="2837642" y="-557354"/>
                <a:ext cx="426897" cy="425725"/>
              </a:xfrm>
              <a:prstGeom prst="ellipse">
                <a:avLst/>
              </a:prstGeom>
              <a:solidFill>
                <a:schemeClr val="accent5">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28" name="椭圆 27">
                <a:extLst>
                  <a:ext uri="{FF2B5EF4-FFF2-40B4-BE49-F238E27FC236}">
                    <a16:creationId xmlns="" xmlns:a16="http://schemas.microsoft.com/office/drawing/2014/main" id="{4BCB6A18-F395-4DC5-9357-646C19528C01}"/>
                  </a:ext>
                </a:extLst>
              </p:cNvPr>
              <p:cNvSpPr/>
              <p:nvPr/>
            </p:nvSpPr>
            <p:spPr>
              <a:xfrm>
                <a:off x="3167733" y="-557354"/>
                <a:ext cx="426897" cy="425725"/>
              </a:xfrm>
              <a:prstGeom prst="ellipse">
                <a:avLst/>
              </a:prstGeom>
              <a:solidFill>
                <a:schemeClr val="accent5">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29" name="椭圆 28">
                <a:extLst>
                  <a:ext uri="{FF2B5EF4-FFF2-40B4-BE49-F238E27FC236}">
                    <a16:creationId xmlns="" xmlns:a16="http://schemas.microsoft.com/office/drawing/2014/main" id="{9F583EE5-EC87-4530-A734-31CCA480C456}"/>
                  </a:ext>
                </a:extLst>
              </p:cNvPr>
              <p:cNvSpPr/>
              <p:nvPr/>
            </p:nvSpPr>
            <p:spPr>
              <a:xfrm>
                <a:off x="3567652" y="-557354"/>
                <a:ext cx="426897" cy="425725"/>
              </a:xfrm>
              <a:prstGeom prst="ellipse">
                <a:avLst/>
              </a:prstGeom>
              <a:solidFill>
                <a:schemeClr val="accent3">
                  <a:lumMod val="50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grpSp>
        <p:sp>
          <p:nvSpPr>
            <p:cNvPr id="47117" name="文本框 11">
              <a:extLst>
                <a:ext uri="{FF2B5EF4-FFF2-40B4-BE49-F238E27FC236}">
                  <a16:creationId xmlns="" xmlns:a16="http://schemas.microsoft.com/office/drawing/2014/main" id="{BAD6DD10-F7E6-4280-BF72-F97C094DAF14}"/>
                </a:ext>
              </a:extLst>
            </p:cNvPr>
            <p:cNvSpPr txBox="1">
              <a:spLocks noChangeArrowheads="1"/>
            </p:cNvSpPr>
            <p:nvPr/>
          </p:nvSpPr>
          <p:spPr bwMode="auto">
            <a:xfrm>
              <a:off x="427462" y="558483"/>
              <a:ext cx="182995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dist" eaLnBrk="0" hangingPunct="0"/>
              <a:r>
                <a:rPr lang="zh-CN" altLang="en-US" sz="2600" b="1" dirty="0">
                  <a:solidFill>
                    <a:schemeClr val="bg1"/>
                  </a:solidFill>
                </a:rPr>
                <a:t>素养考点 </a:t>
              </a:r>
              <a:r>
                <a:rPr lang="en-US" altLang="zh-CN" sz="2600" b="1" dirty="0">
                  <a:solidFill>
                    <a:schemeClr val="bg1"/>
                  </a:solidFill>
                </a:rPr>
                <a:t>1</a:t>
              </a:r>
              <a:endParaRPr lang="zh-CN" altLang="en-US" sz="2600" b="1" dirty="0">
                <a:solidFill>
                  <a:schemeClr val="bg1"/>
                </a:solidFill>
              </a:endParaRPr>
            </a:p>
          </p:txBody>
        </p:sp>
      </p:grpSp>
      <p:sp>
        <p:nvSpPr>
          <p:cNvPr id="47122" name="文本框 1">
            <a:extLst>
              <a:ext uri="{FF2B5EF4-FFF2-40B4-BE49-F238E27FC236}">
                <a16:creationId xmlns="" xmlns:a16="http://schemas.microsoft.com/office/drawing/2014/main" id="{5AE824AC-DB5B-4741-916C-B27FE7910606}"/>
              </a:ext>
            </a:extLst>
          </p:cNvPr>
          <p:cNvSpPr txBox="1">
            <a:spLocks noChangeArrowheads="1"/>
          </p:cNvSpPr>
          <p:nvPr/>
        </p:nvSpPr>
        <p:spPr bwMode="auto">
          <a:xfrm>
            <a:off x="2508250" y="577850"/>
            <a:ext cx="2954338"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400" b="1" dirty="0">
                <a:latin typeface="黑体" panose="02010609060101010101" pitchFamily="49" charset="-122"/>
                <a:ea typeface="黑体" panose="02010609060101010101" pitchFamily="49" charset="-122"/>
              </a:rPr>
              <a:t>识别三角形的高</a:t>
            </a:r>
          </a:p>
        </p:txBody>
      </p:sp>
      <p:grpSp>
        <p:nvGrpSpPr>
          <p:cNvPr id="32" name="组合 2"/>
          <p:cNvGrpSpPr>
            <a:grpSpLocks/>
          </p:cNvGrpSpPr>
          <p:nvPr/>
        </p:nvGrpSpPr>
        <p:grpSpPr bwMode="auto">
          <a:xfrm>
            <a:off x="-3175" y="-57150"/>
            <a:ext cx="2006600" cy="478473"/>
            <a:chOff x="123" y="40"/>
            <a:chExt cx="3160" cy="753"/>
          </a:xfrm>
        </p:grpSpPr>
        <p:cxnSp>
          <p:nvCxnSpPr>
            <p:cNvPr id="33" name="直线连接符 23"/>
            <p:cNvCxnSpPr/>
            <p:nvPr/>
          </p:nvCxnSpPr>
          <p:spPr>
            <a:xfrm>
              <a:off x="123" y="777"/>
              <a:ext cx="3160" cy="0"/>
            </a:xfrm>
            <a:prstGeom prst="line">
              <a:avLst/>
            </a:prstGeom>
            <a:ln>
              <a:solidFill>
                <a:srgbClr val="00B050"/>
              </a:solidFill>
            </a:ln>
          </p:spPr>
          <p:style>
            <a:lnRef idx="2">
              <a:schemeClr val="accent1"/>
            </a:lnRef>
            <a:fillRef idx="0">
              <a:schemeClr val="accent1"/>
            </a:fillRef>
            <a:effectRef idx="1">
              <a:schemeClr val="accent1"/>
            </a:effectRef>
            <a:fontRef idx="minor">
              <a:schemeClr val="tx1"/>
            </a:fontRef>
          </p:style>
        </p:cxnSp>
        <p:sp>
          <p:nvSpPr>
            <p:cNvPr id="34" name="文本框 18"/>
            <p:cNvSpPr txBox="1">
              <a:spLocks noChangeArrowheads="1"/>
            </p:cNvSpPr>
            <p:nvPr/>
          </p:nvSpPr>
          <p:spPr bwMode="auto">
            <a:xfrm>
              <a:off x="930" y="40"/>
              <a:ext cx="2310" cy="7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eaLnBrk="0" hangingPunct="0">
                <a:defRPr sz="2500" b="1">
                  <a:latin typeface="宋体" pitchFamily="2" charset="-122"/>
                  <a:cs typeface="Yuanti SC"/>
                </a:defRPr>
              </a:lvl1pPr>
            </a:lstStyle>
            <a:p>
              <a:r>
                <a:rPr lang="zh-CN" altLang="en-US" dirty="0"/>
                <a:t>探究新知</a:t>
              </a:r>
            </a:p>
          </p:txBody>
        </p:sp>
        <p:sp>
          <p:nvSpPr>
            <p:cNvPr id="35" name="Freeform 74"/>
            <p:cNvSpPr>
              <a:spLocks noChangeAspect="1" noEditPoints="1"/>
            </p:cNvSpPr>
            <p:nvPr/>
          </p:nvSpPr>
          <p:spPr bwMode="auto">
            <a:xfrm>
              <a:off x="248" y="157"/>
              <a:ext cx="568" cy="505"/>
            </a:xfrm>
            <a:custGeom>
              <a:avLst/>
              <a:gdLst>
                <a:gd name="T0" fmla="*/ 127 w 167"/>
                <a:gd name="T1" fmla="*/ 22 h 148"/>
                <a:gd name="T2" fmla="*/ 74 w 167"/>
                <a:gd name="T3" fmla="*/ 0 h 148"/>
                <a:gd name="T4" fmla="*/ 0 w 167"/>
                <a:gd name="T5" fmla="*/ 74 h 148"/>
                <a:gd name="T6" fmla="*/ 74 w 167"/>
                <a:gd name="T7" fmla="*/ 148 h 148"/>
                <a:gd name="T8" fmla="*/ 143 w 167"/>
                <a:gd name="T9" fmla="*/ 99 h 148"/>
                <a:gd name="T10" fmla="*/ 70 w 167"/>
                <a:gd name="T11" fmla="*/ 79 h 148"/>
                <a:gd name="T12" fmla="*/ 127 w 167"/>
                <a:gd name="T13" fmla="*/ 22 h 148"/>
                <a:gd name="T14" fmla="*/ 147 w 167"/>
                <a:gd name="T15" fmla="*/ 19 h 148"/>
                <a:gd name="T16" fmla="*/ 93 w 167"/>
                <a:gd name="T17" fmla="*/ 73 h 148"/>
                <a:gd name="T18" fmla="*/ 164 w 167"/>
                <a:gd name="T19" fmla="*/ 92 h 148"/>
                <a:gd name="T20" fmla="*/ 167 w 167"/>
                <a:gd name="T21" fmla="*/ 69 h 148"/>
                <a:gd name="T22" fmla="*/ 147 w 167"/>
                <a:gd name="T23" fmla="*/ 19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7" h="148">
                  <a:moveTo>
                    <a:pt x="127" y="22"/>
                  </a:moveTo>
                  <a:cubicBezTo>
                    <a:pt x="113" y="8"/>
                    <a:pt x="95" y="0"/>
                    <a:pt x="74" y="0"/>
                  </a:cubicBezTo>
                  <a:cubicBezTo>
                    <a:pt x="33" y="0"/>
                    <a:pt x="0" y="33"/>
                    <a:pt x="0" y="74"/>
                  </a:cubicBezTo>
                  <a:cubicBezTo>
                    <a:pt x="0" y="115"/>
                    <a:pt x="33" y="148"/>
                    <a:pt x="74" y="148"/>
                  </a:cubicBezTo>
                  <a:cubicBezTo>
                    <a:pt x="106" y="148"/>
                    <a:pt x="133" y="127"/>
                    <a:pt x="143" y="99"/>
                  </a:cubicBezTo>
                  <a:cubicBezTo>
                    <a:pt x="70" y="79"/>
                    <a:pt x="70" y="79"/>
                    <a:pt x="70" y="79"/>
                  </a:cubicBezTo>
                  <a:lnTo>
                    <a:pt x="127" y="22"/>
                  </a:lnTo>
                  <a:close/>
                  <a:moveTo>
                    <a:pt x="147" y="19"/>
                  </a:moveTo>
                  <a:cubicBezTo>
                    <a:pt x="93" y="73"/>
                    <a:pt x="93" y="73"/>
                    <a:pt x="93" y="73"/>
                  </a:cubicBezTo>
                  <a:cubicBezTo>
                    <a:pt x="164" y="92"/>
                    <a:pt x="164" y="92"/>
                    <a:pt x="164" y="92"/>
                  </a:cubicBezTo>
                  <a:cubicBezTo>
                    <a:pt x="166" y="85"/>
                    <a:pt x="167" y="77"/>
                    <a:pt x="167" y="69"/>
                  </a:cubicBezTo>
                  <a:cubicBezTo>
                    <a:pt x="167" y="50"/>
                    <a:pt x="160" y="32"/>
                    <a:pt x="147" y="19"/>
                  </a:cubicBezTo>
                  <a:close/>
                </a:path>
              </a:pathLst>
            </a:custGeom>
            <a:solidFill>
              <a:schemeClr val="accent3">
                <a:lumMod val="75000"/>
              </a:schemeClr>
            </a:solidFill>
            <a:ln>
              <a:noFill/>
            </a:ln>
          </p:spPr>
          <p:txBody>
            <a:bodyPr/>
            <a:lstStyle/>
            <a:p>
              <a:pPr fontAlgn="auto">
                <a:spcBef>
                  <a:spcPts val="0"/>
                </a:spcBef>
                <a:spcAft>
                  <a:spcPts val="0"/>
                </a:spcAft>
                <a:buFontTx/>
                <a:buNone/>
                <a:defRPr/>
              </a:pPr>
              <a:endParaRPr lang="en-US" dirty="0">
                <a:solidFill>
                  <a:srgbClr val="000000"/>
                </a:solidFill>
                <a:latin typeface="+mn-lt"/>
                <a:ea typeface="微软雅黑" panose="020B0503020204020204" pitchFamily="34" charset="-122"/>
              </a:endParaRPr>
            </a:p>
          </p:txBody>
        </p:sp>
      </p:grpSp>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508251" y="1777430"/>
            <a:ext cx="4381136" cy="2247948"/>
          </a:xfrm>
          <a:prstGeom prst="rect">
            <a:avLst/>
          </a:prstGeom>
        </p:spPr>
      </p:pic>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271"/>
                                        </p:tgtEl>
                                        <p:attrNameLst>
                                          <p:attrName>style.visibility</p:attrName>
                                        </p:attrNameLst>
                                      </p:cBhvr>
                                      <p:to>
                                        <p:strVal val="visible"/>
                                      </p:to>
                                    </p:set>
                                    <p:anim calcmode="lin" valueType="num">
                                      <p:cBhvr>
                                        <p:cTn id="7" dur="500" fill="hold"/>
                                        <p:tgtEl>
                                          <p:spTgt spid="11271"/>
                                        </p:tgtEl>
                                        <p:attrNameLst>
                                          <p:attrName>ppt_x</p:attrName>
                                        </p:attrNameLst>
                                      </p:cBhvr>
                                      <p:tavLst>
                                        <p:tav tm="0">
                                          <p:val>
                                            <p:strVal val="#ppt_x"/>
                                          </p:val>
                                        </p:tav>
                                        <p:tav tm="100000">
                                          <p:val>
                                            <p:strVal val="#ppt_x"/>
                                          </p:val>
                                        </p:tav>
                                      </p:tavLst>
                                    </p:anim>
                                    <p:anim calcmode="lin" valueType="num">
                                      <p:cBhvr>
                                        <p:cTn id="8" dur="500" fill="hold"/>
                                        <p:tgtEl>
                                          <p:spTgt spid="11271"/>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ppt_x</p:attrName>
                                        </p:attrNameLst>
                                      </p:cBhvr>
                                      <p:tavLst>
                                        <p:tav tm="0">
                                          <p:val>
                                            <p:strVal val="#ppt_x"/>
                                          </p:val>
                                        </p:tav>
                                        <p:tav tm="100000">
                                          <p:val>
                                            <p:strVal val="#ppt_x"/>
                                          </p:val>
                                        </p:tav>
                                      </p:tavLst>
                                    </p:anim>
                                    <p:anim calcmode="lin" valueType="num">
                                      <p:cBhvr>
                                        <p:cTn id="14" dur="500" fill="hold"/>
                                        <p:tgtEl>
                                          <p:spTgt spid="3"/>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11270"/>
                                        </p:tgtEl>
                                        <p:attrNameLst>
                                          <p:attrName>style.visibility</p:attrName>
                                        </p:attrNameLst>
                                      </p:cBhvr>
                                      <p:to>
                                        <p:strVal val="visible"/>
                                      </p:to>
                                    </p:set>
                                    <p:anim calcmode="lin" valueType="num">
                                      <p:cBhvr>
                                        <p:cTn id="17" dur="500" fill="hold"/>
                                        <p:tgtEl>
                                          <p:spTgt spid="11270"/>
                                        </p:tgtEl>
                                        <p:attrNameLst>
                                          <p:attrName>ppt_x</p:attrName>
                                        </p:attrNameLst>
                                      </p:cBhvr>
                                      <p:tavLst>
                                        <p:tav tm="0">
                                          <p:val>
                                            <p:strVal val="#ppt_x"/>
                                          </p:val>
                                        </p:tav>
                                        <p:tav tm="100000">
                                          <p:val>
                                            <p:strVal val="#ppt_x"/>
                                          </p:val>
                                        </p:tav>
                                      </p:tavLst>
                                    </p:anim>
                                    <p:anim calcmode="lin" valueType="num">
                                      <p:cBhvr>
                                        <p:cTn id="18" dur="500" fill="hold"/>
                                        <p:tgtEl>
                                          <p:spTgt spid="1127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11270" grpId="0"/>
      <p:bldP spid="1127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Rectangle 13">
            <a:extLst>
              <a:ext uri="{FF2B5EF4-FFF2-40B4-BE49-F238E27FC236}">
                <a16:creationId xmlns="" xmlns:a16="http://schemas.microsoft.com/office/drawing/2014/main" id="{46C07C04-3792-4DDE-820C-91D61DEC3C32}"/>
              </a:ext>
            </a:extLst>
          </p:cNvPr>
          <p:cNvSpPr>
            <a:spLocks noChangeArrowheads="1"/>
          </p:cNvSpPr>
          <p:nvPr/>
        </p:nvSpPr>
        <p:spPr bwMode="auto">
          <a:xfrm>
            <a:off x="896770" y="619125"/>
            <a:ext cx="882499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spcBef>
                <a:spcPct val="20000"/>
              </a:spcBef>
            </a:pPr>
            <a:r>
              <a:rPr lang="en-US" altLang="zh-CN" sz="2400" b="1" dirty="0">
                <a:solidFill>
                  <a:srgbClr val="0000FF"/>
                </a:solidFill>
                <a:latin typeface="+mn-lt"/>
                <a:ea typeface="楷体" panose="02010609060101010101" pitchFamily="49" charset="-122"/>
              </a:rPr>
              <a:t>1.</a:t>
            </a:r>
            <a:r>
              <a:rPr lang="zh-CN" altLang="en-US" sz="2400" b="1" dirty="0">
                <a:latin typeface="+mn-lt"/>
                <a:ea typeface="楷体" panose="02010609060101010101" pitchFamily="49" charset="-122"/>
              </a:rPr>
              <a:t>在下图</a:t>
            </a:r>
            <a:r>
              <a:rPr lang="zh-CN" altLang="en-US" sz="2400" b="1" dirty="0" smtClean="0">
                <a:latin typeface="+mn-lt"/>
                <a:ea typeface="楷体" panose="02010609060101010101" pitchFamily="49" charset="-122"/>
              </a:rPr>
              <a:t>中，正</a:t>
            </a:r>
            <a:r>
              <a:rPr lang="zh-CN" altLang="en-US" sz="2400" b="1" dirty="0">
                <a:latin typeface="+mn-lt"/>
                <a:ea typeface="楷体" panose="02010609060101010101" pitchFamily="49" charset="-122"/>
              </a:rPr>
              <a:t>确画出△</a:t>
            </a:r>
            <a:r>
              <a:rPr lang="en-US" altLang="zh-CN" sz="2400" b="1" i="1" dirty="0">
                <a:latin typeface="+mn-lt"/>
                <a:ea typeface="楷体" panose="02010609060101010101" pitchFamily="49" charset="-122"/>
              </a:rPr>
              <a:t>ABC </a:t>
            </a:r>
            <a:r>
              <a:rPr lang="zh-CN" altLang="en-US" sz="2400" b="1" dirty="0">
                <a:latin typeface="+mn-lt"/>
                <a:ea typeface="楷体" panose="02010609060101010101" pitchFamily="49" charset="-122"/>
              </a:rPr>
              <a:t>中边</a:t>
            </a:r>
            <a:r>
              <a:rPr lang="en-US" altLang="zh-CN" sz="2400" b="1" i="1" dirty="0">
                <a:latin typeface="+mn-lt"/>
                <a:ea typeface="楷体" panose="02010609060101010101" pitchFamily="49" charset="-122"/>
              </a:rPr>
              <a:t>BC </a:t>
            </a:r>
            <a:r>
              <a:rPr lang="zh-CN" altLang="en-US" sz="2400" b="1" dirty="0">
                <a:latin typeface="+mn-lt"/>
                <a:ea typeface="楷体" panose="02010609060101010101" pitchFamily="49" charset="-122"/>
              </a:rPr>
              <a:t>上高的</a:t>
            </a:r>
            <a:r>
              <a:rPr lang="zh-CN" altLang="en-US" sz="2400" b="1" dirty="0" smtClean="0">
                <a:latin typeface="+mn-lt"/>
                <a:ea typeface="楷体" panose="02010609060101010101" pitchFamily="49" charset="-122"/>
              </a:rPr>
              <a:t>是</a:t>
            </a:r>
            <a:r>
              <a:rPr lang="en-US" altLang="zh-CN" sz="2400" b="1" dirty="0" smtClean="0">
                <a:latin typeface="楷体" panose="02010609060101010101" pitchFamily="49" charset="-122"/>
                <a:ea typeface="楷体" panose="02010609060101010101" pitchFamily="49" charset="-122"/>
              </a:rPr>
              <a:t>(</a:t>
            </a:r>
            <a:r>
              <a:rPr lang="zh-CN" altLang="en-US" sz="2400" b="1" dirty="0" smtClean="0">
                <a:latin typeface="楷体" panose="02010609060101010101" pitchFamily="49" charset="-122"/>
                <a:ea typeface="楷体" panose="02010609060101010101" pitchFamily="49" charset="-122"/>
              </a:rPr>
              <a:t>    </a:t>
            </a:r>
            <a:r>
              <a:rPr lang="en-US" altLang="zh-CN" sz="2400" b="1" dirty="0" smtClean="0">
                <a:latin typeface="楷体" panose="02010609060101010101" pitchFamily="49" charset="-122"/>
                <a:ea typeface="楷体" panose="02010609060101010101" pitchFamily="49" charset="-122"/>
              </a:rPr>
              <a:t>)</a:t>
            </a:r>
            <a:endParaRPr lang="zh-CN" altLang="en-US" sz="2400" b="1" dirty="0">
              <a:latin typeface="+mn-lt"/>
              <a:ea typeface="楷体" panose="02010609060101010101" pitchFamily="49" charset="-122"/>
            </a:endParaRPr>
          </a:p>
        </p:txBody>
      </p:sp>
      <p:grpSp>
        <p:nvGrpSpPr>
          <p:cNvPr id="48130" name="Group 85">
            <a:extLst>
              <a:ext uri="{FF2B5EF4-FFF2-40B4-BE49-F238E27FC236}">
                <a16:creationId xmlns="" xmlns:a16="http://schemas.microsoft.com/office/drawing/2014/main" id="{BC01222A-C6FC-4EF2-AE12-0F190CD0D344}"/>
              </a:ext>
            </a:extLst>
          </p:cNvPr>
          <p:cNvGrpSpPr>
            <a:grpSpLocks/>
          </p:cNvGrpSpPr>
          <p:nvPr/>
        </p:nvGrpSpPr>
        <p:grpSpPr bwMode="auto">
          <a:xfrm>
            <a:off x="715963" y="1084267"/>
            <a:ext cx="8428038" cy="3649666"/>
            <a:chOff x="406" y="1709"/>
            <a:chExt cx="5309" cy="2299"/>
          </a:xfrm>
        </p:grpSpPr>
        <p:sp>
          <p:nvSpPr>
            <p:cNvPr id="48131" name="Rectangle 73">
              <a:extLst>
                <a:ext uri="{FF2B5EF4-FFF2-40B4-BE49-F238E27FC236}">
                  <a16:creationId xmlns="" xmlns:a16="http://schemas.microsoft.com/office/drawing/2014/main" id="{0FF34CDC-98A9-497B-98D0-E3B94E29F9A1}"/>
                </a:ext>
              </a:extLst>
            </p:cNvPr>
            <p:cNvSpPr>
              <a:spLocks noChangeArrowheads="1"/>
            </p:cNvSpPr>
            <p:nvPr/>
          </p:nvSpPr>
          <p:spPr bwMode="auto">
            <a:xfrm>
              <a:off x="1278" y="2514"/>
              <a:ext cx="101" cy="102"/>
            </a:xfrm>
            <a:prstGeom prst="rect">
              <a:avLst/>
            </a:prstGeom>
            <a:noFill/>
            <a:ln w="285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a:endParaRPr lang="zh-CN" altLang="en-US" sz="1600" b="1">
                <a:latin typeface="+mn-lt"/>
                <a:ea typeface="微软雅黑" panose="020B0503020204020204" pitchFamily="34" charset="-122"/>
              </a:endParaRPr>
            </a:p>
          </p:txBody>
        </p:sp>
        <p:pic>
          <p:nvPicPr>
            <p:cNvPr id="48132" name="Picture 72">
              <a:extLst>
                <a:ext uri="{FF2B5EF4-FFF2-40B4-BE49-F238E27FC236}">
                  <a16:creationId xmlns="" xmlns:a16="http://schemas.microsoft.com/office/drawing/2014/main" id="{F7F6DD75-93C7-41E2-A533-95ACDD476460}"/>
                </a:ext>
              </a:extLst>
            </p:cNvPr>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914" y="1895"/>
              <a:ext cx="1641" cy="7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8133" name="Rectangle 13">
              <a:extLst>
                <a:ext uri="{FF2B5EF4-FFF2-40B4-BE49-F238E27FC236}">
                  <a16:creationId xmlns="" xmlns:a16="http://schemas.microsoft.com/office/drawing/2014/main" id="{C91D84BA-4289-4EBF-92E8-F43627A6BF36}"/>
                </a:ext>
              </a:extLst>
            </p:cNvPr>
            <p:cNvSpPr>
              <a:spLocks noChangeArrowheads="1"/>
            </p:cNvSpPr>
            <p:nvPr/>
          </p:nvSpPr>
          <p:spPr bwMode="auto">
            <a:xfrm>
              <a:off x="406" y="2053"/>
              <a:ext cx="5309" cy="14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400" b="1" dirty="0">
                  <a:latin typeface="+mn-lt"/>
                  <a:ea typeface="微软雅黑" panose="020B0503020204020204" pitchFamily="34" charset="-122"/>
                </a:rPr>
                <a:t>  </a:t>
              </a:r>
              <a:r>
                <a:rPr lang="en-US" altLang="zh-CN" sz="2400" b="1" dirty="0" smtClean="0">
                  <a:latin typeface="+mn-lt"/>
                  <a:ea typeface="微软雅黑" panose="020B0503020204020204" pitchFamily="34" charset="-122"/>
                </a:rPr>
                <a:t>A</a:t>
              </a:r>
              <a:r>
                <a:rPr lang="en-US" altLang="zh-CN" sz="2400" b="1" i="1" dirty="0">
                  <a:latin typeface="+mn-lt"/>
                  <a:ea typeface="微软雅黑" panose="020B0503020204020204" pitchFamily="34" charset="-122"/>
                </a:rPr>
                <a:t>					</a:t>
              </a:r>
              <a:r>
                <a:rPr lang="en-US" altLang="zh-CN" sz="2400" b="1" dirty="0" smtClean="0">
                  <a:latin typeface="+mn-lt"/>
                  <a:ea typeface="微软雅黑" panose="020B0503020204020204" pitchFamily="34" charset="-122"/>
                </a:rPr>
                <a:t>B</a:t>
              </a:r>
              <a:endParaRPr lang="en-US" altLang="zh-CN" sz="2400" b="1" i="1" dirty="0">
                <a:latin typeface="+mn-lt"/>
                <a:ea typeface="微软雅黑" panose="020B0503020204020204" pitchFamily="34" charset="-122"/>
              </a:endParaRPr>
            </a:p>
            <a:p>
              <a:endParaRPr lang="en-US" altLang="zh-CN" sz="2400" b="1" i="1" dirty="0">
                <a:latin typeface="+mn-lt"/>
                <a:ea typeface="微软雅黑" panose="020B0503020204020204" pitchFamily="34" charset="-122"/>
              </a:endParaRPr>
            </a:p>
            <a:p>
              <a:endParaRPr lang="en-US" altLang="zh-CN" sz="2400" b="1" i="1" dirty="0">
                <a:latin typeface="+mn-lt"/>
                <a:ea typeface="微软雅黑" panose="020B0503020204020204" pitchFamily="34" charset="-122"/>
              </a:endParaRPr>
            </a:p>
            <a:p>
              <a:endParaRPr lang="en-US" altLang="zh-CN" sz="2400" b="1" i="1" dirty="0" smtClean="0">
                <a:latin typeface="+mn-lt"/>
                <a:ea typeface="微软雅黑" panose="020B0503020204020204" pitchFamily="34" charset="-122"/>
              </a:endParaRPr>
            </a:p>
            <a:p>
              <a:endParaRPr lang="en-US" altLang="zh-CN" sz="2400" b="1" i="1" dirty="0">
                <a:latin typeface="+mn-lt"/>
                <a:ea typeface="微软雅黑" panose="020B0503020204020204" pitchFamily="34" charset="-122"/>
              </a:endParaRPr>
            </a:p>
            <a:p>
              <a:r>
                <a:rPr lang="en-US" altLang="zh-CN" sz="2400" b="1" i="1" dirty="0">
                  <a:latin typeface="+mn-lt"/>
                  <a:ea typeface="微软雅黑" panose="020B0503020204020204" pitchFamily="34" charset="-122"/>
                </a:rPr>
                <a:t>  </a:t>
              </a:r>
              <a:r>
                <a:rPr lang="en-US" altLang="zh-CN" sz="2400" b="1" dirty="0" smtClean="0">
                  <a:latin typeface="+mn-lt"/>
                  <a:ea typeface="微软雅黑" panose="020B0503020204020204" pitchFamily="34" charset="-122"/>
                </a:rPr>
                <a:t>C</a:t>
              </a:r>
              <a:r>
                <a:rPr lang="en-US" altLang="zh-CN" sz="2400" b="1" i="1" dirty="0" smtClean="0">
                  <a:latin typeface="+mn-lt"/>
                  <a:ea typeface="微软雅黑" panose="020B0503020204020204" pitchFamily="34" charset="-122"/>
                </a:rPr>
                <a:t>  </a:t>
              </a:r>
              <a:r>
                <a:rPr lang="en-US" altLang="zh-CN" sz="2400" b="1" i="1" dirty="0">
                  <a:latin typeface="+mn-lt"/>
                  <a:ea typeface="微软雅黑" panose="020B0503020204020204" pitchFamily="34" charset="-122"/>
                </a:rPr>
                <a:t>			                 </a:t>
              </a:r>
              <a:r>
                <a:rPr lang="en-US" altLang="zh-CN" sz="2400" b="1" dirty="0">
                  <a:latin typeface="+mn-lt"/>
                  <a:ea typeface="微软雅黑" panose="020B0503020204020204" pitchFamily="34" charset="-122"/>
                </a:rPr>
                <a:t>	</a:t>
              </a:r>
              <a:r>
                <a:rPr lang="en-US" altLang="zh-CN" sz="2400" b="1" dirty="0" smtClean="0">
                  <a:latin typeface="+mn-lt"/>
                  <a:ea typeface="微软雅黑" panose="020B0503020204020204" pitchFamily="34" charset="-122"/>
                </a:rPr>
                <a:t>D</a:t>
              </a:r>
              <a:endParaRPr lang="en-US" altLang="zh-CN" sz="2400" b="1" dirty="0">
                <a:latin typeface="+mn-lt"/>
                <a:ea typeface="微软雅黑" panose="020B0503020204020204" pitchFamily="34" charset="-122"/>
              </a:endParaRPr>
            </a:p>
          </p:txBody>
        </p:sp>
        <p:pic>
          <p:nvPicPr>
            <p:cNvPr id="48134" name="Picture 80">
              <a:extLst>
                <a:ext uri="{FF2B5EF4-FFF2-40B4-BE49-F238E27FC236}">
                  <a16:creationId xmlns="" xmlns:a16="http://schemas.microsoft.com/office/drawing/2014/main" id="{007F5A0F-6762-4067-A770-0ECB57794016}"/>
                </a:ext>
              </a:extLst>
            </p:cNvPr>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570" y="3072"/>
              <a:ext cx="1766" cy="7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8135" name="Rectangle 57">
              <a:extLst>
                <a:ext uri="{FF2B5EF4-FFF2-40B4-BE49-F238E27FC236}">
                  <a16:creationId xmlns="" xmlns:a16="http://schemas.microsoft.com/office/drawing/2014/main" id="{3B5FDA53-6BD9-4D21-98E1-199382DC4970}"/>
                </a:ext>
              </a:extLst>
            </p:cNvPr>
            <p:cNvSpPr>
              <a:spLocks noChangeArrowheads="1"/>
            </p:cNvSpPr>
            <p:nvPr/>
          </p:nvSpPr>
          <p:spPr bwMode="auto">
            <a:xfrm>
              <a:off x="3655" y="2930"/>
              <a:ext cx="213"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b="1" i="1" dirty="0">
                  <a:latin typeface="+mn-lt"/>
                  <a:ea typeface="微软雅黑" panose="020B0503020204020204" pitchFamily="34" charset="-122"/>
                </a:rPr>
                <a:t>A</a:t>
              </a:r>
              <a:endParaRPr lang="zh-CN" altLang="en-US" b="1" i="1" dirty="0">
                <a:latin typeface="+mn-lt"/>
                <a:ea typeface="微软雅黑" panose="020B0503020204020204" pitchFamily="34" charset="-122"/>
              </a:endParaRPr>
            </a:p>
          </p:txBody>
        </p:sp>
        <p:sp>
          <p:nvSpPr>
            <p:cNvPr id="48136" name="Rectangle 58">
              <a:extLst>
                <a:ext uri="{FF2B5EF4-FFF2-40B4-BE49-F238E27FC236}">
                  <a16:creationId xmlns="" xmlns:a16="http://schemas.microsoft.com/office/drawing/2014/main" id="{A0C238FC-1169-4A77-8FAA-180800FFCBC0}"/>
                </a:ext>
              </a:extLst>
            </p:cNvPr>
            <p:cNvSpPr>
              <a:spLocks noChangeArrowheads="1"/>
            </p:cNvSpPr>
            <p:nvPr/>
          </p:nvSpPr>
          <p:spPr bwMode="auto">
            <a:xfrm>
              <a:off x="3442" y="3754"/>
              <a:ext cx="213"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b="1" i="1" dirty="0">
                  <a:latin typeface="+mn-lt"/>
                  <a:ea typeface="微软雅黑" panose="020B0503020204020204" pitchFamily="34" charset="-122"/>
                </a:rPr>
                <a:t>D</a:t>
              </a:r>
              <a:endParaRPr lang="zh-CN" altLang="en-US" b="1" i="1" dirty="0">
                <a:latin typeface="+mn-lt"/>
                <a:ea typeface="微软雅黑" panose="020B0503020204020204" pitchFamily="34" charset="-122"/>
              </a:endParaRPr>
            </a:p>
          </p:txBody>
        </p:sp>
        <p:sp>
          <p:nvSpPr>
            <p:cNvPr id="48137" name="Rectangle 59">
              <a:extLst>
                <a:ext uri="{FF2B5EF4-FFF2-40B4-BE49-F238E27FC236}">
                  <a16:creationId xmlns="" xmlns:a16="http://schemas.microsoft.com/office/drawing/2014/main" id="{CBAA597F-F395-4C97-AAB2-9A84FBA92021}"/>
                </a:ext>
              </a:extLst>
            </p:cNvPr>
            <p:cNvSpPr>
              <a:spLocks noChangeArrowheads="1"/>
            </p:cNvSpPr>
            <p:nvPr/>
          </p:nvSpPr>
          <p:spPr bwMode="auto">
            <a:xfrm>
              <a:off x="4117" y="3775"/>
              <a:ext cx="213"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b="1" i="1" dirty="0">
                  <a:latin typeface="+mn-lt"/>
                  <a:ea typeface="微软雅黑" panose="020B0503020204020204" pitchFamily="34" charset="-122"/>
                </a:rPr>
                <a:t>C</a:t>
              </a:r>
              <a:endParaRPr lang="zh-CN" altLang="en-US" b="1" i="1" dirty="0">
                <a:latin typeface="+mn-lt"/>
                <a:ea typeface="微软雅黑" panose="020B0503020204020204" pitchFamily="34" charset="-122"/>
              </a:endParaRPr>
            </a:p>
          </p:txBody>
        </p:sp>
        <p:sp>
          <p:nvSpPr>
            <p:cNvPr id="48138" name="Rectangle 60">
              <a:extLst>
                <a:ext uri="{FF2B5EF4-FFF2-40B4-BE49-F238E27FC236}">
                  <a16:creationId xmlns="" xmlns:a16="http://schemas.microsoft.com/office/drawing/2014/main" id="{1BF5A525-626A-407E-8EA7-712A29BB8D8C}"/>
                </a:ext>
              </a:extLst>
            </p:cNvPr>
            <p:cNvSpPr>
              <a:spLocks noChangeArrowheads="1"/>
            </p:cNvSpPr>
            <p:nvPr/>
          </p:nvSpPr>
          <p:spPr bwMode="auto">
            <a:xfrm>
              <a:off x="5227" y="3704"/>
              <a:ext cx="213"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b="1" i="1" dirty="0">
                  <a:latin typeface="+mn-lt"/>
                  <a:ea typeface="微软雅黑" panose="020B0503020204020204" pitchFamily="34" charset="-122"/>
                </a:rPr>
                <a:t>B</a:t>
              </a:r>
              <a:endParaRPr lang="zh-CN" altLang="en-US" b="1" i="1" dirty="0">
                <a:latin typeface="+mn-lt"/>
                <a:ea typeface="微软雅黑" panose="020B0503020204020204" pitchFamily="34" charset="-122"/>
              </a:endParaRPr>
            </a:p>
          </p:txBody>
        </p:sp>
        <p:sp>
          <p:nvSpPr>
            <p:cNvPr id="48139" name="Rectangle 20">
              <a:extLst>
                <a:ext uri="{FF2B5EF4-FFF2-40B4-BE49-F238E27FC236}">
                  <a16:creationId xmlns="" xmlns:a16="http://schemas.microsoft.com/office/drawing/2014/main" id="{39540471-0B69-4E5D-B281-CDE39A0B5B3B}"/>
                </a:ext>
              </a:extLst>
            </p:cNvPr>
            <p:cNvSpPr>
              <a:spLocks noChangeArrowheads="1"/>
            </p:cNvSpPr>
            <p:nvPr/>
          </p:nvSpPr>
          <p:spPr bwMode="auto">
            <a:xfrm>
              <a:off x="831" y="1709"/>
              <a:ext cx="419"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b="1" i="1" dirty="0">
                  <a:latin typeface="+mn-lt"/>
                  <a:ea typeface="微软雅黑" panose="020B0503020204020204" pitchFamily="34" charset="-122"/>
                </a:rPr>
                <a:t>A</a:t>
              </a:r>
              <a:endParaRPr lang="zh-CN" altLang="en-US" b="1" i="1" dirty="0">
                <a:latin typeface="+mn-lt"/>
                <a:ea typeface="微软雅黑" panose="020B0503020204020204" pitchFamily="34" charset="-122"/>
              </a:endParaRPr>
            </a:p>
          </p:txBody>
        </p:sp>
        <p:sp>
          <p:nvSpPr>
            <p:cNvPr id="48140" name="Rectangle 21">
              <a:extLst>
                <a:ext uri="{FF2B5EF4-FFF2-40B4-BE49-F238E27FC236}">
                  <a16:creationId xmlns="" xmlns:a16="http://schemas.microsoft.com/office/drawing/2014/main" id="{07B0C76B-1101-410D-BDF0-BD196550C266}"/>
                </a:ext>
              </a:extLst>
            </p:cNvPr>
            <p:cNvSpPr>
              <a:spLocks noChangeArrowheads="1"/>
            </p:cNvSpPr>
            <p:nvPr/>
          </p:nvSpPr>
          <p:spPr bwMode="auto">
            <a:xfrm>
              <a:off x="1191" y="1855"/>
              <a:ext cx="213"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b="1" i="1">
                  <a:latin typeface="+mn-lt"/>
                  <a:ea typeface="微软雅黑" panose="020B0503020204020204" pitchFamily="34" charset="-122"/>
                </a:rPr>
                <a:t>D</a:t>
              </a:r>
              <a:endParaRPr lang="zh-CN" altLang="en-US" b="1" i="1">
                <a:latin typeface="+mn-lt"/>
                <a:ea typeface="微软雅黑" panose="020B0503020204020204" pitchFamily="34" charset="-122"/>
              </a:endParaRPr>
            </a:p>
          </p:txBody>
        </p:sp>
        <p:sp>
          <p:nvSpPr>
            <p:cNvPr id="48141" name="Rectangle 22">
              <a:extLst>
                <a:ext uri="{FF2B5EF4-FFF2-40B4-BE49-F238E27FC236}">
                  <a16:creationId xmlns="" xmlns:a16="http://schemas.microsoft.com/office/drawing/2014/main" id="{FE8E6E33-C90A-45D0-AAB8-6B7F7C70975E}"/>
                </a:ext>
              </a:extLst>
            </p:cNvPr>
            <p:cNvSpPr>
              <a:spLocks noChangeArrowheads="1"/>
            </p:cNvSpPr>
            <p:nvPr/>
          </p:nvSpPr>
          <p:spPr bwMode="auto">
            <a:xfrm>
              <a:off x="1136" y="2595"/>
              <a:ext cx="353"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b="1" i="1" dirty="0">
                  <a:latin typeface="+mn-lt"/>
                  <a:ea typeface="微软雅黑" panose="020B0503020204020204" pitchFamily="34" charset="-122"/>
                </a:rPr>
                <a:t>C</a:t>
              </a:r>
              <a:endParaRPr lang="zh-CN" altLang="en-US" b="1" i="1" dirty="0">
                <a:latin typeface="+mn-lt"/>
                <a:ea typeface="微软雅黑" panose="020B0503020204020204" pitchFamily="34" charset="-122"/>
              </a:endParaRPr>
            </a:p>
          </p:txBody>
        </p:sp>
        <p:sp>
          <p:nvSpPr>
            <p:cNvPr id="48142" name="Rectangle 23">
              <a:extLst>
                <a:ext uri="{FF2B5EF4-FFF2-40B4-BE49-F238E27FC236}">
                  <a16:creationId xmlns="" xmlns:a16="http://schemas.microsoft.com/office/drawing/2014/main" id="{67C8BA59-CE09-4752-92D3-8B23EBF44853}"/>
                </a:ext>
              </a:extLst>
            </p:cNvPr>
            <p:cNvSpPr>
              <a:spLocks noChangeArrowheads="1"/>
            </p:cNvSpPr>
            <p:nvPr/>
          </p:nvSpPr>
          <p:spPr bwMode="auto">
            <a:xfrm>
              <a:off x="2457" y="2468"/>
              <a:ext cx="353"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b="1" i="1" dirty="0">
                  <a:latin typeface="+mn-lt"/>
                  <a:ea typeface="微软雅黑" panose="020B0503020204020204" pitchFamily="34" charset="-122"/>
                </a:rPr>
                <a:t>B</a:t>
              </a:r>
              <a:endParaRPr lang="zh-CN" altLang="en-US" b="1" i="1" dirty="0">
                <a:latin typeface="+mn-lt"/>
                <a:ea typeface="微软雅黑" panose="020B0503020204020204" pitchFamily="34" charset="-122"/>
              </a:endParaRPr>
            </a:p>
          </p:txBody>
        </p:sp>
        <p:sp>
          <p:nvSpPr>
            <p:cNvPr id="48143" name="Rectangle 32">
              <a:extLst>
                <a:ext uri="{FF2B5EF4-FFF2-40B4-BE49-F238E27FC236}">
                  <a16:creationId xmlns="" xmlns:a16="http://schemas.microsoft.com/office/drawing/2014/main" id="{49F11447-E848-46A7-BCF2-2BFEA7FDA534}"/>
                </a:ext>
              </a:extLst>
            </p:cNvPr>
            <p:cNvSpPr>
              <a:spLocks noChangeArrowheads="1"/>
            </p:cNvSpPr>
            <p:nvPr/>
          </p:nvSpPr>
          <p:spPr bwMode="auto">
            <a:xfrm>
              <a:off x="3460" y="1782"/>
              <a:ext cx="213"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b="1" i="1" dirty="0">
                  <a:latin typeface="+mn-lt"/>
                  <a:ea typeface="微软雅黑" panose="020B0503020204020204" pitchFamily="34" charset="-122"/>
                </a:rPr>
                <a:t>A</a:t>
              </a:r>
              <a:endParaRPr lang="zh-CN" altLang="en-US" b="1" i="1" dirty="0">
                <a:latin typeface="+mn-lt"/>
                <a:ea typeface="微软雅黑" panose="020B0503020204020204" pitchFamily="34" charset="-122"/>
              </a:endParaRPr>
            </a:p>
          </p:txBody>
        </p:sp>
        <p:sp>
          <p:nvSpPr>
            <p:cNvPr id="48144" name="Rectangle 33">
              <a:extLst>
                <a:ext uri="{FF2B5EF4-FFF2-40B4-BE49-F238E27FC236}">
                  <a16:creationId xmlns="" xmlns:a16="http://schemas.microsoft.com/office/drawing/2014/main" id="{1186F725-B172-4A39-95FE-06AFB45B0FC5}"/>
                </a:ext>
              </a:extLst>
            </p:cNvPr>
            <p:cNvSpPr>
              <a:spLocks noChangeArrowheads="1"/>
            </p:cNvSpPr>
            <p:nvPr/>
          </p:nvSpPr>
          <p:spPr bwMode="auto">
            <a:xfrm>
              <a:off x="4117" y="2611"/>
              <a:ext cx="213"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b="1" i="1" dirty="0">
                  <a:latin typeface="+mn-lt"/>
                  <a:ea typeface="微软雅黑" panose="020B0503020204020204" pitchFamily="34" charset="-122"/>
                </a:rPr>
                <a:t>D</a:t>
              </a:r>
              <a:endParaRPr lang="zh-CN" altLang="en-US" b="1" i="1" dirty="0">
                <a:latin typeface="+mn-lt"/>
                <a:ea typeface="微软雅黑" panose="020B0503020204020204" pitchFamily="34" charset="-122"/>
              </a:endParaRPr>
            </a:p>
          </p:txBody>
        </p:sp>
        <p:sp>
          <p:nvSpPr>
            <p:cNvPr id="48145" name="Rectangle 34">
              <a:extLst>
                <a:ext uri="{FF2B5EF4-FFF2-40B4-BE49-F238E27FC236}">
                  <a16:creationId xmlns="" xmlns:a16="http://schemas.microsoft.com/office/drawing/2014/main" id="{50592827-E3AD-4562-AA0A-EED23EC29633}"/>
                </a:ext>
              </a:extLst>
            </p:cNvPr>
            <p:cNvSpPr>
              <a:spLocks noChangeArrowheads="1"/>
            </p:cNvSpPr>
            <p:nvPr/>
          </p:nvSpPr>
          <p:spPr bwMode="auto">
            <a:xfrm>
              <a:off x="3833" y="2601"/>
              <a:ext cx="213"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b="1" i="1" dirty="0">
                  <a:latin typeface="+mn-lt"/>
                  <a:ea typeface="微软雅黑" panose="020B0503020204020204" pitchFamily="34" charset="-122"/>
                </a:rPr>
                <a:t>C</a:t>
              </a:r>
              <a:endParaRPr lang="zh-CN" altLang="en-US" b="1" i="1" dirty="0">
                <a:latin typeface="+mn-lt"/>
                <a:ea typeface="微软雅黑" panose="020B0503020204020204" pitchFamily="34" charset="-122"/>
              </a:endParaRPr>
            </a:p>
          </p:txBody>
        </p:sp>
        <p:sp>
          <p:nvSpPr>
            <p:cNvPr id="48146" name="Rectangle 35">
              <a:extLst>
                <a:ext uri="{FF2B5EF4-FFF2-40B4-BE49-F238E27FC236}">
                  <a16:creationId xmlns="" xmlns:a16="http://schemas.microsoft.com/office/drawing/2014/main" id="{C2A7C269-1C82-4160-9B6F-0823ED85039D}"/>
                </a:ext>
              </a:extLst>
            </p:cNvPr>
            <p:cNvSpPr>
              <a:spLocks noChangeArrowheads="1"/>
            </p:cNvSpPr>
            <p:nvPr/>
          </p:nvSpPr>
          <p:spPr bwMode="auto">
            <a:xfrm>
              <a:off x="5120" y="2526"/>
              <a:ext cx="213"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b="1" i="1" dirty="0">
                  <a:latin typeface="+mn-lt"/>
                  <a:ea typeface="微软雅黑" panose="020B0503020204020204" pitchFamily="34" charset="-122"/>
                </a:rPr>
                <a:t>B</a:t>
              </a:r>
              <a:endParaRPr lang="zh-CN" altLang="en-US" b="1" i="1" dirty="0">
                <a:latin typeface="+mn-lt"/>
                <a:ea typeface="微软雅黑" panose="020B0503020204020204" pitchFamily="34" charset="-122"/>
              </a:endParaRPr>
            </a:p>
          </p:txBody>
        </p:sp>
        <p:pic>
          <p:nvPicPr>
            <p:cNvPr id="48147" name="Picture 76">
              <a:extLst>
                <a:ext uri="{FF2B5EF4-FFF2-40B4-BE49-F238E27FC236}">
                  <a16:creationId xmlns="" xmlns:a16="http://schemas.microsoft.com/office/drawing/2014/main" id="{CBF275B8-0B47-4813-87E7-0AA9DB1D3818}"/>
                </a:ext>
              </a:extLst>
            </p:cNvPr>
            <p:cNvPicPr>
              <a:picLocks noChangeAspect="1" noChangeArrowheads="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619" y="1953"/>
              <a:ext cx="1556" cy="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8148" name="Rectangle 44">
              <a:extLst>
                <a:ext uri="{FF2B5EF4-FFF2-40B4-BE49-F238E27FC236}">
                  <a16:creationId xmlns="" xmlns:a16="http://schemas.microsoft.com/office/drawing/2014/main" id="{ACCB34AF-A1D3-454F-986D-BD30E67BAB6C}"/>
                </a:ext>
              </a:extLst>
            </p:cNvPr>
            <p:cNvSpPr>
              <a:spLocks noChangeArrowheads="1"/>
            </p:cNvSpPr>
            <p:nvPr/>
          </p:nvSpPr>
          <p:spPr bwMode="auto">
            <a:xfrm>
              <a:off x="929" y="3613"/>
              <a:ext cx="101" cy="101"/>
            </a:xfrm>
            <a:prstGeom prst="rect">
              <a:avLst/>
            </a:prstGeom>
            <a:noFill/>
            <a:ln w="285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sz="1600" b="1">
                <a:latin typeface="+mn-lt"/>
                <a:ea typeface="微软雅黑" panose="020B0503020204020204" pitchFamily="34" charset="-122"/>
              </a:endParaRPr>
            </a:p>
          </p:txBody>
        </p:sp>
        <p:sp>
          <p:nvSpPr>
            <p:cNvPr id="48149" name="Rectangle 45">
              <a:extLst>
                <a:ext uri="{FF2B5EF4-FFF2-40B4-BE49-F238E27FC236}">
                  <a16:creationId xmlns="" xmlns:a16="http://schemas.microsoft.com/office/drawing/2014/main" id="{205259FB-2FE8-4A9E-83F2-F86A123311F8}"/>
                </a:ext>
              </a:extLst>
            </p:cNvPr>
            <p:cNvSpPr>
              <a:spLocks noChangeArrowheads="1"/>
            </p:cNvSpPr>
            <p:nvPr/>
          </p:nvSpPr>
          <p:spPr bwMode="auto">
            <a:xfrm>
              <a:off x="738" y="2926"/>
              <a:ext cx="213"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b="1" i="1" dirty="0">
                  <a:latin typeface="+mn-lt"/>
                  <a:ea typeface="微软雅黑" panose="020B0503020204020204" pitchFamily="34" charset="-122"/>
                </a:rPr>
                <a:t>A</a:t>
              </a:r>
              <a:endParaRPr lang="zh-CN" altLang="en-US" b="1" i="1" dirty="0">
                <a:latin typeface="+mn-lt"/>
                <a:ea typeface="微软雅黑" panose="020B0503020204020204" pitchFamily="34" charset="-122"/>
              </a:endParaRPr>
            </a:p>
          </p:txBody>
        </p:sp>
        <p:sp>
          <p:nvSpPr>
            <p:cNvPr id="48150" name="Rectangle 46">
              <a:extLst>
                <a:ext uri="{FF2B5EF4-FFF2-40B4-BE49-F238E27FC236}">
                  <a16:creationId xmlns="" xmlns:a16="http://schemas.microsoft.com/office/drawing/2014/main" id="{D5AB664D-CC87-4E15-8537-4B000D698CCA}"/>
                </a:ext>
              </a:extLst>
            </p:cNvPr>
            <p:cNvSpPr>
              <a:spLocks noChangeArrowheads="1"/>
            </p:cNvSpPr>
            <p:nvPr/>
          </p:nvSpPr>
          <p:spPr bwMode="auto">
            <a:xfrm>
              <a:off x="846" y="3704"/>
              <a:ext cx="213"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b="1" i="1" dirty="0">
                  <a:latin typeface="+mn-lt"/>
                  <a:ea typeface="微软雅黑" panose="020B0503020204020204" pitchFamily="34" charset="-122"/>
                </a:rPr>
                <a:t>D</a:t>
              </a:r>
              <a:endParaRPr lang="zh-CN" altLang="en-US" b="1" i="1" dirty="0">
                <a:latin typeface="+mn-lt"/>
                <a:ea typeface="微软雅黑" panose="020B0503020204020204" pitchFamily="34" charset="-122"/>
              </a:endParaRPr>
            </a:p>
          </p:txBody>
        </p:sp>
        <p:sp>
          <p:nvSpPr>
            <p:cNvPr id="48151" name="Rectangle 47">
              <a:extLst>
                <a:ext uri="{FF2B5EF4-FFF2-40B4-BE49-F238E27FC236}">
                  <a16:creationId xmlns="" xmlns:a16="http://schemas.microsoft.com/office/drawing/2014/main" id="{48B626EC-CCE9-4548-83EC-00BD3147B9D0}"/>
                </a:ext>
              </a:extLst>
            </p:cNvPr>
            <p:cNvSpPr>
              <a:spLocks noChangeArrowheads="1"/>
            </p:cNvSpPr>
            <p:nvPr/>
          </p:nvSpPr>
          <p:spPr bwMode="auto">
            <a:xfrm>
              <a:off x="1148" y="3702"/>
              <a:ext cx="214"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b="1" i="1" dirty="0">
                  <a:latin typeface="+mn-lt"/>
                  <a:ea typeface="微软雅黑" panose="020B0503020204020204" pitchFamily="34" charset="-122"/>
                </a:rPr>
                <a:t>C</a:t>
              </a:r>
              <a:endParaRPr lang="zh-CN" altLang="en-US" b="1" i="1" dirty="0">
                <a:latin typeface="+mn-lt"/>
                <a:ea typeface="微软雅黑" panose="020B0503020204020204" pitchFamily="34" charset="-122"/>
              </a:endParaRPr>
            </a:p>
          </p:txBody>
        </p:sp>
        <p:sp>
          <p:nvSpPr>
            <p:cNvPr id="48152" name="Rectangle 48">
              <a:extLst>
                <a:ext uri="{FF2B5EF4-FFF2-40B4-BE49-F238E27FC236}">
                  <a16:creationId xmlns="" xmlns:a16="http://schemas.microsoft.com/office/drawing/2014/main" id="{6EC31EEA-75C7-4BAD-873F-C168790A7889}"/>
                </a:ext>
              </a:extLst>
            </p:cNvPr>
            <p:cNvSpPr>
              <a:spLocks noChangeArrowheads="1"/>
            </p:cNvSpPr>
            <p:nvPr/>
          </p:nvSpPr>
          <p:spPr bwMode="auto">
            <a:xfrm>
              <a:off x="2244" y="3702"/>
              <a:ext cx="213"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b="1" i="1" dirty="0">
                  <a:latin typeface="+mn-lt"/>
                  <a:ea typeface="微软雅黑" panose="020B0503020204020204" pitchFamily="34" charset="-122"/>
                </a:rPr>
                <a:t>B</a:t>
              </a:r>
              <a:endParaRPr lang="zh-CN" altLang="en-US" b="1" i="1" dirty="0">
                <a:latin typeface="+mn-lt"/>
                <a:ea typeface="微软雅黑" panose="020B0503020204020204" pitchFamily="34" charset="-122"/>
              </a:endParaRPr>
            </a:p>
          </p:txBody>
        </p:sp>
        <p:pic>
          <p:nvPicPr>
            <p:cNvPr id="48153" name="Picture 78">
              <a:extLst>
                <a:ext uri="{FF2B5EF4-FFF2-40B4-BE49-F238E27FC236}">
                  <a16:creationId xmlns="" xmlns:a16="http://schemas.microsoft.com/office/drawing/2014/main" id="{8AB1A574-4FDD-4C21-B020-74F57AD84CBD}"/>
                </a:ext>
              </a:extLst>
            </p:cNvPr>
            <p:cNvPicPr>
              <a:picLocks noChangeAspect="1" noChangeArrowheads="1"/>
            </p:cNvPicPr>
            <p:nvPr/>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74" y="3072"/>
              <a:ext cx="1476" cy="6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 name="文本框 1">
            <a:extLst>
              <a:ext uri="{FF2B5EF4-FFF2-40B4-BE49-F238E27FC236}">
                <a16:creationId xmlns="" xmlns:a16="http://schemas.microsoft.com/office/drawing/2014/main" id="{B1E28A44-D527-4624-A1B3-48A934D3C0BF}"/>
              </a:ext>
            </a:extLst>
          </p:cNvPr>
          <p:cNvSpPr txBox="1">
            <a:spLocks noChangeArrowheads="1"/>
          </p:cNvSpPr>
          <p:nvPr/>
        </p:nvSpPr>
        <p:spPr bwMode="auto">
          <a:xfrm>
            <a:off x="7472032" y="620113"/>
            <a:ext cx="4175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400" b="1" dirty="0">
                <a:solidFill>
                  <a:srgbClr val="FF0000"/>
                </a:solidFill>
                <a:latin typeface="+mn-lt"/>
              </a:rPr>
              <a:t>C</a:t>
            </a:r>
            <a:endParaRPr lang="zh-CN" altLang="en-US" sz="2400" dirty="0">
              <a:latin typeface="+mn-lt"/>
            </a:endParaRPr>
          </a:p>
        </p:txBody>
      </p:sp>
      <p:pic>
        <p:nvPicPr>
          <p:cNvPr id="36" name="Picture 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37344" y="619125"/>
            <a:ext cx="598091" cy="629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37" name="组合 2"/>
          <p:cNvGrpSpPr>
            <a:grpSpLocks/>
          </p:cNvGrpSpPr>
          <p:nvPr/>
        </p:nvGrpSpPr>
        <p:grpSpPr bwMode="auto">
          <a:xfrm>
            <a:off x="-14287" y="-50794"/>
            <a:ext cx="2006600" cy="478473"/>
            <a:chOff x="153" y="55"/>
            <a:chExt cx="3160" cy="753"/>
          </a:xfrm>
        </p:grpSpPr>
        <p:cxnSp>
          <p:nvCxnSpPr>
            <p:cNvPr id="38" name="直线连接符 20"/>
            <p:cNvCxnSpPr/>
            <p:nvPr/>
          </p:nvCxnSpPr>
          <p:spPr>
            <a:xfrm>
              <a:off x="153" y="777"/>
              <a:ext cx="3160" cy="0"/>
            </a:xfrm>
            <a:prstGeom prst="line">
              <a:avLst/>
            </a:prstGeom>
            <a:ln>
              <a:solidFill>
                <a:srgbClr val="00B050"/>
              </a:solidFill>
            </a:ln>
          </p:spPr>
          <p:style>
            <a:lnRef idx="2">
              <a:schemeClr val="accent1"/>
            </a:lnRef>
            <a:fillRef idx="0">
              <a:schemeClr val="accent1"/>
            </a:fillRef>
            <a:effectRef idx="1">
              <a:schemeClr val="accent1"/>
            </a:effectRef>
            <a:fontRef idx="minor">
              <a:schemeClr val="tx1"/>
            </a:fontRef>
          </p:style>
        </p:cxnSp>
        <p:sp>
          <p:nvSpPr>
            <p:cNvPr id="39" name="文本框 18"/>
            <p:cNvSpPr txBox="1">
              <a:spLocks noChangeArrowheads="1"/>
            </p:cNvSpPr>
            <p:nvPr/>
          </p:nvSpPr>
          <p:spPr bwMode="auto">
            <a:xfrm>
              <a:off x="990" y="55"/>
              <a:ext cx="2310" cy="7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eaLnBrk="0" hangingPunct="0">
                <a:defRPr sz="2500" b="1">
                  <a:latin typeface="宋体" pitchFamily="2" charset="-122"/>
                  <a:cs typeface="Yuanti SC"/>
                </a:defRPr>
              </a:lvl1pPr>
            </a:lstStyle>
            <a:p>
              <a:r>
                <a:rPr lang="zh-CN" altLang="en-US" dirty="0">
                  <a:solidFill>
                    <a:prstClr val="black"/>
                  </a:solidFill>
                </a:rPr>
                <a:t>巩固练习</a:t>
              </a:r>
            </a:p>
          </p:txBody>
        </p:sp>
        <p:sp>
          <p:nvSpPr>
            <p:cNvPr id="40" name="Freeform 74"/>
            <p:cNvSpPr>
              <a:spLocks noChangeAspect="1" noEditPoints="1"/>
            </p:cNvSpPr>
            <p:nvPr/>
          </p:nvSpPr>
          <p:spPr bwMode="auto">
            <a:xfrm>
              <a:off x="323" y="202"/>
              <a:ext cx="567" cy="505"/>
            </a:xfrm>
            <a:custGeom>
              <a:avLst/>
              <a:gdLst>
                <a:gd name="T0" fmla="*/ 127 w 167"/>
                <a:gd name="T1" fmla="*/ 22 h 148"/>
                <a:gd name="T2" fmla="*/ 74 w 167"/>
                <a:gd name="T3" fmla="*/ 0 h 148"/>
                <a:gd name="T4" fmla="*/ 0 w 167"/>
                <a:gd name="T5" fmla="*/ 74 h 148"/>
                <a:gd name="T6" fmla="*/ 74 w 167"/>
                <a:gd name="T7" fmla="*/ 148 h 148"/>
                <a:gd name="T8" fmla="*/ 143 w 167"/>
                <a:gd name="T9" fmla="*/ 99 h 148"/>
                <a:gd name="T10" fmla="*/ 70 w 167"/>
                <a:gd name="T11" fmla="*/ 79 h 148"/>
                <a:gd name="T12" fmla="*/ 127 w 167"/>
                <a:gd name="T13" fmla="*/ 22 h 148"/>
                <a:gd name="T14" fmla="*/ 147 w 167"/>
                <a:gd name="T15" fmla="*/ 19 h 148"/>
                <a:gd name="T16" fmla="*/ 93 w 167"/>
                <a:gd name="T17" fmla="*/ 73 h 148"/>
                <a:gd name="T18" fmla="*/ 164 w 167"/>
                <a:gd name="T19" fmla="*/ 92 h 148"/>
                <a:gd name="T20" fmla="*/ 167 w 167"/>
                <a:gd name="T21" fmla="*/ 69 h 148"/>
                <a:gd name="T22" fmla="*/ 147 w 167"/>
                <a:gd name="T23" fmla="*/ 19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7" h="148">
                  <a:moveTo>
                    <a:pt x="127" y="22"/>
                  </a:moveTo>
                  <a:cubicBezTo>
                    <a:pt x="113" y="8"/>
                    <a:pt x="95" y="0"/>
                    <a:pt x="74" y="0"/>
                  </a:cubicBezTo>
                  <a:cubicBezTo>
                    <a:pt x="33" y="0"/>
                    <a:pt x="0" y="33"/>
                    <a:pt x="0" y="74"/>
                  </a:cubicBezTo>
                  <a:cubicBezTo>
                    <a:pt x="0" y="115"/>
                    <a:pt x="33" y="148"/>
                    <a:pt x="74" y="148"/>
                  </a:cubicBezTo>
                  <a:cubicBezTo>
                    <a:pt x="106" y="148"/>
                    <a:pt x="133" y="127"/>
                    <a:pt x="143" y="99"/>
                  </a:cubicBezTo>
                  <a:cubicBezTo>
                    <a:pt x="70" y="79"/>
                    <a:pt x="70" y="79"/>
                    <a:pt x="70" y="79"/>
                  </a:cubicBezTo>
                  <a:lnTo>
                    <a:pt x="127" y="22"/>
                  </a:lnTo>
                  <a:close/>
                  <a:moveTo>
                    <a:pt x="147" y="19"/>
                  </a:moveTo>
                  <a:cubicBezTo>
                    <a:pt x="93" y="73"/>
                    <a:pt x="93" y="73"/>
                    <a:pt x="93" y="73"/>
                  </a:cubicBezTo>
                  <a:cubicBezTo>
                    <a:pt x="164" y="92"/>
                    <a:pt x="164" y="92"/>
                    <a:pt x="164" y="92"/>
                  </a:cubicBezTo>
                  <a:cubicBezTo>
                    <a:pt x="166" y="85"/>
                    <a:pt x="167" y="77"/>
                    <a:pt x="167" y="69"/>
                  </a:cubicBezTo>
                  <a:cubicBezTo>
                    <a:pt x="167" y="50"/>
                    <a:pt x="160" y="32"/>
                    <a:pt x="147" y="19"/>
                  </a:cubicBezTo>
                  <a:close/>
                </a:path>
              </a:pathLst>
            </a:custGeom>
            <a:solidFill>
              <a:schemeClr val="accent3">
                <a:lumMod val="75000"/>
              </a:schemeClr>
            </a:solidFill>
            <a:ln>
              <a:noFill/>
            </a:ln>
          </p:spPr>
          <p:txBody>
            <a:bodyPr/>
            <a:lstStyle/>
            <a:p>
              <a:pPr fontAlgn="auto">
                <a:spcBef>
                  <a:spcPts val="0"/>
                </a:spcBef>
                <a:spcAft>
                  <a:spcPts val="0"/>
                </a:spcAft>
                <a:buFontTx/>
                <a:buNone/>
                <a:defRPr/>
              </a:pPr>
              <a:endParaRPr lang="en-US" dirty="0">
                <a:solidFill>
                  <a:srgbClr val="000000"/>
                </a:solidFill>
                <a:latin typeface="Times New Roman"/>
                <a:ea typeface="微软雅黑" panose="020B0503020204020204" pitchFamily="34" charset="-122"/>
              </a:endParaRPr>
            </a:p>
          </p:txBody>
        </p:sp>
      </p:gr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9" name="文本框 99">
            <a:extLst>
              <a:ext uri="{FF2B5EF4-FFF2-40B4-BE49-F238E27FC236}">
                <a16:creationId xmlns="" xmlns:a16="http://schemas.microsoft.com/office/drawing/2014/main" id="{A441D0B2-2156-4933-893B-6B96386D235B}"/>
              </a:ext>
            </a:extLst>
          </p:cNvPr>
          <p:cNvSpPr txBox="1">
            <a:spLocks noChangeArrowheads="1"/>
          </p:cNvSpPr>
          <p:nvPr/>
        </p:nvSpPr>
        <p:spPr bwMode="auto">
          <a:xfrm>
            <a:off x="625243" y="976692"/>
            <a:ext cx="8191586" cy="14219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266700">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20000"/>
              </a:lnSpc>
            </a:pPr>
            <a:r>
              <a:rPr lang="zh-CN" altLang="en-US" sz="2400" b="1" dirty="0">
                <a:solidFill>
                  <a:srgbClr val="0000FF"/>
                </a:solidFill>
                <a:latin typeface="黑体" panose="02010609060101010101" pitchFamily="49" charset="-122"/>
                <a:ea typeface="黑体" panose="02010609060101010101" pitchFamily="49" charset="-122"/>
              </a:rPr>
              <a:t>例</a:t>
            </a:r>
            <a:r>
              <a:rPr lang="en-US" altLang="zh-CN" sz="2400" b="1" dirty="0">
                <a:solidFill>
                  <a:srgbClr val="0000FF"/>
                </a:solidFill>
                <a:latin typeface="+mn-lt"/>
                <a:ea typeface="楷体" panose="02010609060101010101" pitchFamily="49" charset="-122"/>
              </a:rPr>
              <a:t>2  </a:t>
            </a:r>
            <a:r>
              <a:rPr lang="zh-CN" altLang="en-US" sz="2400" b="1" dirty="0">
                <a:latin typeface="+mn-lt"/>
                <a:ea typeface="楷体" panose="02010609060101010101" pitchFamily="49" charset="-122"/>
              </a:rPr>
              <a:t>如图所</a:t>
            </a:r>
            <a:r>
              <a:rPr lang="zh-CN" altLang="en-US" sz="2400" b="1" dirty="0" smtClean="0">
                <a:latin typeface="+mn-lt"/>
                <a:ea typeface="楷体" panose="02010609060101010101" pitchFamily="49" charset="-122"/>
              </a:rPr>
              <a:t>示，在</a:t>
            </a:r>
            <a:r>
              <a:rPr lang="en-US" altLang="zh-CN" sz="2400" b="1" dirty="0">
                <a:latin typeface="+mn-lt"/>
                <a:ea typeface="楷体" panose="02010609060101010101" pitchFamily="49" charset="-122"/>
              </a:rPr>
              <a:t>△</a:t>
            </a:r>
            <a:r>
              <a:rPr lang="en-US" altLang="zh-CN" sz="2400" b="1" i="1" dirty="0">
                <a:latin typeface="+mn-lt"/>
                <a:ea typeface="楷体" panose="02010609060101010101" pitchFamily="49" charset="-122"/>
              </a:rPr>
              <a:t>ABC</a:t>
            </a:r>
            <a:r>
              <a:rPr lang="zh-CN" altLang="en-US" sz="2400" b="1" dirty="0" smtClean="0">
                <a:latin typeface="+mn-lt"/>
                <a:ea typeface="楷体" panose="02010609060101010101" pitchFamily="49" charset="-122"/>
              </a:rPr>
              <a:t>中，</a:t>
            </a:r>
            <a:r>
              <a:rPr lang="en-US" altLang="zh-CN" sz="2400" b="1" i="1" dirty="0" smtClean="0">
                <a:latin typeface="+mn-lt"/>
                <a:ea typeface="楷体" panose="02010609060101010101" pitchFamily="49" charset="-122"/>
              </a:rPr>
              <a:t>AB</a:t>
            </a:r>
            <a:r>
              <a:rPr lang="zh-CN" altLang="en-US" sz="2400" b="1" dirty="0">
                <a:latin typeface="+mn-lt"/>
                <a:ea typeface="楷体" panose="02010609060101010101" pitchFamily="49" charset="-122"/>
              </a:rPr>
              <a:t>＝</a:t>
            </a:r>
            <a:r>
              <a:rPr lang="en-US" altLang="zh-CN" sz="2400" b="1" i="1" dirty="0">
                <a:latin typeface="+mn-lt"/>
                <a:ea typeface="楷体" panose="02010609060101010101" pitchFamily="49" charset="-122"/>
              </a:rPr>
              <a:t>AC</a:t>
            </a:r>
            <a:r>
              <a:rPr lang="zh-CN" altLang="en-US" sz="2400" b="1" dirty="0">
                <a:latin typeface="+mn-lt"/>
                <a:ea typeface="楷体" panose="02010609060101010101" pitchFamily="49" charset="-122"/>
              </a:rPr>
              <a:t>＝</a:t>
            </a:r>
            <a:r>
              <a:rPr lang="en-US" altLang="zh-CN" sz="2400" b="1" dirty="0" smtClean="0">
                <a:latin typeface="+mn-lt"/>
                <a:ea typeface="楷体" panose="02010609060101010101" pitchFamily="49" charset="-122"/>
              </a:rPr>
              <a:t>5</a:t>
            </a:r>
            <a:r>
              <a:rPr lang="zh-CN" altLang="en-US" sz="2400" b="1" dirty="0" smtClean="0">
                <a:latin typeface="+mn-lt"/>
                <a:ea typeface="楷体" panose="02010609060101010101" pitchFamily="49" charset="-122"/>
              </a:rPr>
              <a:t>，</a:t>
            </a:r>
            <a:r>
              <a:rPr lang="en-US" altLang="zh-CN" sz="2400" b="1" i="1" dirty="0" smtClean="0">
                <a:latin typeface="+mn-lt"/>
                <a:ea typeface="楷体" panose="02010609060101010101" pitchFamily="49" charset="-122"/>
              </a:rPr>
              <a:t>BC</a:t>
            </a:r>
            <a:r>
              <a:rPr lang="zh-CN" altLang="en-US" sz="2400" b="1" dirty="0">
                <a:latin typeface="+mn-lt"/>
                <a:ea typeface="楷体" panose="02010609060101010101" pitchFamily="49" charset="-122"/>
              </a:rPr>
              <a:t>＝</a:t>
            </a:r>
            <a:r>
              <a:rPr lang="en-US" altLang="zh-CN" sz="2400" b="1" dirty="0" smtClean="0">
                <a:latin typeface="+mn-lt"/>
                <a:ea typeface="楷体" panose="02010609060101010101" pitchFamily="49" charset="-122"/>
              </a:rPr>
              <a:t>6</a:t>
            </a:r>
            <a:r>
              <a:rPr lang="zh-CN" altLang="en-US" sz="2400" b="1" dirty="0" smtClean="0">
                <a:latin typeface="+mn-lt"/>
                <a:ea typeface="楷体" panose="02010609060101010101" pitchFamily="49" charset="-122"/>
              </a:rPr>
              <a:t>，</a:t>
            </a:r>
            <a:r>
              <a:rPr lang="en-US" altLang="zh-CN" sz="2400" b="1" i="1" dirty="0" smtClean="0">
                <a:latin typeface="+mn-lt"/>
                <a:ea typeface="楷体" panose="02010609060101010101" pitchFamily="49" charset="-122"/>
              </a:rPr>
              <a:t>AD</a:t>
            </a:r>
            <a:r>
              <a:rPr lang="en-US" altLang="zh-CN" sz="2400" b="1" dirty="0">
                <a:latin typeface="+mn-lt"/>
                <a:ea typeface="楷体" panose="02010609060101010101" pitchFamily="49" charset="-122"/>
              </a:rPr>
              <a:t>⊥</a:t>
            </a:r>
            <a:r>
              <a:rPr lang="en-US" altLang="zh-CN" sz="2400" b="1" i="1" dirty="0">
                <a:latin typeface="+mn-lt"/>
                <a:ea typeface="楷体" panose="02010609060101010101" pitchFamily="49" charset="-122"/>
              </a:rPr>
              <a:t>BC</a:t>
            </a:r>
            <a:r>
              <a:rPr lang="zh-CN" altLang="en-US" sz="2400" b="1" dirty="0">
                <a:latin typeface="+mn-lt"/>
                <a:ea typeface="楷体" panose="02010609060101010101" pitchFamily="49" charset="-122"/>
              </a:rPr>
              <a:t>于点</a:t>
            </a:r>
            <a:r>
              <a:rPr lang="en-US" altLang="zh-CN" sz="2400" b="1" i="1" dirty="0" smtClean="0">
                <a:latin typeface="+mn-lt"/>
                <a:ea typeface="楷体" panose="02010609060101010101" pitchFamily="49" charset="-122"/>
              </a:rPr>
              <a:t>D</a:t>
            </a:r>
            <a:r>
              <a:rPr lang="zh-CN" altLang="en-US" sz="2400" b="1" dirty="0" smtClean="0">
                <a:latin typeface="+mn-lt"/>
                <a:ea typeface="楷体" panose="02010609060101010101" pitchFamily="49" charset="-122"/>
              </a:rPr>
              <a:t>，且</a:t>
            </a:r>
            <a:r>
              <a:rPr lang="en-US" altLang="zh-CN" sz="2400" b="1" i="1" dirty="0">
                <a:latin typeface="+mn-lt"/>
                <a:ea typeface="楷体" panose="02010609060101010101" pitchFamily="49" charset="-122"/>
              </a:rPr>
              <a:t>AD</a:t>
            </a:r>
            <a:r>
              <a:rPr lang="zh-CN" altLang="en-US" sz="2400" b="1" dirty="0">
                <a:latin typeface="+mn-lt"/>
                <a:ea typeface="楷体" panose="02010609060101010101" pitchFamily="49" charset="-122"/>
              </a:rPr>
              <a:t>＝</a:t>
            </a:r>
            <a:r>
              <a:rPr lang="en-US" altLang="zh-CN" sz="2400" b="1" dirty="0" smtClean="0">
                <a:latin typeface="+mn-lt"/>
                <a:ea typeface="楷体" panose="02010609060101010101" pitchFamily="49" charset="-122"/>
              </a:rPr>
              <a:t>4</a:t>
            </a:r>
            <a:r>
              <a:rPr lang="zh-CN" altLang="en-US" sz="2400" b="1" dirty="0" smtClean="0">
                <a:latin typeface="+mn-lt"/>
                <a:ea typeface="楷体" panose="02010609060101010101" pitchFamily="49" charset="-122"/>
              </a:rPr>
              <a:t>，若</a:t>
            </a:r>
            <a:r>
              <a:rPr lang="zh-CN" altLang="en-US" sz="2400" b="1" dirty="0">
                <a:latin typeface="+mn-lt"/>
                <a:ea typeface="楷体" panose="02010609060101010101" pitchFamily="49" charset="-122"/>
              </a:rPr>
              <a:t>点</a:t>
            </a:r>
            <a:r>
              <a:rPr lang="en-US" altLang="zh-CN" sz="2400" b="1" i="1" dirty="0">
                <a:latin typeface="+mn-lt"/>
                <a:ea typeface="楷体" panose="02010609060101010101" pitchFamily="49" charset="-122"/>
              </a:rPr>
              <a:t>P</a:t>
            </a:r>
            <a:r>
              <a:rPr lang="zh-CN" altLang="en-US" sz="2400" b="1" dirty="0">
                <a:latin typeface="+mn-lt"/>
                <a:ea typeface="楷体" panose="02010609060101010101" pitchFamily="49" charset="-122"/>
              </a:rPr>
              <a:t>在边</a:t>
            </a:r>
            <a:r>
              <a:rPr lang="en-US" altLang="zh-CN" sz="2400" b="1" i="1" dirty="0">
                <a:latin typeface="+mn-lt"/>
                <a:ea typeface="楷体" panose="02010609060101010101" pitchFamily="49" charset="-122"/>
              </a:rPr>
              <a:t>AC</a:t>
            </a:r>
            <a:r>
              <a:rPr lang="zh-CN" altLang="en-US" sz="2400" b="1" dirty="0">
                <a:latin typeface="+mn-lt"/>
                <a:ea typeface="楷体" panose="02010609060101010101" pitchFamily="49" charset="-122"/>
              </a:rPr>
              <a:t>上移</a:t>
            </a:r>
            <a:r>
              <a:rPr lang="zh-CN" altLang="en-US" sz="2400" b="1" dirty="0" smtClean="0">
                <a:latin typeface="+mn-lt"/>
                <a:ea typeface="楷体" panose="02010609060101010101" pitchFamily="49" charset="-122"/>
              </a:rPr>
              <a:t>动，则</a:t>
            </a:r>
            <a:r>
              <a:rPr lang="en-US" altLang="zh-CN" sz="2400" b="1" i="1" dirty="0">
                <a:latin typeface="+mn-lt"/>
                <a:ea typeface="楷体" panose="02010609060101010101" pitchFamily="49" charset="-122"/>
              </a:rPr>
              <a:t>BP</a:t>
            </a:r>
            <a:r>
              <a:rPr lang="zh-CN" altLang="en-US" sz="2400" b="1" dirty="0">
                <a:latin typeface="+mn-lt"/>
                <a:ea typeface="楷体" panose="02010609060101010101" pitchFamily="49" charset="-122"/>
              </a:rPr>
              <a:t>的最小值为</a:t>
            </a:r>
            <a:r>
              <a:rPr lang="en-US" altLang="zh-CN" sz="2400" b="1" dirty="0">
                <a:latin typeface="+mn-lt"/>
                <a:ea typeface="楷体" panose="02010609060101010101" pitchFamily="49" charset="-122"/>
              </a:rPr>
              <a:t>____</a:t>
            </a:r>
            <a:r>
              <a:rPr lang="zh-CN" altLang="en-US" sz="2400" b="1" dirty="0">
                <a:latin typeface="+mn-lt"/>
                <a:ea typeface="楷体" panose="02010609060101010101" pitchFamily="49" charset="-122"/>
              </a:rPr>
              <a:t>．</a:t>
            </a:r>
          </a:p>
        </p:txBody>
      </p:sp>
      <p:grpSp>
        <p:nvGrpSpPr>
          <p:cNvPr id="4" name="组合 3">
            <a:extLst>
              <a:ext uri="{FF2B5EF4-FFF2-40B4-BE49-F238E27FC236}">
                <a16:creationId xmlns="" xmlns:a16="http://schemas.microsoft.com/office/drawing/2014/main" id="{3B3FCEC8-834D-4320-8FA4-574F0B096AAF}"/>
              </a:ext>
            </a:extLst>
          </p:cNvPr>
          <p:cNvGrpSpPr>
            <a:grpSpLocks/>
          </p:cNvGrpSpPr>
          <p:nvPr/>
        </p:nvGrpSpPr>
        <p:grpSpPr bwMode="auto">
          <a:xfrm>
            <a:off x="625243" y="4244554"/>
            <a:ext cx="7706479" cy="811188"/>
            <a:chOff x="767" y="8234"/>
            <a:chExt cx="12782" cy="1701"/>
          </a:xfrm>
        </p:grpSpPr>
        <p:sp>
          <p:nvSpPr>
            <p:cNvPr id="3" name="圆角矩形 2">
              <a:extLst>
                <a:ext uri="{FF2B5EF4-FFF2-40B4-BE49-F238E27FC236}">
                  <a16:creationId xmlns="" xmlns:a16="http://schemas.microsoft.com/office/drawing/2014/main" id="{969E3C7D-1364-4823-90A0-7ECE09E140AC}"/>
                </a:ext>
              </a:extLst>
            </p:cNvPr>
            <p:cNvSpPr/>
            <p:nvPr/>
          </p:nvSpPr>
          <p:spPr>
            <a:xfrm>
              <a:off x="767" y="8234"/>
              <a:ext cx="12782" cy="1701"/>
            </a:xfrm>
            <a:prstGeom prst="round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noProof="1"/>
            </a:p>
          </p:txBody>
        </p:sp>
        <p:sp>
          <p:nvSpPr>
            <p:cNvPr id="49157" name="文本框 1">
              <a:extLst>
                <a:ext uri="{FF2B5EF4-FFF2-40B4-BE49-F238E27FC236}">
                  <a16:creationId xmlns="" xmlns:a16="http://schemas.microsoft.com/office/drawing/2014/main" id="{CECE86AC-BAFB-4F54-8BE6-92C9140565C4}"/>
                </a:ext>
              </a:extLst>
            </p:cNvPr>
            <p:cNvSpPr txBox="1">
              <a:spLocks noChangeArrowheads="1"/>
            </p:cNvSpPr>
            <p:nvPr/>
          </p:nvSpPr>
          <p:spPr bwMode="auto">
            <a:xfrm>
              <a:off x="840" y="8294"/>
              <a:ext cx="12693" cy="15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266700">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indent="0">
                <a:lnSpc>
                  <a:spcPct val="110000"/>
                </a:lnSpc>
              </a:pPr>
              <a:r>
                <a:rPr lang="zh-CN" altLang="en-US" sz="2100" dirty="0" smtClean="0">
                  <a:solidFill>
                    <a:srgbClr val="0000FF"/>
                  </a:solidFill>
                  <a:latin typeface="黑体" panose="02010609060101010101" pitchFamily="49" charset="-122"/>
                  <a:ea typeface="黑体" panose="02010609060101010101" pitchFamily="49" charset="-122"/>
                </a:rPr>
                <a:t>方法</a:t>
              </a:r>
              <a:r>
                <a:rPr lang="zh-CN" altLang="en-US" sz="2100" dirty="0">
                  <a:solidFill>
                    <a:srgbClr val="0000FF"/>
                  </a:solidFill>
                  <a:latin typeface="黑体" panose="02010609060101010101" pitchFamily="49" charset="-122"/>
                  <a:ea typeface="黑体" panose="02010609060101010101" pitchFamily="49" charset="-122"/>
                </a:rPr>
                <a:t>总结：</a:t>
              </a:r>
              <a:r>
                <a:rPr lang="zh-CN" altLang="en-US" sz="2100" b="1" dirty="0">
                  <a:latin typeface="宋体" panose="02010600030101010101" pitchFamily="2" charset="-122"/>
                </a:rPr>
                <a:t>可利用</a:t>
              </a:r>
              <a:r>
                <a:rPr lang="zh-CN" altLang="en-US" sz="2100" b="1" dirty="0">
                  <a:solidFill>
                    <a:srgbClr val="0000FF"/>
                  </a:solidFill>
                  <a:latin typeface="宋体" panose="02010600030101010101" pitchFamily="2" charset="-122"/>
                </a:rPr>
                <a:t>面积相等</a:t>
              </a:r>
              <a:r>
                <a:rPr lang="zh-CN" altLang="en-US" sz="2100" b="1" dirty="0">
                  <a:latin typeface="宋体" panose="02010600030101010101" pitchFamily="2" charset="-122"/>
                </a:rPr>
                <a:t>作桥</a:t>
              </a:r>
              <a:r>
                <a:rPr lang="zh-CN" altLang="en-US" sz="2100" b="1" dirty="0" smtClean="0">
                  <a:latin typeface="宋体" panose="02010600030101010101" pitchFamily="2" charset="-122"/>
                </a:rPr>
                <a:t>梁</a:t>
              </a:r>
              <a:r>
                <a:rPr lang="en-US" altLang="zh-CN" sz="2100" b="1" dirty="0" smtClean="0">
                  <a:latin typeface="宋体" panose="02010600030101010101" pitchFamily="2" charset="-122"/>
                </a:rPr>
                <a:t>(</a:t>
              </a:r>
              <a:r>
                <a:rPr lang="zh-CN" altLang="en-US" sz="2100" b="1" dirty="0" smtClean="0">
                  <a:latin typeface="宋体" panose="02010600030101010101" pitchFamily="2" charset="-122"/>
                </a:rPr>
                <a:t>但</a:t>
              </a:r>
              <a:r>
                <a:rPr lang="zh-CN" altLang="en-US" sz="2100" b="1" dirty="0">
                  <a:latin typeface="宋体" panose="02010600030101010101" pitchFamily="2" charset="-122"/>
                </a:rPr>
                <a:t>不求面</a:t>
              </a:r>
              <a:r>
                <a:rPr lang="zh-CN" altLang="en-US" sz="2100" b="1" dirty="0" smtClean="0">
                  <a:latin typeface="宋体" panose="02010600030101010101" pitchFamily="2" charset="-122"/>
                </a:rPr>
                <a:t>积</a:t>
              </a:r>
              <a:r>
                <a:rPr lang="en-US" altLang="zh-CN" sz="2100" b="1" dirty="0" smtClean="0">
                  <a:latin typeface="宋体" panose="02010600030101010101" pitchFamily="2" charset="-122"/>
                </a:rPr>
                <a:t>)</a:t>
              </a:r>
              <a:r>
                <a:rPr lang="zh-CN" altLang="en-US" sz="2100" b="1" dirty="0" smtClean="0">
                  <a:latin typeface="宋体" panose="02010600030101010101" pitchFamily="2" charset="-122"/>
                </a:rPr>
                <a:t>求</a:t>
              </a:r>
              <a:r>
                <a:rPr lang="zh-CN" altLang="en-US" sz="2100" b="1" dirty="0">
                  <a:latin typeface="宋体" panose="02010600030101010101" pitchFamily="2" charset="-122"/>
                </a:rPr>
                <a:t>三角形的</a:t>
              </a:r>
              <a:r>
                <a:rPr lang="zh-CN" altLang="en-US" sz="2100" b="1" dirty="0" smtClean="0">
                  <a:latin typeface="宋体" panose="02010600030101010101" pitchFamily="2" charset="-122"/>
                </a:rPr>
                <a:t>高， 此</a:t>
              </a:r>
              <a:r>
                <a:rPr lang="zh-CN" altLang="en-US" sz="2100" b="1" dirty="0">
                  <a:latin typeface="宋体" panose="02010600030101010101" pitchFamily="2" charset="-122"/>
                </a:rPr>
                <a:t>解题方法通常称为“</a:t>
              </a:r>
              <a:r>
                <a:rPr lang="zh-CN" altLang="en-US" sz="2100" b="1" dirty="0">
                  <a:solidFill>
                    <a:srgbClr val="0000FF"/>
                  </a:solidFill>
                  <a:latin typeface="宋体" panose="02010600030101010101" pitchFamily="2" charset="-122"/>
                </a:rPr>
                <a:t>面积法</a:t>
              </a:r>
              <a:r>
                <a:rPr lang="zh-CN" altLang="en-US" sz="2100" b="1" dirty="0">
                  <a:latin typeface="宋体" panose="02010600030101010101" pitchFamily="2" charset="-122"/>
                </a:rPr>
                <a:t>”．</a:t>
              </a:r>
            </a:p>
          </p:txBody>
        </p:sp>
      </p:grpSp>
      <p:graphicFrame>
        <p:nvGraphicFramePr>
          <p:cNvPr id="2" name="对象 1">
            <a:hlinkClick r:id="" action="ppaction://ole?verb=1"/>
            <a:extLst>
              <a:ext uri="{FF2B5EF4-FFF2-40B4-BE49-F238E27FC236}">
                <a16:creationId xmlns="" xmlns:a16="http://schemas.microsoft.com/office/drawing/2014/main" id="{678EA31A-113E-4DA6-8F28-CEE709FD6D78}"/>
              </a:ext>
            </a:extLst>
          </p:cNvPr>
          <p:cNvGraphicFramePr>
            <a:graphicFrameLocks noChangeAspect="1"/>
          </p:cNvGraphicFramePr>
          <p:nvPr>
            <p:extLst>
              <p:ext uri="{D42A27DB-BD31-4B8C-83A1-F6EECF244321}">
                <p14:modId xmlns:p14="http://schemas.microsoft.com/office/powerpoint/2010/main" val="1674140410"/>
              </p:ext>
            </p:extLst>
          </p:nvPr>
        </p:nvGraphicFramePr>
        <p:xfrm>
          <a:off x="2085975" y="1757736"/>
          <a:ext cx="342900" cy="590550"/>
        </p:xfrm>
        <a:graphic>
          <a:graphicData uri="http://schemas.openxmlformats.org/presentationml/2006/ole">
            <mc:AlternateContent xmlns:mc="http://schemas.openxmlformats.org/markup-compatibility/2006">
              <mc:Choice xmlns:v="urn:schemas-microsoft-com:vml" Requires="v">
                <p:oleObj spid="_x0000_s49558" r:id="rId3" imgW="228600" imgH="393480" progId="Equation.DSMT4">
                  <p:embed/>
                </p:oleObj>
              </mc:Choice>
              <mc:Fallback>
                <p:oleObj r:id="rId3" imgW="228600" imgH="393480" progId="Equation.DSMT4">
                  <p:embed/>
                  <p:pic>
                    <p:nvPicPr>
                      <p:cNvPr id="0" name="对象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85975" y="1757736"/>
                        <a:ext cx="342900" cy="590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pSp>
        <p:nvGrpSpPr>
          <p:cNvPr id="49163" name="组合 6">
            <a:extLst>
              <a:ext uri="{FF2B5EF4-FFF2-40B4-BE49-F238E27FC236}">
                <a16:creationId xmlns="" xmlns:a16="http://schemas.microsoft.com/office/drawing/2014/main" id="{27404346-8B7C-4567-A83D-FA611BFD85BD}"/>
              </a:ext>
            </a:extLst>
          </p:cNvPr>
          <p:cNvGrpSpPr>
            <a:grpSpLocks/>
          </p:cNvGrpSpPr>
          <p:nvPr/>
        </p:nvGrpSpPr>
        <p:grpSpPr bwMode="auto">
          <a:xfrm>
            <a:off x="457200" y="544513"/>
            <a:ext cx="1858963" cy="492125"/>
            <a:chOff x="427462" y="558483"/>
            <a:chExt cx="1858351" cy="491808"/>
          </a:xfrm>
        </p:grpSpPr>
        <p:grpSp>
          <p:nvGrpSpPr>
            <p:cNvPr id="49164" name="组合 5">
              <a:extLst>
                <a:ext uri="{FF2B5EF4-FFF2-40B4-BE49-F238E27FC236}">
                  <a16:creationId xmlns="" xmlns:a16="http://schemas.microsoft.com/office/drawing/2014/main" id="{CBB64D52-0875-414D-AF92-BDB06A40ACD6}"/>
                </a:ext>
              </a:extLst>
            </p:cNvPr>
            <p:cNvGrpSpPr>
              <a:grpSpLocks/>
            </p:cNvGrpSpPr>
            <p:nvPr/>
          </p:nvGrpSpPr>
          <p:grpSpPr bwMode="auto">
            <a:xfrm>
              <a:off x="468915" y="591581"/>
              <a:ext cx="1816898" cy="426248"/>
              <a:chOff x="2177651" y="-557614"/>
              <a:chExt cx="1816898" cy="426248"/>
            </a:xfrm>
          </p:grpSpPr>
          <p:sp>
            <p:nvSpPr>
              <p:cNvPr id="6" name="椭圆 5">
                <a:extLst>
                  <a:ext uri="{FF2B5EF4-FFF2-40B4-BE49-F238E27FC236}">
                    <a16:creationId xmlns="" xmlns:a16="http://schemas.microsoft.com/office/drawing/2014/main" id="{EB8ADF62-1C22-4131-BE69-8DD13D8D6BEE}"/>
                  </a:ext>
                </a:extLst>
              </p:cNvPr>
              <p:cNvSpPr/>
              <p:nvPr/>
            </p:nvSpPr>
            <p:spPr>
              <a:xfrm>
                <a:off x="2177459" y="-557396"/>
                <a:ext cx="426897" cy="426763"/>
              </a:xfrm>
              <a:prstGeom prst="ellipse">
                <a:avLst/>
              </a:prstGeom>
              <a:solidFill>
                <a:schemeClr val="accent5">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26" name="椭圆 25">
                <a:extLst>
                  <a:ext uri="{FF2B5EF4-FFF2-40B4-BE49-F238E27FC236}">
                    <a16:creationId xmlns="" xmlns:a16="http://schemas.microsoft.com/office/drawing/2014/main" id="{1D5C07F3-5455-4F9B-A75C-B25700D7FE42}"/>
                  </a:ext>
                </a:extLst>
              </p:cNvPr>
              <p:cNvSpPr/>
              <p:nvPr/>
            </p:nvSpPr>
            <p:spPr>
              <a:xfrm>
                <a:off x="2507550" y="-557396"/>
                <a:ext cx="426897" cy="426763"/>
              </a:xfrm>
              <a:prstGeom prst="ellipse">
                <a:avLst/>
              </a:prstGeom>
              <a:solidFill>
                <a:schemeClr val="accent5">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27" name="椭圆 26">
                <a:extLst>
                  <a:ext uri="{FF2B5EF4-FFF2-40B4-BE49-F238E27FC236}">
                    <a16:creationId xmlns="" xmlns:a16="http://schemas.microsoft.com/office/drawing/2014/main" id="{5D52C3FD-7EA3-4C89-B32E-6F35ADC4B45A}"/>
                  </a:ext>
                </a:extLst>
              </p:cNvPr>
              <p:cNvSpPr/>
              <p:nvPr/>
            </p:nvSpPr>
            <p:spPr>
              <a:xfrm>
                <a:off x="2837642" y="-557396"/>
                <a:ext cx="426897" cy="426763"/>
              </a:xfrm>
              <a:prstGeom prst="ellipse">
                <a:avLst/>
              </a:prstGeom>
              <a:solidFill>
                <a:schemeClr val="accent5">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28" name="椭圆 27">
                <a:extLst>
                  <a:ext uri="{FF2B5EF4-FFF2-40B4-BE49-F238E27FC236}">
                    <a16:creationId xmlns="" xmlns:a16="http://schemas.microsoft.com/office/drawing/2014/main" id="{68ED3CE6-E237-45C7-A69C-62693675F650}"/>
                  </a:ext>
                </a:extLst>
              </p:cNvPr>
              <p:cNvSpPr/>
              <p:nvPr/>
            </p:nvSpPr>
            <p:spPr>
              <a:xfrm>
                <a:off x="3167733" y="-557396"/>
                <a:ext cx="426897" cy="426763"/>
              </a:xfrm>
              <a:prstGeom prst="ellipse">
                <a:avLst/>
              </a:prstGeom>
              <a:solidFill>
                <a:schemeClr val="accent5">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29" name="椭圆 28">
                <a:extLst>
                  <a:ext uri="{FF2B5EF4-FFF2-40B4-BE49-F238E27FC236}">
                    <a16:creationId xmlns="" xmlns:a16="http://schemas.microsoft.com/office/drawing/2014/main" id="{0DF15D01-D088-4133-8B06-E76DDDEABC4E}"/>
                  </a:ext>
                </a:extLst>
              </p:cNvPr>
              <p:cNvSpPr/>
              <p:nvPr/>
            </p:nvSpPr>
            <p:spPr>
              <a:xfrm>
                <a:off x="3567652" y="-557396"/>
                <a:ext cx="426897" cy="426763"/>
              </a:xfrm>
              <a:prstGeom prst="ellipse">
                <a:avLst/>
              </a:prstGeom>
              <a:solidFill>
                <a:schemeClr val="accent3">
                  <a:lumMod val="50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grpSp>
        <p:sp>
          <p:nvSpPr>
            <p:cNvPr id="49170" name="文本框 11">
              <a:extLst>
                <a:ext uri="{FF2B5EF4-FFF2-40B4-BE49-F238E27FC236}">
                  <a16:creationId xmlns="" xmlns:a16="http://schemas.microsoft.com/office/drawing/2014/main" id="{D80A2DB0-E26B-469D-BD8D-C3A783DEE577}"/>
                </a:ext>
              </a:extLst>
            </p:cNvPr>
            <p:cNvSpPr txBox="1">
              <a:spLocks noChangeArrowheads="1"/>
            </p:cNvSpPr>
            <p:nvPr/>
          </p:nvSpPr>
          <p:spPr bwMode="auto">
            <a:xfrm>
              <a:off x="427462" y="558483"/>
              <a:ext cx="1829953" cy="4918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dist" eaLnBrk="0" hangingPunct="0"/>
              <a:r>
                <a:rPr lang="zh-CN" altLang="en-US" sz="2600" b="1">
                  <a:solidFill>
                    <a:schemeClr val="bg1"/>
                  </a:solidFill>
                </a:rPr>
                <a:t>素养考点 </a:t>
              </a:r>
              <a:r>
                <a:rPr lang="en-US" altLang="zh-CN" sz="2600" b="1">
                  <a:solidFill>
                    <a:schemeClr val="bg1"/>
                  </a:solidFill>
                </a:rPr>
                <a:t>2</a:t>
              </a:r>
              <a:endParaRPr lang="zh-CN" altLang="en-US" sz="2600" b="1">
                <a:solidFill>
                  <a:schemeClr val="bg1"/>
                </a:solidFill>
              </a:endParaRPr>
            </a:p>
          </p:txBody>
        </p:sp>
      </p:grpSp>
      <p:sp>
        <p:nvSpPr>
          <p:cNvPr id="49171" name="文本框 16">
            <a:extLst>
              <a:ext uri="{FF2B5EF4-FFF2-40B4-BE49-F238E27FC236}">
                <a16:creationId xmlns="" xmlns:a16="http://schemas.microsoft.com/office/drawing/2014/main" id="{7DAE2E5E-675A-4834-BA05-77C624B999D1}"/>
              </a:ext>
            </a:extLst>
          </p:cNvPr>
          <p:cNvSpPr txBox="1">
            <a:spLocks noChangeArrowheads="1"/>
          </p:cNvSpPr>
          <p:nvPr/>
        </p:nvSpPr>
        <p:spPr bwMode="auto">
          <a:xfrm>
            <a:off x="2428875" y="537872"/>
            <a:ext cx="4656138"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400" b="1" dirty="0">
                <a:latin typeface="黑体" panose="02010609060101010101" pitchFamily="49" charset="-122"/>
                <a:ea typeface="黑体" panose="02010609060101010101" pitchFamily="49" charset="-122"/>
              </a:rPr>
              <a:t>利用三角形的高求值</a:t>
            </a:r>
          </a:p>
        </p:txBody>
      </p:sp>
      <p:grpSp>
        <p:nvGrpSpPr>
          <p:cNvPr id="9" name="组合 8">
            <a:extLst>
              <a:ext uri="{FF2B5EF4-FFF2-40B4-BE49-F238E27FC236}">
                <a16:creationId xmlns="" xmlns:a16="http://schemas.microsoft.com/office/drawing/2014/main" id="{A91A7913-82DB-4FAD-AE18-EF17338A5FD6}"/>
              </a:ext>
            </a:extLst>
          </p:cNvPr>
          <p:cNvGrpSpPr>
            <a:grpSpLocks/>
          </p:cNvGrpSpPr>
          <p:nvPr/>
        </p:nvGrpSpPr>
        <p:grpSpPr bwMode="auto">
          <a:xfrm>
            <a:off x="878818" y="2289243"/>
            <a:ext cx="5911442" cy="1960245"/>
            <a:chOff x="1952" y="3791"/>
            <a:chExt cx="7526" cy="3087"/>
          </a:xfrm>
        </p:grpSpPr>
        <p:sp>
          <p:nvSpPr>
            <p:cNvPr id="49173" name="文本框 6">
              <a:extLst>
                <a:ext uri="{FF2B5EF4-FFF2-40B4-BE49-F238E27FC236}">
                  <a16:creationId xmlns="" xmlns:a16="http://schemas.microsoft.com/office/drawing/2014/main" id="{BA97C3CC-9E88-469E-8B47-0CEDE73D88FD}"/>
                </a:ext>
              </a:extLst>
            </p:cNvPr>
            <p:cNvSpPr txBox="1">
              <a:spLocks noChangeArrowheads="1"/>
            </p:cNvSpPr>
            <p:nvPr/>
          </p:nvSpPr>
          <p:spPr bwMode="auto">
            <a:xfrm>
              <a:off x="1952" y="3791"/>
              <a:ext cx="7526" cy="2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2000" b="1" dirty="0">
                  <a:solidFill>
                    <a:srgbClr val="0000FF"/>
                  </a:solidFill>
                  <a:latin typeface="+mn-lt"/>
                  <a:ea typeface="黑体" panose="02010609060101010101" pitchFamily="49" charset="-122"/>
                </a:rPr>
                <a:t>解析：</a:t>
              </a:r>
              <a:r>
                <a:rPr lang="zh-CN" altLang="en-US" sz="2000" b="1" dirty="0">
                  <a:latin typeface="+mn-lt"/>
                  <a:ea typeface="仿宋" panose="02010609060101010101" pitchFamily="49" charset="-122"/>
                </a:rPr>
                <a:t>当</a:t>
              </a:r>
              <a:r>
                <a:rPr lang="en-US" altLang="zh-CN" sz="2000" b="1" i="1" dirty="0">
                  <a:latin typeface="+mn-lt"/>
                  <a:ea typeface="仿宋" panose="02010609060101010101" pitchFamily="49" charset="-122"/>
                </a:rPr>
                <a:t>BP</a:t>
              </a:r>
              <a:r>
                <a:rPr lang="en-US" altLang="zh-CN" sz="2000" b="1" dirty="0">
                  <a:latin typeface="+mn-lt"/>
                  <a:ea typeface="仿宋" panose="02010609060101010101" pitchFamily="49" charset="-122"/>
                </a:rPr>
                <a:t>⊥</a:t>
              </a:r>
              <a:r>
                <a:rPr lang="en-US" altLang="zh-CN" sz="2000" b="1" i="1" dirty="0">
                  <a:latin typeface="+mn-lt"/>
                  <a:ea typeface="仿宋" panose="02010609060101010101" pitchFamily="49" charset="-122"/>
                </a:rPr>
                <a:t>AC</a:t>
              </a:r>
              <a:r>
                <a:rPr lang="zh-CN" altLang="en-US" sz="2000" b="1" dirty="0" smtClean="0">
                  <a:latin typeface="+mn-lt"/>
                  <a:ea typeface="仿宋" panose="02010609060101010101" pitchFamily="49" charset="-122"/>
                </a:rPr>
                <a:t>时，</a:t>
              </a:r>
              <a:r>
                <a:rPr lang="en-US" altLang="zh-CN" sz="2000" b="1" i="1" dirty="0" smtClean="0">
                  <a:latin typeface="+mn-lt"/>
                  <a:ea typeface="仿宋" panose="02010609060101010101" pitchFamily="49" charset="-122"/>
                </a:rPr>
                <a:t>BP</a:t>
              </a:r>
              <a:r>
                <a:rPr lang="zh-CN" altLang="en-US" sz="2000" b="1" dirty="0">
                  <a:latin typeface="+mn-lt"/>
                  <a:ea typeface="仿宋" panose="02010609060101010101" pitchFamily="49" charset="-122"/>
                </a:rPr>
                <a:t>的值最小</a:t>
              </a:r>
              <a:r>
                <a:rPr lang="en-US" altLang="zh-CN" sz="2000" b="1" dirty="0">
                  <a:latin typeface="+mn-lt"/>
                  <a:ea typeface="仿宋" panose="02010609060101010101" pitchFamily="49" charset="-122"/>
                </a:rPr>
                <a:t>.</a:t>
              </a:r>
            </a:p>
            <a:p>
              <a:pPr>
                <a:lnSpc>
                  <a:spcPct val="150000"/>
                </a:lnSpc>
              </a:pPr>
              <a:r>
                <a:rPr lang="en-US" altLang="zh-CN" sz="2000" b="1" dirty="0">
                  <a:latin typeface="+mn-lt"/>
                  <a:ea typeface="仿宋" panose="02010609060101010101" pitchFamily="49" charset="-122"/>
                </a:rPr>
                <a:t>∵</a:t>
              </a:r>
              <a:r>
                <a:rPr lang="en-US" altLang="zh-CN" sz="2000" b="1" i="1" dirty="0">
                  <a:latin typeface="+mn-lt"/>
                  <a:ea typeface="仿宋" panose="02010609060101010101" pitchFamily="49" charset="-122"/>
                </a:rPr>
                <a:t>S</a:t>
              </a:r>
              <a:r>
                <a:rPr lang="en-US" altLang="zh-CN" sz="2000" b="1" dirty="0">
                  <a:latin typeface="+mn-lt"/>
                  <a:ea typeface="仿宋" panose="02010609060101010101" pitchFamily="49" charset="-122"/>
                </a:rPr>
                <a:t>△</a:t>
              </a:r>
              <a:r>
                <a:rPr lang="en-US" altLang="zh-CN" sz="2000" b="1" i="1" dirty="0">
                  <a:latin typeface="+mn-lt"/>
                  <a:ea typeface="仿宋" panose="02010609060101010101" pitchFamily="49" charset="-122"/>
                </a:rPr>
                <a:t>ABC</a:t>
              </a:r>
              <a:r>
                <a:rPr lang="en-US" altLang="zh-CN" sz="2000" b="1" dirty="0">
                  <a:latin typeface="+mn-lt"/>
                  <a:ea typeface="仿宋" panose="02010609060101010101" pitchFamily="49" charset="-122"/>
                </a:rPr>
                <a:t>=   </a:t>
              </a:r>
              <a:r>
                <a:rPr lang="en-US" altLang="zh-CN" sz="2000" b="1" i="1" dirty="0" smtClean="0">
                  <a:latin typeface="+mn-lt"/>
                  <a:ea typeface="仿宋" panose="02010609060101010101" pitchFamily="49" charset="-122"/>
                </a:rPr>
                <a:t>BC</a:t>
              </a:r>
              <a:r>
                <a:rPr lang="en-US" altLang="zh-CN" sz="2000" b="1" dirty="0" smtClean="0">
                  <a:latin typeface="+mn-lt"/>
                  <a:ea typeface="仿宋" panose="02010609060101010101" pitchFamily="49" charset="-122"/>
                </a:rPr>
                <a:t>·</a:t>
              </a:r>
              <a:r>
                <a:rPr lang="en-US" altLang="zh-CN" sz="2000" b="1" i="1" dirty="0" smtClean="0">
                  <a:latin typeface="+mn-lt"/>
                  <a:ea typeface="仿宋" panose="02010609060101010101" pitchFamily="49" charset="-122"/>
                </a:rPr>
                <a:t>AD</a:t>
              </a:r>
              <a:r>
                <a:rPr lang="zh-CN" altLang="en-US" sz="2000" b="1" dirty="0" smtClean="0">
                  <a:latin typeface="+mn-lt"/>
                  <a:ea typeface="仿宋" panose="02010609060101010101" pitchFamily="49" charset="-122"/>
                </a:rPr>
                <a:t>，</a:t>
              </a:r>
              <a:r>
                <a:rPr lang="en-US" altLang="zh-CN" sz="2000" b="1" i="1" dirty="0" smtClean="0">
                  <a:latin typeface="+mn-lt"/>
                  <a:ea typeface="仿宋" panose="02010609060101010101" pitchFamily="49" charset="-122"/>
                </a:rPr>
                <a:t>S</a:t>
              </a:r>
              <a:r>
                <a:rPr lang="en-US" altLang="zh-CN" sz="2000" b="1" dirty="0">
                  <a:latin typeface="+mn-lt"/>
                  <a:ea typeface="仿宋" panose="02010609060101010101" pitchFamily="49" charset="-122"/>
                </a:rPr>
                <a:t>△</a:t>
              </a:r>
              <a:r>
                <a:rPr lang="en-US" altLang="zh-CN" sz="2000" b="1" i="1" dirty="0">
                  <a:latin typeface="+mn-lt"/>
                  <a:ea typeface="仿宋" panose="02010609060101010101" pitchFamily="49" charset="-122"/>
                </a:rPr>
                <a:t>ABC</a:t>
              </a:r>
              <a:r>
                <a:rPr lang="en-US" altLang="zh-CN" sz="2000" b="1" dirty="0">
                  <a:latin typeface="+mn-lt"/>
                  <a:ea typeface="仿宋" panose="02010609060101010101" pitchFamily="49" charset="-122"/>
                </a:rPr>
                <a:t>=   </a:t>
              </a:r>
              <a:r>
                <a:rPr lang="en-US" altLang="zh-CN" sz="2000" b="1" i="1" dirty="0" smtClean="0">
                  <a:latin typeface="+mn-lt"/>
                  <a:ea typeface="仿宋" panose="02010609060101010101" pitchFamily="49" charset="-122"/>
                </a:rPr>
                <a:t>AC</a:t>
              </a:r>
              <a:r>
                <a:rPr lang="en-US" altLang="zh-CN" sz="2000" b="1" dirty="0" smtClean="0">
                  <a:latin typeface="+mn-lt"/>
                  <a:ea typeface="仿宋" panose="02010609060101010101" pitchFamily="49" charset="-122"/>
                </a:rPr>
                <a:t>·</a:t>
              </a:r>
              <a:r>
                <a:rPr lang="en-US" altLang="zh-CN" sz="2000" b="1" i="1" dirty="0" smtClean="0">
                  <a:latin typeface="+mn-lt"/>
                  <a:ea typeface="仿宋" panose="02010609060101010101" pitchFamily="49" charset="-122"/>
                </a:rPr>
                <a:t>BP</a:t>
              </a:r>
              <a:r>
                <a:rPr lang="zh-CN" altLang="en-US" sz="2000" b="1" dirty="0" smtClean="0">
                  <a:latin typeface="+mn-lt"/>
                  <a:ea typeface="仿宋" panose="02010609060101010101" pitchFamily="49" charset="-122"/>
                </a:rPr>
                <a:t>，</a:t>
              </a:r>
              <a:endParaRPr lang="zh-CN" altLang="en-US" sz="2000" b="1" dirty="0">
                <a:latin typeface="+mn-lt"/>
                <a:ea typeface="仿宋" panose="02010609060101010101" pitchFamily="49" charset="-122"/>
              </a:endParaRPr>
            </a:p>
            <a:p>
              <a:pPr>
                <a:lnSpc>
                  <a:spcPct val="150000"/>
                </a:lnSpc>
              </a:pPr>
              <a:r>
                <a:rPr lang="en-US" altLang="zh-CN" sz="2000" b="1" dirty="0">
                  <a:latin typeface="+mn-lt"/>
                  <a:ea typeface="仿宋" panose="02010609060101010101" pitchFamily="49" charset="-122"/>
                </a:rPr>
                <a:t>∴   </a:t>
              </a:r>
              <a:r>
                <a:rPr lang="en-US" altLang="zh-CN" sz="2000" b="1" i="1" dirty="0">
                  <a:latin typeface="+mn-lt"/>
                  <a:ea typeface="仿宋" panose="02010609060101010101" pitchFamily="49" charset="-122"/>
                </a:rPr>
                <a:t>BC</a:t>
              </a:r>
              <a:r>
                <a:rPr lang="en-US" altLang="zh-CN" sz="2000" b="1" dirty="0">
                  <a:latin typeface="+mn-lt"/>
                  <a:ea typeface="仿宋" panose="02010609060101010101" pitchFamily="49" charset="-122"/>
                </a:rPr>
                <a:t>·</a:t>
              </a:r>
              <a:r>
                <a:rPr lang="en-US" altLang="zh-CN" sz="2000" b="1" i="1" dirty="0">
                  <a:latin typeface="+mn-lt"/>
                  <a:ea typeface="仿宋" panose="02010609060101010101" pitchFamily="49" charset="-122"/>
                </a:rPr>
                <a:t>AD</a:t>
              </a:r>
              <a:r>
                <a:rPr lang="en-US" altLang="zh-CN" sz="2000" b="1" dirty="0">
                  <a:latin typeface="+mn-lt"/>
                  <a:ea typeface="仿宋" panose="02010609060101010101" pitchFamily="49" charset="-122"/>
                </a:rPr>
                <a:t>=    </a:t>
              </a:r>
              <a:r>
                <a:rPr lang="en-US" altLang="zh-CN" sz="2000" b="1" i="1" dirty="0" smtClean="0">
                  <a:latin typeface="+mn-lt"/>
                  <a:ea typeface="仿宋" panose="02010609060101010101" pitchFamily="49" charset="-122"/>
                  <a:sym typeface="微软雅黑" panose="020B0503020204020204" pitchFamily="34" charset="-122"/>
                </a:rPr>
                <a:t>AC·BP    </a:t>
              </a:r>
              <a:r>
                <a:rPr lang="en-US" altLang="zh-CN" sz="2000" b="1" dirty="0" smtClean="0">
                  <a:latin typeface="+mn-lt"/>
                  <a:ea typeface="仿宋" panose="02010609060101010101" pitchFamily="49" charset="-122"/>
                  <a:sym typeface="微软雅黑" panose="020B0503020204020204" pitchFamily="34" charset="-122"/>
                </a:rPr>
                <a:t>∴</a:t>
              </a:r>
              <a:r>
                <a:rPr lang="en-US" altLang="zh-CN" sz="2000" b="1" i="1" dirty="0">
                  <a:latin typeface="+mn-lt"/>
                  <a:ea typeface="仿宋" panose="02010609060101010101" pitchFamily="49" charset="-122"/>
                  <a:sym typeface="微软雅黑" panose="020B0503020204020204" pitchFamily="34" charset="-122"/>
                </a:rPr>
                <a:t>BC·AD=AC·BP</a:t>
              </a:r>
            </a:p>
            <a:p>
              <a:pPr>
                <a:lnSpc>
                  <a:spcPct val="150000"/>
                </a:lnSpc>
              </a:pPr>
              <a:r>
                <a:rPr lang="en-US" altLang="zh-CN" sz="2000" b="1" dirty="0">
                  <a:latin typeface="+mn-lt"/>
                  <a:ea typeface="仿宋" panose="02010609060101010101" pitchFamily="49" charset="-122"/>
                  <a:sym typeface="微软雅黑" panose="020B0503020204020204" pitchFamily="34" charset="-122"/>
                </a:rPr>
                <a:t>∴</a:t>
              </a:r>
              <a:r>
                <a:rPr lang="en-US" altLang="zh-CN" sz="2000" b="1" dirty="0" smtClean="0">
                  <a:latin typeface="+mn-lt"/>
                  <a:ea typeface="仿宋" panose="02010609060101010101" pitchFamily="49" charset="-122"/>
                  <a:sym typeface="微软雅黑" panose="020B0503020204020204" pitchFamily="34" charset="-122"/>
                </a:rPr>
                <a:t>6×4=5</a:t>
              </a:r>
              <a:r>
                <a:rPr lang="en-US" altLang="zh-CN" sz="2000" b="1" i="1" dirty="0" smtClean="0">
                  <a:latin typeface="+mn-lt"/>
                  <a:ea typeface="仿宋" panose="02010609060101010101" pitchFamily="49" charset="-122"/>
                  <a:sym typeface="微软雅黑" panose="020B0503020204020204" pitchFamily="34" charset="-122"/>
                </a:rPr>
                <a:t>BP</a:t>
              </a:r>
              <a:r>
                <a:rPr lang="zh-CN" altLang="en-US" sz="2000" b="1" i="1" dirty="0" smtClean="0">
                  <a:latin typeface="+mn-lt"/>
                  <a:ea typeface="仿宋" panose="02010609060101010101" pitchFamily="49" charset="-122"/>
                  <a:sym typeface="微软雅黑" panose="020B0503020204020204" pitchFamily="34" charset="-122"/>
                </a:rPr>
                <a:t>，</a:t>
              </a:r>
              <a:r>
                <a:rPr lang="en-US" altLang="zh-CN" sz="2000" b="1" i="1" dirty="0" smtClean="0">
                  <a:latin typeface="+mn-lt"/>
                  <a:ea typeface="仿宋" panose="02010609060101010101" pitchFamily="49" charset="-122"/>
                  <a:sym typeface="微软雅黑" panose="020B0503020204020204" pitchFamily="34" charset="-122"/>
                </a:rPr>
                <a:t>   BP</a:t>
              </a:r>
              <a:r>
                <a:rPr lang="en-US" altLang="zh-CN" sz="2000" b="1" dirty="0" smtClean="0">
                  <a:latin typeface="+mn-lt"/>
                  <a:ea typeface="仿宋" panose="02010609060101010101" pitchFamily="49" charset="-122"/>
                  <a:sym typeface="微软雅黑" panose="020B0503020204020204" pitchFamily="34" charset="-122"/>
                </a:rPr>
                <a:t>=            </a:t>
              </a:r>
              <a:r>
                <a:rPr lang="zh-CN" altLang="en-US" sz="2000" b="1" dirty="0" smtClean="0">
                  <a:latin typeface="+mn-lt"/>
                  <a:ea typeface="仿宋" panose="02010609060101010101" pitchFamily="49" charset="-122"/>
                  <a:sym typeface="微软雅黑" panose="020B0503020204020204" pitchFamily="34" charset="-122"/>
                </a:rPr>
                <a:t>所</a:t>
              </a:r>
              <a:r>
                <a:rPr lang="zh-CN" altLang="en-US" sz="2000" b="1" dirty="0">
                  <a:latin typeface="+mn-lt"/>
                  <a:ea typeface="仿宋" panose="02010609060101010101" pitchFamily="49" charset="-122"/>
                  <a:sym typeface="微软雅黑" panose="020B0503020204020204" pitchFamily="34" charset="-122"/>
                </a:rPr>
                <a:t>以</a:t>
              </a:r>
              <a:r>
                <a:rPr lang="en-US" altLang="zh-CN" sz="2000" b="1" i="1" dirty="0">
                  <a:latin typeface="+mn-lt"/>
                  <a:ea typeface="仿宋" panose="02010609060101010101" pitchFamily="49" charset="-122"/>
                  <a:sym typeface="微软雅黑" panose="020B0503020204020204" pitchFamily="34" charset="-122"/>
                </a:rPr>
                <a:t>BP</a:t>
              </a:r>
              <a:r>
                <a:rPr lang="zh-CN" altLang="en-US" sz="2000" b="1" dirty="0">
                  <a:latin typeface="+mn-lt"/>
                  <a:ea typeface="仿宋" panose="02010609060101010101" pitchFamily="49" charset="-122"/>
                  <a:sym typeface="微软雅黑" panose="020B0503020204020204" pitchFamily="34" charset="-122"/>
                </a:rPr>
                <a:t>的最小值为</a:t>
              </a:r>
            </a:p>
          </p:txBody>
        </p:sp>
        <p:graphicFrame>
          <p:nvGraphicFramePr>
            <p:cNvPr id="49174" name="对象 7">
              <a:hlinkClick r:id="" action="ppaction://ole?verb=1"/>
              <a:extLst>
                <a:ext uri="{FF2B5EF4-FFF2-40B4-BE49-F238E27FC236}">
                  <a16:creationId xmlns="" xmlns:a16="http://schemas.microsoft.com/office/drawing/2014/main" id="{C708EF37-7C32-435F-B5B4-D3A1865E7444}"/>
                </a:ext>
              </a:extLst>
            </p:cNvPr>
            <p:cNvGraphicFramePr>
              <a:graphicFrameLocks noChangeAspect="1"/>
            </p:cNvGraphicFramePr>
            <p:nvPr>
              <p:extLst>
                <p:ext uri="{D42A27DB-BD31-4B8C-83A1-F6EECF244321}">
                  <p14:modId xmlns:p14="http://schemas.microsoft.com/office/powerpoint/2010/main" val="546732878"/>
                </p:ext>
              </p:extLst>
            </p:nvPr>
          </p:nvGraphicFramePr>
          <p:xfrm>
            <a:off x="6649" y="4639"/>
            <a:ext cx="240" cy="620"/>
          </p:xfrm>
          <a:graphic>
            <a:graphicData uri="http://schemas.openxmlformats.org/presentationml/2006/ole">
              <mc:AlternateContent xmlns:mc="http://schemas.openxmlformats.org/markup-compatibility/2006">
                <mc:Choice xmlns:v="urn:schemas-microsoft-com:vml" Requires="v">
                  <p:oleObj spid="_x0000_s49559" r:id="rId5" imgW="152280" imgH="393480" progId="Equation.KSEE3">
                    <p:embed/>
                  </p:oleObj>
                </mc:Choice>
                <mc:Fallback>
                  <p:oleObj r:id="rId5" imgW="152280" imgH="393480" progId="Equation.KSEE3">
                    <p:embed/>
                    <p:pic>
                      <p:nvPicPr>
                        <p:cNvPr id="0" name="对象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649" y="4639"/>
                          <a:ext cx="240" cy="6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49175" name="对象 8">
              <a:hlinkClick r:id="" action="ppaction://ole?verb=1"/>
              <a:extLst>
                <a:ext uri="{FF2B5EF4-FFF2-40B4-BE49-F238E27FC236}">
                  <a16:creationId xmlns="" xmlns:a16="http://schemas.microsoft.com/office/drawing/2014/main" id="{2CF3874B-DFB3-4804-B151-C2C3595E3951}"/>
                </a:ext>
              </a:extLst>
            </p:cNvPr>
            <p:cNvGraphicFramePr>
              <a:graphicFrameLocks noChangeAspect="1"/>
            </p:cNvGraphicFramePr>
            <p:nvPr>
              <p:extLst>
                <p:ext uri="{D42A27DB-BD31-4B8C-83A1-F6EECF244321}">
                  <p14:modId xmlns:p14="http://schemas.microsoft.com/office/powerpoint/2010/main" val="367484626"/>
                </p:ext>
              </p:extLst>
            </p:nvPr>
          </p:nvGraphicFramePr>
          <p:xfrm>
            <a:off x="3777" y="4615"/>
            <a:ext cx="240" cy="620"/>
          </p:xfrm>
          <a:graphic>
            <a:graphicData uri="http://schemas.openxmlformats.org/presentationml/2006/ole">
              <mc:AlternateContent xmlns:mc="http://schemas.openxmlformats.org/markup-compatibility/2006">
                <mc:Choice xmlns:v="urn:schemas-microsoft-com:vml" Requires="v">
                  <p:oleObj spid="_x0000_s49560" r:id="rId7" imgW="152280" imgH="393480" progId="Equation.KSEE3">
                    <p:embed/>
                  </p:oleObj>
                </mc:Choice>
                <mc:Fallback>
                  <p:oleObj r:id="rId7" imgW="152280" imgH="393480" progId="Equation.KSEE3">
                    <p:embed/>
                    <p:pic>
                      <p:nvPicPr>
                        <p:cNvPr id="0" name="对象 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777" y="4615"/>
                          <a:ext cx="240" cy="6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49176" name="对象 9">
              <a:hlinkClick r:id="" action="ppaction://ole?verb=1"/>
              <a:extLst>
                <a:ext uri="{FF2B5EF4-FFF2-40B4-BE49-F238E27FC236}">
                  <a16:creationId xmlns="" xmlns:a16="http://schemas.microsoft.com/office/drawing/2014/main" id="{C016BA1F-CBB5-41D4-A97C-D9B741ED62D9}"/>
                </a:ext>
              </a:extLst>
            </p:cNvPr>
            <p:cNvGraphicFramePr>
              <a:graphicFrameLocks noChangeAspect="1"/>
            </p:cNvGraphicFramePr>
            <p:nvPr>
              <p:extLst>
                <p:ext uri="{D42A27DB-BD31-4B8C-83A1-F6EECF244321}">
                  <p14:modId xmlns:p14="http://schemas.microsoft.com/office/powerpoint/2010/main" val="269779614"/>
                </p:ext>
              </p:extLst>
            </p:nvPr>
          </p:nvGraphicFramePr>
          <p:xfrm>
            <a:off x="3902" y="5397"/>
            <a:ext cx="240" cy="620"/>
          </p:xfrm>
          <a:graphic>
            <a:graphicData uri="http://schemas.openxmlformats.org/presentationml/2006/ole">
              <mc:AlternateContent xmlns:mc="http://schemas.openxmlformats.org/markup-compatibility/2006">
                <mc:Choice xmlns:v="urn:schemas-microsoft-com:vml" Requires="v">
                  <p:oleObj spid="_x0000_s49561" r:id="rId8" imgW="152280" imgH="393480" progId="Equation.KSEE3">
                    <p:embed/>
                  </p:oleObj>
                </mc:Choice>
                <mc:Fallback>
                  <p:oleObj r:id="rId8" imgW="152280" imgH="393480" progId="Equation.KSEE3">
                    <p:embed/>
                    <p:pic>
                      <p:nvPicPr>
                        <p:cNvPr id="0" name="对象 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902" y="5397"/>
                          <a:ext cx="240" cy="6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49177" name="对象 11">
              <a:hlinkClick r:id="" action="ppaction://ole?verb=1"/>
              <a:extLst>
                <a:ext uri="{FF2B5EF4-FFF2-40B4-BE49-F238E27FC236}">
                  <a16:creationId xmlns="" xmlns:a16="http://schemas.microsoft.com/office/drawing/2014/main" id="{76C3040D-BCCA-425C-8569-04CF1C306384}"/>
                </a:ext>
              </a:extLst>
            </p:cNvPr>
            <p:cNvGraphicFramePr>
              <a:graphicFrameLocks noChangeAspect="1"/>
            </p:cNvGraphicFramePr>
            <p:nvPr>
              <p:extLst>
                <p:ext uri="{D42A27DB-BD31-4B8C-83A1-F6EECF244321}">
                  <p14:modId xmlns:p14="http://schemas.microsoft.com/office/powerpoint/2010/main" val="379512604"/>
                </p:ext>
              </p:extLst>
            </p:nvPr>
          </p:nvGraphicFramePr>
          <p:xfrm>
            <a:off x="2398" y="5376"/>
            <a:ext cx="240" cy="620"/>
          </p:xfrm>
          <a:graphic>
            <a:graphicData uri="http://schemas.openxmlformats.org/presentationml/2006/ole">
              <mc:AlternateContent xmlns:mc="http://schemas.openxmlformats.org/markup-compatibility/2006">
                <mc:Choice xmlns:v="urn:schemas-microsoft-com:vml" Requires="v">
                  <p:oleObj spid="_x0000_s49562" r:id="rId9" imgW="152280" imgH="393480" progId="Equation.KSEE3">
                    <p:embed/>
                  </p:oleObj>
                </mc:Choice>
                <mc:Fallback>
                  <p:oleObj r:id="rId9" imgW="152280" imgH="393480" progId="Equation.KSEE3">
                    <p:embed/>
                    <p:pic>
                      <p:nvPicPr>
                        <p:cNvPr id="0" name="对象 1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398" y="5376"/>
                          <a:ext cx="240" cy="6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49178" name="对象 14">
              <a:hlinkClick r:id="" action="ppaction://ole?verb=1"/>
              <a:extLst>
                <a:ext uri="{FF2B5EF4-FFF2-40B4-BE49-F238E27FC236}">
                  <a16:creationId xmlns="" xmlns:a16="http://schemas.microsoft.com/office/drawing/2014/main" id="{772B2A87-9D6B-48D3-85CB-130330D57643}"/>
                </a:ext>
              </a:extLst>
            </p:cNvPr>
            <p:cNvGraphicFramePr>
              <a:graphicFrameLocks noChangeAspect="1"/>
            </p:cNvGraphicFramePr>
            <p:nvPr>
              <p:extLst>
                <p:ext uri="{D42A27DB-BD31-4B8C-83A1-F6EECF244321}">
                  <p14:modId xmlns:p14="http://schemas.microsoft.com/office/powerpoint/2010/main" val="1836574347"/>
                </p:ext>
              </p:extLst>
            </p:nvPr>
          </p:nvGraphicFramePr>
          <p:xfrm>
            <a:off x="8641" y="6017"/>
            <a:ext cx="482" cy="830"/>
          </p:xfrm>
          <a:graphic>
            <a:graphicData uri="http://schemas.openxmlformats.org/presentationml/2006/ole">
              <mc:AlternateContent xmlns:mc="http://schemas.openxmlformats.org/markup-compatibility/2006">
                <mc:Choice xmlns:v="urn:schemas-microsoft-com:vml" Requires="v">
                  <p:oleObj spid="_x0000_s49563" r:id="rId10" imgW="228600" imgH="393480" progId="Equation.DSMT4">
                    <p:embed/>
                  </p:oleObj>
                </mc:Choice>
                <mc:Fallback>
                  <p:oleObj r:id="rId10" imgW="228600" imgH="393480" progId="Equation.DSMT4">
                    <p:embed/>
                    <p:pic>
                      <p:nvPicPr>
                        <p:cNvPr id="0" name="对象 1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641" y="6017"/>
                          <a:ext cx="482" cy="830"/>
                        </a:xfrm>
                        <a:prstGeom prst="rect">
                          <a:avLst/>
                        </a:prstGeom>
                        <a:noFill/>
                        <a:ln>
                          <a:noFill/>
                        </a:ln>
                        <a:extLst/>
                      </p:spPr>
                    </p:pic>
                  </p:oleObj>
                </mc:Fallback>
              </mc:AlternateContent>
            </a:graphicData>
          </a:graphic>
        </p:graphicFrame>
        <p:graphicFrame>
          <p:nvGraphicFramePr>
            <p:cNvPr id="49179" name="对象 6">
              <a:hlinkClick r:id="" action="ppaction://ole?verb=1"/>
              <a:extLst>
                <a:ext uri="{FF2B5EF4-FFF2-40B4-BE49-F238E27FC236}">
                  <a16:creationId xmlns="" xmlns:a16="http://schemas.microsoft.com/office/drawing/2014/main" id="{A6107B3E-B725-41C1-B0C8-7E98B38F9D8A}"/>
                </a:ext>
              </a:extLst>
            </p:cNvPr>
            <p:cNvGraphicFramePr>
              <a:graphicFrameLocks noChangeAspect="1"/>
            </p:cNvGraphicFramePr>
            <p:nvPr>
              <p:extLst>
                <p:ext uri="{D42A27DB-BD31-4B8C-83A1-F6EECF244321}">
                  <p14:modId xmlns:p14="http://schemas.microsoft.com/office/powerpoint/2010/main" val="1044733271"/>
                </p:ext>
              </p:extLst>
            </p:nvPr>
          </p:nvGraphicFramePr>
          <p:xfrm>
            <a:off x="4976" y="5996"/>
            <a:ext cx="512" cy="882"/>
          </p:xfrm>
          <a:graphic>
            <a:graphicData uri="http://schemas.openxmlformats.org/presentationml/2006/ole">
              <mc:AlternateContent xmlns:mc="http://schemas.openxmlformats.org/markup-compatibility/2006">
                <mc:Choice xmlns:v="urn:schemas-microsoft-com:vml" Requires="v">
                  <p:oleObj spid="_x0000_s49564" r:id="rId11" imgW="228600" imgH="393480" progId="Equation.DSMT4">
                    <p:embed/>
                  </p:oleObj>
                </mc:Choice>
                <mc:Fallback>
                  <p:oleObj r:id="rId11" imgW="228600" imgH="393480" progId="Equation.DSMT4">
                    <p:embed/>
                    <p:pic>
                      <p:nvPicPr>
                        <p:cNvPr id="0" name="对象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76" y="5996"/>
                          <a:ext cx="512" cy="882"/>
                        </a:xfrm>
                        <a:prstGeom prst="rect">
                          <a:avLst/>
                        </a:prstGeom>
                        <a:noFill/>
                        <a:ln>
                          <a:noFill/>
                        </a:ln>
                        <a:extLst/>
                      </p:spPr>
                    </p:pic>
                  </p:oleObj>
                </mc:Fallback>
              </mc:AlternateContent>
            </a:graphicData>
          </a:graphic>
        </p:graphicFrame>
      </p:grpSp>
      <p:grpSp>
        <p:nvGrpSpPr>
          <p:cNvPr id="34" name="组合 2"/>
          <p:cNvGrpSpPr>
            <a:grpSpLocks/>
          </p:cNvGrpSpPr>
          <p:nvPr/>
        </p:nvGrpSpPr>
        <p:grpSpPr bwMode="auto">
          <a:xfrm>
            <a:off x="-3175" y="-57150"/>
            <a:ext cx="2006600" cy="478473"/>
            <a:chOff x="123" y="40"/>
            <a:chExt cx="3160" cy="753"/>
          </a:xfrm>
        </p:grpSpPr>
        <p:cxnSp>
          <p:nvCxnSpPr>
            <p:cNvPr id="35" name="直线连接符 23"/>
            <p:cNvCxnSpPr/>
            <p:nvPr/>
          </p:nvCxnSpPr>
          <p:spPr>
            <a:xfrm>
              <a:off x="123" y="777"/>
              <a:ext cx="3160" cy="0"/>
            </a:xfrm>
            <a:prstGeom prst="line">
              <a:avLst/>
            </a:prstGeom>
            <a:ln>
              <a:solidFill>
                <a:srgbClr val="00B050"/>
              </a:solidFill>
            </a:ln>
          </p:spPr>
          <p:style>
            <a:lnRef idx="2">
              <a:schemeClr val="accent1"/>
            </a:lnRef>
            <a:fillRef idx="0">
              <a:schemeClr val="accent1"/>
            </a:fillRef>
            <a:effectRef idx="1">
              <a:schemeClr val="accent1"/>
            </a:effectRef>
            <a:fontRef idx="minor">
              <a:schemeClr val="tx1"/>
            </a:fontRef>
          </p:style>
        </p:cxnSp>
        <p:sp>
          <p:nvSpPr>
            <p:cNvPr id="36" name="文本框 18"/>
            <p:cNvSpPr txBox="1">
              <a:spLocks noChangeArrowheads="1"/>
            </p:cNvSpPr>
            <p:nvPr/>
          </p:nvSpPr>
          <p:spPr bwMode="auto">
            <a:xfrm>
              <a:off x="930" y="40"/>
              <a:ext cx="2310" cy="7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eaLnBrk="0" hangingPunct="0">
                <a:defRPr sz="2500" b="1">
                  <a:latin typeface="宋体" pitchFamily="2" charset="-122"/>
                  <a:cs typeface="Yuanti SC"/>
                </a:defRPr>
              </a:lvl1pPr>
            </a:lstStyle>
            <a:p>
              <a:r>
                <a:rPr lang="zh-CN" altLang="en-US" dirty="0"/>
                <a:t>探究新知</a:t>
              </a:r>
            </a:p>
          </p:txBody>
        </p:sp>
        <p:sp>
          <p:nvSpPr>
            <p:cNvPr id="37" name="Freeform 74"/>
            <p:cNvSpPr>
              <a:spLocks noChangeAspect="1" noEditPoints="1"/>
            </p:cNvSpPr>
            <p:nvPr/>
          </p:nvSpPr>
          <p:spPr bwMode="auto">
            <a:xfrm>
              <a:off x="248" y="157"/>
              <a:ext cx="568" cy="505"/>
            </a:xfrm>
            <a:custGeom>
              <a:avLst/>
              <a:gdLst>
                <a:gd name="T0" fmla="*/ 127 w 167"/>
                <a:gd name="T1" fmla="*/ 22 h 148"/>
                <a:gd name="T2" fmla="*/ 74 w 167"/>
                <a:gd name="T3" fmla="*/ 0 h 148"/>
                <a:gd name="T4" fmla="*/ 0 w 167"/>
                <a:gd name="T5" fmla="*/ 74 h 148"/>
                <a:gd name="T6" fmla="*/ 74 w 167"/>
                <a:gd name="T7" fmla="*/ 148 h 148"/>
                <a:gd name="T8" fmla="*/ 143 w 167"/>
                <a:gd name="T9" fmla="*/ 99 h 148"/>
                <a:gd name="T10" fmla="*/ 70 w 167"/>
                <a:gd name="T11" fmla="*/ 79 h 148"/>
                <a:gd name="T12" fmla="*/ 127 w 167"/>
                <a:gd name="T13" fmla="*/ 22 h 148"/>
                <a:gd name="T14" fmla="*/ 147 w 167"/>
                <a:gd name="T15" fmla="*/ 19 h 148"/>
                <a:gd name="T16" fmla="*/ 93 w 167"/>
                <a:gd name="T17" fmla="*/ 73 h 148"/>
                <a:gd name="T18" fmla="*/ 164 w 167"/>
                <a:gd name="T19" fmla="*/ 92 h 148"/>
                <a:gd name="T20" fmla="*/ 167 w 167"/>
                <a:gd name="T21" fmla="*/ 69 h 148"/>
                <a:gd name="T22" fmla="*/ 147 w 167"/>
                <a:gd name="T23" fmla="*/ 19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7" h="148">
                  <a:moveTo>
                    <a:pt x="127" y="22"/>
                  </a:moveTo>
                  <a:cubicBezTo>
                    <a:pt x="113" y="8"/>
                    <a:pt x="95" y="0"/>
                    <a:pt x="74" y="0"/>
                  </a:cubicBezTo>
                  <a:cubicBezTo>
                    <a:pt x="33" y="0"/>
                    <a:pt x="0" y="33"/>
                    <a:pt x="0" y="74"/>
                  </a:cubicBezTo>
                  <a:cubicBezTo>
                    <a:pt x="0" y="115"/>
                    <a:pt x="33" y="148"/>
                    <a:pt x="74" y="148"/>
                  </a:cubicBezTo>
                  <a:cubicBezTo>
                    <a:pt x="106" y="148"/>
                    <a:pt x="133" y="127"/>
                    <a:pt x="143" y="99"/>
                  </a:cubicBezTo>
                  <a:cubicBezTo>
                    <a:pt x="70" y="79"/>
                    <a:pt x="70" y="79"/>
                    <a:pt x="70" y="79"/>
                  </a:cubicBezTo>
                  <a:lnTo>
                    <a:pt x="127" y="22"/>
                  </a:lnTo>
                  <a:close/>
                  <a:moveTo>
                    <a:pt x="147" y="19"/>
                  </a:moveTo>
                  <a:cubicBezTo>
                    <a:pt x="93" y="73"/>
                    <a:pt x="93" y="73"/>
                    <a:pt x="93" y="73"/>
                  </a:cubicBezTo>
                  <a:cubicBezTo>
                    <a:pt x="164" y="92"/>
                    <a:pt x="164" y="92"/>
                    <a:pt x="164" y="92"/>
                  </a:cubicBezTo>
                  <a:cubicBezTo>
                    <a:pt x="166" y="85"/>
                    <a:pt x="167" y="77"/>
                    <a:pt x="167" y="69"/>
                  </a:cubicBezTo>
                  <a:cubicBezTo>
                    <a:pt x="167" y="50"/>
                    <a:pt x="160" y="32"/>
                    <a:pt x="147" y="19"/>
                  </a:cubicBezTo>
                  <a:close/>
                </a:path>
              </a:pathLst>
            </a:custGeom>
            <a:solidFill>
              <a:schemeClr val="accent3">
                <a:lumMod val="75000"/>
              </a:schemeClr>
            </a:solidFill>
            <a:ln>
              <a:noFill/>
            </a:ln>
          </p:spPr>
          <p:txBody>
            <a:bodyPr/>
            <a:lstStyle/>
            <a:p>
              <a:pPr fontAlgn="auto">
                <a:spcBef>
                  <a:spcPts val="0"/>
                </a:spcBef>
                <a:spcAft>
                  <a:spcPts val="0"/>
                </a:spcAft>
                <a:buFontTx/>
                <a:buNone/>
                <a:defRPr/>
              </a:pPr>
              <a:endParaRPr lang="en-US" dirty="0">
                <a:solidFill>
                  <a:srgbClr val="000000"/>
                </a:solidFill>
                <a:latin typeface="+mn-lt"/>
                <a:ea typeface="微软雅黑" panose="020B0503020204020204" pitchFamily="34" charset="-122"/>
              </a:endParaRPr>
            </a:p>
          </p:txBody>
        </p:sp>
      </p:grpSp>
      <p:pic>
        <p:nvPicPr>
          <p:cNvPr id="7" name="图片 6"/>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6573966" y="2090625"/>
            <a:ext cx="1928348" cy="1581449"/>
          </a:xfrm>
          <a:prstGeom prst="rect">
            <a:avLst/>
          </a:prstGeom>
        </p:spPr>
      </p:pic>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8" presetClass="entr" presetSubtype="16"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diamond(in)">
                                      <p:cBhvr>
                                        <p:cTn id="7" dur="75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down)">
                                      <p:cBhvr>
                                        <p:cTn id="12" dur="500"/>
                                        <p:tgtEl>
                                          <p:spTgt spid="2"/>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4"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ppt_x</p:attrName>
                                        </p:attrNameLst>
                                      </p:cBhvr>
                                      <p:tavLst>
                                        <p:tav tm="0">
                                          <p:val>
                                            <p:strVal val="#ppt_x"/>
                                          </p:val>
                                        </p:tav>
                                        <p:tav tm="100000">
                                          <p:val>
                                            <p:strVal val="#ppt_x"/>
                                          </p:val>
                                        </p:tav>
                                      </p:tavLst>
                                    </p:anim>
                                    <p:anim calcmode="lin" valueType="num">
                                      <p:cBhvr>
                                        <p:cTn id="1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Rectangle 13">
            <a:extLst>
              <a:ext uri="{FF2B5EF4-FFF2-40B4-BE49-F238E27FC236}">
                <a16:creationId xmlns="" xmlns:a16="http://schemas.microsoft.com/office/drawing/2014/main" id="{3143EAC1-9252-4E44-B2A3-5037D8F567AF}"/>
              </a:ext>
            </a:extLst>
          </p:cNvPr>
          <p:cNvSpPr>
            <a:spLocks noChangeArrowheads="1"/>
          </p:cNvSpPr>
          <p:nvPr/>
        </p:nvSpPr>
        <p:spPr bwMode="auto">
          <a:xfrm>
            <a:off x="931780" y="548237"/>
            <a:ext cx="8013976"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lnSpc>
                <a:spcPct val="120000"/>
              </a:lnSpc>
              <a:defRPr sz="2800" b="1">
                <a:solidFill>
                  <a:schemeClr val="tx1"/>
                </a:solidFill>
                <a:latin typeface="Times New Roman" panose="02020603050405020304" pitchFamily="18" charset="0"/>
                <a:ea typeface="黑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Times New Roman" panose="02020603050405020304" pitchFamily="18" charset="0"/>
                <a:ea typeface="黑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Times New Roman" panose="02020603050405020304" pitchFamily="18" charset="0"/>
                <a:ea typeface="黑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Times New Roman" panose="02020603050405020304" pitchFamily="18" charset="0"/>
                <a:ea typeface="黑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Times New Roman" panose="02020603050405020304" pitchFamily="18" charset="0"/>
                <a:ea typeface="黑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ea typeface="黑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ea typeface="黑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ea typeface="黑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ea typeface="黑体" panose="02010600030101010101" pitchFamily="2" charset="-122"/>
              </a:defRPr>
            </a:lvl9pPr>
          </a:lstStyle>
          <a:p>
            <a:pPr eaLnBrk="1" hangingPunct="1">
              <a:lnSpc>
                <a:spcPct val="150000"/>
              </a:lnSpc>
              <a:buFontTx/>
              <a:buNone/>
              <a:defRPr/>
            </a:pPr>
            <a:r>
              <a:rPr lang="en-US" altLang="zh-CN" sz="2400" dirty="0">
                <a:solidFill>
                  <a:srgbClr val="0000FF"/>
                </a:solidFill>
                <a:latin typeface="+mn-lt"/>
                <a:ea typeface="楷体" panose="02010609060101010101" pitchFamily="49" charset="-122"/>
              </a:rPr>
              <a:t>2.</a:t>
            </a:r>
            <a:r>
              <a:rPr lang="zh-CN" altLang="en-US" sz="2400" dirty="0">
                <a:latin typeface="+mn-lt"/>
                <a:ea typeface="楷体" panose="02010609060101010101" pitchFamily="49" charset="-122"/>
              </a:rPr>
              <a:t>如</a:t>
            </a:r>
            <a:r>
              <a:rPr lang="zh-CN" altLang="en-US" sz="2400" dirty="0" smtClean="0">
                <a:latin typeface="+mn-lt"/>
                <a:ea typeface="楷体" panose="02010609060101010101" pitchFamily="49" charset="-122"/>
              </a:rPr>
              <a:t>图，</a:t>
            </a:r>
            <a:r>
              <a:rPr lang="en-US" altLang="zh-CN" sz="2400" dirty="0" smtClean="0">
                <a:latin typeface="+mn-lt"/>
                <a:ea typeface="楷体" panose="02010609060101010101" pitchFamily="49" charset="-122"/>
              </a:rPr>
              <a:t>(1)</a:t>
            </a:r>
            <a:r>
              <a:rPr lang="zh-CN" altLang="en-US" sz="2400" dirty="0" smtClean="0">
                <a:latin typeface="+mn-lt"/>
                <a:ea typeface="楷体" panose="02010609060101010101" pitchFamily="49" charset="-122"/>
              </a:rPr>
              <a:t>写</a:t>
            </a:r>
            <a:r>
              <a:rPr lang="zh-CN" altLang="en-US" sz="2400" dirty="0">
                <a:latin typeface="+mn-lt"/>
                <a:ea typeface="楷体" panose="02010609060101010101" pitchFamily="49" charset="-122"/>
              </a:rPr>
              <a:t>出以</a:t>
            </a:r>
            <a:r>
              <a:rPr lang="en-US" altLang="zh-CN" sz="2400" i="1" dirty="0">
                <a:latin typeface="+mn-lt"/>
                <a:ea typeface="楷体" panose="02010609060101010101" pitchFamily="49" charset="-122"/>
              </a:rPr>
              <a:t>AE</a:t>
            </a:r>
            <a:r>
              <a:rPr lang="zh-CN" altLang="en-US" sz="2400" dirty="0">
                <a:latin typeface="+mn-lt"/>
                <a:ea typeface="楷体" panose="02010609060101010101" pitchFamily="49" charset="-122"/>
              </a:rPr>
              <a:t>为高的三角</a:t>
            </a:r>
            <a:r>
              <a:rPr lang="zh-CN" altLang="en-US" sz="2400" dirty="0" smtClean="0">
                <a:latin typeface="+mn-lt"/>
                <a:ea typeface="楷体" panose="02010609060101010101" pitchFamily="49" charset="-122"/>
              </a:rPr>
              <a:t>形</a:t>
            </a:r>
            <a:r>
              <a:rPr lang="en-US" altLang="zh-CN" sz="2400" dirty="0" smtClean="0">
                <a:latin typeface="+mn-lt"/>
                <a:ea typeface="楷体" panose="02010609060101010101" pitchFamily="49" charset="-122"/>
              </a:rPr>
              <a:t>;(2)</a:t>
            </a:r>
            <a:r>
              <a:rPr lang="zh-CN" altLang="en-US" sz="2400" dirty="0" smtClean="0">
                <a:latin typeface="+mn-lt"/>
                <a:ea typeface="楷体" panose="02010609060101010101" pitchFamily="49" charset="-122"/>
              </a:rPr>
              <a:t>当</a:t>
            </a:r>
            <a:r>
              <a:rPr lang="en-US" altLang="zh-CN" sz="2400" i="1" dirty="0" smtClean="0">
                <a:latin typeface="+mn-lt"/>
                <a:ea typeface="楷体" panose="02010609060101010101" pitchFamily="49" charset="-122"/>
              </a:rPr>
              <a:t>BC</a:t>
            </a:r>
            <a:r>
              <a:rPr lang="en-US" altLang="zh-CN" sz="2400" dirty="0" smtClean="0">
                <a:latin typeface="+mn-lt"/>
                <a:ea typeface="楷体" panose="02010609060101010101" pitchFamily="49" charset="-122"/>
              </a:rPr>
              <a:t>=8</a:t>
            </a:r>
            <a:r>
              <a:rPr lang="zh-CN" altLang="en-US" sz="2400" dirty="0" smtClean="0">
                <a:latin typeface="+mn-lt"/>
                <a:ea typeface="楷体" panose="02010609060101010101" pitchFamily="49" charset="-122"/>
              </a:rPr>
              <a:t>，</a:t>
            </a:r>
            <a:r>
              <a:rPr lang="en-US" altLang="zh-CN" sz="2400" i="1" dirty="0" smtClean="0">
                <a:latin typeface="+mn-lt"/>
                <a:ea typeface="楷体" panose="02010609060101010101" pitchFamily="49" charset="-122"/>
              </a:rPr>
              <a:t>AE</a:t>
            </a:r>
            <a:r>
              <a:rPr lang="en-US" altLang="zh-CN" sz="2400" dirty="0" smtClean="0">
                <a:latin typeface="+mn-lt"/>
                <a:ea typeface="楷体" panose="02010609060101010101" pitchFamily="49" charset="-122"/>
              </a:rPr>
              <a:t>=3</a:t>
            </a:r>
            <a:r>
              <a:rPr lang="zh-CN" altLang="en-US" sz="2400" dirty="0" smtClean="0">
                <a:latin typeface="+mn-lt"/>
                <a:ea typeface="楷体" panose="02010609060101010101" pitchFamily="49" charset="-122"/>
              </a:rPr>
              <a:t>，</a:t>
            </a:r>
            <a:r>
              <a:rPr lang="en-US" altLang="zh-CN" sz="2400" i="1" dirty="0" smtClean="0">
                <a:latin typeface="+mn-lt"/>
                <a:ea typeface="楷体" panose="02010609060101010101" pitchFamily="49" charset="-122"/>
              </a:rPr>
              <a:t>AB</a:t>
            </a:r>
            <a:r>
              <a:rPr lang="en-US" altLang="zh-CN" sz="2400" dirty="0" smtClean="0">
                <a:latin typeface="+mn-lt"/>
                <a:ea typeface="楷体" panose="02010609060101010101" pitchFamily="49" charset="-122"/>
              </a:rPr>
              <a:t>=6</a:t>
            </a:r>
            <a:r>
              <a:rPr lang="zh-CN" altLang="en-US" sz="2400" dirty="0" smtClean="0">
                <a:latin typeface="+mn-lt"/>
                <a:ea typeface="楷体" panose="02010609060101010101" pitchFamily="49" charset="-122"/>
              </a:rPr>
              <a:t>时，求</a:t>
            </a:r>
            <a:r>
              <a:rPr lang="en-US" altLang="zh-CN" sz="2400" i="1" dirty="0">
                <a:latin typeface="+mn-lt"/>
                <a:ea typeface="楷体" panose="02010609060101010101" pitchFamily="49" charset="-122"/>
              </a:rPr>
              <a:t>AB</a:t>
            </a:r>
            <a:r>
              <a:rPr lang="zh-CN" altLang="en-US" sz="2400" dirty="0">
                <a:latin typeface="+mn-lt"/>
                <a:ea typeface="楷体" panose="02010609060101010101" pitchFamily="49" charset="-122"/>
              </a:rPr>
              <a:t>边上的高的长度</a:t>
            </a:r>
            <a:r>
              <a:rPr lang="en-US" altLang="zh-CN" sz="2400" dirty="0" smtClean="0">
                <a:latin typeface="+mn-lt"/>
                <a:ea typeface="楷体" panose="02010609060101010101" pitchFamily="49" charset="-122"/>
              </a:rPr>
              <a:t>.</a:t>
            </a:r>
            <a:endParaRPr lang="en-US" altLang="zh-CN" sz="2400" dirty="0">
              <a:latin typeface="+mn-lt"/>
              <a:ea typeface="楷体" panose="02010609060101010101" pitchFamily="49" charset="-122"/>
            </a:endParaRPr>
          </a:p>
        </p:txBody>
      </p:sp>
      <p:pic>
        <p:nvPicPr>
          <p:cNvPr id="50178" name="Picture 5" descr="E:\R八数上\人八数导学案\AA010.tif">
            <a:extLst>
              <a:ext uri="{FF2B5EF4-FFF2-40B4-BE49-F238E27FC236}">
                <a16:creationId xmlns="" xmlns:a16="http://schemas.microsoft.com/office/drawing/2014/main" id="{3C1A1C28-0489-446F-B6A6-0A0F7D2268D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27555" y="1748566"/>
            <a:ext cx="3194050" cy="2214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13">
            <a:extLst>
              <a:ext uri="{FF2B5EF4-FFF2-40B4-BE49-F238E27FC236}">
                <a16:creationId xmlns="" xmlns:a16="http://schemas.microsoft.com/office/drawing/2014/main" id="{429A8BD1-10CD-4A92-B806-CDF1320121D2}"/>
              </a:ext>
            </a:extLst>
          </p:cNvPr>
          <p:cNvSpPr>
            <a:spLocks noChangeArrowheads="1"/>
          </p:cNvSpPr>
          <p:nvPr/>
        </p:nvSpPr>
        <p:spPr bwMode="auto">
          <a:xfrm>
            <a:off x="931779" y="1721135"/>
            <a:ext cx="4595717" cy="34163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lnSpc>
                <a:spcPct val="120000"/>
              </a:lnSpc>
              <a:defRPr sz="2800" b="1">
                <a:solidFill>
                  <a:schemeClr val="tx1"/>
                </a:solidFill>
                <a:latin typeface="Times New Roman" panose="02020603050405020304" pitchFamily="18" charset="0"/>
                <a:ea typeface="黑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Times New Roman" panose="02020603050405020304" pitchFamily="18" charset="0"/>
                <a:ea typeface="黑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Times New Roman" panose="02020603050405020304" pitchFamily="18" charset="0"/>
                <a:ea typeface="黑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Times New Roman" panose="02020603050405020304" pitchFamily="18" charset="0"/>
                <a:ea typeface="黑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Times New Roman" panose="02020603050405020304" pitchFamily="18" charset="0"/>
                <a:ea typeface="黑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ea typeface="黑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ea typeface="黑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ea typeface="黑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ea typeface="黑体" panose="02010600030101010101" pitchFamily="2" charset="-122"/>
              </a:defRPr>
            </a:lvl9pPr>
          </a:lstStyle>
          <a:p>
            <a:pPr eaLnBrk="1" hangingPunct="1">
              <a:lnSpc>
                <a:spcPct val="150000"/>
              </a:lnSpc>
              <a:buFontTx/>
              <a:buNone/>
              <a:defRPr/>
            </a:pPr>
            <a:r>
              <a:rPr lang="zh-CN" altLang="en-US" sz="2400" dirty="0">
                <a:solidFill>
                  <a:srgbClr val="0000FF"/>
                </a:solidFill>
                <a:latin typeface="+mn-lt"/>
              </a:rPr>
              <a:t>解</a:t>
            </a:r>
            <a:r>
              <a:rPr lang="zh-CN" altLang="en-US" sz="2400" dirty="0" smtClean="0">
                <a:solidFill>
                  <a:srgbClr val="0000FF"/>
                </a:solidFill>
                <a:latin typeface="+mn-lt"/>
              </a:rPr>
              <a:t>：</a:t>
            </a:r>
            <a:r>
              <a:rPr lang="en-US" altLang="zh-CN" sz="2400" dirty="0" smtClean="0">
                <a:latin typeface="+mn-lt"/>
              </a:rPr>
              <a:t>(1)</a:t>
            </a:r>
            <a:r>
              <a:rPr lang="zh-CN" altLang="en-US" sz="2400" dirty="0" smtClean="0">
                <a:latin typeface="+mn-lt"/>
              </a:rPr>
              <a:t>△</a:t>
            </a:r>
            <a:r>
              <a:rPr lang="en-US" altLang="zh-CN" sz="2400" i="1" dirty="0" smtClean="0">
                <a:latin typeface="+mn-lt"/>
              </a:rPr>
              <a:t>ABE</a:t>
            </a:r>
            <a:r>
              <a:rPr lang="zh-CN" altLang="en-US" sz="2400" dirty="0" smtClean="0">
                <a:latin typeface="+mn-lt"/>
              </a:rPr>
              <a:t>，△</a:t>
            </a:r>
            <a:r>
              <a:rPr lang="en-US" altLang="zh-CN" sz="2400" i="1" dirty="0" smtClean="0">
                <a:latin typeface="+mn-lt"/>
              </a:rPr>
              <a:t>ABD</a:t>
            </a:r>
            <a:r>
              <a:rPr lang="zh-CN" altLang="en-US" sz="2400" dirty="0" smtClean="0">
                <a:latin typeface="+mn-lt"/>
              </a:rPr>
              <a:t>，</a:t>
            </a:r>
            <a:r>
              <a:rPr lang="en-US" altLang="zh-CN" sz="2400" dirty="0" smtClean="0">
                <a:latin typeface="+mn-lt"/>
              </a:rPr>
              <a:t>△</a:t>
            </a:r>
            <a:r>
              <a:rPr lang="en-US" altLang="zh-CN" sz="2400" i="1" dirty="0" smtClean="0">
                <a:latin typeface="+mn-lt"/>
              </a:rPr>
              <a:t>ABC</a:t>
            </a:r>
            <a:r>
              <a:rPr lang="zh-CN" altLang="en-US" sz="2400" dirty="0" smtClean="0">
                <a:latin typeface="+mn-lt"/>
              </a:rPr>
              <a:t>，</a:t>
            </a:r>
            <a:r>
              <a:rPr lang="en-US" altLang="zh-CN" sz="2400" dirty="0" smtClean="0">
                <a:latin typeface="+mn-lt"/>
              </a:rPr>
              <a:t>△</a:t>
            </a:r>
            <a:r>
              <a:rPr lang="en-US" altLang="zh-CN" sz="2400" i="1" dirty="0" smtClean="0">
                <a:latin typeface="+mn-lt"/>
              </a:rPr>
              <a:t>AED</a:t>
            </a:r>
            <a:r>
              <a:rPr lang="zh-CN" altLang="en-US" sz="2400" dirty="0" smtClean="0">
                <a:latin typeface="+mn-lt"/>
              </a:rPr>
              <a:t>，</a:t>
            </a:r>
            <a:r>
              <a:rPr lang="en-US" altLang="zh-CN" sz="2400" dirty="0" smtClean="0">
                <a:latin typeface="+mn-lt"/>
              </a:rPr>
              <a:t>△</a:t>
            </a:r>
            <a:r>
              <a:rPr lang="en-US" altLang="zh-CN" sz="2400" i="1" dirty="0" smtClean="0">
                <a:latin typeface="+mn-lt"/>
              </a:rPr>
              <a:t>AEC</a:t>
            </a:r>
            <a:r>
              <a:rPr lang="zh-CN" altLang="en-US" sz="2400" dirty="0" smtClean="0">
                <a:latin typeface="+mn-lt"/>
              </a:rPr>
              <a:t>，</a:t>
            </a:r>
            <a:r>
              <a:rPr lang="en-US" altLang="zh-CN" sz="2400" dirty="0" smtClean="0">
                <a:latin typeface="+mn-lt"/>
              </a:rPr>
              <a:t>△</a:t>
            </a:r>
            <a:r>
              <a:rPr lang="en-US" altLang="zh-CN" sz="2400" i="1" dirty="0">
                <a:latin typeface="+mn-lt"/>
              </a:rPr>
              <a:t>ADC</a:t>
            </a:r>
            <a:r>
              <a:rPr lang="en-US" altLang="zh-CN" sz="2400" dirty="0">
                <a:latin typeface="+mn-lt"/>
              </a:rPr>
              <a:t>.</a:t>
            </a:r>
          </a:p>
          <a:p>
            <a:pPr eaLnBrk="1" hangingPunct="1">
              <a:lnSpc>
                <a:spcPct val="150000"/>
              </a:lnSpc>
              <a:buFontTx/>
              <a:buNone/>
              <a:defRPr/>
            </a:pPr>
            <a:r>
              <a:rPr lang="en-US" altLang="zh-CN" sz="2400" dirty="0" smtClean="0">
                <a:latin typeface="+mn-lt"/>
              </a:rPr>
              <a:t>(2)</a:t>
            </a:r>
            <a:r>
              <a:rPr lang="zh-CN" altLang="en-US" sz="2400" dirty="0" smtClean="0">
                <a:latin typeface="+mn-lt"/>
                <a:ea typeface="仿宋" panose="02010609060101010101" pitchFamily="49" charset="-122"/>
              </a:rPr>
              <a:t>设</a:t>
            </a:r>
            <a:r>
              <a:rPr lang="en-US" altLang="zh-CN" sz="2400" i="1" dirty="0">
                <a:latin typeface="+mn-lt"/>
                <a:ea typeface="仿宋" panose="02010609060101010101" pitchFamily="49" charset="-122"/>
              </a:rPr>
              <a:t>AB</a:t>
            </a:r>
            <a:r>
              <a:rPr lang="zh-CN" altLang="en-US" sz="2400" dirty="0">
                <a:latin typeface="+mn-lt"/>
                <a:ea typeface="仿宋" panose="02010609060101010101" pitchFamily="49" charset="-122"/>
              </a:rPr>
              <a:t>边上的高为</a:t>
            </a:r>
            <a:r>
              <a:rPr lang="en-US" altLang="zh-CN" sz="2400" i="1" dirty="0" smtClean="0">
                <a:latin typeface="+mn-lt"/>
                <a:ea typeface="仿宋" panose="02010609060101010101" pitchFamily="49" charset="-122"/>
              </a:rPr>
              <a:t>x</a:t>
            </a:r>
            <a:r>
              <a:rPr lang="zh-CN" altLang="en-US" sz="2400" dirty="0" smtClean="0">
                <a:latin typeface="+mn-lt"/>
                <a:ea typeface="仿宋" panose="02010609060101010101" pitchFamily="49" charset="-122"/>
              </a:rPr>
              <a:t>，</a:t>
            </a:r>
            <a:endParaRPr lang="en-US" altLang="zh-CN" sz="2400" dirty="0">
              <a:latin typeface="+mn-lt"/>
              <a:ea typeface="仿宋" panose="02010609060101010101" pitchFamily="49" charset="-122"/>
            </a:endParaRPr>
          </a:p>
          <a:p>
            <a:pPr eaLnBrk="1" hangingPunct="1">
              <a:lnSpc>
                <a:spcPct val="150000"/>
              </a:lnSpc>
              <a:buFontTx/>
              <a:buNone/>
              <a:defRPr/>
            </a:pPr>
            <a:r>
              <a:rPr lang="en-US" altLang="zh-CN" sz="2400" dirty="0">
                <a:latin typeface="+mn-lt"/>
                <a:ea typeface="仿宋" panose="02010609060101010101" pitchFamily="49" charset="-122"/>
              </a:rPr>
              <a:t>∵</a:t>
            </a:r>
            <a:r>
              <a:rPr lang="en-US" altLang="zh-CN" sz="2400" i="1" dirty="0">
                <a:latin typeface="+mn-lt"/>
                <a:ea typeface="仿宋" panose="02010609060101010101" pitchFamily="49" charset="-122"/>
              </a:rPr>
              <a:t>S</a:t>
            </a:r>
            <a:r>
              <a:rPr lang="en-US" altLang="zh-CN" sz="2400" dirty="0">
                <a:latin typeface="+mn-lt"/>
                <a:ea typeface="仿宋" panose="02010609060101010101" pitchFamily="49" charset="-122"/>
              </a:rPr>
              <a:t>△</a:t>
            </a:r>
            <a:r>
              <a:rPr lang="en-US" altLang="zh-CN" sz="2400" i="1" dirty="0">
                <a:latin typeface="+mn-lt"/>
                <a:ea typeface="仿宋" panose="02010609060101010101" pitchFamily="49" charset="-122"/>
              </a:rPr>
              <a:t>ABC</a:t>
            </a:r>
            <a:r>
              <a:rPr lang="en-US" altLang="zh-CN" sz="2400" dirty="0">
                <a:latin typeface="+mn-lt"/>
                <a:ea typeface="仿宋" panose="02010609060101010101" pitchFamily="49" charset="-122"/>
              </a:rPr>
              <a:t>=  </a:t>
            </a:r>
            <a:r>
              <a:rPr lang="en-US" altLang="zh-CN" sz="2400" i="1" dirty="0">
                <a:latin typeface="+mn-lt"/>
                <a:ea typeface="仿宋" panose="02010609060101010101" pitchFamily="49" charset="-122"/>
              </a:rPr>
              <a:t>BC</a:t>
            </a:r>
            <a:r>
              <a:rPr lang="en-US" altLang="zh-CN" sz="2400" dirty="0">
                <a:latin typeface="+mn-lt"/>
                <a:ea typeface="仿宋" panose="02010609060101010101" pitchFamily="49" charset="-122"/>
              </a:rPr>
              <a:t>·</a:t>
            </a:r>
            <a:r>
              <a:rPr lang="en-US" altLang="zh-CN" sz="2400" i="1" dirty="0">
                <a:latin typeface="+mn-lt"/>
                <a:ea typeface="仿宋" panose="02010609060101010101" pitchFamily="49" charset="-122"/>
              </a:rPr>
              <a:t>AE</a:t>
            </a:r>
            <a:r>
              <a:rPr lang="en-US" altLang="zh-CN" sz="2400" dirty="0">
                <a:latin typeface="+mn-lt"/>
                <a:ea typeface="仿宋" panose="02010609060101010101" pitchFamily="49" charset="-122"/>
              </a:rPr>
              <a:t>=   </a:t>
            </a:r>
            <a:r>
              <a:rPr lang="en-US" altLang="zh-CN" sz="2400" i="1" dirty="0">
                <a:latin typeface="+mn-lt"/>
                <a:ea typeface="仿宋" panose="02010609060101010101" pitchFamily="49" charset="-122"/>
              </a:rPr>
              <a:t>AB·x</a:t>
            </a:r>
          </a:p>
          <a:p>
            <a:pPr eaLnBrk="1" hangingPunct="1">
              <a:lnSpc>
                <a:spcPct val="150000"/>
              </a:lnSpc>
              <a:buFontTx/>
              <a:buNone/>
              <a:defRPr/>
            </a:pPr>
            <a:r>
              <a:rPr lang="en-US" altLang="zh-CN" sz="2400" dirty="0">
                <a:latin typeface="+mn-lt"/>
                <a:ea typeface="仿宋" panose="02010609060101010101" pitchFamily="49" charset="-122"/>
              </a:rPr>
              <a:t>∴</a:t>
            </a:r>
            <a:r>
              <a:rPr lang="en-US" altLang="zh-CN" sz="2400" i="1" dirty="0" smtClean="0">
                <a:solidFill>
                  <a:srgbClr val="FF0000"/>
                </a:solidFill>
                <a:latin typeface="+mn-lt"/>
                <a:ea typeface="仿宋" panose="02010609060101010101" pitchFamily="49" charset="-122"/>
              </a:rPr>
              <a:t>BC·AE</a:t>
            </a:r>
            <a:r>
              <a:rPr lang="en-US" altLang="zh-CN" sz="2400" dirty="0" smtClean="0">
                <a:solidFill>
                  <a:srgbClr val="FF0000"/>
                </a:solidFill>
                <a:latin typeface="+mn-lt"/>
                <a:ea typeface="仿宋" panose="02010609060101010101" pitchFamily="49" charset="-122"/>
              </a:rPr>
              <a:t>=</a:t>
            </a:r>
            <a:r>
              <a:rPr lang="en-US" altLang="zh-CN" sz="2400" i="1" dirty="0" smtClean="0">
                <a:solidFill>
                  <a:srgbClr val="FF0000"/>
                </a:solidFill>
                <a:latin typeface="+mn-lt"/>
                <a:ea typeface="仿宋" panose="02010609060101010101" pitchFamily="49" charset="-122"/>
              </a:rPr>
              <a:t>AB·x</a:t>
            </a:r>
            <a:r>
              <a:rPr lang="zh-CN" altLang="en-US" sz="2400" dirty="0" smtClean="0">
                <a:latin typeface="+mn-lt"/>
                <a:ea typeface="仿宋" panose="02010609060101010101" pitchFamily="49" charset="-122"/>
              </a:rPr>
              <a:t>，</a:t>
            </a:r>
            <a:r>
              <a:rPr lang="en-US" altLang="zh-CN" sz="2400" dirty="0" smtClean="0">
                <a:latin typeface="+mn-lt"/>
                <a:ea typeface="仿宋" panose="02010609060101010101" pitchFamily="49" charset="-122"/>
              </a:rPr>
              <a:t>8×3=6</a:t>
            </a:r>
            <a:r>
              <a:rPr lang="en-US" altLang="zh-CN" sz="2400" i="1" dirty="0" smtClean="0">
                <a:latin typeface="+mn-lt"/>
                <a:ea typeface="仿宋" panose="02010609060101010101" pitchFamily="49" charset="-122"/>
              </a:rPr>
              <a:t>x</a:t>
            </a:r>
            <a:endParaRPr lang="en-US" altLang="zh-CN" sz="2400" i="1" dirty="0">
              <a:latin typeface="+mn-lt"/>
              <a:ea typeface="仿宋" panose="02010609060101010101" pitchFamily="49" charset="-122"/>
            </a:endParaRPr>
          </a:p>
          <a:p>
            <a:pPr eaLnBrk="1" hangingPunct="1">
              <a:lnSpc>
                <a:spcPct val="150000"/>
              </a:lnSpc>
              <a:buFontTx/>
              <a:buNone/>
              <a:defRPr/>
            </a:pPr>
            <a:r>
              <a:rPr lang="zh-CN" altLang="en-US" sz="2400" dirty="0">
                <a:latin typeface="+mn-lt"/>
                <a:ea typeface="仿宋" panose="02010609060101010101" pitchFamily="49" charset="-122"/>
              </a:rPr>
              <a:t>解得</a:t>
            </a:r>
            <a:r>
              <a:rPr lang="en-US" altLang="zh-CN" sz="2400" i="1" dirty="0">
                <a:solidFill>
                  <a:srgbClr val="FF0000"/>
                </a:solidFill>
                <a:latin typeface="+mn-lt"/>
                <a:ea typeface="仿宋" panose="02010609060101010101" pitchFamily="49" charset="-122"/>
              </a:rPr>
              <a:t>x</a:t>
            </a:r>
            <a:r>
              <a:rPr lang="en-US" altLang="zh-CN" sz="2400" dirty="0">
                <a:solidFill>
                  <a:srgbClr val="FF0000"/>
                </a:solidFill>
                <a:latin typeface="+mn-lt"/>
                <a:ea typeface="仿宋" panose="02010609060101010101" pitchFamily="49" charset="-122"/>
              </a:rPr>
              <a:t>=4</a:t>
            </a:r>
            <a:r>
              <a:rPr lang="en-US" altLang="zh-CN" sz="2400" dirty="0">
                <a:latin typeface="+mn-lt"/>
                <a:ea typeface="仿宋" panose="02010609060101010101" pitchFamily="49" charset="-122"/>
              </a:rPr>
              <a:t>.</a:t>
            </a:r>
          </a:p>
        </p:txBody>
      </p:sp>
      <p:graphicFrame>
        <p:nvGraphicFramePr>
          <p:cNvPr id="50185" name="对象 2">
            <a:hlinkClick r:id="" action="ppaction://ole?verb=1"/>
            <a:extLst>
              <a:ext uri="{FF2B5EF4-FFF2-40B4-BE49-F238E27FC236}">
                <a16:creationId xmlns="" xmlns:a16="http://schemas.microsoft.com/office/drawing/2014/main" id="{D69FCC21-0B7A-477D-9B62-694AE857B520}"/>
              </a:ext>
            </a:extLst>
          </p:cNvPr>
          <p:cNvGraphicFramePr>
            <a:graphicFrameLocks noChangeAspect="1"/>
          </p:cNvGraphicFramePr>
          <p:nvPr>
            <p:extLst>
              <p:ext uri="{D42A27DB-BD31-4B8C-83A1-F6EECF244321}">
                <p14:modId xmlns:p14="http://schemas.microsoft.com/office/powerpoint/2010/main" val="1261724664"/>
              </p:ext>
            </p:extLst>
          </p:nvPr>
        </p:nvGraphicFramePr>
        <p:xfrm>
          <a:off x="2553839" y="3379377"/>
          <a:ext cx="233779" cy="603930"/>
        </p:xfrm>
        <a:graphic>
          <a:graphicData uri="http://schemas.openxmlformats.org/presentationml/2006/ole">
            <mc:AlternateContent xmlns:mc="http://schemas.openxmlformats.org/markup-compatibility/2006">
              <mc:Choice xmlns:v="urn:schemas-microsoft-com:vml" Requires="v">
                <p:oleObj spid="_x0000_s50297" r:id="rId4" imgW="152280" imgH="393480" progId="Equation.KSEE3">
                  <p:embed/>
                </p:oleObj>
              </mc:Choice>
              <mc:Fallback>
                <p:oleObj r:id="rId4" imgW="152280" imgH="393480" progId="Equation.KSEE3">
                  <p:embed/>
                  <p:pic>
                    <p:nvPicPr>
                      <p:cNvPr id="0" name="对象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553839" y="3379377"/>
                        <a:ext cx="233779" cy="603930"/>
                      </a:xfrm>
                      <a:prstGeom prst="rect">
                        <a:avLst/>
                      </a:prstGeom>
                      <a:noFill/>
                      <a:ln>
                        <a:noFill/>
                      </a:ln>
                      <a:extLst/>
                    </p:spPr>
                  </p:pic>
                </p:oleObj>
              </mc:Fallback>
            </mc:AlternateContent>
          </a:graphicData>
        </a:graphic>
      </p:graphicFrame>
      <p:graphicFrame>
        <p:nvGraphicFramePr>
          <p:cNvPr id="50186" name="对象 3">
            <a:hlinkClick r:id="" action="ppaction://ole?verb=1"/>
            <a:extLst>
              <a:ext uri="{FF2B5EF4-FFF2-40B4-BE49-F238E27FC236}">
                <a16:creationId xmlns="" xmlns:a16="http://schemas.microsoft.com/office/drawing/2014/main" id="{6A329AC0-7E46-479C-89E8-621967F0F0B3}"/>
              </a:ext>
            </a:extLst>
          </p:cNvPr>
          <p:cNvGraphicFramePr>
            <a:graphicFrameLocks noChangeAspect="1"/>
          </p:cNvGraphicFramePr>
          <p:nvPr>
            <p:extLst>
              <p:ext uri="{D42A27DB-BD31-4B8C-83A1-F6EECF244321}">
                <p14:modId xmlns:p14="http://schemas.microsoft.com/office/powerpoint/2010/main" val="486725627"/>
              </p:ext>
            </p:extLst>
          </p:nvPr>
        </p:nvGraphicFramePr>
        <p:xfrm>
          <a:off x="3878347" y="3359199"/>
          <a:ext cx="241590" cy="624108"/>
        </p:xfrm>
        <a:graphic>
          <a:graphicData uri="http://schemas.openxmlformats.org/presentationml/2006/ole">
            <mc:AlternateContent xmlns:mc="http://schemas.openxmlformats.org/markup-compatibility/2006">
              <mc:Choice xmlns:v="urn:schemas-microsoft-com:vml" Requires="v">
                <p:oleObj spid="_x0000_s50298" r:id="rId6" imgW="152280" imgH="393480" progId="Equation.KSEE3">
                  <p:embed/>
                </p:oleObj>
              </mc:Choice>
              <mc:Fallback>
                <p:oleObj r:id="rId6" imgW="152280" imgH="393480" progId="Equation.KSEE3">
                  <p:embed/>
                  <p:pic>
                    <p:nvPicPr>
                      <p:cNvPr id="0" name="对象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878347" y="3359199"/>
                        <a:ext cx="241590" cy="624108"/>
                      </a:xfrm>
                      <a:prstGeom prst="rect">
                        <a:avLst/>
                      </a:prstGeom>
                      <a:noFill/>
                      <a:ln>
                        <a:noFill/>
                      </a:ln>
                      <a:extLst/>
                    </p:spPr>
                  </p:pic>
                </p:oleObj>
              </mc:Fallback>
            </mc:AlternateContent>
          </a:graphicData>
        </a:graphic>
      </p:graphicFrame>
      <p:pic>
        <p:nvPicPr>
          <p:cNvPr id="16" name="Picture 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37344" y="619125"/>
            <a:ext cx="598091" cy="629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17" name="组合 2"/>
          <p:cNvGrpSpPr>
            <a:grpSpLocks/>
          </p:cNvGrpSpPr>
          <p:nvPr/>
        </p:nvGrpSpPr>
        <p:grpSpPr bwMode="auto">
          <a:xfrm>
            <a:off x="-14287" y="-50794"/>
            <a:ext cx="2006600" cy="478473"/>
            <a:chOff x="153" y="55"/>
            <a:chExt cx="3160" cy="753"/>
          </a:xfrm>
        </p:grpSpPr>
        <p:cxnSp>
          <p:nvCxnSpPr>
            <p:cNvPr id="18" name="直线连接符 20"/>
            <p:cNvCxnSpPr/>
            <p:nvPr/>
          </p:nvCxnSpPr>
          <p:spPr>
            <a:xfrm>
              <a:off x="153" y="777"/>
              <a:ext cx="3160" cy="0"/>
            </a:xfrm>
            <a:prstGeom prst="line">
              <a:avLst/>
            </a:prstGeom>
            <a:ln>
              <a:solidFill>
                <a:srgbClr val="00B050"/>
              </a:solidFill>
            </a:ln>
          </p:spPr>
          <p:style>
            <a:lnRef idx="2">
              <a:schemeClr val="accent1"/>
            </a:lnRef>
            <a:fillRef idx="0">
              <a:schemeClr val="accent1"/>
            </a:fillRef>
            <a:effectRef idx="1">
              <a:schemeClr val="accent1"/>
            </a:effectRef>
            <a:fontRef idx="minor">
              <a:schemeClr val="tx1"/>
            </a:fontRef>
          </p:style>
        </p:cxnSp>
        <p:sp>
          <p:nvSpPr>
            <p:cNvPr id="19" name="文本框 18"/>
            <p:cNvSpPr txBox="1">
              <a:spLocks noChangeArrowheads="1"/>
            </p:cNvSpPr>
            <p:nvPr/>
          </p:nvSpPr>
          <p:spPr bwMode="auto">
            <a:xfrm>
              <a:off x="990" y="55"/>
              <a:ext cx="2310" cy="7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eaLnBrk="0" hangingPunct="0">
                <a:defRPr sz="2500" b="1">
                  <a:latin typeface="宋体" pitchFamily="2" charset="-122"/>
                  <a:cs typeface="Yuanti SC"/>
                </a:defRPr>
              </a:lvl1pPr>
            </a:lstStyle>
            <a:p>
              <a:r>
                <a:rPr lang="zh-CN" altLang="en-US" dirty="0">
                  <a:solidFill>
                    <a:prstClr val="black"/>
                  </a:solidFill>
                </a:rPr>
                <a:t>巩固练习</a:t>
              </a:r>
            </a:p>
          </p:txBody>
        </p:sp>
        <p:sp>
          <p:nvSpPr>
            <p:cNvPr id="20" name="Freeform 74"/>
            <p:cNvSpPr>
              <a:spLocks noChangeAspect="1" noEditPoints="1"/>
            </p:cNvSpPr>
            <p:nvPr/>
          </p:nvSpPr>
          <p:spPr bwMode="auto">
            <a:xfrm>
              <a:off x="323" y="202"/>
              <a:ext cx="567" cy="505"/>
            </a:xfrm>
            <a:custGeom>
              <a:avLst/>
              <a:gdLst>
                <a:gd name="T0" fmla="*/ 127 w 167"/>
                <a:gd name="T1" fmla="*/ 22 h 148"/>
                <a:gd name="T2" fmla="*/ 74 w 167"/>
                <a:gd name="T3" fmla="*/ 0 h 148"/>
                <a:gd name="T4" fmla="*/ 0 w 167"/>
                <a:gd name="T5" fmla="*/ 74 h 148"/>
                <a:gd name="T6" fmla="*/ 74 w 167"/>
                <a:gd name="T7" fmla="*/ 148 h 148"/>
                <a:gd name="T8" fmla="*/ 143 w 167"/>
                <a:gd name="T9" fmla="*/ 99 h 148"/>
                <a:gd name="T10" fmla="*/ 70 w 167"/>
                <a:gd name="T11" fmla="*/ 79 h 148"/>
                <a:gd name="T12" fmla="*/ 127 w 167"/>
                <a:gd name="T13" fmla="*/ 22 h 148"/>
                <a:gd name="T14" fmla="*/ 147 w 167"/>
                <a:gd name="T15" fmla="*/ 19 h 148"/>
                <a:gd name="T16" fmla="*/ 93 w 167"/>
                <a:gd name="T17" fmla="*/ 73 h 148"/>
                <a:gd name="T18" fmla="*/ 164 w 167"/>
                <a:gd name="T19" fmla="*/ 92 h 148"/>
                <a:gd name="T20" fmla="*/ 167 w 167"/>
                <a:gd name="T21" fmla="*/ 69 h 148"/>
                <a:gd name="T22" fmla="*/ 147 w 167"/>
                <a:gd name="T23" fmla="*/ 19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7" h="148">
                  <a:moveTo>
                    <a:pt x="127" y="22"/>
                  </a:moveTo>
                  <a:cubicBezTo>
                    <a:pt x="113" y="8"/>
                    <a:pt x="95" y="0"/>
                    <a:pt x="74" y="0"/>
                  </a:cubicBezTo>
                  <a:cubicBezTo>
                    <a:pt x="33" y="0"/>
                    <a:pt x="0" y="33"/>
                    <a:pt x="0" y="74"/>
                  </a:cubicBezTo>
                  <a:cubicBezTo>
                    <a:pt x="0" y="115"/>
                    <a:pt x="33" y="148"/>
                    <a:pt x="74" y="148"/>
                  </a:cubicBezTo>
                  <a:cubicBezTo>
                    <a:pt x="106" y="148"/>
                    <a:pt x="133" y="127"/>
                    <a:pt x="143" y="99"/>
                  </a:cubicBezTo>
                  <a:cubicBezTo>
                    <a:pt x="70" y="79"/>
                    <a:pt x="70" y="79"/>
                    <a:pt x="70" y="79"/>
                  </a:cubicBezTo>
                  <a:lnTo>
                    <a:pt x="127" y="22"/>
                  </a:lnTo>
                  <a:close/>
                  <a:moveTo>
                    <a:pt x="147" y="19"/>
                  </a:moveTo>
                  <a:cubicBezTo>
                    <a:pt x="93" y="73"/>
                    <a:pt x="93" y="73"/>
                    <a:pt x="93" y="73"/>
                  </a:cubicBezTo>
                  <a:cubicBezTo>
                    <a:pt x="164" y="92"/>
                    <a:pt x="164" y="92"/>
                    <a:pt x="164" y="92"/>
                  </a:cubicBezTo>
                  <a:cubicBezTo>
                    <a:pt x="166" y="85"/>
                    <a:pt x="167" y="77"/>
                    <a:pt x="167" y="69"/>
                  </a:cubicBezTo>
                  <a:cubicBezTo>
                    <a:pt x="167" y="50"/>
                    <a:pt x="160" y="32"/>
                    <a:pt x="147" y="19"/>
                  </a:cubicBezTo>
                  <a:close/>
                </a:path>
              </a:pathLst>
            </a:custGeom>
            <a:solidFill>
              <a:schemeClr val="accent3">
                <a:lumMod val="75000"/>
              </a:schemeClr>
            </a:solidFill>
            <a:ln>
              <a:noFill/>
            </a:ln>
          </p:spPr>
          <p:txBody>
            <a:bodyPr/>
            <a:lstStyle/>
            <a:p>
              <a:pPr fontAlgn="auto">
                <a:spcBef>
                  <a:spcPts val="0"/>
                </a:spcBef>
                <a:spcAft>
                  <a:spcPts val="0"/>
                </a:spcAft>
                <a:buFontTx/>
                <a:buNone/>
                <a:defRPr/>
              </a:pPr>
              <a:endParaRPr lang="en-US" dirty="0">
                <a:solidFill>
                  <a:srgbClr val="000000"/>
                </a:solidFill>
                <a:latin typeface="Times New Roman"/>
                <a:ea typeface="微软雅黑" panose="020B0503020204020204" pitchFamily="34" charset="-122"/>
              </a:endParaRPr>
            </a:p>
          </p:txBody>
        </p:sp>
      </p:gr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animEffect transition="in" filter="fade">
                                      <p:cBhvr>
                                        <p:cTn id="15" dur="500"/>
                                        <p:tgtEl>
                                          <p:spTgt spid="2">
                                            <p:txEl>
                                              <p:pRg st="2" end="2"/>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50185"/>
                                        </p:tgtEl>
                                        <p:attrNameLst>
                                          <p:attrName>style.visibility</p:attrName>
                                        </p:attrNameLst>
                                      </p:cBhvr>
                                      <p:to>
                                        <p:strVal val="visible"/>
                                      </p:to>
                                    </p:set>
                                    <p:animEffect transition="in" filter="fade">
                                      <p:cBhvr>
                                        <p:cTn id="18" dur="500"/>
                                        <p:tgtEl>
                                          <p:spTgt spid="50185"/>
                                        </p:tgtEl>
                                      </p:cBhvr>
                                    </p:animEffect>
                                  </p:childTnLst>
                                </p:cTn>
                              </p:par>
                              <p:par>
                                <p:cTn id="19" presetID="10" presetClass="entr" presetSubtype="0" fill="hold" nodeType="withEffect">
                                  <p:stCondLst>
                                    <p:cond delay="0"/>
                                  </p:stCondLst>
                                  <p:childTnLst>
                                    <p:set>
                                      <p:cBhvr>
                                        <p:cTn id="20" dur="1" fill="hold">
                                          <p:stCondLst>
                                            <p:cond delay="0"/>
                                          </p:stCondLst>
                                        </p:cTn>
                                        <p:tgtEl>
                                          <p:spTgt spid="50186"/>
                                        </p:tgtEl>
                                        <p:attrNameLst>
                                          <p:attrName>style.visibility</p:attrName>
                                        </p:attrNameLst>
                                      </p:cBhvr>
                                      <p:to>
                                        <p:strVal val="visible"/>
                                      </p:to>
                                    </p:set>
                                    <p:animEffect transition="in" filter="fade">
                                      <p:cBhvr>
                                        <p:cTn id="21" dur="500"/>
                                        <p:tgtEl>
                                          <p:spTgt spid="50186"/>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2">
                                            <p:txEl>
                                              <p:pRg st="3" end="3"/>
                                            </p:txEl>
                                          </p:spTgt>
                                        </p:tgtEl>
                                        <p:attrNameLst>
                                          <p:attrName>style.visibility</p:attrName>
                                        </p:attrNameLst>
                                      </p:cBhvr>
                                      <p:to>
                                        <p:strVal val="visible"/>
                                      </p:to>
                                    </p:set>
                                    <p:animEffect transition="in" filter="fade">
                                      <p:cBhvr>
                                        <p:cTn id="26" dur="500"/>
                                        <p:tgtEl>
                                          <p:spTgt spid="2">
                                            <p:txEl>
                                              <p:pRg st="3" end="3"/>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2">
                                            <p:txEl>
                                              <p:pRg st="4" end="4"/>
                                            </p:txEl>
                                          </p:spTgt>
                                        </p:tgtEl>
                                        <p:attrNameLst>
                                          <p:attrName>style.visibility</p:attrName>
                                        </p:attrNameLst>
                                      </p:cBhvr>
                                      <p:to>
                                        <p:strVal val="visible"/>
                                      </p:to>
                                    </p:set>
                                    <p:animEffect transition="in" filter="fade">
                                      <p:cBhvr>
                                        <p:cTn id="31"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ext Box 11">
            <a:extLst>
              <a:ext uri="{FF2B5EF4-FFF2-40B4-BE49-F238E27FC236}">
                <a16:creationId xmlns="" xmlns:a16="http://schemas.microsoft.com/office/drawing/2014/main" id="{2A393432-7485-4C77-98C1-4D66155B5637}"/>
              </a:ext>
            </a:extLst>
          </p:cNvPr>
          <p:cNvSpPr txBox="1">
            <a:spLocks noChangeArrowheads="1"/>
          </p:cNvSpPr>
          <p:nvPr/>
        </p:nvSpPr>
        <p:spPr bwMode="auto">
          <a:xfrm>
            <a:off x="761942" y="1494012"/>
            <a:ext cx="7997825" cy="215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0000"/>
              </a:lnSpc>
            </a:pPr>
            <a:r>
              <a:rPr lang="zh-CN" altLang="en-US" sz="2800" dirty="0" smtClean="0">
                <a:latin typeface="楷体" panose="02010609060101010101" pitchFamily="49" charset="-122"/>
                <a:ea typeface="楷体" panose="02010609060101010101" pitchFamily="49" charset="-122"/>
              </a:rPr>
              <a:t>   </a:t>
            </a:r>
            <a:r>
              <a:rPr lang="zh-CN" altLang="en-US" sz="2800" dirty="0">
                <a:latin typeface="楷体" panose="02010609060101010101" pitchFamily="49" charset="-122"/>
                <a:ea typeface="楷体" panose="02010609060101010101" pitchFamily="49" charset="-122"/>
              </a:rPr>
              <a:t> </a:t>
            </a:r>
            <a:r>
              <a:rPr lang="zh-CN" altLang="en-US" sz="2800" b="1" dirty="0" smtClean="0">
                <a:latin typeface="楷体" panose="02010609060101010101" pitchFamily="49" charset="-122"/>
                <a:ea typeface="楷体" panose="02010609060101010101" pitchFamily="49" charset="-122"/>
              </a:rPr>
              <a:t>我们</a:t>
            </a:r>
            <a:r>
              <a:rPr lang="zh-CN" altLang="en-US" sz="2800" b="1" dirty="0">
                <a:latin typeface="楷体" panose="02010609060101010101" pitchFamily="49" charset="-122"/>
                <a:ea typeface="楷体" panose="02010609060101010101" pitchFamily="49" charset="-122"/>
              </a:rPr>
              <a:t>学习了三角形的</a:t>
            </a:r>
            <a:r>
              <a:rPr lang="zh-CN" altLang="en-US" sz="2800" b="1" dirty="0" smtClean="0">
                <a:latin typeface="楷体" panose="02010609060101010101" pitchFamily="49" charset="-122"/>
                <a:ea typeface="楷体" panose="02010609060101010101" pitchFamily="49" charset="-122"/>
              </a:rPr>
              <a:t>高，我</a:t>
            </a:r>
            <a:r>
              <a:rPr lang="zh-CN" altLang="en-US" sz="2800" b="1" dirty="0">
                <a:latin typeface="楷体" panose="02010609060101010101" pitchFamily="49" charset="-122"/>
                <a:ea typeface="楷体" panose="02010609060101010101" pitchFamily="49" charset="-122"/>
              </a:rPr>
              <a:t>们已经知道了三角形的面积公</a:t>
            </a:r>
            <a:r>
              <a:rPr lang="zh-CN" altLang="en-US" sz="2800" b="1" dirty="0" smtClean="0">
                <a:latin typeface="楷体" panose="02010609060101010101" pitchFamily="49" charset="-122"/>
                <a:ea typeface="楷体" panose="02010609060101010101" pitchFamily="49" charset="-122"/>
              </a:rPr>
              <a:t>式，你</a:t>
            </a:r>
            <a:r>
              <a:rPr lang="zh-CN" altLang="en-US" sz="2800" b="1" dirty="0">
                <a:latin typeface="楷体" panose="02010609060101010101" pitchFamily="49" charset="-122"/>
                <a:ea typeface="楷体" panose="02010609060101010101" pitchFamily="49" charset="-122"/>
              </a:rPr>
              <a:t>能经过三角形的一个顶点画一条线</a:t>
            </a:r>
            <a:r>
              <a:rPr lang="zh-CN" altLang="en-US" sz="2800" b="1" dirty="0" smtClean="0">
                <a:latin typeface="楷体" panose="02010609060101010101" pitchFamily="49" charset="-122"/>
                <a:ea typeface="楷体" panose="02010609060101010101" pitchFamily="49" charset="-122"/>
              </a:rPr>
              <a:t>段，将</a:t>
            </a:r>
            <a:r>
              <a:rPr lang="zh-CN" altLang="en-US" sz="2800" b="1" dirty="0">
                <a:latin typeface="楷体" panose="02010609060101010101" pitchFamily="49" charset="-122"/>
                <a:ea typeface="楷体" panose="02010609060101010101" pitchFamily="49" charset="-122"/>
              </a:rPr>
              <a:t>这个三角形分为</a:t>
            </a:r>
            <a:r>
              <a:rPr lang="zh-CN" altLang="en-US" sz="2800" b="1" dirty="0">
                <a:solidFill>
                  <a:srgbClr val="FF0000"/>
                </a:solidFill>
                <a:latin typeface="楷体" panose="02010609060101010101" pitchFamily="49" charset="-122"/>
                <a:ea typeface="楷体" panose="02010609060101010101" pitchFamily="49" charset="-122"/>
              </a:rPr>
              <a:t>面积相等的两个三角形</a:t>
            </a:r>
            <a:r>
              <a:rPr lang="zh-CN" altLang="en-US" sz="2800" b="1" dirty="0">
                <a:latin typeface="楷体" panose="02010609060101010101" pitchFamily="49" charset="-122"/>
                <a:ea typeface="楷体" panose="02010609060101010101" pitchFamily="49" charset="-122"/>
              </a:rPr>
              <a:t>吗？</a:t>
            </a:r>
          </a:p>
        </p:txBody>
      </p:sp>
      <p:sp>
        <p:nvSpPr>
          <p:cNvPr id="4" name="矩形 4">
            <a:extLst>
              <a:ext uri="{FF2B5EF4-FFF2-40B4-BE49-F238E27FC236}">
                <a16:creationId xmlns="" xmlns:a16="http://schemas.microsoft.com/office/drawing/2014/main" id="{942F32A6-9676-408A-9D5F-828F4A3A1883}"/>
              </a:ext>
            </a:extLst>
          </p:cNvPr>
          <p:cNvSpPr>
            <a:spLocks noChangeArrowheads="1"/>
          </p:cNvSpPr>
          <p:nvPr/>
        </p:nvSpPr>
        <p:spPr bwMode="auto">
          <a:xfrm>
            <a:off x="4024567" y="613475"/>
            <a:ext cx="5278437" cy="460375"/>
          </a:xfrm>
          <a:prstGeom prst="rect">
            <a:avLst/>
          </a:prstGeom>
          <a:noFill/>
          <a:ln w="9525">
            <a:noFill/>
            <a:miter lim="800000"/>
          </a:ln>
          <a:effectLst/>
        </p:spPr>
        <p:txBody>
          <a:bodyPr>
            <a:spAutoFit/>
          </a:bodyPr>
          <a:lstStyle>
            <a:lvl1pPr eaLnBrk="0" hangingPunct="0">
              <a:lnSpc>
                <a:spcPct val="120000"/>
              </a:lnSpc>
              <a:defRPr sz="2400" b="1">
                <a:solidFill>
                  <a:schemeClr val="tx1"/>
                </a:solidFill>
                <a:latin typeface="宋体" panose="02010600030101010101" pitchFamily="2" charset="-122"/>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宋体" panose="02010600030101010101" pitchFamily="2" charset="-122"/>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宋体" panose="02010600030101010101" pitchFamily="2" charset="-122"/>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宋体" panose="02010600030101010101" pitchFamily="2" charset="-122"/>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宋体" panose="02010600030101010101" pitchFamily="2" charset="-122"/>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宋体" panose="02010600030101010101" pitchFamily="2" charset="-122"/>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宋体" panose="02010600030101010101" pitchFamily="2" charset="-122"/>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宋体" panose="02010600030101010101" pitchFamily="2" charset="-122"/>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宋体" panose="02010600030101010101" pitchFamily="2" charset="-122"/>
                <a:ea typeface="宋体" panose="02010600030101010101" pitchFamily="2" charset="-122"/>
              </a:defRPr>
            </a:lvl9pPr>
          </a:lstStyle>
          <a:p>
            <a:pPr eaLnBrk="1" hangingPunct="1">
              <a:lnSpc>
                <a:spcPct val="100000"/>
              </a:lnSpc>
              <a:buFontTx/>
              <a:buNone/>
              <a:defRPr/>
            </a:pPr>
            <a:r>
              <a:rPr lang="zh-CN" altLang="en-US" dirty="0">
                <a:latin typeface="Times New Roman" panose="02020603050405020304" pitchFamily="18" charset="0"/>
                <a:ea typeface="黑体" panose="02010600030101010101" pitchFamily="2" charset="-122"/>
              </a:rPr>
              <a:t>三角形中线的概念</a:t>
            </a:r>
          </a:p>
        </p:txBody>
      </p:sp>
      <p:grpSp>
        <p:nvGrpSpPr>
          <p:cNvPr id="51203" name="组合 4">
            <a:extLst>
              <a:ext uri="{FF2B5EF4-FFF2-40B4-BE49-F238E27FC236}">
                <a16:creationId xmlns="" xmlns:a16="http://schemas.microsoft.com/office/drawing/2014/main" id="{2F69657B-9DD9-4C71-9ADB-FA7B48417577}"/>
              </a:ext>
            </a:extLst>
          </p:cNvPr>
          <p:cNvGrpSpPr>
            <a:grpSpLocks/>
          </p:cNvGrpSpPr>
          <p:nvPr/>
        </p:nvGrpSpPr>
        <p:grpSpPr bwMode="auto">
          <a:xfrm>
            <a:off x="2304774" y="616650"/>
            <a:ext cx="1685925" cy="410275"/>
            <a:chOff x="3485" y="1168"/>
            <a:chExt cx="2654" cy="647"/>
          </a:xfrm>
        </p:grpSpPr>
        <p:sp>
          <p:nvSpPr>
            <p:cNvPr id="2" name="圆角矩形 1">
              <a:extLst>
                <a:ext uri="{FF2B5EF4-FFF2-40B4-BE49-F238E27FC236}">
                  <a16:creationId xmlns="" xmlns:a16="http://schemas.microsoft.com/office/drawing/2014/main" id="{61CAE712-1E8C-48BE-AB63-807424566BCE}"/>
                </a:ext>
              </a:extLst>
            </p:cNvPr>
            <p:cNvSpPr/>
            <p:nvPr/>
          </p:nvSpPr>
          <p:spPr>
            <a:xfrm>
              <a:off x="3485" y="1168"/>
              <a:ext cx="2654" cy="626"/>
            </a:xfrm>
            <a:prstGeom prst="roundRect">
              <a:avLst/>
            </a:prstGeom>
            <a:solidFill>
              <a:schemeClr val="accent2">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51205" name="矩形 1">
              <a:extLst>
                <a:ext uri="{FF2B5EF4-FFF2-40B4-BE49-F238E27FC236}">
                  <a16:creationId xmlns="" xmlns:a16="http://schemas.microsoft.com/office/drawing/2014/main" id="{D87DCF78-EDF0-4FC0-9780-C4A86ED431FA}"/>
                </a:ext>
              </a:extLst>
            </p:cNvPr>
            <p:cNvSpPr>
              <a:spLocks noChangeArrowheads="1"/>
            </p:cNvSpPr>
            <p:nvPr/>
          </p:nvSpPr>
          <p:spPr bwMode="auto">
            <a:xfrm>
              <a:off x="3759" y="1203"/>
              <a:ext cx="2108" cy="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lnSpc>
                  <a:spcPct val="80000"/>
                </a:lnSpc>
              </a:pPr>
              <a:r>
                <a:rPr lang="zh-CN" altLang="en-US" sz="2400" dirty="0">
                  <a:solidFill>
                    <a:schemeClr val="bg1"/>
                  </a:solidFill>
                  <a:latin typeface="Times New Roman" panose="02020603050405020304" pitchFamily="18" charset="0"/>
                  <a:ea typeface="黑体" panose="02010609060101010101" pitchFamily="49" charset="-122"/>
                </a:rPr>
                <a:t>知识点 </a:t>
              </a:r>
              <a:r>
                <a:rPr lang="en-US" altLang="zh-CN" sz="2400" b="1" dirty="0">
                  <a:solidFill>
                    <a:schemeClr val="bg1"/>
                  </a:solidFill>
                  <a:latin typeface="Times New Roman" panose="02020603050405020304" pitchFamily="18" charset="0"/>
                  <a:ea typeface="黑体" panose="02010609060101010101" pitchFamily="49" charset="-122"/>
                </a:rPr>
                <a:t>2</a:t>
              </a:r>
              <a:endParaRPr lang="zh-CN" altLang="en-US" sz="2400" b="1" dirty="0">
                <a:solidFill>
                  <a:schemeClr val="bg1"/>
                </a:solidFill>
                <a:latin typeface="Times New Roman" panose="02020603050405020304" pitchFamily="18" charset="0"/>
                <a:ea typeface="黑体" panose="02010609060101010101" pitchFamily="49" charset="-122"/>
              </a:endParaRPr>
            </a:p>
          </p:txBody>
        </p:sp>
      </p:grpSp>
      <p:grpSp>
        <p:nvGrpSpPr>
          <p:cNvPr id="20" name="组合 2"/>
          <p:cNvGrpSpPr>
            <a:grpSpLocks/>
          </p:cNvGrpSpPr>
          <p:nvPr/>
        </p:nvGrpSpPr>
        <p:grpSpPr bwMode="auto">
          <a:xfrm>
            <a:off x="-3175" y="-57150"/>
            <a:ext cx="2006600" cy="478473"/>
            <a:chOff x="123" y="40"/>
            <a:chExt cx="3160" cy="753"/>
          </a:xfrm>
        </p:grpSpPr>
        <p:cxnSp>
          <p:nvCxnSpPr>
            <p:cNvPr id="21" name="直线连接符 23"/>
            <p:cNvCxnSpPr/>
            <p:nvPr/>
          </p:nvCxnSpPr>
          <p:spPr>
            <a:xfrm>
              <a:off x="123" y="777"/>
              <a:ext cx="3160" cy="0"/>
            </a:xfrm>
            <a:prstGeom prst="line">
              <a:avLst/>
            </a:prstGeom>
            <a:ln>
              <a:solidFill>
                <a:srgbClr val="00B050"/>
              </a:solidFill>
            </a:ln>
          </p:spPr>
          <p:style>
            <a:lnRef idx="2">
              <a:schemeClr val="accent1"/>
            </a:lnRef>
            <a:fillRef idx="0">
              <a:schemeClr val="accent1"/>
            </a:fillRef>
            <a:effectRef idx="1">
              <a:schemeClr val="accent1"/>
            </a:effectRef>
            <a:fontRef idx="minor">
              <a:schemeClr val="tx1"/>
            </a:fontRef>
          </p:style>
        </p:cxnSp>
        <p:sp>
          <p:nvSpPr>
            <p:cNvPr id="22" name="文本框 18"/>
            <p:cNvSpPr txBox="1">
              <a:spLocks noChangeArrowheads="1"/>
            </p:cNvSpPr>
            <p:nvPr/>
          </p:nvSpPr>
          <p:spPr bwMode="auto">
            <a:xfrm>
              <a:off x="930" y="40"/>
              <a:ext cx="2310" cy="7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eaLnBrk="0" hangingPunct="0">
                <a:defRPr sz="2500" b="1">
                  <a:latin typeface="宋体" pitchFamily="2" charset="-122"/>
                  <a:cs typeface="Yuanti SC"/>
                </a:defRPr>
              </a:lvl1pPr>
            </a:lstStyle>
            <a:p>
              <a:r>
                <a:rPr lang="zh-CN" altLang="en-US" dirty="0"/>
                <a:t>探究新知</a:t>
              </a:r>
            </a:p>
          </p:txBody>
        </p:sp>
        <p:sp>
          <p:nvSpPr>
            <p:cNvPr id="23" name="Freeform 74"/>
            <p:cNvSpPr>
              <a:spLocks noChangeAspect="1" noEditPoints="1"/>
            </p:cNvSpPr>
            <p:nvPr/>
          </p:nvSpPr>
          <p:spPr bwMode="auto">
            <a:xfrm>
              <a:off x="248" y="157"/>
              <a:ext cx="568" cy="505"/>
            </a:xfrm>
            <a:custGeom>
              <a:avLst/>
              <a:gdLst>
                <a:gd name="T0" fmla="*/ 127 w 167"/>
                <a:gd name="T1" fmla="*/ 22 h 148"/>
                <a:gd name="T2" fmla="*/ 74 w 167"/>
                <a:gd name="T3" fmla="*/ 0 h 148"/>
                <a:gd name="T4" fmla="*/ 0 w 167"/>
                <a:gd name="T5" fmla="*/ 74 h 148"/>
                <a:gd name="T6" fmla="*/ 74 w 167"/>
                <a:gd name="T7" fmla="*/ 148 h 148"/>
                <a:gd name="T8" fmla="*/ 143 w 167"/>
                <a:gd name="T9" fmla="*/ 99 h 148"/>
                <a:gd name="T10" fmla="*/ 70 w 167"/>
                <a:gd name="T11" fmla="*/ 79 h 148"/>
                <a:gd name="T12" fmla="*/ 127 w 167"/>
                <a:gd name="T13" fmla="*/ 22 h 148"/>
                <a:gd name="T14" fmla="*/ 147 w 167"/>
                <a:gd name="T15" fmla="*/ 19 h 148"/>
                <a:gd name="T16" fmla="*/ 93 w 167"/>
                <a:gd name="T17" fmla="*/ 73 h 148"/>
                <a:gd name="T18" fmla="*/ 164 w 167"/>
                <a:gd name="T19" fmla="*/ 92 h 148"/>
                <a:gd name="T20" fmla="*/ 167 w 167"/>
                <a:gd name="T21" fmla="*/ 69 h 148"/>
                <a:gd name="T22" fmla="*/ 147 w 167"/>
                <a:gd name="T23" fmla="*/ 19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7" h="148">
                  <a:moveTo>
                    <a:pt x="127" y="22"/>
                  </a:moveTo>
                  <a:cubicBezTo>
                    <a:pt x="113" y="8"/>
                    <a:pt x="95" y="0"/>
                    <a:pt x="74" y="0"/>
                  </a:cubicBezTo>
                  <a:cubicBezTo>
                    <a:pt x="33" y="0"/>
                    <a:pt x="0" y="33"/>
                    <a:pt x="0" y="74"/>
                  </a:cubicBezTo>
                  <a:cubicBezTo>
                    <a:pt x="0" y="115"/>
                    <a:pt x="33" y="148"/>
                    <a:pt x="74" y="148"/>
                  </a:cubicBezTo>
                  <a:cubicBezTo>
                    <a:pt x="106" y="148"/>
                    <a:pt x="133" y="127"/>
                    <a:pt x="143" y="99"/>
                  </a:cubicBezTo>
                  <a:cubicBezTo>
                    <a:pt x="70" y="79"/>
                    <a:pt x="70" y="79"/>
                    <a:pt x="70" y="79"/>
                  </a:cubicBezTo>
                  <a:lnTo>
                    <a:pt x="127" y="22"/>
                  </a:lnTo>
                  <a:close/>
                  <a:moveTo>
                    <a:pt x="147" y="19"/>
                  </a:moveTo>
                  <a:cubicBezTo>
                    <a:pt x="93" y="73"/>
                    <a:pt x="93" y="73"/>
                    <a:pt x="93" y="73"/>
                  </a:cubicBezTo>
                  <a:cubicBezTo>
                    <a:pt x="164" y="92"/>
                    <a:pt x="164" y="92"/>
                    <a:pt x="164" y="92"/>
                  </a:cubicBezTo>
                  <a:cubicBezTo>
                    <a:pt x="166" y="85"/>
                    <a:pt x="167" y="77"/>
                    <a:pt x="167" y="69"/>
                  </a:cubicBezTo>
                  <a:cubicBezTo>
                    <a:pt x="167" y="50"/>
                    <a:pt x="160" y="32"/>
                    <a:pt x="147" y="19"/>
                  </a:cubicBezTo>
                  <a:close/>
                </a:path>
              </a:pathLst>
            </a:custGeom>
            <a:solidFill>
              <a:schemeClr val="accent3">
                <a:lumMod val="75000"/>
              </a:schemeClr>
            </a:solidFill>
            <a:ln>
              <a:noFill/>
            </a:ln>
          </p:spPr>
          <p:txBody>
            <a:bodyPr/>
            <a:lstStyle/>
            <a:p>
              <a:pPr fontAlgn="auto">
                <a:spcBef>
                  <a:spcPts val="0"/>
                </a:spcBef>
                <a:spcAft>
                  <a:spcPts val="0"/>
                </a:spcAft>
                <a:buFontTx/>
                <a:buNone/>
                <a:defRPr/>
              </a:pPr>
              <a:endParaRPr lang="en-US" dirty="0">
                <a:solidFill>
                  <a:srgbClr val="000000"/>
                </a:solidFill>
                <a:latin typeface="+mn-lt"/>
                <a:ea typeface="微软雅黑" panose="020B0503020204020204" pitchFamily="34" charset="-122"/>
              </a:endParaRPr>
            </a:p>
          </p:txBody>
        </p:sp>
      </p:grpSp>
    </p:spTree>
  </p:cSld>
  <p:clrMapOvr>
    <a:masterClrMapping/>
  </p:clrMapOvr>
  <p:transition spd="slow">
    <p:random/>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3" descr="E:\R八数上\resource\8s111\jpg\00503007.jpg">
            <a:extLst>
              <a:ext uri="{FF2B5EF4-FFF2-40B4-BE49-F238E27FC236}">
                <a16:creationId xmlns="" xmlns:a16="http://schemas.microsoft.com/office/drawing/2014/main" id="{E8C3A9E6-8857-4A31-BE2E-403CD889B760}"/>
              </a:ext>
            </a:extLst>
          </p:cNvPr>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649788" y="1863725"/>
            <a:ext cx="4256087" cy="2589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3" name="Text Box 20">
            <a:extLst>
              <a:ext uri="{FF2B5EF4-FFF2-40B4-BE49-F238E27FC236}">
                <a16:creationId xmlns="" xmlns:a16="http://schemas.microsoft.com/office/drawing/2014/main" id="{CC79E497-8E0F-4491-A31D-F2046AE82E85}"/>
              </a:ext>
            </a:extLst>
          </p:cNvPr>
          <p:cNvSpPr txBox="1">
            <a:spLocks noChangeArrowheads="1"/>
          </p:cNvSpPr>
          <p:nvPr/>
        </p:nvSpPr>
        <p:spPr bwMode="auto">
          <a:xfrm>
            <a:off x="217487" y="2322511"/>
            <a:ext cx="4473575" cy="904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20000"/>
              </a:spcBef>
              <a:buFontTx/>
              <a:buNone/>
              <a:defRPr/>
            </a:pPr>
            <a:r>
              <a:rPr lang="zh-CN" altLang="en-US" sz="2400" b="1" dirty="0">
                <a:latin typeface="+mn-lt"/>
              </a:rPr>
              <a:t>　　如</a:t>
            </a:r>
            <a:r>
              <a:rPr lang="zh-CN" altLang="en-US" sz="2400" b="1" dirty="0" smtClean="0">
                <a:latin typeface="+mn-lt"/>
              </a:rPr>
              <a:t>图， </a:t>
            </a:r>
            <a:r>
              <a:rPr lang="zh-CN" altLang="en-US" sz="2400" b="1" dirty="0">
                <a:latin typeface="+mn-lt"/>
              </a:rPr>
              <a:t>点</a:t>
            </a:r>
            <a:r>
              <a:rPr lang="en-US" altLang="zh-CN" sz="2400" b="1" i="1" dirty="0">
                <a:latin typeface="+mn-lt"/>
              </a:rPr>
              <a:t>D </a:t>
            </a:r>
            <a:r>
              <a:rPr lang="zh-CN" altLang="en-US" sz="2400" b="1" dirty="0">
                <a:latin typeface="+mn-lt"/>
              </a:rPr>
              <a:t>是</a:t>
            </a:r>
            <a:r>
              <a:rPr lang="en-US" altLang="zh-CN" sz="2400" b="1" i="1" dirty="0">
                <a:latin typeface="+mn-lt"/>
              </a:rPr>
              <a:t>BC </a:t>
            </a:r>
            <a:r>
              <a:rPr lang="zh-CN" altLang="en-US" sz="2400" b="1" dirty="0">
                <a:latin typeface="+mn-lt"/>
              </a:rPr>
              <a:t>的中</a:t>
            </a:r>
            <a:r>
              <a:rPr lang="zh-CN" altLang="en-US" sz="2400" b="1" dirty="0" smtClean="0">
                <a:latin typeface="+mn-lt"/>
              </a:rPr>
              <a:t>点，</a:t>
            </a:r>
            <a:endParaRPr lang="zh-CN" altLang="en-US" sz="2400" b="1" dirty="0">
              <a:latin typeface="+mn-lt"/>
            </a:endParaRPr>
          </a:p>
          <a:p>
            <a:pPr eaLnBrk="1" hangingPunct="1">
              <a:spcBef>
                <a:spcPct val="20000"/>
              </a:spcBef>
              <a:buFontTx/>
              <a:buNone/>
              <a:defRPr/>
            </a:pPr>
            <a:r>
              <a:rPr lang="zh-CN" altLang="en-US" sz="2400" b="1" dirty="0">
                <a:latin typeface="+mn-lt"/>
              </a:rPr>
              <a:t>则线段</a:t>
            </a:r>
            <a:r>
              <a:rPr lang="en-US" altLang="zh-CN" sz="2400" b="1" i="1" dirty="0">
                <a:latin typeface="+mn-lt"/>
              </a:rPr>
              <a:t>AD </a:t>
            </a:r>
            <a:r>
              <a:rPr lang="zh-CN" altLang="en-US" sz="2400" b="1" dirty="0">
                <a:latin typeface="+mn-lt"/>
              </a:rPr>
              <a:t>是△</a:t>
            </a:r>
            <a:r>
              <a:rPr lang="en-US" altLang="zh-CN" sz="2400" b="1" i="1" dirty="0">
                <a:latin typeface="+mn-lt"/>
              </a:rPr>
              <a:t>ABC </a:t>
            </a:r>
            <a:r>
              <a:rPr lang="zh-CN" altLang="en-US" sz="2400" b="1" dirty="0">
                <a:latin typeface="+mn-lt"/>
              </a:rPr>
              <a:t>的中</a:t>
            </a:r>
            <a:r>
              <a:rPr lang="zh-CN" altLang="en-US" sz="2400" b="1" dirty="0" smtClean="0">
                <a:latin typeface="+mn-lt"/>
              </a:rPr>
              <a:t>线，    </a:t>
            </a:r>
            <a:endParaRPr lang="zh-CN" altLang="en-US" sz="2400" b="1" dirty="0">
              <a:latin typeface="+mn-lt"/>
            </a:endParaRPr>
          </a:p>
        </p:txBody>
      </p:sp>
      <p:grpSp>
        <p:nvGrpSpPr>
          <p:cNvPr id="52228" name="Group 22">
            <a:extLst>
              <a:ext uri="{FF2B5EF4-FFF2-40B4-BE49-F238E27FC236}">
                <a16:creationId xmlns="" xmlns:a16="http://schemas.microsoft.com/office/drawing/2014/main" id="{EB5371B5-63A0-46EE-8AEB-2AAC20CD4BC6}"/>
              </a:ext>
            </a:extLst>
          </p:cNvPr>
          <p:cNvGrpSpPr>
            <a:grpSpLocks/>
          </p:cNvGrpSpPr>
          <p:nvPr/>
        </p:nvGrpSpPr>
        <p:grpSpPr bwMode="auto">
          <a:xfrm>
            <a:off x="274637" y="3346449"/>
            <a:ext cx="4579938" cy="801688"/>
            <a:chOff x="372" y="3560"/>
            <a:chExt cx="2885" cy="505"/>
          </a:xfrm>
        </p:grpSpPr>
        <p:graphicFrame>
          <p:nvGraphicFramePr>
            <p:cNvPr id="52229" name="Object 4">
              <a:extLst>
                <a:ext uri="{FF2B5EF4-FFF2-40B4-BE49-F238E27FC236}">
                  <a16:creationId xmlns="" xmlns:a16="http://schemas.microsoft.com/office/drawing/2014/main" id="{C9568774-FCD0-4790-BA86-1EDE3DD44822}"/>
                </a:ext>
              </a:extLst>
            </p:cNvPr>
            <p:cNvGraphicFramePr>
              <a:graphicFrameLocks noChangeAspect="1"/>
            </p:cNvGraphicFramePr>
            <p:nvPr>
              <p:extLst>
                <p:ext uri="{D42A27DB-BD31-4B8C-83A1-F6EECF244321}">
                  <p14:modId xmlns:p14="http://schemas.microsoft.com/office/powerpoint/2010/main" val="3927793401"/>
                </p:ext>
              </p:extLst>
            </p:nvPr>
          </p:nvGraphicFramePr>
          <p:xfrm>
            <a:off x="2315" y="3560"/>
            <a:ext cx="154" cy="505"/>
          </p:xfrm>
          <a:graphic>
            <a:graphicData uri="http://schemas.openxmlformats.org/presentationml/2006/ole">
              <mc:AlternateContent xmlns:mc="http://schemas.openxmlformats.org/markup-compatibility/2006">
                <mc:Choice xmlns:v="urn:schemas-microsoft-com:vml" Requires="v">
                  <p:oleObj spid="_x0000_s52291" r:id="rId5" imgW="266584" imgH="875920" progId="Equation.DSMT4">
                    <p:embed/>
                  </p:oleObj>
                </mc:Choice>
                <mc:Fallback>
                  <p:oleObj r:id="rId5" imgW="266584" imgH="875920" progId="Equation.DSMT4">
                    <p:embed/>
                    <p:pic>
                      <p:nvPicPr>
                        <p:cNvPr id="0" name="Object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315" y="3560"/>
                          <a:ext cx="154" cy="505"/>
                        </a:xfrm>
                        <a:prstGeom prst="rect">
                          <a:avLst/>
                        </a:prstGeom>
                        <a:noFill/>
                        <a:ln>
                          <a:noFill/>
                        </a:ln>
                        <a:extLst/>
                      </p:spPr>
                    </p:pic>
                  </p:oleObj>
                </mc:Fallback>
              </mc:AlternateContent>
            </a:graphicData>
          </a:graphic>
        </p:graphicFrame>
        <p:sp>
          <p:nvSpPr>
            <p:cNvPr id="17416" name="Text Box 21">
              <a:extLst>
                <a:ext uri="{FF2B5EF4-FFF2-40B4-BE49-F238E27FC236}">
                  <a16:creationId xmlns="" xmlns:a16="http://schemas.microsoft.com/office/drawing/2014/main" id="{1B016A09-2015-4D2C-8848-9247D30C1964}"/>
                </a:ext>
              </a:extLst>
            </p:cNvPr>
            <p:cNvSpPr txBox="1">
              <a:spLocks noChangeArrowheads="1"/>
            </p:cNvSpPr>
            <p:nvPr/>
          </p:nvSpPr>
          <p:spPr bwMode="auto">
            <a:xfrm>
              <a:off x="372" y="3647"/>
              <a:ext cx="2885" cy="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Tx/>
                <a:buNone/>
                <a:defRPr/>
              </a:pPr>
              <a:r>
                <a:rPr lang="zh-CN" altLang="en-US" sz="2400" b="1" dirty="0">
                  <a:solidFill>
                    <a:srgbClr val="0000FF"/>
                  </a:solidFill>
                  <a:latin typeface="+mn-lt"/>
                  <a:ea typeface="黑体" panose="02010600030101010101" pitchFamily="2" charset="-122"/>
                </a:rPr>
                <a:t>几何语言</a:t>
              </a:r>
              <a:r>
                <a:rPr lang="zh-CN" altLang="en-US" sz="2800" b="1" dirty="0">
                  <a:solidFill>
                    <a:srgbClr val="0000FF"/>
                  </a:solidFill>
                  <a:latin typeface="+mn-lt"/>
                  <a:ea typeface="黑体" panose="02010600030101010101" pitchFamily="2" charset="-122"/>
                </a:rPr>
                <a:t>：</a:t>
              </a:r>
              <a:r>
                <a:rPr lang="en-US" altLang="zh-CN" sz="2400" b="1" i="1" dirty="0">
                  <a:solidFill>
                    <a:srgbClr val="FF0000"/>
                  </a:solidFill>
                  <a:latin typeface="+mn-lt"/>
                  <a:ea typeface="黑体" panose="02010600030101010101" pitchFamily="2" charset="-122"/>
                </a:rPr>
                <a:t>BD </a:t>
              </a:r>
              <a:r>
                <a:rPr lang="en-US" altLang="zh-CN" sz="2400" b="1" dirty="0">
                  <a:solidFill>
                    <a:srgbClr val="FF0000"/>
                  </a:solidFill>
                  <a:latin typeface="+mn-lt"/>
                  <a:ea typeface="黑体" panose="02010600030101010101" pitchFamily="2" charset="-122"/>
                </a:rPr>
                <a:t>=</a:t>
              </a:r>
              <a:r>
                <a:rPr lang="en-US" altLang="zh-CN" sz="2400" b="1" i="1" dirty="0">
                  <a:solidFill>
                    <a:srgbClr val="FF0000"/>
                  </a:solidFill>
                  <a:latin typeface="+mn-lt"/>
                  <a:ea typeface="黑体" panose="02010600030101010101" pitchFamily="2" charset="-122"/>
                </a:rPr>
                <a:t>DC =    BC</a:t>
              </a:r>
              <a:r>
                <a:rPr lang="zh-CN" altLang="en-US" sz="2800" b="1" dirty="0">
                  <a:solidFill>
                    <a:srgbClr val="FF0000"/>
                  </a:solidFill>
                  <a:latin typeface="+mn-lt"/>
                  <a:ea typeface="黑体" panose="02010600030101010101" pitchFamily="2" charset="-122"/>
                </a:rPr>
                <a:t>．    </a:t>
              </a:r>
              <a:endParaRPr lang="zh-CN" altLang="en-US" b="1" dirty="0">
                <a:solidFill>
                  <a:srgbClr val="FF0000"/>
                </a:solidFill>
                <a:latin typeface="+mn-lt"/>
                <a:ea typeface="黑体" panose="02010600030101010101" pitchFamily="2" charset="-122"/>
              </a:endParaRPr>
            </a:p>
          </p:txBody>
        </p:sp>
      </p:grpSp>
      <p:sp>
        <p:nvSpPr>
          <p:cNvPr id="13" name="Text Box 24">
            <a:extLst>
              <a:ext uri="{FF2B5EF4-FFF2-40B4-BE49-F238E27FC236}">
                <a16:creationId xmlns="" xmlns:a16="http://schemas.microsoft.com/office/drawing/2014/main" id="{78EBACA6-8037-472E-AA70-6633594EF2BC}"/>
              </a:ext>
            </a:extLst>
          </p:cNvPr>
          <p:cNvSpPr txBox="1">
            <a:spLocks noChangeArrowheads="1"/>
          </p:cNvSpPr>
          <p:nvPr/>
        </p:nvSpPr>
        <p:spPr bwMode="auto">
          <a:xfrm>
            <a:off x="274637" y="1115619"/>
            <a:ext cx="8269646" cy="1092607"/>
          </a:xfrm>
          <a:prstGeom prst="rect">
            <a:avLst/>
          </a:prstGeom>
          <a:noFill/>
          <a:ln>
            <a:noFill/>
          </a:ln>
          <a:extLst/>
        </p:spPr>
        <p:txBody>
          <a:bodyPr wrap="square">
            <a:spAutoFit/>
          </a:bodyPr>
          <a:lstStyle/>
          <a:p>
            <a:pPr>
              <a:lnSpc>
                <a:spcPct val="125000"/>
              </a:lnSpc>
              <a:spcBef>
                <a:spcPct val="20000"/>
              </a:spcBef>
            </a:pPr>
            <a:r>
              <a:rPr lang="zh-CN" altLang="en-US" sz="2800" b="1" dirty="0" smtClean="0">
                <a:latin typeface="+mn-lt"/>
              </a:rPr>
              <a:t>       </a:t>
            </a:r>
            <a:r>
              <a:rPr lang="zh-CN" altLang="en-US" sz="2400" b="1" dirty="0" smtClean="0">
                <a:latin typeface="+mn-lt"/>
              </a:rPr>
              <a:t>在</a:t>
            </a:r>
            <a:r>
              <a:rPr lang="zh-CN" altLang="en-US" sz="2400" b="1" dirty="0">
                <a:latin typeface="+mn-lt"/>
              </a:rPr>
              <a:t>三角形</a:t>
            </a:r>
            <a:r>
              <a:rPr lang="zh-CN" altLang="en-US" sz="2400" b="1" dirty="0" smtClean="0">
                <a:latin typeface="+mn-lt"/>
              </a:rPr>
              <a:t>中，连</a:t>
            </a:r>
            <a:r>
              <a:rPr lang="zh-CN" altLang="en-US" sz="2400" b="1" dirty="0">
                <a:latin typeface="+mn-lt"/>
              </a:rPr>
              <a:t>接一个</a:t>
            </a:r>
            <a:r>
              <a:rPr lang="zh-CN" altLang="en-US" sz="2400" b="1" dirty="0">
                <a:solidFill>
                  <a:srgbClr val="FF0000"/>
                </a:solidFill>
                <a:latin typeface="+mn-lt"/>
              </a:rPr>
              <a:t>顶点</a:t>
            </a:r>
            <a:r>
              <a:rPr lang="zh-CN" altLang="en-US" sz="2400" b="1" dirty="0">
                <a:latin typeface="+mn-lt"/>
              </a:rPr>
              <a:t>与它</a:t>
            </a:r>
            <a:r>
              <a:rPr lang="zh-CN" altLang="en-US" sz="2400" b="1" dirty="0">
                <a:solidFill>
                  <a:srgbClr val="FF0000"/>
                </a:solidFill>
                <a:latin typeface="+mn-lt"/>
              </a:rPr>
              <a:t>对边的中点</a:t>
            </a:r>
            <a:r>
              <a:rPr lang="zh-CN" altLang="en-US" sz="2400" b="1" dirty="0">
                <a:latin typeface="+mn-lt"/>
              </a:rPr>
              <a:t>的线段叫做</a:t>
            </a:r>
            <a:r>
              <a:rPr lang="zh-CN" altLang="en-US" sz="2400" b="1" dirty="0">
                <a:solidFill>
                  <a:srgbClr val="FF0000"/>
                </a:solidFill>
                <a:latin typeface="+mn-lt"/>
              </a:rPr>
              <a:t>三角形的中线</a:t>
            </a:r>
            <a:r>
              <a:rPr lang="zh-CN" altLang="en-US" sz="2400" b="1" dirty="0">
                <a:latin typeface="+mn-lt"/>
              </a:rPr>
              <a:t>．</a:t>
            </a:r>
          </a:p>
        </p:txBody>
      </p:sp>
      <p:sp>
        <p:nvSpPr>
          <p:cNvPr id="18" name="矩形 12290"/>
          <p:cNvSpPr>
            <a:spLocks noChangeArrowheads="1"/>
          </p:cNvSpPr>
          <p:nvPr/>
        </p:nvSpPr>
        <p:spPr bwMode="auto">
          <a:xfrm>
            <a:off x="-2382" y="557211"/>
            <a:ext cx="9140825" cy="539751"/>
          </a:xfrm>
          <a:prstGeom prst="rect">
            <a:avLst/>
          </a:prstGeom>
          <a:noFill/>
          <a:ln w="9525">
            <a:noFill/>
            <a:miter lim="800000"/>
          </a:ln>
        </p:spPr>
        <p:txBody>
          <a:bodyPr anchor="ctr"/>
          <a:lstStyle/>
          <a:p>
            <a:pPr algn="ctr">
              <a:defRPr/>
            </a:pPr>
            <a:r>
              <a:rPr lang="zh-CN" altLang="en-US" sz="2400" b="1" spc="100" noProof="1">
                <a:solidFill>
                  <a:srgbClr val="0000FF"/>
                </a:solidFill>
                <a:latin typeface="+mn-lt"/>
                <a:ea typeface="黑体" panose="02010609060101010101" pitchFamily="49" charset="-122"/>
                <a:cs typeface="黑体" panose="02010609060101010101" pitchFamily="49" charset="-122"/>
              </a:rPr>
              <a:t>三角形的中线的定</a:t>
            </a:r>
            <a:r>
              <a:rPr lang="zh-CN" altLang="en-US" sz="2400" b="1" spc="100" noProof="1" smtClean="0">
                <a:solidFill>
                  <a:srgbClr val="0000FF"/>
                </a:solidFill>
                <a:latin typeface="+mn-lt"/>
                <a:ea typeface="黑体" panose="02010609060101010101" pitchFamily="49" charset="-122"/>
                <a:cs typeface="黑体" panose="02010609060101010101" pitchFamily="49" charset="-122"/>
              </a:rPr>
              <a:t>义</a:t>
            </a:r>
            <a:endParaRPr lang="zh-CN" altLang="en-US" sz="2400" b="1" spc="100" noProof="1">
              <a:solidFill>
                <a:srgbClr val="0000FF"/>
              </a:solidFill>
              <a:latin typeface="+mn-lt"/>
              <a:ea typeface="黑体" panose="02010609060101010101" pitchFamily="49" charset="-122"/>
              <a:cs typeface="黑体" panose="02010609060101010101" pitchFamily="49" charset="-122"/>
            </a:endParaRPr>
          </a:p>
        </p:txBody>
      </p:sp>
      <p:grpSp>
        <p:nvGrpSpPr>
          <p:cNvPr id="19" name="组合 2"/>
          <p:cNvGrpSpPr>
            <a:grpSpLocks/>
          </p:cNvGrpSpPr>
          <p:nvPr/>
        </p:nvGrpSpPr>
        <p:grpSpPr bwMode="auto">
          <a:xfrm>
            <a:off x="-3175" y="-57150"/>
            <a:ext cx="2006600" cy="478473"/>
            <a:chOff x="123" y="40"/>
            <a:chExt cx="3160" cy="753"/>
          </a:xfrm>
        </p:grpSpPr>
        <p:cxnSp>
          <p:nvCxnSpPr>
            <p:cNvPr id="20" name="直线连接符 23"/>
            <p:cNvCxnSpPr/>
            <p:nvPr/>
          </p:nvCxnSpPr>
          <p:spPr>
            <a:xfrm>
              <a:off x="123" y="777"/>
              <a:ext cx="3160" cy="0"/>
            </a:xfrm>
            <a:prstGeom prst="line">
              <a:avLst/>
            </a:prstGeom>
            <a:ln>
              <a:solidFill>
                <a:srgbClr val="00B050"/>
              </a:solidFill>
            </a:ln>
          </p:spPr>
          <p:style>
            <a:lnRef idx="2">
              <a:schemeClr val="accent1"/>
            </a:lnRef>
            <a:fillRef idx="0">
              <a:schemeClr val="accent1"/>
            </a:fillRef>
            <a:effectRef idx="1">
              <a:schemeClr val="accent1"/>
            </a:effectRef>
            <a:fontRef idx="minor">
              <a:schemeClr val="tx1"/>
            </a:fontRef>
          </p:style>
        </p:cxnSp>
        <p:sp>
          <p:nvSpPr>
            <p:cNvPr id="21" name="文本框 18"/>
            <p:cNvSpPr txBox="1">
              <a:spLocks noChangeArrowheads="1"/>
            </p:cNvSpPr>
            <p:nvPr/>
          </p:nvSpPr>
          <p:spPr bwMode="auto">
            <a:xfrm>
              <a:off x="930" y="40"/>
              <a:ext cx="2310" cy="7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eaLnBrk="0" hangingPunct="0">
                <a:defRPr sz="2500" b="1">
                  <a:latin typeface="宋体" pitchFamily="2" charset="-122"/>
                  <a:cs typeface="Yuanti SC"/>
                </a:defRPr>
              </a:lvl1pPr>
            </a:lstStyle>
            <a:p>
              <a:r>
                <a:rPr lang="zh-CN" altLang="en-US" dirty="0"/>
                <a:t>探究新知</a:t>
              </a:r>
            </a:p>
          </p:txBody>
        </p:sp>
        <p:sp>
          <p:nvSpPr>
            <p:cNvPr id="22" name="Freeform 74"/>
            <p:cNvSpPr>
              <a:spLocks noChangeAspect="1" noEditPoints="1"/>
            </p:cNvSpPr>
            <p:nvPr/>
          </p:nvSpPr>
          <p:spPr bwMode="auto">
            <a:xfrm>
              <a:off x="248" y="157"/>
              <a:ext cx="568" cy="505"/>
            </a:xfrm>
            <a:custGeom>
              <a:avLst/>
              <a:gdLst>
                <a:gd name="T0" fmla="*/ 127 w 167"/>
                <a:gd name="T1" fmla="*/ 22 h 148"/>
                <a:gd name="T2" fmla="*/ 74 w 167"/>
                <a:gd name="T3" fmla="*/ 0 h 148"/>
                <a:gd name="T4" fmla="*/ 0 w 167"/>
                <a:gd name="T5" fmla="*/ 74 h 148"/>
                <a:gd name="T6" fmla="*/ 74 w 167"/>
                <a:gd name="T7" fmla="*/ 148 h 148"/>
                <a:gd name="T8" fmla="*/ 143 w 167"/>
                <a:gd name="T9" fmla="*/ 99 h 148"/>
                <a:gd name="T10" fmla="*/ 70 w 167"/>
                <a:gd name="T11" fmla="*/ 79 h 148"/>
                <a:gd name="T12" fmla="*/ 127 w 167"/>
                <a:gd name="T13" fmla="*/ 22 h 148"/>
                <a:gd name="T14" fmla="*/ 147 w 167"/>
                <a:gd name="T15" fmla="*/ 19 h 148"/>
                <a:gd name="T16" fmla="*/ 93 w 167"/>
                <a:gd name="T17" fmla="*/ 73 h 148"/>
                <a:gd name="T18" fmla="*/ 164 w 167"/>
                <a:gd name="T19" fmla="*/ 92 h 148"/>
                <a:gd name="T20" fmla="*/ 167 w 167"/>
                <a:gd name="T21" fmla="*/ 69 h 148"/>
                <a:gd name="T22" fmla="*/ 147 w 167"/>
                <a:gd name="T23" fmla="*/ 19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7" h="148">
                  <a:moveTo>
                    <a:pt x="127" y="22"/>
                  </a:moveTo>
                  <a:cubicBezTo>
                    <a:pt x="113" y="8"/>
                    <a:pt x="95" y="0"/>
                    <a:pt x="74" y="0"/>
                  </a:cubicBezTo>
                  <a:cubicBezTo>
                    <a:pt x="33" y="0"/>
                    <a:pt x="0" y="33"/>
                    <a:pt x="0" y="74"/>
                  </a:cubicBezTo>
                  <a:cubicBezTo>
                    <a:pt x="0" y="115"/>
                    <a:pt x="33" y="148"/>
                    <a:pt x="74" y="148"/>
                  </a:cubicBezTo>
                  <a:cubicBezTo>
                    <a:pt x="106" y="148"/>
                    <a:pt x="133" y="127"/>
                    <a:pt x="143" y="99"/>
                  </a:cubicBezTo>
                  <a:cubicBezTo>
                    <a:pt x="70" y="79"/>
                    <a:pt x="70" y="79"/>
                    <a:pt x="70" y="79"/>
                  </a:cubicBezTo>
                  <a:lnTo>
                    <a:pt x="127" y="22"/>
                  </a:lnTo>
                  <a:close/>
                  <a:moveTo>
                    <a:pt x="147" y="19"/>
                  </a:moveTo>
                  <a:cubicBezTo>
                    <a:pt x="93" y="73"/>
                    <a:pt x="93" y="73"/>
                    <a:pt x="93" y="73"/>
                  </a:cubicBezTo>
                  <a:cubicBezTo>
                    <a:pt x="164" y="92"/>
                    <a:pt x="164" y="92"/>
                    <a:pt x="164" y="92"/>
                  </a:cubicBezTo>
                  <a:cubicBezTo>
                    <a:pt x="166" y="85"/>
                    <a:pt x="167" y="77"/>
                    <a:pt x="167" y="69"/>
                  </a:cubicBezTo>
                  <a:cubicBezTo>
                    <a:pt x="167" y="50"/>
                    <a:pt x="160" y="32"/>
                    <a:pt x="147" y="19"/>
                  </a:cubicBezTo>
                  <a:close/>
                </a:path>
              </a:pathLst>
            </a:custGeom>
            <a:solidFill>
              <a:schemeClr val="accent3">
                <a:lumMod val="75000"/>
              </a:schemeClr>
            </a:solidFill>
            <a:ln>
              <a:noFill/>
            </a:ln>
          </p:spPr>
          <p:txBody>
            <a:bodyPr/>
            <a:lstStyle/>
            <a:p>
              <a:pPr fontAlgn="auto">
                <a:spcBef>
                  <a:spcPts val="0"/>
                </a:spcBef>
                <a:spcAft>
                  <a:spcPts val="0"/>
                </a:spcAft>
                <a:buFontTx/>
                <a:buNone/>
                <a:defRPr/>
              </a:pPr>
              <a:endParaRPr lang="en-US" dirty="0">
                <a:solidFill>
                  <a:srgbClr val="000000"/>
                </a:solidFill>
                <a:latin typeface="+mn-lt"/>
                <a:ea typeface="微软雅黑" panose="020B0503020204020204" pitchFamily="34" charset="-122"/>
              </a:endParaRPr>
            </a:p>
          </p:txBody>
        </p:sp>
      </p:gr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7413"/>
                                        </p:tgtEl>
                                        <p:attrNameLst>
                                          <p:attrName>style.visibility</p:attrName>
                                        </p:attrNameLst>
                                      </p:cBhvr>
                                      <p:to>
                                        <p:strVal val="visible"/>
                                      </p:to>
                                    </p:set>
                                    <p:animEffect transition="in" filter="barn(inVertical)">
                                      <p:cBhvr>
                                        <p:cTn id="12" dur="500"/>
                                        <p:tgtEl>
                                          <p:spTgt spid="17413"/>
                                        </p:tgtEl>
                                      </p:cBhvr>
                                    </p:animEffect>
                                  </p:childTnLst>
                                </p:cTn>
                              </p:par>
                            </p:childTnLst>
                          </p:cTn>
                        </p:par>
                        <p:par>
                          <p:cTn id="13" fill="hold">
                            <p:stCondLst>
                              <p:cond delay="500"/>
                            </p:stCondLst>
                            <p:childTnLst>
                              <p:par>
                                <p:cTn id="14" presetID="10" presetClass="entr" presetSubtype="0" fill="hold" nodeType="afterEffect">
                                  <p:stCondLst>
                                    <p:cond delay="0"/>
                                  </p:stCondLst>
                                  <p:childTnLst>
                                    <p:set>
                                      <p:cBhvr>
                                        <p:cTn id="15" dur="1" fill="hold">
                                          <p:stCondLst>
                                            <p:cond delay="0"/>
                                          </p:stCondLst>
                                        </p:cTn>
                                        <p:tgtEl>
                                          <p:spTgt spid="17410"/>
                                        </p:tgtEl>
                                        <p:attrNameLst>
                                          <p:attrName>style.visibility</p:attrName>
                                        </p:attrNameLst>
                                      </p:cBhvr>
                                      <p:to>
                                        <p:strVal val="visible"/>
                                      </p:to>
                                    </p:set>
                                    <p:animEffect transition="in" filter="fade">
                                      <p:cBhvr>
                                        <p:cTn id="16" dur="500"/>
                                        <p:tgtEl>
                                          <p:spTgt spid="17410"/>
                                        </p:tgtEl>
                                      </p:cBhvr>
                                    </p:animEffect>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nodeType="clickEffect">
                                  <p:stCondLst>
                                    <p:cond delay="0"/>
                                  </p:stCondLst>
                                  <p:childTnLst>
                                    <p:set>
                                      <p:cBhvr>
                                        <p:cTn id="20" dur="1" fill="hold">
                                          <p:stCondLst>
                                            <p:cond delay="0"/>
                                          </p:stCondLst>
                                        </p:cTn>
                                        <p:tgtEl>
                                          <p:spTgt spid="52228"/>
                                        </p:tgtEl>
                                        <p:attrNameLst>
                                          <p:attrName>style.visibility</p:attrName>
                                        </p:attrNameLst>
                                      </p:cBhvr>
                                      <p:to>
                                        <p:strVal val="visible"/>
                                      </p:to>
                                    </p:set>
                                    <p:animEffect transition="in" filter="barn(inVertical)">
                                      <p:cBhvr>
                                        <p:cTn id="21" dur="500"/>
                                        <p:tgtEl>
                                          <p:spTgt spid="522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3" grpId="0"/>
      <p:bldP spid="1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descr="E:\R八数上\resource\8s111\jpg\00503008.jpg">
            <a:extLst>
              <a:ext uri="{FF2B5EF4-FFF2-40B4-BE49-F238E27FC236}">
                <a16:creationId xmlns="" xmlns:a16="http://schemas.microsoft.com/office/drawing/2014/main" id="{D4754C57-9237-42A9-B752-577290DDC8E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12975" y="1910958"/>
            <a:ext cx="4275138" cy="2605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3250" name="Text Box 6">
            <a:extLst>
              <a:ext uri="{FF2B5EF4-FFF2-40B4-BE49-F238E27FC236}">
                <a16:creationId xmlns="" xmlns:a16="http://schemas.microsoft.com/office/drawing/2014/main" id="{277BED7C-EA54-4E32-9965-D69ED04D1B45}"/>
              </a:ext>
            </a:extLst>
          </p:cNvPr>
          <p:cNvSpPr txBox="1">
            <a:spLocks noChangeArrowheads="1"/>
          </p:cNvSpPr>
          <p:nvPr/>
        </p:nvSpPr>
        <p:spPr bwMode="auto">
          <a:xfrm>
            <a:off x="715963" y="652919"/>
            <a:ext cx="7854950" cy="116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5000"/>
              </a:lnSpc>
            </a:pPr>
            <a:r>
              <a:rPr lang="zh-CN" altLang="en-US" sz="2800" b="1" dirty="0" smtClean="0">
                <a:latin typeface="+mn-lt"/>
                <a:ea typeface="楷体" panose="02010609060101010101" pitchFamily="49" charset="-122"/>
              </a:rPr>
              <a:t>          如上</a:t>
            </a:r>
            <a:r>
              <a:rPr lang="zh-CN" altLang="en-US" sz="2800" b="1" dirty="0">
                <a:latin typeface="+mn-lt"/>
                <a:ea typeface="楷体" panose="02010609060101010101" pitchFamily="49" charset="-122"/>
              </a:rPr>
              <a:t>页</a:t>
            </a:r>
            <a:r>
              <a:rPr lang="zh-CN" altLang="en-US" sz="2800" b="1" dirty="0" smtClean="0">
                <a:latin typeface="+mn-lt"/>
                <a:ea typeface="楷体" panose="02010609060101010101" pitchFamily="49" charset="-122"/>
              </a:rPr>
              <a:t>图，画</a:t>
            </a:r>
            <a:r>
              <a:rPr lang="zh-CN" altLang="en-US" sz="2800" b="1" dirty="0">
                <a:latin typeface="+mn-lt"/>
                <a:ea typeface="楷体" panose="02010609060101010101" pitchFamily="49" charset="-122"/>
              </a:rPr>
              <a:t>出△</a:t>
            </a:r>
            <a:r>
              <a:rPr lang="en-US" altLang="zh-CN" sz="2800" b="1" i="1" dirty="0">
                <a:latin typeface="+mn-lt"/>
                <a:ea typeface="楷体" panose="02010609060101010101" pitchFamily="49" charset="-122"/>
              </a:rPr>
              <a:t>ABC </a:t>
            </a:r>
            <a:r>
              <a:rPr lang="zh-CN" altLang="en-US" sz="2800" b="1" dirty="0">
                <a:latin typeface="+mn-lt"/>
                <a:ea typeface="楷体" panose="02010609060101010101" pitchFamily="49" charset="-122"/>
              </a:rPr>
              <a:t>的另两条中</a:t>
            </a:r>
            <a:r>
              <a:rPr lang="zh-CN" altLang="en-US" sz="2800" b="1" dirty="0" smtClean="0">
                <a:latin typeface="+mn-lt"/>
                <a:ea typeface="楷体" panose="02010609060101010101" pitchFamily="49" charset="-122"/>
              </a:rPr>
              <a:t>线，观</a:t>
            </a:r>
            <a:r>
              <a:rPr lang="zh-CN" altLang="en-US" sz="2800" b="1" dirty="0">
                <a:latin typeface="+mn-lt"/>
                <a:ea typeface="楷体" panose="02010609060101010101" pitchFamily="49" charset="-122"/>
              </a:rPr>
              <a:t>察三条中</a:t>
            </a:r>
            <a:r>
              <a:rPr lang="zh-CN" altLang="en-US" sz="2800" b="1" dirty="0" smtClean="0">
                <a:latin typeface="+mn-lt"/>
                <a:ea typeface="楷体" panose="02010609060101010101" pitchFamily="49" charset="-122"/>
              </a:rPr>
              <a:t>线，你</a:t>
            </a:r>
            <a:r>
              <a:rPr lang="zh-CN" altLang="en-US" sz="2800" b="1" dirty="0">
                <a:latin typeface="+mn-lt"/>
                <a:ea typeface="楷体" panose="02010609060101010101" pitchFamily="49" charset="-122"/>
              </a:rPr>
              <a:t>有什么发现？</a:t>
            </a:r>
          </a:p>
        </p:txBody>
      </p:sp>
      <p:grpSp>
        <p:nvGrpSpPr>
          <p:cNvPr id="15" name="组合 2"/>
          <p:cNvGrpSpPr>
            <a:grpSpLocks/>
          </p:cNvGrpSpPr>
          <p:nvPr/>
        </p:nvGrpSpPr>
        <p:grpSpPr bwMode="auto">
          <a:xfrm>
            <a:off x="-3175" y="-57150"/>
            <a:ext cx="2006600" cy="478473"/>
            <a:chOff x="123" y="40"/>
            <a:chExt cx="3160" cy="753"/>
          </a:xfrm>
        </p:grpSpPr>
        <p:cxnSp>
          <p:nvCxnSpPr>
            <p:cNvPr id="16" name="直线连接符 23"/>
            <p:cNvCxnSpPr/>
            <p:nvPr/>
          </p:nvCxnSpPr>
          <p:spPr>
            <a:xfrm>
              <a:off x="123" y="777"/>
              <a:ext cx="3160" cy="0"/>
            </a:xfrm>
            <a:prstGeom prst="line">
              <a:avLst/>
            </a:prstGeom>
            <a:ln>
              <a:solidFill>
                <a:srgbClr val="00B050"/>
              </a:solidFill>
            </a:ln>
          </p:spPr>
          <p:style>
            <a:lnRef idx="2">
              <a:schemeClr val="accent1"/>
            </a:lnRef>
            <a:fillRef idx="0">
              <a:schemeClr val="accent1"/>
            </a:fillRef>
            <a:effectRef idx="1">
              <a:schemeClr val="accent1"/>
            </a:effectRef>
            <a:fontRef idx="minor">
              <a:schemeClr val="tx1"/>
            </a:fontRef>
          </p:style>
        </p:cxnSp>
        <p:sp>
          <p:nvSpPr>
            <p:cNvPr id="17" name="文本框 18"/>
            <p:cNvSpPr txBox="1">
              <a:spLocks noChangeArrowheads="1"/>
            </p:cNvSpPr>
            <p:nvPr/>
          </p:nvSpPr>
          <p:spPr bwMode="auto">
            <a:xfrm>
              <a:off x="930" y="40"/>
              <a:ext cx="2310" cy="7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eaLnBrk="0" hangingPunct="0">
                <a:defRPr sz="2500" b="1">
                  <a:latin typeface="宋体" pitchFamily="2" charset="-122"/>
                  <a:cs typeface="Yuanti SC"/>
                </a:defRPr>
              </a:lvl1pPr>
            </a:lstStyle>
            <a:p>
              <a:r>
                <a:rPr lang="zh-CN" altLang="en-US" dirty="0"/>
                <a:t>探究新知</a:t>
              </a:r>
            </a:p>
          </p:txBody>
        </p:sp>
        <p:sp>
          <p:nvSpPr>
            <p:cNvPr id="18" name="Freeform 74"/>
            <p:cNvSpPr>
              <a:spLocks noChangeAspect="1" noEditPoints="1"/>
            </p:cNvSpPr>
            <p:nvPr/>
          </p:nvSpPr>
          <p:spPr bwMode="auto">
            <a:xfrm>
              <a:off x="248" y="157"/>
              <a:ext cx="568" cy="505"/>
            </a:xfrm>
            <a:custGeom>
              <a:avLst/>
              <a:gdLst>
                <a:gd name="T0" fmla="*/ 127 w 167"/>
                <a:gd name="T1" fmla="*/ 22 h 148"/>
                <a:gd name="T2" fmla="*/ 74 w 167"/>
                <a:gd name="T3" fmla="*/ 0 h 148"/>
                <a:gd name="T4" fmla="*/ 0 w 167"/>
                <a:gd name="T5" fmla="*/ 74 h 148"/>
                <a:gd name="T6" fmla="*/ 74 w 167"/>
                <a:gd name="T7" fmla="*/ 148 h 148"/>
                <a:gd name="T8" fmla="*/ 143 w 167"/>
                <a:gd name="T9" fmla="*/ 99 h 148"/>
                <a:gd name="T10" fmla="*/ 70 w 167"/>
                <a:gd name="T11" fmla="*/ 79 h 148"/>
                <a:gd name="T12" fmla="*/ 127 w 167"/>
                <a:gd name="T13" fmla="*/ 22 h 148"/>
                <a:gd name="T14" fmla="*/ 147 w 167"/>
                <a:gd name="T15" fmla="*/ 19 h 148"/>
                <a:gd name="T16" fmla="*/ 93 w 167"/>
                <a:gd name="T17" fmla="*/ 73 h 148"/>
                <a:gd name="T18" fmla="*/ 164 w 167"/>
                <a:gd name="T19" fmla="*/ 92 h 148"/>
                <a:gd name="T20" fmla="*/ 167 w 167"/>
                <a:gd name="T21" fmla="*/ 69 h 148"/>
                <a:gd name="T22" fmla="*/ 147 w 167"/>
                <a:gd name="T23" fmla="*/ 19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7" h="148">
                  <a:moveTo>
                    <a:pt x="127" y="22"/>
                  </a:moveTo>
                  <a:cubicBezTo>
                    <a:pt x="113" y="8"/>
                    <a:pt x="95" y="0"/>
                    <a:pt x="74" y="0"/>
                  </a:cubicBezTo>
                  <a:cubicBezTo>
                    <a:pt x="33" y="0"/>
                    <a:pt x="0" y="33"/>
                    <a:pt x="0" y="74"/>
                  </a:cubicBezTo>
                  <a:cubicBezTo>
                    <a:pt x="0" y="115"/>
                    <a:pt x="33" y="148"/>
                    <a:pt x="74" y="148"/>
                  </a:cubicBezTo>
                  <a:cubicBezTo>
                    <a:pt x="106" y="148"/>
                    <a:pt x="133" y="127"/>
                    <a:pt x="143" y="99"/>
                  </a:cubicBezTo>
                  <a:cubicBezTo>
                    <a:pt x="70" y="79"/>
                    <a:pt x="70" y="79"/>
                    <a:pt x="70" y="79"/>
                  </a:cubicBezTo>
                  <a:lnTo>
                    <a:pt x="127" y="22"/>
                  </a:lnTo>
                  <a:close/>
                  <a:moveTo>
                    <a:pt x="147" y="19"/>
                  </a:moveTo>
                  <a:cubicBezTo>
                    <a:pt x="93" y="73"/>
                    <a:pt x="93" y="73"/>
                    <a:pt x="93" y="73"/>
                  </a:cubicBezTo>
                  <a:cubicBezTo>
                    <a:pt x="164" y="92"/>
                    <a:pt x="164" y="92"/>
                    <a:pt x="164" y="92"/>
                  </a:cubicBezTo>
                  <a:cubicBezTo>
                    <a:pt x="166" y="85"/>
                    <a:pt x="167" y="77"/>
                    <a:pt x="167" y="69"/>
                  </a:cubicBezTo>
                  <a:cubicBezTo>
                    <a:pt x="167" y="50"/>
                    <a:pt x="160" y="32"/>
                    <a:pt x="147" y="19"/>
                  </a:cubicBezTo>
                  <a:close/>
                </a:path>
              </a:pathLst>
            </a:custGeom>
            <a:solidFill>
              <a:schemeClr val="accent3">
                <a:lumMod val="75000"/>
              </a:schemeClr>
            </a:solidFill>
            <a:ln>
              <a:noFill/>
            </a:ln>
          </p:spPr>
          <p:txBody>
            <a:bodyPr/>
            <a:lstStyle/>
            <a:p>
              <a:pPr fontAlgn="auto">
                <a:spcBef>
                  <a:spcPts val="0"/>
                </a:spcBef>
                <a:spcAft>
                  <a:spcPts val="0"/>
                </a:spcAft>
                <a:buFontTx/>
                <a:buNone/>
                <a:defRPr/>
              </a:pPr>
              <a:endParaRPr lang="en-US" dirty="0">
                <a:solidFill>
                  <a:srgbClr val="000000"/>
                </a:solidFill>
                <a:latin typeface="+mn-lt"/>
                <a:ea typeface="微软雅黑" panose="020B0503020204020204" pitchFamily="34" charset="-122"/>
              </a:endParaRPr>
            </a:p>
          </p:txBody>
        </p:sp>
      </p:gr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843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1508" name="表格 21507">
            <a:extLst>
              <a:ext uri="{FF2B5EF4-FFF2-40B4-BE49-F238E27FC236}">
                <a16:creationId xmlns="" xmlns:a16="http://schemas.microsoft.com/office/drawing/2014/main" id="{2EF094C5-E5BE-4BAA-ADAB-05AE3D17CC1E}"/>
              </a:ext>
            </a:extLst>
          </p:cNvPr>
          <p:cNvGraphicFramePr/>
          <p:nvPr>
            <p:extLst>
              <p:ext uri="{D42A27DB-BD31-4B8C-83A1-F6EECF244321}">
                <p14:modId xmlns:p14="http://schemas.microsoft.com/office/powerpoint/2010/main" val="2617780345"/>
              </p:ext>
            </p:extLst>
          </p:nvPr>
        </p:nvGraphicFramePr>
        <p:xfrm>
          <a:off x="1357313" y="911065"/>
          <a:ext cx="7224625" cy="3238562"/>
        </p:xfrm>
        <a:graphic>
          <a:graphicData uri="http://schemas.openxmlformats.org/drawingml/2006/table">
            <a:tbl>
              <a:tblPr/>
              <a:tblGrid>
                <a:gridCol w="642555">
                  <a:extLst>
                    <a:ext uri="{9D8B030D-6E8A-4147-A177-3AD203B41FA5}">
                      <a16:colId xmlns="" xmlns:a16="http://schemas.microsoft.com/office/drawing/2014/main" val="20000"/>
                    </a:ext>
                  </a:extLst>
                </a:gridCol>
                <a:gridCol w="4501600">
                  <a:extLst>
                    <a:ext uri="{9D8B030D-6E8A-4147-A177-3AD203B41FA5}">
                      <a16:colId xmlns="" xmlns:a16="http://schemas.microsoft.com/office/drawing/2014/main" val="20001"/>
                    </a:ext>
                  </a:extLst>
                </a:gridCol>
                <a:gridCol w="2080470">
                  <a:extLst>
                    <a:ext uri="{9D8B030D-6E8A-4147-A177-3AD203B41FA5}">
                      <a16:colId xmlns="" xmlns:a16="http://schemas.microsoft.com/office/drawing/2014/main" val="20002"/>
                    </a:ext>
                  </a:extLst>
                </a:gridCol>
              </a:tblGrid>
              <a:tr h="38854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defTabSz="685800" eaLnBrk="1" hangingPunct="1">
                        <a:buNone/>
                      </a:pPr>
                      <a:endParaRPr lang="zh-CN" altLang="en-US" sz="1000" b="1" dirty="0">
                        <a:solidFill>
                          <a:srgbClr val="FFFFFF"/>
                        </a:solidFill>
                        <a:latin typeface="Arial" panose="020B0604020202020204" pitchFamily="34" charset="0"/>
                        <a:ea typeface="微软雅黑" panose="020B0503020204020204" pitchFamily="34" charset="-122"/>
                      </a:endParaRPr>
                    </a:p>
                  </a:txBody>
                  <a:tcPr marL="68573" marR="68573" marT="34283" marB="34283">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38100" cap="flat" cmpd="sng">
                      <a:solidFill>
                        <a:schemeClr val="bg1"/>
                      </a:solidFill>
                      <a:prstDash val="solid"/>
                      <a:headEnd type="none" w="med" len="med"/>
                      <a:tailEnd type="none" w="med" len="med"/>
                    </a:lnB>
                    <a:lnTlToBr>
                      <a:noFill/>
                    </a:lnTlToBr>
                    <a:lnBlToTr>
                      <a:noFill/>
                    </a:lnBlToTr>
                    <a:solidFill>
                      <a:schemeClr val="tx2">
                        <a:lumMod val="75000"/>
                      </a:schemeClr>
                    </a:solid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ctr" defTabSz="685800" eaLnBrk="1" hangingPunct="1">
                        <a:buNone/>
                      </a:pPr>
                      <a:r>
                        <a:rPr lang="zh-CN" altLang="en-US" sz="1000" b="1" dirty="0">
                          <a:solidFill>
                            <a:srgbClr val="FFFFFF"/>
                          </a:solidFill>
                          <a:latin typeface="Arial" panose="020B0604020202020204" pitchFamily="34" charset="0"/>
                          <a:ea typeface="微软雅黑" panose="020B0503020204020204" pitchFamily="34" charset="-122"/>
                        </a:rPr>
                        <a:t>                    </a:t>
                      </a:r>
                      <a:r>
                        <a:rPr lang="zh-CN" altLang="en-US" sz="2100" dirty="0">
                          <a:solidFill>
                            <a:srgbClr val="FFFFFF"/>
                          </a:solidFill>
                          <a:latin typeface="黑体" panose="02010600030101010101" pitchFamily="2" charset="-122"/>
                          <a:ea typeface="黑体" panose="02010600030101010101" pitchFamily="2" charset="-122"/>
                        </a:rPr>
                        <a:t>定义</a:t>
                      </a:r>
                    </a:p>
                  </a:txBody>
                  <a:tcPr marL="68573" marR="68573" marT="34283" marB="34283">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38100" cap="flat" cmpd="sng">
                      <a:solidFill>
                        <a:schemeClr val="bg1"/>
                      </a:solidFill>
                      <a:prstDash val="solid"/>
                      <a:headEnd type="none" w="med" len="med"/>
                      <a:tailEnd type="none" w="med" len="med"/>
                    </a:lnB>
                    <a:lnTlToBr>
                      <a:noFill/>
                    </a:lnTlToBr>
                    <a:lnBlToTr>
                      <a:noFill/>
                    </a:lnBlToTr>
                    <a:solidFill>
                      <a:schemeClr val="tx2">
                        <a:lumMod val="75000"/>
                      </a:schemeClr>
                    </a:solid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ctr" defTabSz="685800" eaLnBrk="1" hangingPunct="1">
                        <a:buNone/>
                      </a:pPr>
                      <a:r>
                        <a:rPr lang="zh-CN" altLang="en-US" sz="2100" dirty="0" smtClean="0">
                          <a:solidFill>
                            <a:srgbClr val="FFFFFF"/>
                          </a:solidFill>
                          <a:latin typeface="黑体" panose="02010600030101010101" pitchFamily="2" charset="-122"/>
                          <a:ea typeface="黑体" panose="02010600030101010101" pitchFamily="2" charset="-122"/>
                        </a:rPr>
                        <a:t>图</a:t>
                      </a:r>
                      <a:r>
                        <a:rPr lang="zh-CN" altLang="en-US" sz="2100" dirty="0">
                          <a:solidFill>
                            <a:srgbClr val="FFFFFF"/>
                          </a:solidFill>
                          <a:latin typeface="黑体" panose="02010600030101010101" pitchFamily="2" charset="-122"/>
                          <a:ea typeface="黑体" panose="02010600030101010101" pitchFamily="2" charset="-122"/>
                        </a:rPr>
                        <a:t>示</a:t>
                      </a:r>
                    </a:p>
                  </a:txBody>
                  <a:tcPr marL="68573" marR="68573" marT="34283" marB="34283">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38100" cap="flat" cmpd="sng">
                      <a:solidFill>
                        <a:schemeClr val="bg1"/>
                      </a:solidFill>
                      <a:prstDash val="solid"/>
                      <a:headEnd type="none" w="med" len="med"/>
                      <a:tailEnd type="none" w="med" len="med"/>
                    </a:lnB>
                    <a:lnTlToBr>
                      <a:noFill/>
                    </a:lnTlToBr>
                    <a:lnBlToTr>
                      <a:noFill/>
                    </a:lnBlToTr>
                    <a:solidFill>
                      <a:schemeClr val="tx2">
                        <a:lumMod val="75000"/>
                      </a:schemeClr>
                    </a:solidFill>
                  </a:tcPr>
                </a:tc>
                <a:extLst>
                  <a:ext uri="{0D108BD9-81ED-4DB2-BD59-A6C34878D82A}">
                    <a16:rowId xmlns="" xmlns:a16="http://schemas.microsoft.com/office/drawing/2014/main" val="10000"/>
                  </a:ext>
                </a:extLst>
              </a:tr>
              <a:tr h="11326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eaLnBrk="1" hangingPunct="1">
                        <a:buNone/>
                      </a:pPr>
                      <a:r>
                        <a:rPr lang="zh-CN" altLang="zh-CN" sz="1800" dirty="0">
                          <a:solidFill>
                            <a:srgbClr val="FF0000"/>
                          </a:solidFill>
                          <a:latin typeface="黑体" panose="02010600030101010101" pitchFamily="2" charset="-122"/>
                          <a:ea typeface="黑体" panose="02010600030101010101" pitchFamily="2" charset="-122"/>
                        </a:rPr>
                        <a:t>垂线</a:t>
                      </a:r>
                      <a:endParaRPr lang="zh-CN" altLang="en-US" sz="1800" dirty="0">
                        <a:solidFill>
                          <a:srgbClr val="FF0000"/>
                        </a:solidFill>
                        <a:latin typeface="Arial" panose="020B0604020202020204" pitchFamily="34" charset="0"/>
                        <a:ea typeface="微软雅黑" panose="020B0503020204020204" pitchFamily="34" charset="-122"/>
                      </a:endParaRPr>
                    </a:p>
                    <a:p>
                      <a:pPr lvl="0" eaLnBrk="1" hangingPunct="1">
                        <a:buNone/>
                      </a:pPr>
                      <a:endParaRPr lang="zh-CN" altLang="en-US" sz="1000" dirty="0">
                        <a:solidFill>
                          <a:srgbClr val="FF0000"/>
                        </a:solidFill>
                        <a:latin typeface="Arial" panose="020B0604020202020204" pitchFamily="34" charset="0"/>
                        <a:ea typeface="微软雅黑" panose="020B0503020204020204" pitchFamily="34" charset="-122"/>
                      </a:endParaRPr>
                    </a:p>
                  </a:txBody>
                  <a:tcPr marL="68573" marR="68573" marT="34283" marB="34283" anchor="ctr">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381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solidFill>
                      <a:srgbClr val="D2DEEF"/>
                    </a:solid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defTabSz="685800" eaLnBrk="1" hangingPunct="1">
                        <a:buNone/>
                      </a:pPr>
                      <a:endParaRPr lang="zh-CN" altLang="en-US" sz="1000" dirty="0">
                        <a:solidFill>
                          <a:srgbClr val="000000"/>
                        </a:solidFill>
                        <a:latin typeface="Arial" panose="020B0604020202020204" pitchFamily="34" charset="0"/>
                        <a:ea typeface="微软雅黑" panose="020B0503020204020204" pitchFamily="34" charset="-122"/>
                      </a:endParaRPr>
                    </a:p>
                  </a:txBody>
                  <a:tcPr marL="68573" marR="68573" marT="34283" marB="34283">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381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solidFill>
                      <a:srgbClr val="D2DEEF"/>
                    </a:solid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defTabSz="685800" eaLnBrk="1" hangingPunct="1">
                        <a:buNone/>
                      </a:pPr>
                      <a:endParaRPr lang="zh-CN" altLang="en-US" sz="1000" dirty="0">
                        <a:solidFill>
                          <a:srgbClr val="000000"/>
                        </a:solidFill>
                        <a:latin typeface="Arial" panose="020B0604020202020204" pitchFamily="34" charset="0"/>
                        <a:ea typeface="微软雅黑" panose="020B0503020204020204" pitchFamily="34" charset="-122"/>
                      </a:endParaRPr>
                    </a:p>
                  </a:txBody>
                  <a:tcPr marL="68573" marR="68573" marT="34283" marB="34283">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381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solidFill>
                      <a:srgbClr val="D2DEEF"/>
                    </a:solidFill>
                  </a:tcPr>
                </a:tc>
                <a:extLst>
                  <a:ext uri="{0D108BD9-81ED-4DB2-BD59-A6C34878D82A}">
                    <a16:rowId xmlns="" xmlns:a16="http://schemas.microsoft.com/office/drawing/2014/main" val="10001"/>
                  </a:ext>
                </a:extLst>
              </a:tr>
              <a:tr h="81010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eaLnBrk="1" hangingPunct="1">
                        <a:buNone/>
                      </a:pPr>
                      <a:r>
                        <a:rPr lang="zh-CN" altLang="en-US" sz="1800" dirty="0">
                          <a:solidFill>
                            <a:srgbClr val="FF0000"/>
                          </a:solidFill>
                          <a:latin typeface="黑体" panose="02010600030101010101" pitchFamily="2" charset="-122"/>
                          <a:ea typeface="黑体" panose="02010600030101010101" pitchFamily="2" charset="-122"/>
                        </a:rPr>
                        <a:t>线段中点</a:t>
                      </a:r>
                      <a:endParaRPr lang="zh-CN" altLang="en-US" sz="1800" dirty="0">
                        <a:solidFill>
                          <a:srgbClr val="FF0000"/>
                        </a:solidFill>
                        <a:latin typeface="Arial" panose="020B0604020202020204" pitchFamily="34" charset="0"/>
                        <a:ea typeface="微软雅黑" panose="020B0503020204020204" pitchFamily="34" charset="-122"/>
                      </a:endParaRPr>
                    </a:p>
                    <a:p>
                      <a:pPr lvl="0" eaLnBrk="1" hangingPunct="1">
                        <a:buNone/>
                      </a:pPr>
                      <a:endParaRPr lang="zh-CN" altLang="en-US" sz="1000" dirty="0">
                        <a:solidFill>
                          <a:srgbClr val="FF0000"/>
                        </a:solidFill>
                        <a:latin typeface="Arial" panose="020B0604020202020204" pitchFamily="34" charset="0"/>
                        <a:ea typeface="微软雅黑" panose="020B0503020204020204" pitchFamily="34" charset="-122"/>
                      </a:endParaRPr>
                    </a:p>
                  </a:txBody>
                  <a:tcPr marL="68573" marR="68573" marT="34283" marB="34283" anchor="ctr">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solidFill>
                      <a:srgbClr val="EAEFF7"/>
                    </a:solid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eaLnBrk="1" hangingPunct="1">
                        <a:buNone/>
                      </a:pPr>
                      <a:endParaRPr lang="zh-CN" altLang="en-US" sz="1800" dirty="0">
                        <a:solidFill>
                          <a:srgbClr val="404040"/>
                        </a:solidFill>
                        <a:latin typeface="黑体" panose="02010600030101010101" pitchFamily="2" charset="-122"/>
                        <a:ea typeface="黑体" panose="02010600030101010101" pitchFamily="2" charset="-122"/>
                      </a:endParaRPr>
                    </a:p>
                    <a:p>
                      <a:pPr lvl="0" eaLnBrk="1" hangingPunct="1">
                        <a:buNone/>
                      </a:pPr>
                      <a:endParaRPr lang="zh-CN" altLang="en-US" sz="1000" dirty="0">
                        <a:solidFill>
                          <a:srgbClr val="000000"/>
                        </a:solidFill>
                        <a:latin typeface="Arial" panose="020B0604020202020204" pitchFamily="34" charset="0"/>
                        <a:ea typeface="微软雅黑" panose="020B0503020204020204" pitchFamily="34" charset="-122"/>
                      </a:endParaRPr>
                    </a:p>
                  </a:txBody>
                  <a:tcPr marL="68573" marR="68573" marT="34283" marB="34283">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solidFill>
                      <a:srgbClr val="EAEFF7"/>
                    </a:solid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defTabSz="685800" eaLnBrk="1" hangingPunct="1">
                        <a:buNone/>
                      </a:pPr>
                      <a:endParaRPr lang="zh-CN" altLang="en-US" sz="1000" dirty="0">
                        <a:solidFill>
                          <a:srgbClr val="000000"/>
                        </a:solidFill>
                        <a:latin typeface="Arial" panose="020B0604020202020204" pitchFamily="34" charset="0"/>
                        <a:ea typeface="微软雅黑" panose="020B0503020204020204" pitchFamily="34" charset="-122"/>
                      </a:endParaRPr>
                    </a:p>
                  </a:txBody>
                  <a:tcPr marL="68573" marR="68573" marT="34283" marB="34283">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solidFill>
                      <a:srgbClr val="EAEFF7"/>
                    </a:solidFill>
                  </a:tcPr>
                </a:tc>
                <a:extLst>
                  <a:ext uri="{0D108BD9-81ED-4DB2-BD59-A6C34878D82A}">
                    <a16:rowId xmlns="" xmlns:a16="http://schemas.microsoft.com/office/drawing/2014/main" val="10002"/>
                  </a:ext>
                </a:extLst>
              </a:tr>
              <a:tr h="9072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eaLnBrk="1" hangingPunct="1">
                        <a:buNone/>
                      </a:pPr>
                      <a:r>
                        <a:rPr lang="zh-CN" altLang="en-US" sz="1800" dirty="0">
                          <a:solidFill>
                            <a:srgbClr val="FF0000"/>
                          </a:solidFill>
                          <a:latin typeface="黑体" panose="02010600030101010101" pitchFamily="2" charset="-122"/>
                          <a:ea typeface="黑体" panose="02010600030101010101" pitchFamily="2" charset="-122"/>
                        </a:rPr>
                        <a:t>角平分线</a:t>
                      </a:r>
                      <a:endParaRPr lang="zh-CN" altLang="en-US" sz="1800" dirty="0">
                        <a:solidFill>
                          <a:srgbClr val="FF0000"/>
                        </a:solidFill>
                        <a:latin typeface="Arial" panose="020B0604020202020204" pitchFamily="34" charset="0"/>
                        <a:ea typeface="微软雅黑" panose="020B0503020204020204" pitchFamily="34" charset="-122"/>
                      </a:endParaRPr>
                    </a:p>
                    <a:p>
                      <a:pPr lvl="0" eaLnBrk="1" hangingPunct="1">
                        <a:buNone/>
                      </a:pPr>
                      <a:endParaRPr lang="zh-CN" altLang="en-US" sz="1000" dirty="0">
                        <a:solidFill>
                          <a:srgbClr val="FF0000"/>
                        </a:solidFill>
                        <a:latin typeface="Arial" panose="020B0604020202020204" pitchFamily="34" charset="0"/>
                        <a:ea typeface="微软雅黑" panose="020B0503020204020204" pitchFamily="34" charset="-122"/>
                      </a:endParaRPr>
                    </a:p>
                  </a:txBody>
                  <a:tcPr marL="68573" marR="68573" marT="34283" marB="34283" anchor="ctr">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solidFill>
                      <a:srgbClr val="D2DEEF"/>
                    </a:solid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eaLnBrk="1" hangingPunct="1">
                        <a:buNone/>
                      </a:pPr>
                      <a:endParaRPr lang="zh-CN" altLang="en-US" sz="1800" dirty="0">
                        <a:solidFill>
                          <a:srgbClr val="404040"/>
                        </a:solidFill>
                        <a:latin typeface="黑体" panose="02010600030101010101" pitchFamily="2" charset="-122"/>
                        <a:ea typeface="黑体" panose="02010600030101010101" pitchFamily="2" charset="-122"/>
                      </a:endParaRPr>
                    </a:p>
                    <a:p>
                      <a:pPr lvl="0" eaLnBrk="1" hangingPunct="1">
                        <a:buNone/>
                      </a:pPr>
                      <a:endParaRPr lang="zh-CN" altLang="en-US" sz="1000" dirty="0">
                        <a:solidFill>
                          <a:srgbClr val="000000"/>
                        </a:solidFill>
                        <a:latin typeface="Arial" panose="020B0604020202020204" pitchFamily="34" charset="0"/>
                        <a:ea typeface="微软雅黑" panose="020B0503020204020204" pitchFamily="34" charset="-122"/>
                      </a:endParaRPr>
                    </a:p>
                  </a:txBody>
                  <a:tcPr marL="68573" marR="68573" marT="34283" marB="34283">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solidFill>
                      <a:srgbClr val="D2DEEF"/>
                    </a:solid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defTabSz="685800" eaLnBrk="1" hangingPunct="1">
                        <a:buNone/>
                      </a:pPr>
                      <a:endParaRPr lang="zh-CN" altLang="en-US" sz="1000" dirty="0">
                        <a:solidFill>
                          <a:srgbClr val="000000"/>
                        </a:solidFill>
                        <a:latin typeface="Arial" panose="020B0604020202020204" pitchFamily="34" charset="0"/>
                        <a:ea typeface="微软雅黑" panose="020B0503020204020204" pitchFamily="34" charset="-122"/>
                      </a:endParaRPr>
                    </a:p>
                  </a:txBody>
                  <a:tcPr marL="68573" marR="68573" marT="34283" marB="34283">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solidFill>
                      <a:srgbClr val="D2DEEF"/>
                    </a:solidFill>
                  </a:tcPr>
                </a:tc>
                <a:extLst>
                  <a:ext uri="{0D108BD9-81ED-4DB2-BD59-A6C34878D82A}">
                    <a16:rowId xmlns="" xmlns:a16="http://schemas.microsoft.com/office/drawing/2014/main" val="10003"/>
                  </a:ext>
                </a:extLst>
              </a:tr>
            </a:tbl>
          </a:graphicData>
        </a:graphic>
      </p:graphicFrame>
      <p:sp>
        <p:nvSpPr>
          <p:cNvPr id="27" name="直接连接符 57351">
            <a:extLst>
              <a:ext uri="{FF2B5EF4-FFF2-40B4-BE49-F238E27FC236}">
                <a16:creationId xmlns="" xmlns:a16="http://schemas.microsoft.com/office/drawing/2014/main" id="{E0053288-0EBB-49F4-91AF-94A0ABFFA146}"/>
              </a:ext>
            </a:extLst>
          </p:cNvPr>
          <p:cNvSpPr>
            <a:spLocks noChangeShapeType="1"/>
          </p:cNvSpPr>
          <p:nvPr/>
        </p:nvSpPr>
        <p:spPr bwMode="auto">
          <a:xfrm flipV="1">
            <a:off x="6922244" y="3643152"/>
            <a:ext cx="1035050" cy="449263"/>
          </a:xfrm>
          <a:prstGeom prst="line">
            <a:avLst/>
          </a:prstGeom>
          <a:noFill/>
          <a:ln w="19050">
            <a:solidFill>
              <a:srgbClr val="FF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2" name="组合 39">
            <a:extLst>
              <a:ext uri="{FF2B5EF4-FFF2-40B4-BE49-F238E27FC236}">
                <a16:creationId xmlns="" xmlns:a16="http://schemas.microsoft.com/office/drawing/2014/main" id="{7DE126B2-9BEA-42AB-9CAB-BA1C000B6610}"/>
              </a:ext>
            </a:extLst>
          </p:cNvPr>
          <p:cNvGrpSpPr>
            <a:grpSpLocks/>
          </p:cNvGrpSpPr>
          <p:nvPr/>
        </p:nvGrpSpPr>
        <p:grpSpPr bwMode="auto">
          <a:xfrm>
            <a:off x="6734918" y="3160551"/>
            <a:ext cx="1613031" cy="1012323"/>
            <a:chOff x="6572264" y="4572008"/>
            <a:chExt cx="2150938" cy="1349661"/>
          </a:xfrm>
        </p:grpSpPr>
        <p:sp>
          <p:nvSpPr>
            <p:cNvPr id="35866" name="直接连接符 57349">
              <a:extLst>
                <a:ext uri="{FF2B5EF4-FFF2-40B4-BE49-F238E27FC236}">
                  <a16:creationId xmlns="" xmlns:a16="http://schemas.microsoft.com/office/drawing/2014/main" id="{7A609138-EA88-4689-AE59-FDA59F588E1B}"/>
                </a:ext>
              </a:extLst>
            </p:cNvPr>
            <p:cNvSpPr>
              <a:spLocks noChangeShapeType="1"/>
            </p:cNvSpPr>
            <p:nvPr/>
          </p:nvSpPr>
          <p:spPr bwMode="auto">
            <a:xfrm flipV="1">
              <a:off x="6820749" y="5786454"/>
              <a:ext cx="1522437" cy="28564"/>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b="1"/>
            </a:p>
          </p:txBody>
        </p:sp>
        <p:sp>
          <p:nvSpPr>
            <p:cNvPr id="35867" name="直接连接符 57350">
              <a:extLst>
                <a:ext uri="{FF2B5EF4-FFF2-40B4-BE49-F238E27FC236}">
                  <a16:creationId xmlns="" xmlns:a16="http://schemas.microsoft.com/office/drawing/2014/main" id="{BD3B9720-475C-41A9-885A-BAD1573FB236}"/>
                </a:ext>
              </a:extLst>
            </p:cNvPr>
            <p:cNvSpPr>
              <a:spLocks noChangeShapeType="1"/>
            </p:cNvSpPr>
            <p:nvPr/>
          </p:nvSpPr>
          <p:spPr bwMode="auto">
            <a:xfrm flipV="1">
              <a:off x="6820749" y="4786322"/>
              <a:ext cx="1093809" cy="1028696"/>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b="1"/>
            </a:p>
          </p:txBody>
        </p:sp>
        <p:sp>
          <p:nvSpPr>
            <p:cNvPr id="35868" name="文本框 57352">
              <a:extLst>
                <a:ext uri="{FF2B5EF4-FFF2-40B4-BE49-F238E27FC236}">
                  <a16:creationId xmlns="" xmlns:a16="http://schemas.microsoft.com/office/drawing/2014/main" id="{4A96E7F0-2351-427F-BCC8-07EDA4321089}"/>
                </a:ext>
              </a:extLst>
            </p:cNvPr>
            <p:cNvSpPr txBox="1">
              <a:spLocks noChangeArrowheads="1"/>
            </p:cNvSpPr>
            <p:nvPr/>
          </p:nvSpPr>
          <p:spPr bwMode="auto">
            <a:xfrm>
              <a:off x="6572264" y="5429264"/>
              <a:ext cx="468554" cy="4924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b="1" i="1" dirty="0">
                  <a:latin typeface="Times New Roman" panose="02020603050405020304" pitchFamily="18" charset="0"/>
                </a:rPr>
                <a:t>O</a:t>
              </a:r>
            </a:p>
          </p:txBody>
        </p:sp>
        <p:sp>
          <p:nvSpPr>
            <p:cNvPr id="35869" name="文本框 57353">
              <a:extLst>
                <a:ext uri="{FF2B5EF4-FFF2-40B4-BE49-F238E27FC236}">
                  <a16:creationId xmlns="" xmlns:a16="http://schemas.microsoft.com/office/drawing/2014/main" id="{403F1F03-8AA4-4820-AC54-F80587215D32}"/>
                </a:ext>
              </a:extLst>
            </p:cNvPr>
            <p:cNvSpPr txBox="1">
              <a:spLocks noChangeArrowheads="1"/>
            </p:cNvSpPr>
            <p:nvPr/>
          </p:nvSpPr>
          <p:spPr bwMode="auto">
            <a:xfrm>
              <a:off x="7929586" y="4572008"/>
              <a:ext cx="451454" cy="4924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b="1" i="1">
                  <a:latin typeface="Times New Roman" panose="02020603050405020304" pitchFamily="18" charset="0"/>
                </a:rPr>
                <a:t>B</a:t>
              </a:r>
            </a:p>
          </p:txBody>
        </p:sp>
        <p:sp>
          <p:nvSpPr>
            <p:cNvPr id="35870" name="文本框 57355">
              <a:extLst>
                <a:ext uri="{FF2B5EF4-FFF2-40B4-BE49-F238E27FC236}">
                  <a16:creationId xmlns="" xmlns:a16="http://schemas.microsoft.com/office/drawing/2014/main" id="{92247CAA-E173-40F0-9490-369A5FEC5B21}"/>
                </a:ext>
              </a:extLst>
            </p:cNvPr>
            <p:cNvSpPr txBox="1">
              <a:spLocks noChangeArrowheads="1"/>
            </p:cNvSpPr>
            <p:nvPr/>
          </p:nvSpPr>
          <p:spPr bwMode="auto">
            <a:xfrm>
              <a:off x="8271748" y="5429264"/>
              <a:ext cx="451454" cy="4924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b="1" i="1">
                  <a:latin typeface="Times New Roman" panose="02020603050405020304" pitchFamily="18" charset="0"/>
                </a:rPr>
                <a:t>A</a:t>
              </a:r>
            </a:p>
          </p:txBody>
        </p:sp>
      </p:grpSp>
      <p:grpSp>
        <p:nvGrpSpPr>
          <p:cNvPr id="3" name="组合 37">
            <a:extLst>
              <a:ext uri="{FF2B5EF4-FFF2-40B4-BE49-F238E27FC236}">
                <a16:creationId xmlns="" xmlns:a16="http://schemas.microsoft.com/office/drawing/2014/main" id="{41835EEB-75FE-4FAF-A821-D4F15C17CE56}"/>
              </a:ext>
            </a:extLst>
          </p:cNvPr>
          <p:cNvGrpSpPr>
            <a:grpSpLocks/>
          </p:cNvGrpSpPr>
          <p:nvPr/>
        </p:nvGrpSpPr>
        <p:grpSpPr bwMode="auto">
          <a:xfrm>
            <a:off x="6688226" y="1552415"/>
            <a:ext cx="1392237" cy="750887"/>
            <a:chOff x="6643702" y="2428868"/>
            <a:chExt cx="1857388" cy="1000132"/>
          </a:xfrm>
        </p:grpSpPr>
        <p:grpSp>
          <p:nvGrpSpPr>
            <p:cNvPr id="35872" name="组合 31">
              <a:extLst>
                <a:ext uri="{FF2B5EF4-FFF2-40B4-BE49-F238E27FC236}">
                  <a16:creationId xmlns="" xmlns:a16="http://schemas.microsoft.com/office/drawing/2014/main" id="{CA3AA036-D3B2-422A-98E5-0F6B5EAAA0F0}"/>
                </a:ext>
              </a:extLst>
            </p:cNvPr>
            <p:cNvGrpSpPr>
              <a:grpSpLocks/>
            </p:cNvGrpSpPr>
            <p:nvPr/>
          </p:nvGrpSpPr>
          <p:grpSpPr bwMode="auto">
            <a:xfrm>
              <a:off x="6643702" y="2428868"/>
              <a:ext cx="1857388" cy="1000132"/>
              <a:chOff x="6643702" y="2428868"/>
              <a:chExt cx="1857388" cy="1000132"/>
            </a:xfrm>
          </p:grpSpPr>
          <p:cxnSp>
            <p:nvCxnSpPr>
              <p:cNvPr id="35873" name="直接连接符 13">
                <a:extLst>
                  <a:ext uri="{FF2B5EF4-FFF2-40B4-BE49-F238E27FC236}">
                    <a16:creationId xmlns="" xmlns:a16="http://schemas.microsoft.com/office/drawing/2014/main" id="{27E134FB-48D8-48B0-A679-F689B9577B20}"/>
                  </a:ext>
                </a:extLst>
              </p:cNvPr>
              <p:cNvCxnSpPr>
                <a:cxnSpLocks noChangeShapeType="1"/>
              </p:cNvCxnSpPr>
              <p:nvPr/>
            </p:nvCxnSpPr>
            <p:spPr bwMode="auto">
              <a:xfrm>
                <a:off x="6643702" y="3429000"/>
                <a:ext cx="1857388"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cxnSp>
          <p:cxnSp>
            <p:nvCxnSpPr>
              <p:cNvPr id="35874" name="直接连接符 15">
                <a:extLst>
                  <a:ext uri="{FF2B5EF4-FFF2-40B4-BE49-F238E27FC236}">
                    <a16:creationId xmlns="" xmlns:a16="http://schemas.microsoft.com/office/drawing/2014/main" id="{62169AFC-7AEB-438A-BEB3-37A4926AFE16}"/>
                  </a:ext>
                </a:extLst>
              </p:cNvPr>
              <p:cNvCxnSpPr>
                <a:cxnSpLocks noChangeShapeType="1"/>
              </p:cNvCxnSpPr>
              <p:nvPr/>
            </p:nvCxnSpPr>
            <p:spPr bwMode="auto">
              <a:xfrm rot="5400000">
                <a:off x="6929454" y="2928934"/>
                <a:ext cx="1000132"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cxnSp>
        </p:grpSp>
        <p:sp>
          <p:nvSpPr>
            <p:cNvPr id="35875" name="任意多边形 32">
              <a:extLst>
                <a:ext uri="{FF2B5EF4-FFF2-40B4-BE49-F238E27FC236}">
                  <a16:creationId xmlns="" xmlns:a16="http://schemas.microsoft.com/office/drawing/2014/main" id="{E6491489-6962-4660-917C-94515CCE7B5C}"/>
                </a:ext>
              </a:extLst>
            </p:cNvPr>
            <p:cNvSpPr>
              <a:spLocks noChangeArrowheads="1"/>
            </p:cNvSpPr>
            <p:nvPr/>
          </p:nvSpPr>
          <p:spPr bwMode="auto">
            <a:xfrm>
              <a:off x="7415408" y="3217101"/>
              <a:ext cx="206680" cy="202504"/>
            </a:xfrm>
            <a:custGeom>
              <a:avLst/>
              <a:gdLst>
                <a:gd name="T0" fmla="*/ 0 w 206680"/>
                <a:gd name="T1" fmla="*/ 39666 h 202504"/>
                <a:gd name="T2" fmla="*/ 175365 w 206680"/>
                <a:gd name="T3" fmla="*/ 27140 h 202504"/>
                <a:gd name="T4" fmla="*/ 187891 w 206680"/>
                <a:gd name="T5" fmla="*/ 202504 h 202504"/>
              </a:gdLst>
              <a:ahLst/>
              <a:cxnLst>
                <a:cxn ang="0">
                  <a:pos x="T0" y="T1"/>
                </a:cxn>
                <a:cxn ang="0">
                  <a:pos x="T2" y="T3"/>
                </a:cxn>
                <a:cxn ang="0">
                  <a:pos x="T4" y="T5"/>
                </a:cxn>
              </a:cxnLst>
              <a:rect l="0" t="0" r="r" b="b"/>
              <a:pathLst>
                <a:path w="206680" h="202504">
                  <a:moveTo>
                    <a:pt x="0" y="39666"/>
                  </a:moveTo>
                  <a:cubicBezTo>
                    <a:pt x="72025" y="19833"/>
                    <a:pt x="144050" y="0"/>
                    <a:pt x="175365" y="27140"/>
                  </a:cubicBezTo>
                  <a:cubicBezTo>
                    <a:pt x="206680" y="54280"/>
                    <a:pt x="197285" y="128392"/>
                    <a:pt x="187891" y="202504"/>
                  </a:cubicBezTo>
                </a:path>
              </a:pathLst>
            </a:custGeom>
            <a:solidFill>
              <a:schemeClr val="accent1"/>
            </a:solidFill>
            <a:ln w="28575">
              <a:solidFill>
                <a:srgbClr val="FF0000"/>
              </a:solidFill>
              <a:round/>
              <a:headEnd/>
              <a:tailEnd/>
            </a:ln>
          </p:spPr>
          <p:txBody>
            <a:bodyPr/>
            <a:lstStyle/>
            <a:p>
              <a:endParaRPr lang="zh-CN" altLang="en-US"/>
            </a:p>
          </p:txBody>
        </p:sp>
      </p:grpSp>
      <p:grpSp>
        <p:nvGrpSpPr>
          <p:cNvPr id="5" name="组合 16">
            <a:extLst>
              <a:ext uri="{FF2B5EF4-FFF2-40B4-BE49-F238E27FC236}">
                <a16:creationId xmlns="" xmlns:a16="http://schemas.microsoft.com/office/drawing/2014/main" id="{8D8B0988-E08B-4D78-A176-853613400D84}"/>
              </a:ext>
            </a:extLst>
          </p:cNvPr>
          <p:cNvGrpSpPr>
            <a:grpSpLocks/>
          </p:cNvGrpSpPr>
          <p:nvPr/>
        </p:nvGrpSpPr>
        <p:grpSpPr bwMode="auto">
          <a:xfrm>
            <a:off x="6634251" y="2731929"/>
            <a:ext cx="1792543" cy="415500"/>
            <a:chOff x="1285852" y="2857495"/>
            <a:chExt cx="4034402" cy="640308"/>
          </a:xfrm>
        </p:grpSpPr>
        <p:grpSp>
          <p:nvGrpSpPr>
            <p:cNvPr id="35877" name="组合 14">
              <a:extLst>
                <a:ext uri="{FF2B5EF4-FFF2-40B4-BE49-F238E27FC236}">
                  <a16:creationId xmlns="" xmlns:a16="http://schemas.microsoft.com/office/drawing/2014/main" id="{B71F7010-6132-4BE8-9C72-556977DC8E6B}"/>
                </a:ext>
              </a:extLst>
            </p:cNvPr>
            <p:cNvGrpSpPr>
              <a:grpSpLocks/>
            </p:cNvGrpSpPr>
            <p:nvPr/>
          </p:nvGrpSpPr>
          <p:grpSpPr bwMode="auto">
            <a:xfrm>
              <a:off x="1928794" y="2928934"/>
              <a:ext cx="2357454" cy="214314"/>
              <a:chOff x="2500298" y="3071810"/>
              <a:chExt cx="2357454" cy="214314"/>
            </a:xfrm>
          </p:grpSpPr>
          <p:cxnSp>
            <p:nvCxnSpPr>
              <p:cNvPr id="35878" name="直接连接符 20">
                <a:extLst>
                  <a:ext uri="{FF2B5EF4-FFF2-40B4-BE49-F238E27FC236}">
                    <a16:creationId xmlns="" xmlns:a16="http://schemas.microsoft.com/office/drawing/2014/main" id="{E2475E7E-07CD-4094-AE1A-6A044AC8E6F1}"/>
                  </a:ext>
                </a:extLst>
              </p:cNvPr>
              <p:cNvCxnSpPr>
                <a:cxnSpLocks noChangeShapeType="1"/>
              </p:cNvCxnSpPr>
              <p:nvPr/>
            </p:nvCxnSpPr>
            <p:spPr bwMode="auto">
              <a:xfrm rot="5400000">
                <a:off x="2393141" y="3178967"/>
                <a:ext cx="214314"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cxnSp>
          <p:cxnSp>
            <p:nvCxnSpPr>
              <p:cNvPr id="35879" name="直接连接符 21">
                <a:extLst>
                  <a:ext uri="{FF2B5EF4-FFF2-40B4-BE49-F238E27FC236}">
                    <a16:creationId xmlns="" xmlns:a16="http://schemas.microsoft.com/office/drawing/2014/main" id="{45A2D701-E78F-4B44-97B8-77A4B40049CA}"/>
                  </a:ext>
                </a:extLst>
              </p:cNvPr>
              <p:cNvCxnSpPr>
                <a:cxnSpLocks noChangeShapeType="1"/>
              </p:cNvCxnSpPr>
              <p:nvPr/>
            </p:nvCxnSpPr>
            <p:spPr bwMode="auto">
              <a:xfrm>
                <a:off x="2500298" y="3286124"/>
                <a:ext cx="2357454"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cxnSp>
          <p:cxnSp>
            <p:nvCxnSpPr>
              <p:cNvPr id="35880" name="直接连接符 22">
                <a:extLst>
                  <a:ext uri="{FF2B5EF4-FFF2-40B4-BE49-F238E27FC236}">
                    <a16:creationId xmlns="" xmlns:a16="http://schemas.microsoft.com/office/drawing/2014/main" id="{C16C82FB-35D2-4F3B-BD34-F9B5EFBC6260}"/>
                  </a:ext>
                </a:extLst>
              </p:cNvPr>
              <p:cNvCxnSpPr>
                <a:cxnSpLocks noChangeShapeType="1"/>
              </p:cNvCxnSpPr>
              <p:nvPr/>
            </p:nvCxnSpPr>
            <p:spPr bwMode="auto">
              <a:xfrm rot="5400000">
                <a:off x="4750595" y="3178967"/>
                <a:ext cx="214314"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cxnSp>
        </p:grpSp>
        <p:sp>
          <p:nvSpPr>
            <p:cNvPr id="35881" name="Rectangle 24">
              <a:extLst>
                <a:ext uri="{FF2B5EF4-FFF2-40B4-BE49-F238E27FC236}">
                  <a16:creationId xmlns="" xmlns:a16="http://schemas.microsoft.com/office/drawing/2014/main" id="{39F4463C-486C-429E-90E7-B1233C0EB5A8}"/>
                </a:ext>
              </a:extLst>
            </p:cNvPr>
            <p:cNvSpPr>
              <a:spLocks noChangeArrowheads="1"/>
            </p:cNvSpPr>
            <p:nvPr/>
          </p:nvSpPr>
          <p:spPr bwMode="auto">
            <a:xfrm>
              <a:off x="1285852" y="2857497"/>
              <a:ext cx="852167" cy="6403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100" b="1" i="1" dirty="0">
                  <a:latin typeface="+mn-lt"/>
                  <a:ea typeface="EU-B1X"/>
                  <a:cs typeface="EU-B1X"/>
                </a:rPr>
                <a:t>A</a:t>
              </a:r>
              <a:endParaRPr lang="en-US" altLang="zh-CN" sz="2400" b="1" i="1" dirty="0">
                <a:latin typeface="+mn-lt"/>
                <a:ea typeface="EU-B1X"/>
                <a:cs typeface="EU-B1X"/>
              </a:endParaRPr>
            </a:p>
          </p:txBody>
        </p:sp>
        <p:sp>
          <p:nvSpPr>
            <p:cNvPr id="35882" name="Rectangle 24">
              <a:extLst>
                <a:ext uri="{FF2B5EF4-FFF2-40B4-BE49-F238E27FC236}">
                  <a16:creationId xmlns="" xmlns:a16="http://schemas.microsoft.com/office/drawing/2014/main" id="{441B9B74-888E-48E7-A3C6-7E8CA394B566}"/>
                </a:ext>
              </a:extLst>
            </p:cNvPr>
            <p:cNvSpPr>
              <a:spLocks noChangeArrowheads="1"/>
            </p:cNvSpPr>
            <p:nvPr/>
          </p:nvSpPr>
          <p:spPr bwMode="auto">
            <a:xfrm>
              <a:off x="4500560" y="2857495"/>
              <a:ext cx="819694" cy="6403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100" b="1" i="1">
                  <a:latin typeface="+mn-lt"/>
                  <a:ea typeface="EU-B1X"/>
                  <a:cs typeface="EU-B1X"/>
                </a:rPr>
                <a:t>B</a:t>
              </a:r>
              <a:endParaRPr lang="en-US" altLang="zh-CN" sz="2400" b="1" i="1">
                <a:latin typeface="+mn-lt"/>
                <a:ea typeface="EU-B1X"/>
                <a:cs typeface="EU-B1X"/>
              </a:endParaRPr>
            </a:p>
          </p:txBody>
        </p:sp>
      </p:grpSp>
      <p:cxnSp>
        <p:nvCxnSpPr>
          <p:cNvPr id="34" name="直接连接符 33">
            <a:extLst>
              <a:ext uri="{FF2B5EF4-FFF2-40B4-BE49-F238E27FC236}">
                <a16:creationId xmlns="" xmlns:a16="http://schemas.microsoft.com/office/drawing/2014/main" id="{DFB3EA15-A43E-4384-A16E-FD62433A232E}"/>
              </a:ext>
            </a:extLst>
          </p:cNvPr>
          <p:cNvCxnSpPr>
            <a:cxnSpLocks noChangeShapeType="1"/>
          </p:cNvCxnSpPr>
          <p:nvPr/>
        </p:nvCxnSpPr>
        <p:spPr bwMode="auto">
          <a:xfrm rot="5400000">
            <a:off x="7367676" y="2854165"/>
            <a:ext cx="139700" cy="0"/>
          </a:xfrm>
          <a:prstGeom prst="line">
            <a:avLst/>
          </a:prstGeom>
          <a:noFill/>
          <a:ln w="19050">
            <a:solidFill>
              <a:srgbClr val="FF0000"/>
            </a:solidFill>
            <a:round/>
            <a:headEnd/>
            <a:tailEnd/>
          </a:ln>
          <a:extLst>
            <a:ext uri="{909E8E84-426E-40DD-AFC4-6F175D3DCCD1}">
              <a14:hiddenFill xmlns:a14="http://schemas.microsoft.com/office/drawing/2010/main">
                <a:noFill/>
              </a14:hiddenFill>
            </a:ext>
          </a:extLst>
        </p:spPr>
      </p:cxnSp>
      <p:sp>
        <p:nvSpPr>
          <p:cNvPr id="35" name="矩形 34">
            <a:extLst>
              <a:ext uri="{FF2B5EF4-FFF2-40B4-BE49-F238E27FC236}">
                <a16:creationId xmlns="" xmlns:a16="http://schemas.microsoft.com/office/drawing/2014/main" id="{717315F7-A38F-4748-ABD9-7E41F1718919}"/>
              </a:ext>
            </a:extLst>
          </p:cNvPr>
          <p:cNvSpPr/>
          <p:nvPr/>
        </p:nvSpPr>
        <p:spPr>
          <a:xfrm>
            <a:off x="2106613" y="1339690"/>
            <a:ext cx="4403244" cy="923330"/>
          </a:xfrm>
          <a:prstGeom prst="rect">
            <a:avLst/>
          </a:prstGeom>
        </p:spPr>
        <p:txBody>
          <a:bodyPr wrap="square">
            <a:spAutoFit/>
          </a:bodyPr>
          <a:lstStyle/>
          <a:p>
            <a:pPr fontAlgn="auto">
              <a:spcBef>
                <a:spcPts val="0"/>
              </a:spcBef>
              <a:spcAft>
                <a:spcPts val="0"/>
              </a:spcAft>
              <a:defRPr/>
            </a:pPr>
            <a:r>
              <a:rPr lang="zh-CN" altLang="en-US" dirty="0">
                <a:solidFill>
                  <a:schemeClr val="tx1">
                    <a:lumMod val="75000"/>
                    <a:lumOff val="25000"/>
                  </a:schemeClr>
                </a:solidFill>
                <a:latin typeface="黑体" panose="02010600030101010101" pitchFamily="2" charset="-122"/>
                <a:ea typeface="黑体" panose="02010600030101010101" pitchFamily="2" charset="-122"/>
              </a:rPr>
              <a:t>当两条直线相交所成的四个角</a:t>
            </a:r>
            <a:r>
              <a:rPr lang="zh-CN" altLang="en-US" dirty="0" smtClean="0">
                <a:solidFill>
                  <a:schemeClr val="tx1">
                    <a:lumMod val="75000"/>
                    <a:lumOff val="25000"/>
                  </a:schemeClr>
                </a:solidFill>
                <a:latin typeface="黑体" panose="02010600030101010101" pitchFamily="2" charset="-122"/>
                <a:ea typeface="黑体" panose="02010600030101010101" pitchFamily="2" charset="-122"/>
              </a:rPr>
              <a:t>中，有</a:t>
            </a:r>
            <a:r>
              <a:rPr lang="zh-CN" altLang="en-US" dirty="0">
                <a:solidFill>
                  <a:schemeClr val="tx1">
                    <a:lumMod val="75000"/>
                    <a:lumOff val="25000"/>
                  </a:schemeClr>
                </a:solidFill>
                <a:latin typeface="黑体" panose="02010600030101010101" pitchFamily="2" charset="-122"/>
                <a:ea typeface="黑体" panose="02010600030101010101" pitchFamily="2" charset="-122"/>
              </a:rPr>
              <a:t>一个角是直角</a:t>
            </a:r>
            <a:r>
              <a:rPr lang="zh-CN" altLang="en-US" dirty="0" smtClean="0">
                <a:solidFill>
                  <a:schemeClr val="tx1">
                    <a:lumMod val="75000"/>
                    <a:lumOff val="25000"/>
                  </a:schemeClr>
                </a:solidFill>
                <a:latin typeface="黑体" panose="02010600030101010101" pitchFamily="2" charset="-122"/>
                <a:ea typeface="黑体" panose="02010600030101010101" pitchFamily="2" charset="-122"/>
              </a:rPr>
              <a:t>时，就</a:t>
            </a:r>
            <a:r>
              <a:rPr lang="zh-CN" altLang="en-US" dirty="0">
                <a:solidFill>
                  <a:schemeClr val="tx1">
                    <a:lumMod val="75000"/>
                    <a:lumOff val="25000"/>
                  </a:schemeClr>
                </a:solidFill>
                <a:latin typeface="黑体" panose="02010600030101010101" pitchFamily="2" charset="-122"/>
                <a:ea typeface="黑体" panose="02010600030101010101" pitchFamily="2" charset="-122"/>
              </a:rPr>
              <a:t>说这两条直线互相垂</a:t>
            </a:r>
            <a:r>
              <a:rPr lang="zh-CN" altLang="en-US" dirty="0" smtClean="0">
                <a:solidFill>
                  <a:schemeClr val="tx1">
                    <a:lumMod val="75000"/>
                    <a:lumOff val="25000"/>
                  </a:schemeClr>
                </a:solidFill>
                <a:latin typeface="黑体" panose="02010600030101010101" pitchFamily="2" charset="-122"/>
                <a:ea typeface="黑体" panose="02010600030101010101" pitchFamily="2" charset="-122"/>
              </a:rPr>
              <a:t>直，其</a:t>
            </a:r>
            <a:r>
              <a:rPr lang="zh-CN" altLang="en-US" dirty="0">
                <a:solidFill>
                  <a:schemeClr val="tx1">
                    <a:lumMod val="75000"/>
                    <a:lumOff val="25000"/>
                  </a:schemeClr>
                </a:solidFill>
                <a:latin typeface="黑体" panose="02010600030101010101" pitchFamily="2" charset="-122"/>
                <a:ea typeface="黑体" panose="02010600030101010101" pitchFamily="2" charset="-122"/>
              </a:rPr>
              <a:t>中一条直线叫做另一条直线的垂线</a:t>
            </a:r>
          </a:p>
        </p:txBody>
      </p:sp>
      <p:sp>
        <p:nvSpPr>
          <p:cNvPr id="36" name="矩形 35">
            <a:extLst>
              <a:ext uri="{FF2B5EF4-FFF2-40B4-BE49-F238E27FC236}">
                <a16:creationId xmlns="" xmlns:a16="http://schemas.microsoft.com/office/drawing/2014/main" id="{649D20F4-D14F-420D-9DA0-128D8D9611E1}"/>
              </a:ext>
            </a:extLst>
          </p:cNvPr>
          <p:cNvSpPr/>
          <p:nvPr/>
        </p:nvSpPr>
        <p:spPr>
          <a:xfrm>
            <a:off x="2272339" y="2670015"/>
            <a:ext cx="3840163" cy="368300"/>
          </a:xfrm>
          <a:prstGeom prst="rect">
            <a:avLst/>
          </a:prstGeom>
        </p:spPr>
        <p:txBody>
          <a:bodyPr wrap="none">
            <a:spAutoFit/>
          </a:bodyPr>
          <a:lstStyle/>
          <a:p>
            <a:pPr>
              <a:defRPr/>
            </a:pPr>
            <a:r>
              <a:rPr lang="zh-CN" altLang="en-US" dirty="0">
                <a:solidFill>
                  <a:schemeClr val="tx1">
                    <a:lumMod val="75000"/>
                    <a:lumOff val="25000"/>
                  </a:schemeClr>
                </a:solidFill>
                <a:latin typeface="黑体" panose="02010600030101010101" pitchFamily="2" charset="-122"/>
                <a:ea typeface="黑体" panose="02010600030101010101" pitchFamily="2" charset="-122"/>
              </a:rPr>
              <a:t>把一条线段分成两条相等的线段的点</a:t>
            </a:r>
            <a:endParaRPr lang="zh-CN" altLang="en-US" dirty="0"/>
          </a:p>
        </p:txBody>
      </p:sp>
      <p:sp>
        <p:nvSpPr>
          <p:cNvPr id="37" name="矩形 36">
            <a:extLst>
              <a:ext uri="{FF2B5EF4-FFF2-40B4-BE49-F238E27FC236}">
                <a16:creationId xmlns="" xmlns:a16="http://schemas.microsoft.com/office/drawing/2014/main" id="{B1DA903F-7E93-4DBD-B87F-565BB5323315}"/>
              </a:ext>
            </a:extLst>
          </p:cNvPr>
          <p:cNvSpPr/>
          <p:nvPr/>
        </p:nvSpPr>
        <p:spPr>
          <a:xfrm>
            <a:off x="2054225" y="3341527"/>
            <a:ext cx="4380131" cy="644525"/>
          </a:xfrm>
          <a:prstGeom prst="rect">
            <a:avLst/>
          </a:prstGeom>
        </p:spPr>
        <p:txBody>
          <a:bodyPr wrap="square">
            <a:spAutoFit/>
          </a:bodyPr>
          <a:lstStyle/>
          <a:p>
            <a:pPr>
              <a:defRPr/>
            </a:pPr>
            <a:r>
              <a:rPr lang="zh-CN" altLang="en-US" dirty="0">
                <a:solidFill>
                  <a:schemeClr val="tx1">
                    <a:lumMod val="75000"/>
                    <a:lumOff val="25000"/>
                  </a:schemeClr>
                </a:solidFill>
                <a:latin typeface="黑体" panose="02010600030101010101" pitchFamily="2" charset="-122"/>
                <a:ea typeface="黑体" panose="02010600030101010101" pitchFamily="2" charset="-122"/>
              </a:rPr>
              <a:t>一条射线把一个角分成两个相等的</a:t>
            </a:r>
            <a:r>
              <a:rPr lang="zh-CN" altLang="en-US" dirty="0" smtClean="0">
                <a:solidFill>
                  <a:schemeClr val="tx1">
                    <a:lumMod val="75000"/>
                    <a:lumOff val="25000"/>
                  </a:schemeClr>
                </a:solidFill>
                <a:latin typeface="黑体" panose="02010600030101010101" pitchFamily="2" charset="-122"/>
                <a:ea typeface="黑体" panose="02010600030101010101" pitchFamily="2" charset="-122"/>
              </a:rPr>
              <a:t>角，这</a:t>
            </a:r>
            <a:r>
              <a:rPr lang="zh-CN" altLang="en-US" dirty="0">
                <a:solidFill>
                  <a:schemeClr val="tx1">
                    <a:lumMod val="75000"/>
                    <a:lumOff val="25000"/>
                  </a:schemeClr>
                </a:solidFill>
                <a:latin typeface="黑体" panose="02010600030101010101" pitchFamily="2" charset="-122"/>
                <a:ea typeface="黑体" panose="02010600030101010101" pitchFamily="2" charset="-122"/>
              </a:rPr>
              <a:t>条射线叫做这个角的平分线</a:t>
            </a:r>
            <a:endParaRPr lang="zh-CN" altLang="en-US" dirty="0"/>
          </a:p>
        </p:txBody>
      </p:sp>
      <p:grpSp>
        <p:nvGrpSpPr>
          <p:cNvPr id="7" name="组合 6"/>
          <p:cNvGrpSpPr/>
          <p:nvPr/>
        </p:nvGrpSpPr>
        <p:grpSpPr>
          <a:xfrm>
            <a:off x="356027" y="1087496"/>
            <a:ext cx="601773" cy="2441303"/>
            <a:chOff x="356027" y="1355944"/>
            <a:chExt cx="601773" cy="2441303"/>
          </a:xfrm>
        </p:grpSpPr>
        <p:sp>
          <p:nvSpPr>
            <p:cNvPr id="35841" name="圆角矩形 31">
              <a:extLst>
                <a:ext uri="{FF2B5EF4-FFF2-40B4-BE49-F238E27FC236}">
                  <a16:creationId xmlns="" xmlns:a16="http://schemas.microsoft.com/office/drawing/2014/main" id="{D340097E-AB6F-435B-B9E1-0864A653CAAE}"/>
                </a:ext>
              </a:extLst>
            </p:cNvPr>
            <p:cNvSpPr>
              <a:spLocks noChangeArrowheads="1"/>
            </p:cNvSpPr>
            <p:nvPr/>
          </p:nvSpPr>
          <p:spPr bwMode="auto">
            <a:xfrm>
              <a:off x="356027" y="1375990"/>
              <a:ext cx="601773" cy="2421257"/>
            </a:xfrm>
            <a:prstGeom prst="roundRect">
              <a:avLst>
                <a:gd name="adj" fmla="val 16667"/>
              </a:avLst>
            </a:prstGeom>
            <a:solidFill>
              <a:srgbClr val="FFFFD9"/>
            </a:solidFill>
            <a:ln w="25400">
              <a:solidFill>
                <a:srgbClr val="0099FF"/>
              </a:solidFill>
              <a:round/>
              <a:headEnd/>
              <a:tailEnd/>
            </a:ln>
          </p:spPr>
          <p:txBody>
            <a:bodyPr/>
            <a:lstStyle/>
            <a:p>
              <a:pPr algn="ctr">
                <a:lnSpc>
                  <a:spcPct val="90000"/>
                </a:lnSpc>
              </a:pPr>
              <a:endParaRPr lang="en-US" altLang="zh-CN" sz="2400" b="1" dirty="0" smtClean="0">
                <a:latin typeface="微软雅黑" panose="020B0503020204020204" pitchFamily="34" charset="-122"/>
                <a:ea typeface="微软雅黑" panose="020B0503020204020204" pitchFamily="34" charset="-122"/>
                <a:sym typeface="微软雅黑" panose="020B0503020204020204" pitchFamily="34" charset="-122"/>
              </a:endParaRPr>
            </a:p>
            <a:p>
              <a:pPr algn="ctr">
                <a:lnSpc>
                  <a:spcPct val="60000"/>
                </a:lnSpc>
              </a:pPr>
              <a:endParaRPr lang="en-US" altLang="zh-CN" sz="2400" b="1" dirty="0" smtClean="0">
                <a:latin typeface="黑体" panose="02010609060101010101" pitchFamily="49" charset="-122"/>
                <a:ea typeface="黑体" panose="02010609060101010101" pitchFamily="49" charset="-122"/>
                <a:sym typeface="微软雅黑" panose="020B0503020204020204" pitchFamily="34" charset="-122"/>
              </a:endParaRPr>
            </a:p>
            <a:p>
              <a:pPr algn="ctr">
                <a:lnSpc>
                  <a:spcPct val="60000"/>
                </a:lnSpc>
              </a:pPr>
              <a:r>
                <a:rPr lang="zh-CN" altLang="en-US" sz="2400" b="1" dirty="0" smtClean="0">
                  <a:latin typeface="黑体" panose="02010609060101010101" pitchFamily="49" charset="-122"/>
                  <a:ea typeface="黑体" panose="02010609060101010101" pitchFamily="49" charset="-122"/>
                  <a:sym typeface="微软雅黑" panose="020B0503020204020204" pitchFamily="34" charset="-122"/>
                </a:rPr>
                <a:t>复</a:t>
              </a:r>
              <a:endParaRPr lang="en-US" altLang="zh-CN" sz="2400" b="1" dirty="0" smtClean="0">
                <a:latin typeface="黑体" panose="02010609060101010101" pitchFamily="49" charset="-122"/>
                <a:ea typeface="黑体" panose="02010609060101010101" pitchFamily="49" charset="-122"/>
                <a:sym typeface="微软雅黑" panose="020B0503020204020204" pitchFamily="34" charset="-122"/>
              </a:endParaRPr>
            </a:p>
            <a:p>
              <a:pPr algn="ctr">
                <a:lnSpc>
                  <a:spcPct val="60000"/>
                </a:lnSpc>
              </a:pPr>
              <a:endParaRPr lang="en-US" altLang="zh-CN" sz="2400" b="1" dirty="0" smtClean="0">
                <a:latin typeface="黑体" panose="02010609060101010101" pitchFamily="49" charset="-122"/>
                <a:ea typeface="黑体" panose="02010609060101010101" pitchFamily="49" charset="-122"/>
                <a:sym typeface="微软雅黑" panose="020B0503020204020204" pitchFamily="34" charset="-122"/>
              </a:endParaRPr>
            </a:p>
            <a:p>
              <a:pPr algn="ctr">
                <a:lnSpc>
                  <a:spcPct val="60000"/>
                </a:lnSpc>
              </a:pPr>
              <a:r>
                <a:rPr lang="zh-CN" altLang="en-US" sz="2400" b="1" dirty="0" smtClean="0">
                  <a:latin typeface="黑体" panose="02010609060101010101" pitchFamily="49" charset="-122"/>
                  <a:ea typeface="黑体" panose="02010609060101010101" pitchFamily="49" charset="-122"/>
                  <a:sym typeface="微软雅黑" panose="020B0503020204020204" pitchFamily="34" charset="-122"/>
                </a:rPr>
                <a:t>习</a:t>
              </a:r>
              <a:endParaRPr lang="en-US" altLang="zh-CN" sz="2400" b="1" dirty="0" smtClean="0">
                <a:latin typeface="黑体" panose="02010609060101010101" pitchFamily="49" charset="-122"/>
                <a:ea typeface="黑体" panose="02010609060101010101" pitchFamily="49" charset="-122"/>
                <a:sym typeface="微软雅黑" panose="020B0503020204020204" pitchFamily="34" charset="-122"/>
              </a:endParaRPr>
            </a:p>
            <a:p>
              <a:pPr algn="ctr">
                <a:lnSpc>
                  <a:spcPct val="60000"/>
                </a:lnSpc>
              </a:pPr>
              <a:endParaRPr lang="en-US" altLang="zh-CN" sz="2400" b="1" dirty="0" smtClean="0">
                <a:latin typeface="黑体" panose="02010609060101010101" pitchFamily="49" charset="-122"/>
                <a:ea typeface="黑体" panose="02010609060101010101" pitchFamily="49" charset="-122"/>
                <a:sym typeface="微软雅黑" panose="020B0503020204020204" pitchFamily="34" charset="-122"/>
              </a:endParaRPr>
            </a:p>
            <a:p>
              <a:pPr algn="ctr">
                <a:lnSpc>
                  <a:spcPct val="60000"/>
                </a:lnSpc>
              </a:pPr>
              <a:r>
                <a:rPr lang="zh-CN" altLang="en-US" sz="2400" b="1" dirty="0" smtClean="0">
                  <a:latin typeface="黑体" panose="02010609060101010101" pitchFamily="49" charset="-122"/>
                  <a:ea typeface="黑体" panose="02010609060101010101" pitchFamily="49" charset="-122"/>
                  <a:sym typeface="微软雅黑" panose="020B0503020204020204" pitchFamily="34" charset="-122"/>
                </a:rPr>
                <a:t>回</a:t>
              </a:r>
              <a:endParaRPr lang="en-US" altLang="zh-CN" sz="2400" b="1" dirty="0" smtClean="0">
                <a:latin typeface="黑体" panose="02010609060101010101" pitchFamily="49" charset="-122"/>
                <a:ea typeface="黑体" panose="02010609060101010101" pitchFamily="49" charset="-122"/>
                <a:sym typeface="微软雅黑" panose="020B0503020204020204" pitchFamily="34" charset="-122"/>
              </a:endParaRPr>
            </a:p>
            <a:p>
              <a:pPr algn="ctr">
                <a:lnSpc>
                  <a:spcPct val="60000"/>
                </a:lnSpc>
              </a:pPr>
              <a:endParaRPr lang="en-US" altLang="zh-CN" sz="2400" b="1" dirty="0" smtClean="0">
                <a:latin typeface="黑体" panose="02010609060101010101" pitchFamily="49" charset="-122"/>
                <a:ea typeface="黑体" panose="02010609060101010101" pitchFamily="49" charset="-122"/>
                <a:sym typeface="微软雅黑" panose="020B0503020204020204" pitchFamily="34" charset="-122"/>
              </a:endParaRPr>
            </a:p>
            <a:p>
              <a:pPr algn="ctr">
                <a:lnSpc>
                  <a:spcPct val="60000"/>
                </a:lnSpc>
              </a:pPr>
              <a:r>
                <a:rPr lang="zh-CN" altLang="en-US" sz="2400" b="1" dirty="0" smtClean="0">
                  <a:latin typeface="黑体" panose="02010609060101010101" pitchFamily="49" charset="-122"/>
                  <a:ea typeface="黑体" panose="02010609060101010101" pitchFamily="49" charset="-122"/>
                  <a:sym typeface="微软雅黑" panose="020B0503020204020204" pitchFamily="34" charset="-122"/>
                </a:rPr>
                <a:t>顾</a:t>
              </a:r>
              <a:endParaRPr lang="zh-CN" altLang="en-US" sz="2400" b="1" dirty="0">
                <a:latin typeface="黑体" panose="02010609060101010101" pitchFamily="49" charset="-122"/>
                <a:ea typeface="黑体" panose="02010609060101010101" pitchFamily="49" charset="-122"/>
                <a:sym typeface="微软雅黑" panose="020B0503020204020204" pitchFamily="34" charset="-122"/>
              </a:endParaRPr>
            </a:p>
          </p:txBody>
        </p:sp>
        <p:pic>
          <p:nvPicPr>
            <p:cNvPr id="6" name="图片 5"/>
            <p:cNvPicPr>
              <a:picLocks noChangeAspect="1"/>
            </p:cNvPicPr>
            <p:nvPr/>
          </p:nvPicPr>
          <p:blipFill>
            <a:blip r:embed="rId2" cstate="print">
              <a:extLst>
                <a:ext uri="{BEBA8EAE-BF5A-486C-A8C5-ECC9F3942E4B}">
                  <a14:imgProps xmlns:a14="http://schemas.microsoft.com/office/drawing/2010/main">
                    <a14:imgLayer r:embed="rId3">
                      <a14:imgEffect>
                        <a14:backgroundRemoval t="0" b="100000" l="0" r="93000"/>
                      </a14:imgEffect>
                    </a14:imgLayer>
                  </a14:imgProps>
                </a:ext>
                <a:ext uri="{28A0092B-C50C-407E-A947-70E740481C1C}">
                  <a14:useLocalDpi xmlns:a14="http://schemas.microsoft.com/office/drawing/2010/main" val="0"/>
                </a:ext>
              </a:extLst>
            </a:blip>
            <a:stretch>
              <a:fillRect/>
            </a:stretch>
          </p:blipFill>
          <p:spPr>
            <a:xfrm>
              <a:off x="404719" y="1355944"/>
              <a:ext cx="504387" cy="504387"/>
            </a:xfrm>
            <a:prstGeom prst="rect">
              <a:avLst/>
            </a:prstGeom>
          </p:spPr>
        </p:pic>
      </p:grpSp>
      <p:grpSp>
        <p:nvGrpSpPr>
          <p:cNvPr id="33" name="组合 1"/>
          <p:cNvGrpSpPr>
            <a:grpSpLocks/>
          </p:cNvGrpSpPr>
          <p:nvPr/>
        </p:nvGrpSpPr>
        <p:grpSpPr bwMode="auto">
          <a:xfrm>
            <a:off x="0" y="-33349"/>
            <a:ext cx="2035175" cy="493712"/>
            <a:chOff x="100" y="70"/>
            <a:chExt cx="3205" cy="778"/>
          </a:xfrm>
        </p:grpSpPr>
        <p:cxnSp>
          <p:nvCxnSpPr>
            <p:cNvPr id="38" name="直线连接符 10"/>
            <p:cNvCxnSpPr/>
            <p:nvPr/>
          </p:nvCxnSpPr>
          <p:spPr>
            <a:xfrm>
              <a:off x="100" y="778"/>
              <a:ext cx="3160" cy="0"/>
            </a:xfrm>
            <a:prstGeom prst="line">
              <a:avLst/>
            </a:prstGeom>
            <a:ln>
              <a:solidFill>
                <a:srgbClr val="00B050"/>
              </a:solidFill>
            </a:ln>
          </p:spPr>
          <p:style>
            <a:lnRef idx="2">
              <a:schemeClr val="accent1"/>
            </a:lnRef>
            <a:fillRef idx="0">
              <a:schemeClr val="accent1"/>
            </a:fillRef>
            <a:effectRef idx="1">
              <a:schemeClr val="accent1"/>
            </a:effectRef>
            <a:fontRef idx="minor">
              <a:schemeClr val="tx1"/>
            </a:fontRef>
          </p:style>
        </p:cxnSp>
        <p:sp>
          <p:nvSpPr>
            <p:cNvPr id="39" name="文本框 18"/>
            <p:cNvSpPr txBox="1">
              <a:spLocks noChangeArrowheads="1"/>
            </p:cNvSpPr>
            <p:nvPr/>
          </p:nvSpPr>
          <p:spPr bwMode="auto">
            <a:xfrm>
              <a:off x="915" y="70"/>
              <a:ext cx="2390" cy="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r>
                <a:rPr lang="zh-CN" altLang="en-US" sz="2500" b="1" dirty="0">
                  <a:latin typeface="宋体" pitchFamily="2" charset="-122"/>
                  <a:cs typeface="Yuanti SC"/>
                </a:rPr>
                <a:t>导入新知</a:t>
              </a:r>
            </a:p>
          </p:txBody>
        </p:sp>
        <p:sp>
          <p:nvSpPr>
            <p:cNvPr id="40" name="Freeform 74"/>
            <p:cNvSpPr>
              <a:spLocks noChangeAspect="1" noEditPoints="1"/>
            </p:cNvSpPr>
            <p:nvPr/>
          </p:nvSpPr>
          <p:spPr bwMode="auto">
            <a:xfrm>
              <a:off x="233" y="203"/>
              <a:ext cx="567" cy="503"/>
            </a:xfrm>
            <a:custGeom>
              <a:avLst/>
              <a:gdLst>
                <a:gd name="T0" fmla="*/ 127 w 167"/>
                <a:gd name="T1" fmla="*/ 22 h 148"/>
                <a:gd name="T2" fmla="*/ 74 w 167"/>
                <a:gd name="T3" fmla="*/ 0 h 148"/>
                <a:gd name="T4" fmla="*/ 0 w 167"/>
                <a:gd name="T5" fmla="*/ 74 h 148"/>
                <a:gd name="T6" fmla="*/ 74 w 167"/>
                <a:gd name="T7" fmla="*/ 148 h 148"/>
                <a:gd name="T8" fmla="*/ 143 w 167"/>
                <a:gd name="T9" fmla="*/ 99 h 148"/>
                <a:gd name="T10" fmla="*/ 70 w 167"/>
                <a:gd name="T11" fmla="*/ 79 h 148"/>
                <a:gd name="T12" fmla="*/ 127 w 167"/>
                <a:gd name="T13" fmla="*/ 22 h 148"/>
                <a:gd name="T14" fmla="*/ 147 w 167"/>
                <a:gd name="T15" fmla="*/ 19 h 148"/>
                <a:gd name="T16" fmla="*/ 93 w 167"/>
                <a:gd name="T17" fmla="*/ 73 h 148"/>
                <a:gd name="T18" fmla="*/ 164 w 167"/>
                <a:gd name="T19" fmla="*/ 92 h 148"/>
                <a:gd name="T20" fmla="*/ 167 w 167"/>
                <a:gd name="T21" fmla="*/ 69 h 148"/>
                <a:gd name="T22" fmla="*/ 147 w 167"/>
                <a:gd name="T23" fmla="*/ 19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7" h="148">
                  <a:moveTo>
                    <a:pt x="127" y="22"/>
                  </a:moveTo>
                  <a:cubicBezTo>
                    <a:pt x="113" y="8"/>
                    <a:pt x="95" y="0"/>
                    <a:pt x="74" y="0"/>
                  </a:cubicBezTo>
                  <a:cubicBezTo>
                    <a:pt x="33" y="0"/>
                    <a:pt x="0" y="33"/>
                    <a:pt x="0" y="74"/>
                  </a:cubicBezTo>
                  <a:cubicBezTo>
                    <a:pt x="0" y="115"/>
                    <a:pt x="33" y="148"/>
                    <a:pt x="74" y="148"/>
                  </a:cubicBezTo>
                  <a:cubicBezTo>
                    <a:pt x="106" y="148"/>
                    <a:pt x="133" y="127"/>
                    <a:pt x="143" y="99"/>
                  </a:cubicBezTo>
                  <a:cubicBezTo>
                    <a:pt x="70" y="79"/>
                    <a:pt x="70" y="79"/>
                    <a:pt x="70" y="79"/>
                  </a:cubicBezTo>
                  <a:lnTo>
                    <a:pt x="127" y="22"/>
                  </a:lnTo>
                  <a:close/>
                  <a:moveTo>
                    <a:pt x="147" y="19"/>
                  </a:moveTo>
                  <a:cubicBezTo>
                    <a:pt x="93" y="73"/>
                    <a:pt x="93" y="73"/>
                    <a:pt x="93" y="73"/>
                  </a:cubicBezTo>
                  <a:cubicBezTo>
                    <a:pt x="164" y="92"/>
                    <a:pt x="164" y="92"/>
                    <a:pt x="164" y="92"/>
                  </a:cubicBezTo>
                  <a:cubicBezTo>
                    <a:pt x="166" y="85"/>
                    <a:pt x="167" y="77"/>
                    <a:pt x="167" y="69"/>
                  </a:cubicBezTo>
                  <a:cubicBezTo>
                    <a:pt x="167" y="50"/>
                    <a:pt x="160" y="32"/>
                    <a:pt x="147" y="19"/>
                  </a:cubicBezTo>
                  <a:close/>
                </a:path>
              </a:pathLst>
            </a:custGeom>
            <a:solidFill>
              <a:schemeClr val="accent3">
                <a:lumMod val="75000"/>
              </a:schemeClr>
            </a:solidFill>
            <a:ln>
              <a:noFill/>
            </a:ln>
          </p:spPr>
          <p:txBody>
            <a:bodyPr/>
            <a:lstStyle/>
            <a:p>
              <a:pPr fontAlgn="auto">
                <a:spcBef>
                  <a:spcPts val="0"/>
                </a:spcBef>
                <a:spcAft>
                  <a:spcPts val="0"/>
                </a:spcAft>
                <a:buFontTx/>
                <a:buNone/>
                <a:defRPr/>
              </a:pPr>
              <a:endParaRPr lang="en-US" dirty="0">
                <a:solidFill>
                  <a:srgbClr val="000000"/>
                </a:solidFill>
                <a:latin typeface="微软雅黑" panose="020B0503020204020204" pitchFamily="34" charset="-122"/>
                <a:ea typeface="微软雅黑" panose="020B0503020204020204" pitchFamily="34" charset="-122"/>
              </a:endParaRPr>
            </a:p>
          </p:txBody>
        </p:sp>
      </p:gr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blinds(horizontal)">
                                      <p:cBhvr>
                                        <p:cTn id="7" dur="500"/>
                                        <p:tgtEl>
                                          <p:spTgt spid="35"/>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6"/>
                                        </p:tgtEl>
                                        <p:attrNameLst>
                                          <p:attrName>style.visibility</p:attrName>
                                        </p:attrNameLst>
                                      </p:cBhvr>
                                      <p:to>
                                        <p:strVal val="visible"/>
                                      </p:to>
                                    </p:set>
                                    <p:animEffect transition="in" filter="blinds(horizontal)">
                                      <p:cBhvr>
                                        <p:cTn id="17" dur="500"/>
                                        <p:tgtEl>
                                          <p:spTgt spid="36"/>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blinds(horizontal)">
                                      <p:cBhvr>
                                        <p:cTn id="22" dur="500"/>
                                        <p:tgtEl>
                                          <p:spTgt spid="5"/>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3" presetClass="entr" presetSubtype="10" fill="hold" nodeType="clickEffect">
                                  <p:stCondLst>
                                    <p:cond delay="0"/>
                                  </p:stCondLst>
                                  <p:childTnLst>
                                    <p:set>
                                      <p:cBhvr>
                                        <p:cTn id="26" dur="1" fill="hold">
                                          <p:stCondLst>
                                            <p:cond delay="0"/>
                                          </p:stCondLst>
                                        </p:cTn>
                                        <p:tgtEl>
                                          <p:spTgt spid="34"/>
                                        </p:tgtEl>
                                        <p:attrNameLst>
                                          <p:attrName>style.visibility</p:attrName>
                                        </p:attrNameLst>
                                      </p:cBhvr>
                                      <p:to>
                                        <p:strVal val="visible"/>
                                      </p:to>
                                    </p:set>
                                    <p:animEffect transition="in" filter="blinds(horizontal)">
                                      <p:cBhvr>
                                        <p:cTn id="27" dur="500"/>
                                        <p:tgtEl>
                                          <p:spTgt spid="34"/>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37"/>
                                        </p:tgtEl>
                                        <p:attrNameLst>
                                          <p:attrName>style.visibility</p:attrName>
                                        </p:attrNameLst>
                                      </p:cBhvr>
                                      <p:to>
                                        <p:strVal val="visible"/>
                                      </p:to>
                                    </p:set>
                                    <p:animEffect transition="in" filter="blinds(horizontal)">
                                      <p:cBhvr>
                                        <p:cTn id="32" dur="500"/>
                                        <p:tgtEl>
                                          <p:spTgt spid="37"/>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3" presetClass="entr" presetSubtype="10" fill="hold" nodeType="clickEffect">
                                  <p:stCondLst>
                                    <p:cond delay="0"/>
                                  </p:stCondLst>
                                  <p:childTnLst>
                                    <p:set>
                                      <p:cBhvr>
                                        <p:cTn id="36" dur="1" fill="hold">
                                          <p:stCondLst>
                                            <p:cond delay="0"/>
                                          </p:stCondLst>
                                        </p:cTn>
                                        <p:tgtEl>
                                          <p:spTgt spid="2"/>
                                        </p:tgtEl>
                                        <p:attrNameLst>
                                          <p:attrName>style.visibility</p:attrName>
                                        </p:attrNameLst>
                                      </p:cBhvr>
                                      <p:to>
                                        <p:strVal val="visible"/>
                                      </p:to>
                                    </p:set>
                                    <p:animEffect transition="in" filter="blinds(horizontal)">
                                      <p:cBhvr>
                                        <p:cTn id="37" dur="500"/>
                                        <p:tgtEl>
                                          <p:spTgt spid="2"/>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3" presetClass="entr" presetSubtype="10" fill="hold" nodeType="clickEffect">
                                  <p:stCondLst>
                                    <p:cond delay="0"/>
                                  </p:stCondLst>
                                  <p:childTnLst>
                                    <p:set>
                                      <p:cBhvr>
                                        <p:cTn id="41" dur="1" fill="hold">
                                          <p:stCondLst>
                                            <p:cond delay="0"/>
                                          </p:stCondLst>
                                        </p:cTn>
                                        <p:tgtEl>
                                          <p:spTgt spid="27"/>
                                        </p:tgtEl>
                                        <p:attrNameLst>
                                          <p:attrName>style.visibility</p:attrName>
                                        </p:attrNameLst>
                                      </p:cBhvr>
                                      <p:to>
                                        <p:strVal val="visible"/>
                                      </p:to>
                                    </p:set>
                                    <p:animEffect transition="in" filter="blinds(horizontal)">
                                      <p:cBhvr>
                                        <p:cTn id="42"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6" grpId="0"/>
      <p:bldP spid="37"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4" descr="E:\R八数上\人八数导学案\AA012.tif">
            <a:extLst>
              <a:ext uri="{FF2B5EF4-FFF2-40B4-BE49-F238E27FC236}">
                <a16:creationId xmlns="" xmlns:a16="http://schemas.microsoft.com/office/drawing/2014/main" id="{FFDC3D46-5484-46F7-8E81-10E498655575}"/>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90794" y="1656097"/>
            <a:ext cx="7786687" cy="203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 Box 7">
            <a:extLst>
              <a:ext uri="{FF2B5EF4-FFF2-40B4-BE49-F238E27FC236}">
                <a16:creationId xmlns="" xmlns:a16="http://schemas.microsoft.com/office/drawing/2014/main" id="{A75F8921-BBB4-4854-ABDE-F670E73AD6D6}"/>
              </a:ext>
            </a:extLst>
          </p:cNvPr>
          <p:cNvSpPr txBox="1">
            <a:spLocks noChangeArrowheads="1"/>
          </p:cNvSpPr>
          <p:nvPr/>
        </p:nvSpPr>
        <p:spPr bwMode="auto">
          <a:xfrm>
            <a:off x="738188" y="585788"/>
            <a:ext cx="7724775" cy="1127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lnSpc>
                <a:spcPct val="120000"/>
              </a:lnSpc>
              <a:defRPr sz="2800" b="1">
                <a:solidFill>
                  <a:schemeClr val="tx1"/>
                </a:solidFill>
                <a:latin typeface="Times New Roman" panose="02020603050405020304" pitchFamily="18" charset="0"/>
                <a:ea typeface="黑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Times New Roman" panose="02020603050405020304" pitchFamily="18" charset="0"/>
                <a:ea typeface="黑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Times New Roman" panose="02020603050405020304" pitchFamily="18" charset="0"/>
                <a:ea typeface="黑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Times New Roman" panose="02020603050405020304" pitchFamily="18" charset="0"/>
                <a:ea typeface="黑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Times New Roman" panose="02020603050405020304" pitchFamily="18" charset="0"/>
                <a:ea typeface="黑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ea typeface="黑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ea typeface="黑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ea typeface="黑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ea typeface="黑体" panose="02010600030101010101" pitchFamily="2" charset="-122"/>
              </a:defRPr>
            </a:lvl9pPr>
          </a:lstStyle>
          <a:p>
            <a:pPr eaLnBrk="1" hangingPunct="1">
              <a:spcBef>
                <a:spcPts val="0"/>
              </a:spcBef>
              <a:buFontTx/>
              <a:buNone/>
              <a:defRPr/>
            </a:pPr>
            <a:r>
              <a:rPr lang="zh-CN" altLang="en-US" dirty="0">
                <a:latin typeface="楷体" panose="02010609060101010101" pitchFamily="49" charset="-122"/>
                <a:ea typeface="楷体" panose="02010609060101010101" pitchFamily="49" charset="-122"/>
              </a:rPr>
              <a:t>　　画一个锐角三角形、直角三角形、钝角三角</a:t>
            </a:r>
            <a:r>
              <a:rPr lang="zh-CN" altLang="en-US" dirty="0" smtClean="0">
                <a:latin typeface="楷体" panose="02010609060101010101" pitchFamily="49" charset="-122"/>
                <a:ea typeface="楷体" panose="02010609060101010101" pitchFamily="49" charset="-122"/>
              </a:rPr>
              <a:t>形，再</a:t>
            </a:r>
            <a:r>
              <a:rPr lang="zh-CN" altLang="en-US" dirty="0">
                <a:latin typeface="楷体" panose="02010609060101010101" pitchFamily="49" charset="-122"/>
                <a:ea typeface="楷体" panose="02010609060101010101" pitchFamily="49" charset="-122"/>
              </a:rPr>
              <a:t>分别画出这三个三角形的三条中线</a:t>
            </a:r>
            <a:r>
              <a:rPr lang="en-US" altLang="zh-CN" dirty="0">
                <a:latin typeface="楷体" panose="02010609060101010101" pitchFamily="49" charset="-122"/>
                <a:ea typeface="楷体" panose="02010609060101010101" pitchFamily="49" charset="-122"/>
              </a:rPr>
              <a:t>.</a:t>
            </a:r>
            <a:endParaRPr lang="zh-CN" altLang="en-US" dirty="0">
              <a:latin typeface="楷体" panose="02010609060101010101" pitchFamily="49" charset="-122"/>
              <a:ea typeface="楷体" panose="02010609060101010101" pitchFamily="49" charset="-122"/>
            </a:endParaRPr>
          </a:p>
        </p:txBody>
      </p:sp>
      <p:sp>
        <p:nvSpPr>
          <p:cNvPr id="2" name="Text Box 7">
            <a:extLst>
              <a:ext uri="{FF2B5EF4-FFF2-40B4-BE49-F238E27FC236}">
                <a16:creationId xmlns="" xmlns:a16="http://schemas.microsoft.com/office/drawing/2014/main" id="{9E0551FA-945D-4E5F-8CBF-57A5CCAF0017}"/>
              </a:ext>
            </a:extLst>
          </p:cNvPr>
          <p:cNvSpPr txBox="1">
            <a:spLocks noChangeArrowheads="1"/>
          </p:cNvSpPr>
          <p:nvPr/>
        </p:nvSpPr>
        <p:spPr bwMode="auto">
          <a:xfrm>
            <a:off x="693955" y="3847488"/>
            <a:ext cx="7980363" cy="1311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10000"/>
              </a:lnSpc>
            </a:pPr>
            <a:r>
              <a:rPr lang="zh-CN" altLang="en-US" sz="2400" b="1" dirty="0" smtClean="0">
                <a:solidFill>
                  <a:srgbClr val="FF0000"/>
                </a:solidFill>
                <a:latin typeface="黑体" panose="02010609060101010101" pitchFamily="49" charset="-122"/>
                <a:ea typeface="黑体" panose="02010609060101010101" pitchFamily="49" charset="-122"/>
              </a:rPr>
              <a:t>    </a:t>
            </a:r>
            <a:r>
              <a:rPr lang="zh-CN" altLang="en-US" sz="2400" b="1" dirty="0" smtClean="0">
                <a:latin typeface="黑体" panose="02010609060101010101" pitchFamily="49" charset="-122"/>
                <a:ea typeface="黑体" panose="02010609060101010101" pitchFamily="49" charset="-122"/>
              </a:rPr>
              <a:t>三</a:t>
            </a:r>
            <a:r>
              <a:rPr lang="zh-CN" altLang="en-US" sz="2400" b="1" dirty="0">
                <a:latin typeface="黑体" panose="02010609060101010101" pitchFamily="49" charset="-122"/>
                <a:ea typeface="黑体" panose="02010609060101010101" pitchFamily="49" charset="-122"/>
              </a:rPr>
              <a:t>角形的三条中线</a:t>
            </a:r>
            <a:r>
              <a:rPr lang="zh-CN" altLang="en-US" sz="2400" b="1" dirty="0">
                <a:solidFill>
                  <a:srgbClr val="FF0000"/>
                </a:solidFill>
                <a:latin typeface="黑体" panose="02010609060101010101" pitchFamily="49" charset="-122"/>
                <a:ea typeface="黑体" panose="02010609060101010101" pitchFamily="49" charset="-122"/>
              </a:rPr>
              <a:t>相交于一</a:t>
            </a:r>
            <a:r>
              <a:rPr lang="zh-CN" altLang="en-US" sz="2400" b="1" dirty="0" smtClean="0">
                <a:solidFill>
                  <a:srgbClr val="FF0000"/>
                </a:solidFill>
                <a:latin typeface="黑体" panose="02010609060101010101" pitchFamily="49" charset="-122"/>
                <a:ea typeface="黑体" panose="02010609060101010101" pitchFamily="49" charset="-122"/>
              </a:rPr>
              <a:t>点，</a:t>
            </a:r>
            <a:r>
              <a:rPr lang="zh-CN" altLang="en-US" sz="2400" b="1" dirty="0" smtClean="0">
                <a:latin typeface="黑体" panose="02010609060101010101" pitchFamily="49" charset="-122"/>
                <a:ea typeface="黑体" panose="02010609060101010101" pitchFamily="49" charset="-122"/>
              </a:rPr>
              <a:t>三</a:t>
            </a:r>
            <a:r>
              <a:rPr lang="zh-CN" altLang="en-US" sz="2400" b="1" dirty="0">
                <a:latin typeface="黑体" panose="02010609060101010101" pitchFamily="49" charset="-122"/>
                <a:ea typeface="黑体" panose="02010609060101010101" pitchFamily="49" charset="-122"/>
              </a:rPr>
              <a:t>角形三条中线的交点叫做</a:t>
            </a:r>
            <a:r>
              <a:rPr lang="zh-CN" altLang="en-US" sz="2400" b="1" dirty="0">
                <a:solidFill>
                  <a:srgbClr val="FF0000"/>
                </a:solidFill>
                <a:latin typeface="黑体" panose="02010609060101010101" pitchFamily="49" charset="-122"/>
                <a:ea typeface="黑体" panose="02010609060101010101" pitchFamily="49" charset="-122"/>
              </a:rPr>
              <a:t>三角形的重心</a:t>
            </a:r>
            <a:r>
              <a:rPr lang="zh-CN" altLang="en-US" sz="2400" b="1" dirty="0" smtClean="0">
                <a:solidFill>
                  <a:srgbClr val="FF0000"/>
                </a:solidFill>
                <a:latin typeface="黑体" panose="02010609060101010101" pitchFamily="49" charset="-122"/>
                <a:ea typeface="黑体" panose="02010609060101010101" pitchFamily="49" charset="-122"/>
              </a:rPr>
              <a:t>．</a:t>
            </a:r>
            <a:endParaRPr lang="en-US" altLang="zh-CN" sz="2400" b="1" dirty="0" smtClean="0">
              <a:solidFill>
                <a:srgbClr val="FF0000"/>
              </a:solidFill>
              <a:latin typeface="黑体" panose="02010609060101010101" pitchFamily="49" charset="-122"/>
              <a:ea typeface="黑体" panose="02010609060101010101" pitchFamily="49" charset="-122"/>
            </a:endParaRPr>
          </a:p>
          <a:p>
            <a:pPr>
              <a:lnSpc>
                <a:spcPct val="110000"/>
              </a:lnSpc>
            </a:pPr>
            <a:r>
              <a:rPr lang="en-US" altLang="zh-CN" sz="2400" b="1" dirty="0">
                <a:solidFill>
                  <a:srgbClr val="FF0000"/>
                </a:solidFill>
                <a:latin typeface="黑体" panose="02010609060101010101" pitchFamily="49" charset="-122"/>
                <a:ea typeface="黑体" panose="02010609060101010101" pitchFamily="49" charset="-122"/>
              </a:rPr>
              <a:t> </a:t>
            </a:r>
            <a:r>
              <a:rPr lang="en-US" altLang="zh-CN" sz="2400" b="1" dirty="0" smtClean="0">
                <a:solidFill>
                  <a:srgbClr val="FF0000"/>
                </a:solidFill>
                <a:latin typeface="黑体" panose="02010609060101010101" pitchFamily="49" charset="-122"/>
                <a:ea typeface="黑体" panose="02010609060101010101" pitchFamily="49" charset="-122"/>
              </a:rPr>
              <a:t>   </a:t>
            </a:r>
            <a:r>
              <a:rPr lang="zh-CN" altLang="en-US" sz="2400" b="1" dirty="0" smtClean="0">
                <a:solidFill>
                  <a:srgbClr val="0000FF"/>
                </a:solidFill>
                <a:latin typeface="黑体" panose="02010609060101010101" pitchFamily="49" charset="-122"/>
                <a:ea typeface="黑体" panose="02010609060101010101" pitchFamily="49" charset="-122"/>
              </a:rPr>
              <a:t>三</a:t>
            </a:r>
            <a:r>
              <a:rPr lang="zh-CN" altLang="en-US" sz="2400" b="1" dirty="0">
                <a:solidFill>
                  <a:srgbClr val="0000FF"/>
                </a:solidFill>
                <a:latin typeface="黑体" panose="02010609060101010101" pitchFamily="49" charset="-122"/>
                <a:ea typeface="黑体" panose="02010609060101010101" pitchFamily="49" charset="-122"/>
              </a:rPr>
              <a:t>角形的中线把三角形分成两个面积相等的三角形</a:t>
            </a:r>
            <a:r>
              <a:rPr lang="en-US" altLang="zh-CN" sz="2400" b="1" dirty="0">
                <a:solidFill>
                  <a:srgbClr val="0000FF"/>
                </a:solidFill>
                <a:latin typeface="黑体" panose="02010609060101010101" pitchFamily="49" charset="-122"/>
                <a:ea typeface="黑体" panose="02010609060101010101" pitchFamily="49" charset="-122"/>
              </a:rPr>
              <a:t>.</a:t>
            </a:r>
          </a:p>
        </p:txBody>
      </p:sp>
      <p:grpSp>
        <p:nvGrpSpPr>
          <p:cNvPr id="13" name="组合 2"/>
          <p:cNvGrpSpPr>
            <a:grpSpLocks/>
          </p:cNvGrpSpPr>
          <p:nvPr/>
        </p:nvGrpSpPr>
        <p:grpSpPr bwMode="auto">
          <a:xfrm>
            <a:off x="-3175" y="-57150"/>
            <a:ext cx="2006600" cy="478473"/>
            <a:chOff x="123" y="40"/>
            <a:chExt cx="3160" cy="753"/>
          </a:xfrm>
        </p:grpSpPr>
        <p:cxnSp>
          <p:nvCxnSpPr>
            <p:cNvPr id="14" name="直线连接符 23"/>
            <p:cNvCxnSpPr/>
            <p:nvPr/>
          </p:nvCxnSpPr>
          <p:spPr>
            <a:xfrm>
              <a:off x="123" y="777"/>
              <a:ext cx="3160" cy="0"/>
            </a:xfrm>
            <a:prstGeom prst="line">
              <a:avLst/>
            </a:prstGeom>
            <a:ln>
              <a:solidFill>
                <a:srgbClr val="00B050"/>
              </a:solidFill>
            </a:ln>
          </p:spPr>
          <p:style>
            <a:lnRef idx="2">
              <a:schemeClr val="accent1"/>
            </a:lnRef>
            <a:fillRef idx="0">
              <a:schemeClr val="accent1"/>
            </a:fillRef>
            <a:effectRef idx="1">
              <a:schemeClr val="accent1"/>
            </a:effectRef>
            <a:fontRef idx="minor">
              <a:schemeClr val="tx1"/>
            </a:fontRef>
          </p:style>
        </p:cxnSp>
        <p:sp>
          <p:nvSpPr>
            <p:cNvPr id="15" name="文本框 18"/>
            <p:cNvSpPr txBox="1">
              <a:spLocks noChangeArrowheads="1"/>
            </p:cNvSpPr>
            <p:nvPr/>
          </p:nvSpPr>
          <p:spPr bwMode="auto">
            <a:xfrm>
              <a:off x="930" y="40"/>
              <a:ext cx="2310" cy="7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eaLnBrk="0" hangingPunct="0">
                <a:defRPr sz="2500" b="1">
                  <a:latin typeface="宋体" pitchFamily="2" charset="-122"/>
                  <a:cs typeface="Yuanti SC"/>
                </a:defRPr>
              </a:lvl1pPr>
            </a:lstStyle>
            <a:p>
              <a:r>
                <a:rPr lang="zh-CN" altLang="en-US" dirty="0"/>
                <a:t>探究新知</a:t>
              </a:r>
            </a:p>
          </p:txBody>
        </p:sp>
        <p:sp>
          <p:nvSpPr>
            <p:cNvPr id="16" name="Freeform 74"/>
            <p:cNvSpPr>
              <a:spLocks noChangeAspect="1" noEditPoints="1"/>
            </p:cNvSpPr>
            <p:nvPr/>
          </p:nvSpPr>
          <p:spPr bwMode="auto">
            <a:xfrm>
              <a:off x="248" y="157"/>
              <a:ext cx="568" cy="505"/>
            </a:xfrm>
            <a:custGeom>
              <a:avLst/>
              <a:gdLst>
                <a:gd name="T0" fmla="*/ 127 w 167"/>
                <a:gd name="T1" fmla="*/ 22 h 148"/>
                <a:gd name="T2" fmla="*/ 74 w 167"/>
                <a:gd name="T3" fmla="*/ 0 h 148"/>
                <a:gd name="T4" fmla="*/ 0 w 167"/>
                <a:gd name="T5" fmla="*/ 74 h 148"/>
                <a:gd name="T6" fmla="*/ 74 w 167"/>
                <a:gd name="T7" fmla="*/ 148 h 148"/>
                <a:gd name="T8" fmla="*/ 143 w 167"/>
                <a:gd name="T9" fmla="*/ 99 h 148"/>
                <a:gd name="T10" fmla="*/ 70 w 167"/>
                <a:gd name="T11" fmla="*/ 79 h 148"/>
                <a:gd name="T12" fmla="*/ 127 w 167"/>
                <a:gd name="T13" fmla="*/ 22 h 148"/>
                <a:gd name="T14" fmla="*/ 147 w 167"/>
                <a:gd name="T15" fmla="*/ 19 h 148"/>
                <a:gd name="T16" fmla="*/ 93 w 167"/>
                <a:gd name="T17" fmla="*/ 73 h 148"/>
                <a:gd name="T18" fmla="*/ 164 w 167"/>
                <a:gd name="T19" fmla="*/ 92 h 148"/>
                <a:gd name="T20" fmla="*/ 167 w 167"/>
                <a:gd name="T21" fmla="*/ 69 h 148"/>
                <a:gd name="T22" fmla="*/ 147 w 167"/>
                <a:gd name="T23" fmla="*/ 19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7" h="148">
                  <a:moveTo>
                    <a:pt x="127" y="22"/>
                  </a:moveTo>
                  <a:cubicBezTo>
                    <a:pt x="113" y="8"/>
                    <a:pt x="95" y="0"/>
                    <a:pt x="74" y="0"/>
                  </a:cubicBezTo>
                  <a:cubicBezTo>
                    <a:pt x="33" y="0"/>
                    <a:pt x="0" y="33"/>
                    <a:pt x="0" y="74"/>
                  </a:cubicBezTo>
                  <a:cubicBezTo>
                    <a:pt x="0" y="115"/>
                    <a:pt x="33" y="148"/>
                    <a:pt x="74" y="148"/>
                  </a:cubicBezTo>
                  <a:cubicBezTo>
                    <a:pt x="106" y="148"/>
                    <a:pt x="133" y="127"/>
                    <a:pt x="143" y="99"/>
                  </a:cubicBezTo>
                  <a:cubicBezTo>
                    <a:pt x="70" y="79"/>
                    <a:pt x="70" y="79"/>
                    <a:pt x="70" y="79"/>
                  </a:cubicBezTo>
                  <a:lnTo>
                    <a:pt x="127" y="22"/>
                  </a:lnTo>
                  <a:close/>
                  <a:moveTo>
                    <a:pt x="147" y="19"/>
                  </a:moveTo>
                  <a:cubicBezTo>
                    <a:pt x="93" y="73"/>
                    <a:pt x="93" y="73"/>
                    <a:pt x="93" y="73"/>
                  </a:cubicBezTo>
                  <a:cubicBezTo>
                    <a:pt x="164" y="92"/>
                    <a:pt x="164" y="92"/>
                    <a:pt x="164" y="92"/>
                  </a:cubicBezTo>
                  <a:cubicBezTo>
                    <a:pt x="166" y="85"/>
                    <a:pt x="167" y="77"/>
                    <a:pt x="167" y="69"/>
                  </a:cubicBezTo>
                  <a:cubicBezTo>
                    <a:pt x="167" y="50"/>
                    <a:pt x="160" y="32"/>
                    <a:pt x="147" y="19"/>
                  </a:cubicBezTo>
                  <a:close/>
                </a:path>
              </a:pathLst>
            </a:custGeom>
            <a:solidFill>
              <a:schemeClr val="accent3">
                <a:lumMod val="75000"/>
              </a:schemeClr>
            </a:solidFill>
            <a:ln>
              <a:noFill/>
            </a:ln>
          </p:spPr>
          <p:txBody>
            <a:bodyPr/>
            <a:lstStyle/>
            <a:p>
              <a:pPr fontAlgn="auto">
                <a:spcBef>
                  <a:spcPts val="0"/>
                </a:spcBef>
                <a:spcAft>
                  <a:spcPts val="0"/>
                </a:spcAft>
                <a:buFontTx/>
                <a:buNone/>
                <a:defRPr/>
              </a:pPr>
              <a:endParaRPr lang="en-US" dirty="0">
                <a:solidFill>
                  <a:srgbClr val="000000"/>
                </a:solidFill>
                <a:latin typeface="+mn-lt"/>
                <a:ea typeface="微软雅黑" panose="020B0503020204020204" pitchFamily="34" charset="-122"/>
              </a:endParaRPr>
            </a:p>
          </p:txBody>
        </p:sp>
      </p:gr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945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2">
                                            <p:txEl>
                                              <p:pRg st="0" end="0"/>
                                            </p:txEl>
                                          </p:spTgt>
                                        </p:tgtEl>
                                        <p:attrNameLst>
                                          <p:attrName>style.visibility</p:attrName>
                                        </p:attrNameLst>
                                      </p:cBhvr>
                                      <p:to>
                                        <p:strVal val="visible"/>
                                      </p:to>
                                    </p:set>
                                    <p:animEffect transition="in" filter="fade">
                                      <p:cBhvr>
                                        <p:cTn id="11" dur="500"/>
                                        <p:tgtEl>
                                          <p:spTgt spid="2">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16" presetClass="entr" presetSubtype="21" fill="hold" nodeType="clickEffect">
                                  <p:stCondLst>
                                    <p:cond delay="0"/>
                                  </p:stCondLst>
                                  <p:childTnLst>
                                    <p:set>
                                      <p:cBhvr>
                                        <p:cTn id="15" dur="1" fill="hold">
                                          <p:stCondLst>
                                            <p:cond delay="0"/>
                                          </p:stCondLst>
                                        </p:cTn>
                                        <p:tgtEl>
                                          <p:spTgt spid="2">
                                            <p:txEl>
                                              <p:pRg st="1" end="1"/>
                                            </p:txEl>
                                          </p:spTgt>
                                        </p:tgtEl>
                                        <p:attrNameLst>
                                          <p:attrName>style.visibility</p:attrName>
                                        </p:attrNameLst>
                                      </p:cBhvr>
                                      <p:to>
                                        <p:strVal val="visible"/>
                                      </p:to>
                                    </p:set>
                                    <p:animEffect transition="in" filter="barn(inVertical)">
                                      <p:cBhvr>
                                        <p:cTn id="16"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 xmlns:a16="http://schemas.microsoft.com/office/drawing/2014/main" id="{B72FF6B3-4BF6-43D3-B49B-2D186C10CA44}"/>
              </a:ext>
            </a:extLst>
          </p:cNvPr>
          <p:cNvSpPr txBox="1"/>
          <p:nvPr/>
        </p:nvSpPr>
        <p:spPr>
          <a:xfrm>
            <a:off x="760756" y="1292890"/>
            <a:ext cx="7870138" cy="3046988"/>
          </a:xfrm>
          <a:prstGeom prst="rect">
            <a:avLst/>
          </a:prstGeom>
          <a:noFill/>
        </p:spPr>
        <p:txBody>
          <a:bodyPr wrap="square">
            <a:spAutoFit/>
            <a:scene3d>
              <a:camera prst="orthographicFront"/>
              <a:lightRig rig="threePt" dir="t"/>
            </a:scene3d>
          </a:bodyPr>
          <a:lstStyle/>
          <a:p>
            <a:pPr>
              <a:lnSpc>
                <a:spcPct val="120000"/>
              </a:lnSpc>
            </a:pPr>
            <a:r>
              <a:rPr lang="en-US" altLang="zh-CN" sz="2000" b="1" noProof="1">
                <a:ln/>
                <a:latin typeface="+mn-lt"/>
                <a:cs typeface="宋体" panose="02010600030101010101" pitchFamily="2" charset="-122"/>
              </a:rPr>
              <a:t>1.</a:t>
            </a:r>
            <a:r>
              <a:rPr lang="zh-CN" altLang="en-US" sz="2000" b="1" noProof="1">
                <a:ln/>
                <a:latin typeface="+mn-lt"/>
                <a:cs typeface="宋体" panose="02010600030101010101" pitchFamily="2" charset="-122"/>
              </a:rPr>
              <a:t>定义：在三角形</a:t>
            </a:r>
            <a:r>
              <a:rPr lang="zh-CN" altLang="en-US" sz="2000" b="1" noProof="1" smtClean="0">
                <a:ln/>
                <a:latin typeface="+mn-lt"/>
                <a:cs typeface="宋体" panose="02010600030101010101" pitchFamily="2" charset="-122"/>
              </a:rPr>
              <a:t>中，连</a:t>
            </a:r>
            <a:r>
              <a:rPr lang="zh-CN" altLang="en-US" sz="2000" b="1" noProof="1">
                <a:ln/>
                <a:latin typeface="+mn-lt"/>
                <a:cs typeface="宋体" panose="02010600030101010101" pitchFamily="2" charset="-122"/>
              </a:rPr>
              <a:t>接一个顶点和所对边的中点的线段叫做三角形的</a:t>
            </a:r>
            <a:r>
              <a:rPr lang="zh-CN" altLang="en-US" sz="2000" b="1" noProof="1">
                <a:ln/>
                <a:solidFill>
                  <a:srgbClr val="FF0000"/>
                </a:solidFill>
                <a:latin typeface="+mn-lt"/>
                <a:cs typeface="宋体" panose="02010600030101010101" pitchFamily="2" charset="-122"/>
              </a:rPr>
              <a:t>中线</a:t>
            </a:r>
            <a:r>
              <a:rPr lang="en-US" altLang="zh-CN" sz="2000" b="1" noProof="1">
                <a:ln/>
                <a:solidFill>
                  <a:srgbClr val="FF0000"/>
                </a:solidFill>
                <a:latin typeface="+mn-lt"/>
                <a:cs typeface="宋体" panose="02010600030101010101" pitchFamily="2" charset="-122"/>
              </a:rPr>
              <a:t>.</a:t>
            </a:r>
          </a:p>
          <a:p>
            <a:pPr>
              <a:lnSpc>
                <a:spcPct val="120000"/>
              </a:lnSpc>
            </a:pPr>
            <a:r>
              <a:rPr lang="en-US" altLang="zh-CN" sz="2000" b="1" noProof="1">
                <a:ln/>
                <a:latin typeface="+mn-lt"/>
                <a:cs typeface="宋体" panose="02010600030101010101" pitchFamily="2" charset="-122"/>
              </a:rPr>
              <a:t>2.</a:t>
            </a:r>
            <a:r>
              <a:rPr lang="zh-CN" altLang="en-US" sz="2000" b="1" noProof="1">
                <a:ln/>
                <a:latin typeface="+mn-lt"/>
                <a:cs typeface="宋体" panose="02010600030101010101" pitchFamily="2" charset="-122"/>
              </a:rPr>
              <a:t>三角形的</a:t>
            </a:r>
            <a:r>
              <a:rPr lang="zh-CN" altLang="en-US" sz="2000" b="1" noProof="1">
                <a:ln/>
                <a:solidFill>
                  <a:srgbClr val="FF0000"/>
                </a:solidFill>
                <a:latin typeface="+mn-lt"/>
                <a:cs typeface="宋体" panose="02010600030101010101" pitchFamily="2" charset="-122"/>
              </a:rPr>
              <a:t>重心</a:t>
            </a:r>
            <a:r>
              <a:rPr lang="zh-CN" altLang="en-US" sz="2000" b="1" noProof="1">
                <a:ln/>
                <a:latin typeface="+mn-lt"/>
                <a:cs typeface="宋体" panose="02010600030101010101" pitchFamily="2" charset="-122"/>
              </a:rPr>
              <a:t>：三角形三条</a:t>
            </a:r>
            <a:r>
              <a:rPr lang="zh-CN" altLang="en-US" sz="2000" b="1" noProof="1">
                <a:ln/>
                <a:solidFill>
                  <a:srgbClr val="FF0000"/>
                </a:solidFill>
                <a:latin typeface="+mn-lt"/>
                <a:cs typeface="宋体" panose="02010600030101010101" pitchFamily="2" charset="-122"/>
              </a:rPr>
              <a:t>中线的交</a:t>
            </a:r>
            <a:r>
              <a:rPr lang="zh-CN" altLang="en-US" sz="2000" b="1" noProof="1" smtClean="0">
                <a:ln/>
                <a:solidFill>
                  <a:srgbClr val="FF0000"/>
                </a:solidFill>
                <a:latin typeface="+mn-lt"/>
                <a:cs typeface="宋体" panose="02010600030101010101" pitchFamily="2" charset="-122"/>
              </a:rPr>
              <a:t>点</a:t>
            </a:r>
            <a:r>
              <a:rPr lang="en-US" altLang="zh-CN" sz="2000" b="1" noProof="1">
                <a:ln/>
                <a:latin typeface="+mn-lt"/>
                <a:cs typeface="宋体" panose="02010600030101010101" pitchFamily="2" charset="-122"/>
              </a:rPr>
              <a:t>.</a:t>
            </a:r>
            <a:endParaRPr lang="zh-CN" altLang="en-US" sz="2000" b="1" noProof="1">
              <a:ln/>
              <a:latin typeface="+mn-lt"/>
              <a:cs typeface="宋体" panose="02010600030101010101" pitchFamily="2" charset="-122"/>
            </a:endParaRPr>
          </a:p>
          <a:p>
            <a:pPr>
              <a:lnSpc>
                <a:spcPct val="120000"/>
              </a:lnSpc>
            </a:pPr>
            <a:r>
              <a:rPr lang="en-US" altLang="zh-CN" sz="2000" b="1" noProof="1">
                <a:ln/>
                <a:latin typeface="+mn-lt"/>
                <a:cs typeface="宋体" panose="02010600030101010101" pitchFamily="2" charset="-122"/>
              </a:rPr>
              <a:t>3.</a:t>
            </a:r>
            <a:r>
              <a:rPr lang="zh-CN" altLang="en-US" sz="2000" b="1" noProof="1">
                <a:ln/>
                <a:latin typeface="+mn-lt"/>
                <a:cs typeface="宋体" panose="02010600030101010101" pitchFamily="2" charset="-122"/>
              </a:rPr>
              <a:t>三角形的重心在各三角形中的位置：在三角形</a:t>
            </a:r>
            <a:r>
              <a:rPr lang="zh-CN" altLang="en-US" sz="2000" b="1" noProof="1">
                <a:ln/>
                <a:solidFill>
                  <a:srgbClr val="FF0000"/>
                </a:solidFill>
                <a:latin typeface="+mn-lt"/>
                <a:cs typeface="宋体" panose="02010600030101010101" pitchFamily="2" charset="-122"/>
              </a:rPr>
              <a:t>内部</a:t>
            </a:r>
            <a:r>
              <a:rPr lang="en-US" altLang="zh-CN" sz="2000" b="1" noProof="1">
                <a:ln/>
                <a:latin typeface="+mn-lt"/>
                <a:cs typeface="宋体" panose="02010600030101010101" pitchFamily="2" charset="-122"/>
              </a:rPr>
              <a:t>.</a:t>
            </a:r>
          </a:p>
          <a:p>
            <a:pPr>
              <a:lnSpc>
                <a:spcPct val="120000"/>
              </a:lnSpc>
            </a:pPr>
            <a:r>
              <a:rPr lang="en-US" altLang="zh-CN" sz="2000" b="1" noProof="1">
                <a:ln/>
                <a:latin typeface="+mn-lt"/>
                <a:cs typeface="宋体" panose="02010600030101010101" pitchFamily="2" charset="-122"/>
              </a:rPr>
              <a:t>4.</a:t>
            </a:r>
            <a:r>
              <a:rPr lang="zh-CN" altLang="en-US" sz="2000" b="1" noProof="1">
                <a:ln/>
                <a:latin typeface="+mn-lt"/>
                <a:cs typeface="宋体" panose="02010600030101010101" pitchFamily="2" charset="-122"/>
              </a:rPr>
              <a:t>三角形的任何一条中线把三角形分成</a:t>
            </a:r>
            <a:r>
              <a:rPr lang="zh-CN" altLang="en-US" sz="2000" b="1" noProof="1">
                <a:ln/>
                <a:solidFill>
                  <a:srgbClr val="FF0000"/>
                </a:solidFill>
                <a:latin typeface="+mn-lt"/>
                <a:cs typeface="宋体" panose="02010600030101010101" pitchFamily="2" charset="-122"/>
              </a:rPr>
              <a:t>面积相等</a:t>
            </a:r>
            <a:r>
              <a:rPr lang="zh-CN" altLang="en-US" sz="2000" b="1" noProof="1">
                <a:ln/>
                <a:latin typeface="+mn-lt"/>
                <a:cs typeface="宋体" panose="02010600030101010101" pitchFamily="2" charset="-122"/>
              </a:rPr>
              <a:t>的两个三角形</a:t>
            </a:r>
            <a:r>
              <a:rPr lang="en-US" altLang="zh-CN" sz="2000" b="1" noProof="1">
                <a:ln/>
                <a:latin typeface="+mn-lt"/>
                <a:cs typeface="宋体" panose="02010600030101010101" pitchFamily="2" charset="-122"/>
              </a:rPr>
              <a:t>.</a:t>
            </a:r>
            <a:r>
              <a:rPr lang="zh-CN" altLang="en-US" sz="2000" b="1" noProof="1" smtClean="0">
                <a:ln/>
                <a:latin typeface="+mn-lt"/>
                <a:cs typeface="宋体" panose="02010600030101010101" pitchFamily="2" charset="-122"/>
              </a:rPr>
              <a:t>如</a:t>
            </a:r>
            <a:r>
              <a:rPr lang="zh-CN" altLang="en-US" sz="2000" b="1" noProof="1">
                <a:ln/>
                <a:latin typeface="+mn-lt"/>
                <a:cs typeface="宋体" panose="02010600030101010101" pitchFamily="2" charset="-122"/>
              </a:rPr>
              <a:t>上</a:t>
            </a:r>
            <a:r>
              <a:rPr lang="zh-CN" altLang="en-US" sz="2000" b="1" noProof="1" smtClean="0">
                <a:ln/>
                <a:latin typeface="+mn-lt"/>
                <a:cs typeface="宋体" panose="02010600030101010101" pitchFamily="2" charset="-122"/>
              </a:rPr>
              <a:t>图</a:t>
            </a:r>
            <a:r>
              <a:rPr lang="zh-CN" altLang="en-US" sz="2000" b="1" noProof="1">
                <a:ln/>
                <a:latin typeface="+mn-lt"/>
                <a:cs typeface="宋体" panose="02010600030101010101" pitchFamily="2" charset="-122"/>
              </a:rPr>
              <a:t>：</a:t>
            </a:r>
            <a:r>
              <a:rPr lang="en-US" altLang="zh-CN" sz="2000" b="1" i="1" noProof="1">
                <a:ln/>
                <a:latin typeface="+mn-lt"/>
                <a:cs typeface="宋体" panose="02010600030101010101" pitchFamily="2" charset="-122"/>
              </a:rPr>
              <a:t>AD</a:t>
            </a:r>
            <a:r>
              <a:rPr lang="zh-CN" altLang="en-US" sz="2000" b="1" noProof="1">
                <a:ln/>
                <a:latin typeface="+mn-lt"/>
                <a:cs typeface="宋体" panose="02010600030101010101" pitchFamily="2" charset="-122"/>
              </a:rPr>
              <a:t>为中</a:t>
            </a:r>
            <a:r>
              <a:rPr lang="zh-CN" altLang="en-US" sz="2000" b="1" noProof="1" smtClean="0">
                <a:ln/>
                <a:latin typeface="+mn-lt"/>
                <a:cs typeface="宋体" panose="02010600030101010101" pitchFamily="2" charset="-122"/>
              </a:rPr>
              <a:t>线，则</a:t>
            </a:r>
            <a:r>
              <a:rPr lang="en-US" altLang="zh-CN" sz="2000" b="1" i="1" noProof="1">
                <a:ln/>
                <a:solidFill>
                  <a:srgbClr val="FF0000"/>
                </a:solidFill>
                <a:latin typeface="+mn-lt"/>
                <a:cs typeface="宋体" panose="02010600030101010101" pitchFamily="2" charset="-122"/>
              </a:rPr>
              <a:t>S</a:t>
            </a:r>
            <a:r>
              <a:rPr lang="en-US" altLang="zh-CN" sz="2000" b="1" baseline="-25000" noProof="1">
                <a:ln/>
                <a:solidFill>
                  <a:srgbClr val="FF0000"/>
                </a:solidFill>
                <a:latin typeface="+mn-lt"/>
                <a:cs typeface="宋体" panose="02010600030101010101" pitchFamily="2" charset="-122"/>
              </a:rPr>
              <a:t>△</a:t>
            </a:r>
            <a:r>
              <a:rPr lang="en-US" altLang="zh-CN" sz="2000" b="1" i="1" baseline="-25000" noProof="1">
                <a:ln/>
                <a:solidFill>
                  <a:srgbClr val="FF0000"/>
                </a:solidFill>
                <a:latin typeface="+mn-lt"/>
                <a:cs typeface="宋体" panose="02010600030101010101" pitchFamily="2" charset="-122"/>
              </a:rPr>
              <a:t>ABD</a:t>
            </a:r>
            <a:r>
              <a:rPr lang="en-US" altLang="zh-CN" sz="2000" b="1" noProof="1">
                <a:ln/>
                <a:solidFill>
                  <a:srgbClr val="FF0000"/>
                </a:solidFill>
                <a:latin typeface="+mn-lt"/>
                <a:cs typeface="宋体" panose="02010600030101010101" pitchFamily="2" charset="-122"/>
              </a:rPr>
              <a:t>=</a:t>
            </a:r>
            <a:r>
              <a:rPr lang="en-US" altLang="zh-CN" sz="2000" b="1" i="1" noProof="1">
                <a:ln/>
                <a:solidFill>
                  <a:srgbClr val="FF0000"/>
                </a:solidFill>
                <a:latin typeface="+mn-lt"/>
                <a:cs typeface="宋体" panose="02010600030101010101" pitchFamily="2" charset="-122"/>
                <a:sym typeface="+mn-ea"/>
              </a:rPr>
              <a:t>S</a:t>
            </a:r>
            <a:r>
              <a:rPr lang="en-US" altLang="zh-CN" sz="2000" b="1" baseline="-25000" noProof="1">
                <a:ln/>
                <a:solidFill>
                  <a:srgbClr val="FF0000"/>
                </a:solidFill>
                <a:latin typeface="+mn-lt"/>
                <a:cs typeface="宋体" panose="02010600030101010101" pitchFamily="2" charset="-122"/>
                <a:sym typeface="+mn-ea"/>
              </a:rPr>
              <a:t>△</a:t>
            </a:r>
            <a:r>
              <a:rPr lang="en-US" altLang="zh-CN" sz="2000" b="1" i="1" baseline="-25000" noProof="1">
                <a:ln/>
                <a:solidFill>
                  <a:srgbClr val="FF0000"/>
                </a:solidFill>
                <a:latin typeface="+mn-lt"/>
                <a:cs typeface="宋体" panose="02010600030101010101" pitchFamily="2" charset="-122"/>
                <a:sym typeface="+mn-ea"/>
              </a:rPr>
              <a:t>ACD</a:t>
            </a:r>
            <a:r>
              <a:rPr lang="en-US" altLang="zh-CN" sz="2000" b="1" noProof="1">
                <a:ln/>
                <a:latin typeface="+mn-lt"/>
                <a:cs typeface="宋体" panose="02010600030101010101" pitchFamily="2" charset="-122"/>
                <a:sym typeface="+mn-ea"/>
              </a:rPr>
              <a:t>.</a:t>
            </a:r>
          </a:p>
          <a:p>
            <a:pPr>
              <a:lnSpc>
                <a:spcPct val="120000"/>
              </a:lnSpc>
            </a:pPr>
            <a:r>
              <a:rPr lang="en-US" altLang="zh-CN" sz="2000" b="1" noProof="1">
                <a:ln/>
                <a:latin typeface="+mn-lt"/>
                <a:cs typeface="宋体" panose="02010600030101010101" pitchFamily="2" charset="-122"/>
              </a:rPr>
              <a:t>5.</a:t>
            </a:r>
            <a:r>
              <a:rPr lang="zh-CN" altLang="en-US" sz="2000" b="1" noProof="1">
                <a:ln/>
                <a:latin typeface="+mn-lt"/>
                <a:cs typeface="宋体" panose="02010600030101010101" pitchFamily="2" charset="-122"/>
              </a:rPr>
              <a:t>三角形任何一边上的中线把三角形分成的两个小三角形周长之差等于原三角形长边与短边之差</a:t>
            </a:r>
            <a:r>
              <a:rPr lang="en-US" altLang="zh-CN" sz="2000" b="1" noProof="1">
                <a:ln/>
                <a:latin typeface="+mn-lt"/>
                <a:cs typeface="宋体" panose="02010600030101010101" pitchFamily="2" charset="-122"/>
              </a:rPr>
              <a:t>.</a:t>
            </a:r>
            <a:r>
              <a:rPr lang="en-US" altLang="zh-CN" sz="2000" b="1" noProof="1">
                <a:ln/>
                <a:solidFill>
                  <a:srgbClr val="FF0000"/>
                </a:solidFill>
                <a:latin typeface="+mn-lt"/>
                <a:cs typeface="宋体" panose="02010600030101010101" pitchFamily="2" charset="-122"/>
                <a:sym typeface="+mn-ea"/>
              </a:rPr>
              <a:t>△</a:t>
            </a:r>
            <a:r>
              <a:rPr lang="en-US" altLang="zh-CN" sz="2000" b="1" i="1" noProof="1">
                <a:ln/>
                <a:solidFill>
                  <a:srgbClr val="FF0000"/>
                </a:solidFill>
                <a:latin typeface="+mn-lt"/>
                <a:cs typeface="宋体" panose="02010600030101010101" pitchFamily="2" charset="-122"/>
                <a:sym typeface="+mn-ea"/>
              </a:rPr>
              <a:t>ABD</a:t>
            </a:r>
            <a:r>
              <a:rPr lang="zh-CN" altLang="en-US" sz="2000" b="1" noProof="1">
                <a:ln/>
                <a:solidFill>
                  <a:srgbClr val="FF0000"/>
                </a:solidFill>
                <a:latin typeface="+mn-lt"/>
                <a:cs typeface="宋体" panose="02010600030101010101" pitchFamily="2" charset="-122"/>
                <a:sym typeface="+mn-ea"/>
              </a:rPr>
              <a:t>的周</a:t>
            </a:r>
            <a:r>
              <a:rPr lang="zh-CN" altLang="en-US" sz="2000" b="1" noProof="1" smtClean="0">
                <a:ln/>
                <a:solidFill>
                  <a:srgbClr val="FF0000"/>
                </a:solidFill>
                <a:latin typeface="+mn-lt"/>
                <a:cs typeface="宋体" panose="02010600030101010101" pitchFamily="2" charset="-122"/>
                <a:sym typeface="+mn-ea"/>
              </a:rPr>
              <a:t>长</a:t>
            </a:r>
            <a:r>
              <a:rPr lang="en-US" altLang="zh-CN" sz="2000" b="1" noProof="1" smtClean="0">
                <a:ln/>
                <a:solidFill>
                  <a:srgbClr val="FF0000"/>
                </a:solidFill>
                <a:latin typeface="+mn-lt"/>
                <a:cs typeface="宋体" panose="02010600030101010101" pitchFamily="2" charset="-122"/>
                <a:sym typeface="+mn-ea"/>
              </a:rPr>
              <a:t>–△</a:t>
            </a:r>
            <a:r>
              <a:rPr lang="en-US" altLang="zh-CN" sz="2000" b="1" i="1" noProof="1">
                <a:ln/>
                <a:solidFill>
                  <a:srgbClr val="FF0000"/>
                </a:solidFill>
                <a:latin typeface="+mn-lt"/>
                <a:cs typeface="宋体" panose="02010600030101010101" pitchFamily="2" charset="-122"/>
                <a:sym typeface="+mn-ea"/>
              </a:rPr>
              <a:t>ACD</a:t>
            </a:r>
            <a:r>
              <a:rPr lang="zh-CN" altLang="en-US" sz="2000" b="1" noProof="1">
                <a:ln/>
                <a:solidFill>
                  <a:srgbClr val="FF0000"/>
                </a:solidFill>
                <a:latin typeface="+mn-lt"/>
                <a:cs typeface="宋体" panose="02010600030101010101" pitchFamily="2" charset="-122"/>
                <a:sym typeface="+mn-ea"/>
              </a:rPr>
              <a:t>的周长</a:t>
            </a:r>
            <a:r>
              <a:rPr lang="en-US" altLang="zh-CN" sz="2000" b="1" noProof="1">
                <a:ln/>
                <a:solidFill>
                  <a:srgbClr val="FF0000"/>
                </a:solidFill>
                <a:latin typeface="+mn-lt"/>
                <a:cs typeface="宋体" panose="02010600030101010101" pitchFamily="2" charset="-122"/>
                <a:sym typeface="+mn-ea"/>
              </a:rPr>
              <a:t>=</a:t>
            </a:r>
            <a:r>
              <a:rPr lang="en-US" altLang="zh-CN" sz="2000" b="1" i="1" noProof="1" smtClean="0">
                <a:ln/>
                <a:solidFill>
                  <a:srgbClr val="FF0000"/>
                </a:solidFill>
                <a:latin typeface="+mn-lt"/>
                <a:cs typeface="宋体" panose="02010600030101010101" pitchFamily="2" charset="-122"/>
                <a:sym typeface="+mn-ea"/>
              </a:rPr>
              <a:t>AB</a:t>
            </a:r>
            <a:r>
              <a:rPr lang="en-US" altLang="zh-CN" sz="2000" b="1" noProof="1" smtClean="0">
                <a:ln/>
                <a:solidFill>
                  <a:srgbClr val="FF0000"/>
                </a:solidFill>
                <a:latin typeface="+mn-lt"/>
                <a:cs typeface="宋体" panose="02010600030101010101" pitchFamily="2" charset="-122"/>
                <a:sym typeface="+mn-ea"/>
              </a:rPr>
              <a:t>–</a:t>
            </a:r>
            <a:r>
              <a:rPr lang="en-US" altLang="zh-CN" sz="2000" b="1" i="1" noProof="1" smtClean="0">
                <a:ln/>
                <a:solidFill>
                  <a:srgbClr val="FF0000"/>
                </a:solidFill>
                <a:latin typeface="+mn-lt"/>
                <a:cs typeface="宋体" panose="02010600030101010101" pitchFamily="2" charset="-122"/>
                <a:sym typeface="+mn-ea"/>
              </a:rPr>
              <a:t>AC</a:t>
            </a:r>
            <a:r>
              <a:rPr lang="en-US" altLang="zh-CN" sz="2000" b="1" noProof="1">
                <a:ln/>
                <a:latin typeface="+mn-lt"/>
                <a:cs typeface="宋体" panose="02010600030101010101" pitchFamily="2" charset="-122"/>
                <a:sym typeface="+mn-ea"/>
              </a:rPr>
              <a:t>.</a:t>
            </a:r>
          </a:p>
        </p:txBody>
      </p:sp>
      <p:pic>
        <p:nvPicPr>
          <p:cNvPr id="55303" name="B11128.eps" descr="id:2147505708;FounderCES">
            <a:extLst>
              <a:ext uri="{FF2B5EF4-FFF2-40B4-BE49-F238E27FC236}">
                <a16:creationId xmlns="" xmlns:a16="http://schemas.microsoft.com/office/drawing/2014/main" id="{3331CC45-7C1B-4B7B-83BA-BA571F3D65EE}"/>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244899" y="2046330"/>
            <a:ext cx="996950" cy="60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3" name="组合 12"/>
          <p:cNvGrpSpPr/>
          <p:nvPr/>
        </p:nvGrpSpPr>
        <p:grpSpPr>
          <a:xfrm>
            <a:off x="552450" y="466724"/>
            <a:ext cx="8286750" cy="4057651"/>
            <a:chOff x="552450" y="466725"/>
            <a:chExt cx="8286750" cy="4057650"/>
          </a:xfrm>
        </p:grpSpPr>
        <p:sp>
          <p:nvSpPr>
            <p:cNvPr id="14" name="剪去同侧角的矩形 13"/>
            <p:cNvSpPr/>
            <p:nvPr/>
          </p:nvSpPr>
          <p:spPr>
            <a:xfrm>
              <a:off x="552450" y="790575"/>
              <a:ext cx="8286750" cy="3733800"/>
            </a:xfrm>
            <a:prstGeom prst="snip2SameRect">
              <a:avLst/>
            </a:prstGeom>
            <a:grpFill/>
            <a:ln w="25400" cap="flat" cmpd="sng" algn="ctr">
              <a:solidFill>
                <a:srgbClr val="008080"/>
              </a:solid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1" i="0" u="none" strike="noStrike" kern="0" cap="none" spc="0" normalizeH="0" baseline="0" noProof="0" smtClean="0">
                <a:ln>
                  <a:noFill/>
                </a:ln>
                <a:solidFill>
                  <a:prstClr val="white"/>
                </a:solidFill>
                <a:effectLst/>
                <a:uLnTx/>
                <a:uFillTx/>
                <a:latin typeface="+mn-lt"/>
                <a:ea typeface="宋体"/>
              </a:endParaRPr>
            </a:p>
          </p:txBody>
        </p:sp>
        <p:grpSp>
          <p:nvGrpSpPr>
            <p:cNvPr id="15" name="组合 14"/>
            <p:cNvGrpSpPr/>
            <p:nvPr/>
          </p:nvGrpSpPr>
          <p:grpSpPr>
            <a:xfrm>
              <a:off x="3347864" y="466725"/>
              <a:ext cx="2440363" cy="647699"/>
              <a:chOff x="3131762" y="248416"/>
              <a:chExt cx="2440363" cy="647699"/>
            </a:xfrm>
          </p:grpSpPr>
          <p:sp>
            <p:nvSpPr>
              <p:cNvPr id="16" name="圆角矩形 15"/>
              <p:cNvSpPr/>
              <p:nvPr/>
            </p:nvSpPr>
            <p:spPr>
              <a:xfrm>
                <a:off x="3343275" y="334907"/>
                <a:ext cx="2228850" cy="474718"/>
              </a:xfrm>
              <a:prstGeom prst="roundRect">
                <a:avLst/>
              </a:prstGeom>
              <a:solidFill>
                <a:srgbClr val="BECE37">
                  <a:lumMod val="20000"/>
                  <a:lumOff val="80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smtClean="0">
                    <a:ln>
                      <a:noFill/>
                    </a:ln>
                    <a:solidFill>
                      <a:prstClr val="black"/>
                    </a:solidFill>
                    <a:effectLst/>
                    <a:uLnTx/>
                    <a:uFillTx/>
                    <a:latin typeface="+mn-lt"/>
                    <a:ea typeface="黑体" pitchFamily="49" charset="-122"/>
                  </a:rPr>
                  <a:t>  归纳总结</a:t>
                </a:r>
              </a:p>
            </p:txBody>
          </p:sp>
          <p:pic>
            <p:nvPicPr>
              <p:cNvPr id="17" name="图片 16"/>
              <p:cNvPicPr>
                <a:picLocks noChangeAspect="1"/>
              </p:cNvPicPr>
              <p:nvPr/>
            </p:nvPicPr>
            <p:blipFill rotWithShape="1">
              <a:blip r:embed="rId3" cstate="print">
                <a:extLst>
                  <a:ext uri="{28A0092B-C50C-407E-A947-70E740481C1C}">
                    <a14:useLocalDpi xmlns:a14="http://schemas.microsoft.com/office/drawing/2010/main" val="0"/>
                  </a:ext>
                </a:extLst>
              </a:blip>
              <a:srcRect l="23860" t="22977" r="30278" b="33898"/>
              <a:stretch/>
            </p:blipFill>
            <p:spPr>
              <a:xfrm>
                <a:off x="3131762" y="248416"/>
                <a:ext cx="687763" cy="647699"/>
              </a:xfrm>
              <a:prstGeom prst="roundRect">
                <a:avLst/>
              </a:prstGeom>
            </p:spPr>
          </p:pic>
        </p:grpSp>
      </p:grpSp>
      <p:grpSp>
        <p:nvGrpSpPr>
          <p:cNvPr id="18" name="组合 2"/>
          <p:cNvGrpSpPr>
            <a:grpSpLocks/>
          </p:cNvGrpSpPr>
          <p:nvPr/>
        </p:nvGrpSpPr>
        <p:grpSpPr bwMode="auto">
          <a:xfrm>
            <a:off x="-3175" y="-57150"/>
            <a:ext cx="2006600" cy="478473"/>
            <a:chOff x="123" y="40"/>
            <a:chExt cx="3160" cy="753"/>
          </a:xfrm>
        </p:grpSpPr>
        <p:cxnSp>
          <p:nvCxnSpPr>
            <p:cNvPr id="19" name="直线连接符 23"/>
            <p:cNvCxnSpPr/>
            <p:nvPr/>
          </p:nvCxnSpPr>
          <p:spPr>
            <a:xfrm>
              <a:off x="123" y="777"/>
              <a:ext cx="3160" cy="0"/>
            </a:xfrm>
            <a:prstGeom prst="line">
              <a:avLst/>
            </a:prstGeom>
            <a:ln>
              <a:solidFill>
                <a:srgbClr val="00B050"/>
              </a:solidFill>
            </a:ln>
          </p:spPr>
          <p:style>
            <a:lnRef idx="2">
              <a:schemeClr val="accent1"/>
            </a:lnRef>
            <a:fillRef idx="0">
              <a:schemeClr val="accent1"/>
            </a:fillRef>
            <a:effectRef idx="1">
              <a:schemeClr val="accent1"/>
            </a:effectRef>
            <a:fontRef idx="minor">
              <a:schemeClr val="tx1"/>
            </a:fontRef>
          </p:style>
        </p:cxnSp>
        <p:sp>
          <p:nvSpPr>
            <p:cNvPr id="20" name="文本框 18"/>
            <p:cNvSpPr txBox="1">
              <a:spLocks noChangeArrowheads="1"/>
            </p:cNvSpPr>
            <p:nvPr/>
          </p:nvSpPr>
          <p:spPr bwMode="auto">
            <a:xfrm>
              <a:off x="930" y="40"/>
              <a:ext cx="2310" cy="7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eaLnBrk="0" hangingPunct="0">
                <a:defRPr sz="2500" b="1">
                  <a:latin typeface="宋体" pitchFamily="2" charset="-122"/>
                  <a:cs typeface="Yuanti SC"/>
                </a:defRPr>
              </a:lvl1pPr>
            </a:lstStyle>
            <a:p>
              <a:r>
                <a:rPr lang="zh-CN" altLang="en-US" dirty="0"/>
                <a:t>探究新知</a:t>
              </a:r>
            </a:p>
          </p:txBody>
        </p:sp>
        <p:sp>
          <p:nvSpPr>
            <p:cNvPr id="21" name="Freeform 74"/>
            <p:cNvSpPr>
              <a:spLocks noChangeAspect="1" noEditPoints="1"/>
            </p:cNvSpPr>
            <p:nvPr/>
          </p:nvSpPr>
          <p:spPr bwMode="auto">
            <a:xfrm>
              <a:off x="248" y="157"/>
              <a:ext cx="568" cy="505"/>
            </a:xfrm>
            <a:custGeom>
              <a:avLst/>
              <a:gdLst>
                <a:gd name="T0" fmla="*/ 127 w 167"/>
                <a:gd name="T1" fmla="*/ 22 h 148"/>
                <a:gd name="T2" fmla="*/ 74 w 167"/>
                <a:gd name="T3" fmla="*/ 0 h 148"/>
                <a:gd name="T4" fmla="*/ 0 w 167"/>
                <a:gd name="T5" fmla="*/ 74 h 148"/>
                <a:gd name="T6" fmla="*/ 74 w 167"/>
                <a:gd name="T7" fmla="*/ 148 h 148"/>
                <a:gd name="T8" fmla="*/ 143 w 167"/>
                <a:gd name="T9" fmla="*/ 99 h 148"/>
                <a:gd name="T10" fmla="*/ 70 w 167"/>
                <a:gd name="T11" fmla="*/ 79 h 148"/>
                <a:gd name="T12" fmla="*/ 127 w 167"/>
                <a:gd name="T13" fmla="*/ 22 h 148"/>
                <a:gd name="T14" fmla="*/ 147 w 167"/>
                <a:gd name="T15" fmla="*/ 19 h 148"/>
                <a:gd name="T16" fmla="*/ 93 w 167"/>
                <a:gd name="T17" fmla="*/ 73 h 148"/>
                <a:gd name="T18" fmla="*/ 164 w 167"/>
                <a:gd name="T19" fmla="*/ 92 h 148"/>
                <a:gd name="T20" fmla="*/ 167 w 167"/>
                <a:gd name="T21" fmla="*/ 69 h 148"/>
                <a:gd name="T22" fmla="*/ 147 w 167"/>
                <a:gd name="T23" fmla="*/ 19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7" h="148">
                  <a:moveTo>
                    <a:pt x="127" y="22"/>
                  </a:moveTo>
                  <a:cubicBezTo>
                    <a:pt x="113" y="8"/>
                    <a:pt x="95" y="0"/>
                    <a:pt x="74" y="0"/>
                  </a:cubicBezTo>
                  <a:cubicBezTo>
                    <a:pt x="33" y="0"/>
                    <a:pt x="0" y="33"/>
                    <a:pt x="0" y="74"/>
                  </a:cubicBezTo>
                  <a:cubicBezTo>
                    <a:pt x="0" y="115"/>
                    <a:pt x="33" y="148"/>
                    <a:pt x="74" y="148"/>
                  </a:cubicBezTo>
                  <a:cubicBezTo>
                    <a:pt x="106" y="148"/>
                    <a:pt x="133" y="127"/>
                    <a:pt x="143" y="99"/>
                  </a:cubicBezTo>
                  <a:cubicBezTo>
                    <a:pt x="70" y="79"/>
                    <a:pt x="70" y="79"/>
                    <a:pt x="70" y="79"/>
                  </a:cubicBezTo>
                  <a:lnTo>
                    <a:pt x="127" y="22"/>
                  </a:lnTo>
                  <a:close/>
                  <a:moveTo>
                    <a:pt x="147" y="19"/>
                  </a:moveTo>
                  <a:cubicBezTo>
                    <a:pt x="93" y="73"/>
                    <a:pt x="93" y="73"/>
                    <a:pt x="93" y="73"/>
                  </a:cubicBezTo>
                  <a:cubicBezTo>
                    <a:pt x="164" y="92"/>
                    <a:pt x="164" y="92"/>
                    <a:pt x="164" y="92"/>
                  </a:cubicBezTo>
                  <a:cubicBezTo>
                    <a:pt x="166" y="85"/>
                    <a:pt x="167" y="77"/>
                    <a:pt x="167" y="69"/>
                  </a:cubicBezTo>
                  <a:cubicBezTo>
                    <a:pt x="167" y="50"/>
                    <a:pt x="160" y="32"/>
                    <a:pt x="147" y="19"/>
                  </a:cubicBezTo>
                  <a:close/>
                </a:path>
              </a:pathLst>
            </a:custGeom>
            <a:solidFill>
              <a:schemeClr val="accent3">
                <a:lumMod val="75000"/>
              </a:schemeClr>
            </a:solidFill>
            <a:ln>
              <a:noFill/>
            </a:ln>
          </p:spPr>
          <p:txBody>
            <a:bodyPr/>
            <a:lstStyle/>
            <a:p>
              <a:pPr fontAlgn="auto">
                <a:spcBef>
                  <a:spcPts val="0"/>
                </a:spcBef>
                <a:spcAft>
                  <a:spcPts val="0"/>
                </a:spcAft>
                <a:buFontTx/>
                <a:buNone/>
                <a:defRPr/>
              </a:pPr>
              <a:endParaRPr lang="en-US" dirty="0">
                <a:solidFill>
                  <a:srgbClr val="000000"/>
                </a:solidFill>
                <a:latin typeface="+mn-lt"/>
                <a:ea typeface="微软雅黑" panose="020B0503020204020204" pitchFamily="34" charset="-122"/>
              </a:endParaRPr>
            </a:p>
          </p:txBody>
        </p:sp>
      </p:gr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anim calcmode="lin" valueType="num">
                                      <p:cBhvr>
                                        <p:cTn id="8"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5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500"/>
                                        <p:tgtEl>
                                          <p:spTgt spid="3">
                                            <p:txEl>
                                              <p:pRg st="1" end="1"/>
                                            </p:txEl>
                                          </p:spTgt>
                                        </p:tgtEl>
                                      </p:cBhvr>
                                    </p:animEffect>
                                    <p:anim calcmode="lin" valueType="num">
                                      <p:cBhvr>
                                        <p:cTn id="15"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5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500"/>
                                        <p:tgtEl>
                                          <p:spTgt spid="3">
                                            <p:txEl>
                                              <p:pRg st="2" end="2"/>
                                            </p:txEl>
                                          </p:spTgt>
                                        </p:tgtEl>
                                      </p:cBhvr>
                                    </p:animEffect>
                                    <p:anim calcmode="lin" valueType="num">
                                      <p:cBhvr>
                                        <p:cTn id="22"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5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500"/>
                                        <p:tgtEl>
                                          <p:spTgt spid="3">
                                            <p:txEl>
                                              <p:pRg st="3" end="3"/>
                                            </p:txEl>
                                          </p:spTgt>
                                        </p:tgtEl>
                                      </p:cBhvr>
                                    </p:animEffect>
                                    <p:anim calcmode="lin" valueType="num">
                                      <p:cBhvr>
                                        <p:cTn id="2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500" fill="hold"/>
                                        <p:tgtEl>
                                          <p:spTgt spid="3">
                                            <p:txEl>
                                              <p:pRg st="3" end="3"/>
                                            </p:txEl>
                                          </p:spTgt>
                                        </p:tgtEl>
                                        <p:attrNameLst>
                                          <p:attrName>ppt_y</p:attrName>
                                        </p:attrNameLst>
                                      </p:cBhvr>
                                      <p:tavLst>
                                        <p:tav tm="0">
                                          <p:val>
                                            <p:strVal val="#ppt_y+.1"/>
                                          </p:val>
                                        </p:tav>
                                        <p:tav tm="100000">
                                          <p:val>
                                            <p:strVal val="#ppt_y"/>
                                          </p:val>
                                        </p:tav>
                                      </p:tavLst>
                                    </p:anim>
                                  </p:childTnLst>
                                </p:cTn>
                              </p:par>
                              <p:par>
                                <p:cTn id="31" presetID="10" presetClass="entr" presetSubtype="0" fill="hold" nodeType="withEffect">
                                  <p:stCondLst>
                                    <p:cond delay="0"/>
                                  </p:stCondLst>
                                  <p:childTnLst>
                                    <p:set>
                                      <p:cBhvr>
                                        <p:cTn id="32" dur="1" fill="hold">
                                          <p:stCondLst>
                                            <p:cond delay="0"/>
                                          </p:stCondLst>
                                        </p:cTn>
                                        <p:tgtEl>
                                          <p:spTgt spid="55303"/>
                                        </p:tgtEl>
                                        <p:attrNameLst>
                                          <p:attrName>style.visibility</p:attrName>
                                        </p:attrNameLst>
                                      </p:cBhvr>
                                      <p:to>
                                        <p:strVal val="visible"/>
                                      </p:to>
                                    </p:set>
                                    <p:animEffect transition="in" filter="fade">
                                      <p:cBhvr>
                                        <p:cTn id="33" dur="500"/>
                                        <p:tgtEl>
                                          <p:spTgt spid="55303"/>
                                        </p:tgtEl>
                                      </p:cBhvr>
                                    </p:animEffect>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grpId="0" nodeType="clickEffect">
                                  <p:stCondLst>
                                    <p:cond delay="0"/>
                                  </p:stCondLst>
                                  <p:childTnLst>
                                    <p:set>
                                      <p:cBhvr>
                                        <p:cTn id="37" dur="1" fill="hold">
                                          <p:stCondLst>
                                            <p:cond delay="0"/>
                                          </p:stCondLst>
                                        </p:cTn>
                                        <p:tgtEl>
                                          <p:spTgt spid="3">
                                            <p:txEl>
                                              <p:pRg st="4" end="4"/>
                                            </p:txEl>
                                          </p:spTgt>
                                        </p:tgtEl>
                                        <p:attrNameLst>
                                          <p:attrName>style.visibility</p:attrName>
                                        </p:attrNameLst>
                                      </p:cBhvr>
                                      <p:to>
                                        <p:strVal val="visible"/>
                                      </p:to>
                                    </p:set>
                                    <p:animEffect transition="in" filter="fade">
                                      <p:cBhvr>
                                        <p:cTn id="38" dur="500"/>
                                        <p:tgtEl>
                                          <p:spTgt spid="3">
                                            <p:txEl>
                                              <p:pRg st="4" end="4"/>
                                            </p:txEl>
                                          </p:spTgt>
                                        </p:tgtEl>
                                      </p:cBhvr>
                                    </p:animEffect>
                                    <p:anim calcmode="lin" valueType="num">
                                      <p:cBhvr>
                                        <p:cTn id="39"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40" dur="5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131189" y="2079650"/>
            <a:ext cx="1754306" cy="1170087"/>
          </a:xfrm>
          <a:prstGeom prst="rect">
            <a:avLst/>
          </a:prstGeom>
        </p:spPr>
      </p:pic>
      <p:sp>
        <p:nvSpPr>
          <p:cNvPr id="56321" name="Text Box 2">
            <a:extLst>
              <a:ext uri="{FF2B5EF4-FFF2-40B4-BE49-F238E27FC236}">
                <a16:creationId xmlns="" xmlns:a16="http://schemas.microsoft.com/office/drawing/2014/main" id="{6E0B46F1-11C8-43E8-8BF5-1228FD7A81F7}"/>
              </a:ext>
            </a:extLst>
          </p:cNvPr>
          <p:cNvSpPr txBox="1">
            <a:spLocks noChangeArrowheads="1"/>
          </p:cNvSpPr>
          <p:nvPr/>
        </p:nvSpPr>
        <p:spPr bwMode="auto">
          <a:xfrm>
            <a:off x="681831" y="1111250"/>
            <a:ext cx="7886436" cy="147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0" hangingPunct="0">
              <a:lnSpc>
                <a:spcPct val="125000"/>
              </a:lnSpc>
              <a:spcBef>
                <a:spcPts val="0"/>
              </a:spcBef>
            </a:pPr>
            <a:r>
              <a:rPr lang="zh-CN" altLang="en-US" sz="2400" b="1" dirty="0">
                <a:solidFill>
                  <a:srgbClr val="0000FF"/>
                </a:solidFill>
                <a:latin typeface="黑体" panose="02010609060101010101" pitchFamily="49" charset="-122"/>
                <a:ea typeface="黑体" panose="02010609060101010101" pitchFamily="49" charset="-122"/>
              </a:rPr>
              <a:t>例</a:t>
            </a:r>
            <a:r>
              <a:rPr lang="en-US" altLang="zh-CN" sz="2400" b="1" dirty="0">
                <a:solidFill>
                  <a:srgbClr val="0000FF"/>
                </a:solidFill>
                <a:latin typeface="+mn-lt"/>
                <a:ea typeface="楷体" panose="02010609060101010101" pitchFamily="49" charset="-122"/>
              </a:rPr>
              <a:t>3</a:t>
            </a:r>
            <a:r>
              <a:rPr lang="zh-CN" altLang="en-US" sz="2400" b="1" dirty="0">
                <a:solidFill>
                  <a:srgbClr val="0000FF"/>
                </a:solidFill>
                <a:latin typeface="+mn-lt"/>
                <a:ea typeface="楷体" panose="02010609060101010101" pitchFamily="49" charset="-122"/>
              </a:rPr>
              <a:t> </a:t>
            </a:r>
            <a:r>
              <a:rPr lang="zh-CN" altLang="zh-CN" sz="2400" b="1" dirty="0">
                <a:latin typeface="+mn-lt"/>
                <a:ea typeface="楷体" panose="02010609060101010101" pitchFamily="49" charset="-122"/>
              </a:rPr>
              <a:t>如图所</a:t>
            </a:r>
            <a:r>
              <a:rPr lang="zh-CN" altLang="zh-CN" sz="2400" b="1" dirty="0" smtClean="0">
                <a:latin typeface="+mn-lt"/>
                <a:ea typeface="楷体" panose="02010609060101010101" pitchFamily="49" charset="-122"/>
              </a:rPr>
              <a:t>示</a:t>
            </a:r>
            <a:r>
              <a:rPr lang="zh-CN" altLang="en-US" sz="2400" b="1" dirty="0" smtClean="0">
                <a:latin typeface="+mn-lt"/>
                <a:ea typeface="楷体" panose="02010609060101010101" pitchFamily="49" charset="-122"/>
              </a:rPr>
              <a:t>，</a:t>
            </a:r>
            <a:r>
              <a:rPr lang="zh-CN" altLang="zh-CN" sz="2400" b="1" i="1" dirty="0" smtClean="0">
                <a:latin typeface="+mn-lt"/>
                <a:ea typeface="楷体" panose="02010609060101010101" pitchFamily="49" charset="-122"/>
              </a:rPr>
              <a:t>AD</a:t>
            </a:r>
            <a:r>
              <a:rPr lang="zh-CN" altLang="zh-CN" sz="2400" b="1" dirty="0">
                <a:latin typeface="+mn-lt"/>
                <a:ea typeface="楷体" panose="02010609060101010101" pitchFamily="49" charset="-122"/>
              </a:rPr>
              <a:t>是△</a:t>
            </a:r>
            <a:r>
              <a:rPr lang="zh-CN" altLang="zh-CN" sz="2400" b="1" i="1" dirty="0">
                <a:latin typeface="+mn-lt"/>
                <a:ea typeface="楷体" panose="02010609060101010101" pitchFamily="49" charset="-122"/>
              </a:rPr>
              <a:t>ABC</a:t>
            </a:r>
            <a:r>
              <a:rPr lang="zh-CN" altLang="zh-CN" sz="2400" b="1" dirty="0">
                <a:latin typeface="+mn-lt"/>
                <a:ea typeface="楷体" panose="02010609060101010101" pitchFamily="49" charset="-122"/>
              </a:rPr>
              <a:t>的中</a:t>
            </a:r>
            <a:r>
              <a:rPr lang="zh-CN" altLang="zh-CN" sz="2400" b="1" dirty="0" smtClean="0">
                <a:latin typeface="+mn-lt"/>
                <a:ea typeface="楷体" panose="02010609060101010101" pitchFamily="49" charset="-122"/>
              </a:rPr>
              <a:t>线</a:t>
            </a:r>
            <a:r>
              <a:rPr lang="zh-CN" altLang="en-US" sz="2400" b="1" dirty="0" smtClean="0">
                <a:latin typeface="+mn-lt"/>
                <a:ea typeface="楷体" panose="02010609060101010101" pitchFamily="49" charset="-122"/>
              </a:rPr>
              <a:t>，</a:t>
            </a:r>
            <a:r>
              <a:rPr lang="zh-CN" altLang="zh-CN" sz="2400" b="1" dirty="0" smtClean="0">
                <a:latin typeface="+mn-lt"/>
                <a:ea typeface="楷体" panose="02010609060101010101" pitchFamily="49" charset="-122"/>
              </a:rPr>
              <a:t>已</a:t>
            </a:r>
            <a:r>
              <a:rPr lang="zh-CN" altLang="zh-CN" sz="2400" b="1" dirty="0">
                <a:latin typeface="+mn-lt"/>
                <a:ea typeface="楷体" panose="02010609060101010101" pitchFamily="49" charset="-122"/>
              </a:rPr>
              <a:t>知△</a:t>
            </a:r>
            <a:r>
              <a:rPr lang="zh-CN" altLang="zh-CN" sz="2400" b="1" i="1" dirty="0">
                <a:latin typeface="+mn-lt"/>
                <a:ea typeface="楷体" panose="02010609060101010101" pitchFamily="49" charset="-122"/>
              </a:rPr>
              <a:t>ABD</a:t>
            </a:r>
            <a:r>
              <a:rPr lang="zh-CN" altLang="zh-CN" sz="2400" b="1" dirty="0">
                <a:latin typeface="+mn-lt"/>
                <a:ea typeface="楷体" panose="02010609060101010101" pitchFamily="49" charset="-122"/>
              </a:rPr>
              <a:t>的周长为25 </a:t>
            </a:r>
            <a:r>
              <a:rPr lang="zh-CN" altLang="zh-CN" sz="2400" b="1" dirty="0" smtClean="0">
                <a:latin typeface="+mn-lt"/>
                <a:ea typeface="楷体" panose="02010609060101010101" pitchFamily="49" charset="-122"/>
              </a:rPr>
              <a:t>cm</a:t>
            </a:r>
            <a:r>
              <a:rPr lang="zh-CN" altLang="en-US" sz="2400" b="1" dirty="0" smtClean="0">
                <a:latin typeface="+mn-lt"/>
                <a:ea typeface="楷体" panose="02010609060101010101" pitchFamily="49" charset="-122"/>
              </a:rPr>
              <a:t>，</a:t>
            </a:r>
            <a:r>
              <a:rPr lang="zh-CN" altLang="zh-CN" sz="2400" b="1" i="1" dirty="0" smtClean="0">
                <a:latin typeface="+mn-lt"/>
                <a:ea typeface="楷体" panose="02010609060101010101" pitchFamily="49" charset="-122"/>
              </a:rPr>
              <a:t>AB</a:t>
            </a:r>
            <a:r>
              <a:rPr lang="zh-CN" altLang="zh-CN" sz="2400" b="1" dirty="0">
                <a:latin typeface="+mn-lt"/>
                <a:ea typeface="楷体" panose="02010609060101010101" pitchFamily="49" charset="-122"/>
              </a:rPr>
              <a:t>比</a:t>
            </a:r>
            <a:r>
              <a:rPr lang="zh-CN" altLang="zh-CN" sz="2400" b="1" i="1" dirty="0">
                <a:latin typeface="+mn-lt"/>
                <a:ea typeface="楷体" panose="02010609060101010101" pitchFamily="49" charset="-122"/>
              </a:rPr>
              <a:t>AC</a:t>
            </a:r>
            <a:r>
              <a:rPr lang="zh-CN" altLang="zh-CN" sz="2400" b="1" dirty="0">
                <a:latin typeface="+mn-lt"/>
                <a:ea typeface="楷体" panose="02010609060101010101" pitchFamily="49" charset="-122"/>
              </a:rPr>
              <a:t>长6 </a:t>
            </a:r>
            <a:r>
              <a:rPr lang="zh-CN" altLang="zh-CN" sz="2400" b="1" dirty="0" smtClean="0">
                <a:latin typeface="+mn-lt"/>
                <a:ea typeface="楷体" panose="02010609060101010101" pitchFamily="49" charset="-122"/>
              </a:rPr>
              <a:t>cm</a:t>
            </a:r>
            <a:r>
              <a:rPr lang="zh-CN" altLang="en-US" sz="2400" b="1" dirty="0" smtClean="0">
                <a:latin typeface="+mn-lt"/>
                <a:ea typeface="楷体" panose="02010609060101010101" pitchFamily="49" charset="-122"/>
              </a:rPr>
              <a:t>，</a:t>
            </a:r>
            <a:r>
              <a:rPr lang="zh-CN" altLang="zh-CN" sz="2400" b="1" dirty="0" smtClean="0">
                <a:latin typeface="+mn-lt"/>
                <a:ea typeface="楷体" panose="02010609060101010101" pitchFamily="49" charset="-122"/>
              </a:rPr>
              <a:t>则</a:t>
            </a:r>
            <a:r>
              <a:rPr lang="zh-CN" altLang="zh-CN" sz="2400" b="1" dirty="0">
                <a:latin typeface="+mn-lt"/>
                <a:ea typeface="楷体" panose="02010609060101010101" pitchFamily="49" charset="-122"/>
              </a:rPr>
              <a:t>△</a:t>
            </a:r>
            <a:r>
              <a:rPr lang="zh-CN" altLang="zh-CN" sz="2400" b="1" i="1" dirty="0">
                <a:latin typeface="+mn-lt"/>
                <a:ea typeface="楷体" panose="02010609060101010101" pitchFamily="49" charset="-122"/>
              </a:rPr>
              <a:t>ACD</a:t>
            </a:r>
            <a:r>
              <a:rPr lang="zh-CN" altLang="zh-CN" sz="2400" b="1" dirty="0">
                <a:latin typeface="+mn-lt"/>
                <a:ea typeface="楷体" panose="02010609060101010101" pitchFamily="49" charset="-122"/>
              </a:rPr>
              <a:t>的周长</a:t>
            </a:r>
            <a:r>
              <a:rPr lang="zh-CN" altLang="zh-CN" sz="2400" b="1" dirty="0" smtClean="0">
                <a:latin typeface="+mn-lt"/>
                <a:ea typeface="楷体" panose="02010609060101010101" pitchFamily="49" charset="-122"/>
              </a:rPr>
              <a:t>为</a:t>
            </a:r>
            <a:r>
              <a:rPr lang="en-US" altLang="zh-CN" sz="2400" b="1" dirty="0" smtClean="0">
                <a:latin typeface="楷体" panose="02010609060101010101" pitchFamily="49" charset="-122"/>
                <a:ea typeface="楷体" panose="02010609060101010101" pitchFamily="49" charset="-122"/>
              </a:rPr>
              <a:t>(</a:t>
            </a:r>
            <a:r>
              <a:rPr lang="zh-CN" altLang="zh-CN" sz="2400" b="1" dirty="0">
                <a:latin typeface="楷体" panose="02010609060101010101" pitchFamily="49" charset="-122"/>
                <a:ea typeface="楷体" panose="02010609060101010101" pitchFamily="49" charset="-122"/>
              </a:rPr>
              <a:t>　　</a:t>
            </a:r>
            <a:r>
              <a:rPr lang="en-US" altLang="zh-CN" sz="2400" b="1" dirty="0" smtClean="0">
                <a:latin typeface="楷体" panose="02010609060101010101" pitchFamily="49" charset="-122"/>
                <a:ea typeface="楷体" panose="02010609060101010101" pitchFamily="49" charset="-122"/>
              </a:rPr>
              <a:t>)</a:t>
            </a:r>
          </a:p>
          <a:p>
            <a:pPr eaLnBrk="0" hangingPunct="0">
              <a:lnSpc>
                <a:spcPct val="125000"/>
              </a:lnSpc>
              <a:spcBef>
                <a:spcPts val="0"/>
              </a:spcBef>
            </a:pPr>
            <a:r>
              <a:rPr lang="zh-CN" altLang="zh-CN" sz="2400" b="1" dirty="0" smtClean="0">
                <a:latin typeface="+mn-lt"/>
                <a:ea typeface="楷体" panose="02010609060101010101" pitchFamily="49" charset="-122"/>
              </a:rPr>
              <a:t>A.19 </a:t>
            </a:r>
            <a:r>
              <a:rPr lang="zh-CN" altLang="zh-CN" sz="2400" b="1" dirty="0">
                <a:latin typeface="+mn-lt"/>
                <a:ea typeface="楷体" panose="02010609060101010101" pitchFamily="49" charset="-122"/>
              </a:rPr>
              <a:t>cm　</a:t>
            </a:r>
            <a:r>
              <a:rPr lang="en-US" altLang="zh-CN" sz="2400" b="1" dirty="0" smtClean="0">
                <a:latin typeface="+mn-lt"/>
                <a:ea typeface="楷体" panose="02010609060101010101" pitchFamily="49" charset="-122"/>
              </a:rPr>
              <a:t>      </a:t>
            </a:r>
            <a:r>
              <a:rPr lang="zh-CN" altLang="zh-CN" sz="2400" b="1" dirty="0" smtClean="0">
                <a:latin typeface="+mn-lt"/>
                <a:ea typeface="楷体" panose="02010609060101010101" pitchFamily="49" charset="-122"/>
              </a:rPr>
              <a:t>B.22 </a:t>
            </a:r>
            <a:r>
              <a:rPr lang="zh-CN" altLang="zh-CN" sz="2400" b="1" dirty="0">
                <a:latin typeface="+mn-lt"/>
                <a:ea typeface="楷体" panose="02010609060101010101" pitchFamily="49" charset="-122"/>
              </a:rPr>
              <a:t>cm　</a:t>
            </a:r>
            <a:r>
              <a:rPr lang="en-US" altLang="zh-CN" sz="2400" b="1" dirty="0" smtClean="0">
                <a:latin typeface="+mn-lt"/>
                <a:ea typeface="楷体" panose="02010609060101010101" pitchFamily="49" charset="-122"/>
              </a:rPr>
              <a:t>      </a:t>
            </a:r>
            <a:r>
              <a:rPr lang="zh-CN" altLang="zh-CN" sz="2400" b="1" dirty="0" smtClean="0">
                <a:latin typeface="+mn-lt"/>
                <a:ea typeface="楷体" panose="02010609060101010101" pitchFamily="49" charset="-122"/>
              </a:rPr>
              <a:t>C.25 cm</a:t>
            </a:r>
            <a:r>
              <a:rPr lang="en-US" altLang="zh-CN" sz="2400" b="1" dirty="0" smtClean="0">
                <a:latin typeface="+mn-lt"/>
                <a:ea typeface="楷体" panose="02010609060101010101" pitchFamily="49" charset="-122"/>
              </a:rPr>
              <a:t>      </a:t>
            </a:r>
            <a:r>
              <a:rPr lang="zh-CN" altLang="zh-CN" sz="2400" b="1" dirty="0">
                <a:latin typeface="+mn-lt"/>
                <a:ea typeface="楷体" panose="02010609060101010101" pitchFamily="49" charset="-122"/>
              </a:rPr>
              <a:t>　D.31 cm</a:t>
            </a:r>
          </a:p>
        </p:txBody>
      </p:sp>
      <p:sp>
        <p:nvSpPr>
          <p:cNvPr id="46088" name="文本框 46087">
            <a:extLst>
              <a:ext uri="{FF2B5EF4-FFF2-40B4-BE49-F238E27FC236}">
                <a16:creationId xmlns="" xmlns:a16="http://schemas.microsoft.com/office/drawing/2014/main" id="{309E9ACE-7513-41E9-81FE-92D37FD287EC}"/>
              </a:ext>
            </a:extLst>
          </p:cNvPr>
          <p:cNvSpPr txBox="1">
            <a:spLocks noChangeArrowheads="1"/>
          </p:cNvSpPr>
          <p:nvPr/>
        </p:nvSpPr>
        <p:spPr bwMode="auto">
          <a:xfrm>
            <a:off x="681831" y="2575544"/>
            <a:ext cx="8520892" cy="20928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0" hangingPunct="0">
              <a:lnSpc>
                <a:spcPct val="130000"/>
              </a:lnSpc>
            </a:pPr>
            <a:r>
              <a:rPr lang="zh-CN" altLang="en-US" sz="2000" b="1" dirty="0" smtClean="0">
                <a:solidFill>
                  <a:srgbClr val="0000FF"/>
                </a:solidFill>
                <a:latin typeface="黑体" panose="02010609060101010101" pitchFamily="49" charset="-122"/>
                <a:ea typeface="黑体" panose="02010609060101010101" pitchFamily="49" charset="-122"/>
              </a:rPr>
              <a:t>解：</a:t>
            </a:r>
            <a:r>
              <a:rPr lang="zh-CN" altLang="zh-CN" sz="2000" b="1" dirty="0">
                <a:solidFill>
                  <a:srgbClr val="FF0000"/>
                </a:solidFill>
                <a:latin typeface="+mn-lt"/>
                <a:ea typeface="仿宋" panose="02010609060101010101" pitchFamily="49" charset="-122"/>
              </a:rPr>
              <a:t>∵</a:t>
            </a:r>
            <a:r>
              <a:rPr lang="zh-CN" altLang="zh-CN" sz="2000" b="1" i="1" dirty="0">
                <a:solidFill>
                  <a:srgbClr val="FF0000"/>
                </a:solidFill>
                <a:latin typeface="+mn-lt"/>
                <a:ea typeface="仿宋" panose="02010609060101010101" pitchFamily="49" charset="-122"/>
              </a:rPr>
              <a:t>AD</a:t>
            </a:r>
            <a:r>
              <a:rPr lang="zh-CN" altLang="zh-CN" sz="2000" b="1" dirty="0">
                <a:solidFill>
                  <a:srgbClr val="FF0000"/>
                </a:solidFill>
                <a:latin typeface="+mn-lt"/>
                <a:ea typeface="仿宋" panose="02010609060101010101" pitchFamily="49" charset="-122"/>
              </a:rPr>
              <a:t>是</a:t>
            </a:r>
            <a:r>
              <a:rPr lang="zh-CN" altLang="zh-CN" sz="2000" b="1" i="1" dirty="0">
                <a:solidFill>
                  <a:srgbClr val="FF0000"/>
                </a:solidFill>
                <a:latin typeface="+mn-lt"/>
                <a:ea typeface="仿宋" panose="02010609060101010101" pitchFamily="49" charset="-122"/>
              </a:rPr>
              <a:t>BC</a:t>
            </a:r>
            <a:r>
              <a:rPr lang="zh-CN" altLang="zh-CN" sz="2000" b="1" dirty="0">
                <a:solidFill>
                  <a:srgbClr val="FF0000"/>
                </a:solidFill>
                <a:latin typeface="+mn-lt"/>
                <a:ea typeface="仿宋" panose="02010609060101010101" pitchFamily="49" charset="-122"/>
              </a:rPr>
              <a:t>边上的中</a:t>
            </a:r>
            <a:r>
              <a:rPr lang="zh-CN" altLang="zh-CN" sz="2000" b="1" dirty="0" smtClean="0">
                <a:solidFill>
                  <a:srgbClr val="FF0000"/>
                </a:solidFill>
                <a:latin typeface="+mn-lt"/>
                <a:ea typeface="仿宋" panose="02010609060101010101" pitchFamily="49" charset="-122"/>
              </a:rPr>
              <a:t>线</a:t>
            </a:r>
            <a:r>
              <a:rPr lang="zh-CN" altLang="en-US" sz="2000" b="1" dirty="0" smtClean="0">
                <a:latin typeface="+mn-lt"/>
                <a:ea typeface="仿宋" panose="02010609060101010101" pitchFamily="49" charset="-122"/>
              </a:rPr>
              <a:t>，</a:t>
            </a:r>
            <a:endParaRPr lang="en-US" altLang="zh-CN" sz="2000" b="1" dirty="0" smtClean="0">
              <a:latin typeface="+mn-lt"/>
              <a:ea typeface="仿宋" panose="02010609060101010101" pitchFamily="49" charset="-122"/>
            </a:endParaRPr>
          </a:p>
          <a:p>
            <a:pPr eaLnBrk="0" hangingPunct="0">
              <a:lnSpc>
                <a:spcPct val="130000"/>
              </a:lnSpc>
            </a:pPr>
            <a:r>
              <a:rPr lang="en-US" altLang="zh-CN" sz="2000" b="1" dirty="0">
                <a:latin typeface="+mn-lt"/>
                <a:ea typeface="仿宋" panose="02010609060101010101" pitchFamily="49" charset="-122"/>
              </a:rPr>
              <a:t> </a:t>
            </a:r>
            <a:r>
              <a:rPr lang="en-US" altLang="zh-CN" sz="2000" b="1" dirty="0" smtClean="0">
                <a:latin typeface="+mn-lt"/>
                <a:ea typeface="仿宋" panose="02010609060101010101" pitchFamily="49" charset="-122"/>
              </a:rPr>
              <a:t>       </a:t>
            </a:r>
            <a:r>
              <a:rPr lang="zh-CN" altLang="zh-CN" sz="2000" b="1" dirty="0" smtClean="0">
                <a:solidFill>
                  <a:srgbClr val="FF0000"/>
                </a:solidFill>
                <a:latin typeface="+mn-lt"/>
                <a:ea typeface="仿宋" panose="02010609060101010101" pitchFamily="49" charset="-122"/>
              </a:rPr>
              <a:t>∴</a:t>
            </a:r>
            <a:r>
              <a:rPr lang="zh-CN" altLang="zh-CN" sz="2000" b="1" i="1" dirty="0" smtClean="0">
                <a:solidFill>
                  <a:srgbClr val="FF0000"/>
                </a:solidFill>
                <a:latin typeface="+mn-lt"/>
                <a:ea typeface="仿宋" panose="02010609060101010101" pitchFamily="49" charset="-122"/>
              </a:rPr>
              <a:t>BD</a:t>
            </a:r>
            <a:r>
              <a:rPr lang="zh-CN" altLang="zh-CN" sz="2000" b="1" dirty="0" smtClean="0">
                <a:solidFill>
                  <a:srgbClr val="FF0000"/>
                </a:solidFill>
                <a:latin typeface="+mn-lt"/>
                <a:ea typeface="仿宋" panose="02010609060101010101" pitchFamily="49" charset="-122"/>
              </a:rPr>
              <a:t>=</a:t>
            </a:r>
            <a:r>
              <a:rPr lang="zh-CN" altLang="zh-CN" sz="2000" b="1" i="1" dirty="0" smtClean="0">
                <a:solidFill>
                  <a:srgbClr val="FF0000"/>
                </a:solidFill>
                <a:latin typeface="+mn-lt"/>
                <a:ea typeface="仿宋" panose="02010609060101010101" pitchFamily="49" charset="-122"/>
              </a:rPr>
              <a:t>CD</a:t>
            </a:r>
            <a:r>
              <a:rPr lang="zh-CN" altLang="en-US" sz="2000" b="1" dirty="0" smtClean="0">
                <a:latin typeface="+mn-lt"/>
                <a:ea typeface="仿宋" panose="02010609060101010101" pitchFamily="49" charset="-122"/>
              </a:rPr>
              <a:t>，</a:t>
            </a:r>
            <a:endParaRPr lang="en-US" altLang="zh-CN" sz="2000" b="1" dirty="0" smtClean="0">
              <a:latin typeface="+mn-lt"/>
              <a:ea typeface="仿宋" panose="02010609060101010101" pitchFamily="49" charset="-122"/>
            </a:endParaRPr>
          </a:p>
          <a:p>
            <a:pPr eaLnBrk="0" hangingPunct="0">
              <a:lnSpc>
                <a:spcPct val="130000"/>
              </a:lnSpc>
            </a:pPr>
            <a:r>
              <a:rPr lang="en-US" altLang="zh-CN" sz="2000" b="1" dirty="0">
                <a:latin typeface="+mn-lt"/>
                <a:ea typeface="仿宋" panose="02010609060101010101" pitchFamily="49" charset="-122"/>
              </a:rPr>
              <a:t> </a:t>
            </a:r>
            <a:r>
              <a:rPr lang="en-US" altLang="zh-CN" sz="2000" b="1" dirty="0" smtClean="0">
                <a:latin typeface="+mn-lt"/>
                <a:ea typeface="仿宋" panose="02010609060101010101" pitchFamily="49" charset="-122"/>
              </a:rPr>
              <a:t>       </a:t>
            </a:r>
            <a:r>
              <a:rPr lang="zh-CN" altLang="zh-CN" sz="2000" b="1" dirty="0" smtClean="0">
                <a:latin typeface="+mn-lt"/>
                <a:ea typeface="仿宋" panose="02010609060101010101" pitchFamily="49" charset="-122"/>
              </a:rPr>
              <a:t>∴△</a:t>
            </a:r>
            <a:r>
              <a:rPr lang="zh-CN" altLang="zh-CN" sz="2000" b="1" i="1" dirty="0">
                <a:latin typeface="+mn-lt"/>
                <a:ea typeface="仿宋" panose="02010609060101010101" pitchFamily="49" charset="-122"/>
              </a:rPr>
              <a:t>ABD</a:t>
            </a:r>
            <a:r>
              <a:rPr lang="zh-CN" altLang="zh-CN" sz="2000" b="1" dirty="0">
                <a:latin typeface="+mn-lt"/>
                <a:ea typeface="仿宋" panose="02010609060101010101" pitchFamily="49" charset="-122"/>
              </a:rPr>
              <a:t>和△</a:t>
            </a:r>
            <a:r>
              <a:rPr lang="zh-CN" altLang="zh-CN" sz="2000" b="1" i="1" dirty="0">
                <a:latin typeface="+mn-lt"/>
                <a:ea typeface="仿宋" panose="02010609060101010101" pitchFamily="49" charset="-122"/>
              </a:rPr>
              <a:t>ACD</a:t>
            </a:r>
            <a:r>
              <a:rPr lang="zh-CN" altLang="zh-CN" sz="2000" b="1" dirty="0">
                <a:latin typeface="+mn-lt"/>
                <a:ea typeface="仿宋" panose="02010609060101010101" pitchFamily="49" charset="-122"/>
              </a:rPr>
              <a:t>周长的差</a:t>
            </a:r>
            <a:r>
              <a:rPr lang="zh-CN" altLang="zh-CN" sz="2000" b="1" dirty="0" smtClean="0">
                <a:latin typeface="+mn-lt"/>
                <a:ea typeface="仿宋" panose="02010609060101010101" pitchFamily="49" charset="-122"/>
              </a:rPr>
              <a:t>=</a:t>
            </a:r>
            <a:r>
              <a:rPr lang="en-US" altLang="zh-CN" sz="2000" b="1" dirty="0" smtClean="0">
                <a:latin typeface="+mn-lt"/>
                <a:ea typeface="仿宋" panose="02010609060101010101" pitchFamily="49" charset="-122"/>
              </a:rPr>
              <a:t>(</a:t>
            </a:r>
            <a:r>
              <a:rPr lang="zh-CN" altLang="zh-CN" sz="2000" b="1" i="1" dirty="0" smtClean="0">
                <a:latin typeface="+mn-lt"/>
                <a:ea typeface="仿宋" panose="02010609060101010101" pitchFamily="49" charset="-122"/>
              </a:rPr>
              <a:t>AB</a:t>
            </a:r>
            <a:r>
              <a:rPr lang="zh-CN" altLang="zh-CN" sz="2000" b="1" dirty="0" smtClean="0">
                <a:latin typeface="+mn-lt"/>
                <a:ea typeface="仿宋" panose="02010609060101010101" pitchFamily="49" charset="-122"/>
              </a:rPr>
              <a:t>+</a:t>
            </a:r>
            <a:r>
              <a:rPr lang="zh-CN" altLang="zh-CN" sz="2000" b="1" i="1" dirty="0" smtClean="0">
                <a:latin typeface="+mn-lt"/>
                <a:ea typeface="仿宋" panose="02010609060101010101" pitchFamily="49" charset="-122"/>
              </a:rPr>
              <a:t>BD</a:t>
            </a:r>
            <a:r>
              <a:rPr lang="zh-CN" altLang="zh-CN" sz="2000" b="1" dirty="0" smtClean="0">
                <a:latin typeface="+mn-lt"/>
                <a:ea typeface="仿宋" panose="02010609060101010101" pitchFamily="49" charset="-122"/>
              </a:rPr>
              <a:t>+</a:t>
            </a:r>
            <a:r>
              <a:rPr lang="zh-CN" altLang="zh-CN" sz="2000" b="1" i="1" dirty="0" smtClean="0">
                <a:latin typeface="+mn-lt"/>
                <a:ea typeface="仿宋" panose="02010609060101010101" pitchFamily="49" charset="-122"/>
              </a:rPr>
              <a:t>AD</a:t>
            </a:r>
            <a:r>
              <a:rPr lang="en-US" altLang="zh-CN" sz="2000" b="1" dirty="0" smtClean="0">
                <a:latin typeface="+mn-lt"/>
                <a:ea typeface="仿宋" panose="02010609060101010101" pitchFamily="49" charset="-122"/>
              </a:rPr>
              <a:t>)–(</a:t>
            </a:r>
            <a:r>
              <a:rPr lang="zh-CN" altLang="zh-CN" sz="2000" b="1" i="1" dirty="0" smtClean="0">
                <a:latin typeface="+mn-lt"/>
                <a:ea typeface="仿宋" panose="02010609060101010101" pitchFamily="49" charset="-122"/>
              </a:rPr>
              <a:t>AC</a:t>
            </a:r>
            <a:r>
              <a:rPr lang="zh-CN" altLang="zh-CN" sz="2000" b="1" dirty="0" smtClean="0">
                <a:latin typeface="+mn-lt"/>
                <a:ea typeface="仿宋" panose="02010609060101010101" pitchFamily="49" charset="-122"/>
              </a:rPr>
              <a:t>+</a:t>
            </a:r>
            <a:r>
              <a:rPr lang="zh-CN" altLang="zh-CN" sz="2000" b="1" i="1" dirty="0" smtClean="0">
                <a:latin typeface="+mn-lt"/>
                <a:ea typeface="仿宋" panose="02010609060101010101" pitchFamily="49" charset="-122"/>
              </a:rPr>
              <a:t>CD</a:t>
            </a:r>
            <a:r>
              <a:rPr lang="zh-CN" altLang="zh-CN" sz="2000" b="1" dirty="0" smtClean="0">
                <a:latin typeface="+mn-lt"/>
                <a:ea typeface="仿宋" panose="02010609060101010101" pitchFamily="49" charset="-122"/>
              </a:rPr>
              <a:t>+</a:t>
            </a:r>
            <a:r>
              <a:rPr lang="zh-CN" altLang="zh-CN" sz="2000" b="1" i="1" dirty="0" smtClean="0">
                <a:latin typeface="+mn-lt"/>
                <a:ea typeface="仿宋" panose="02010609060101010101" pitchFamily="49" charset="-122"/>
              </a:rPr>
              <a:t>AD</a:t>
            </a:r>
            <a:r>
              <a:rPr lang="en-US" altLang="zh-CN" sz="2000" b="1" dirty="0" smtClean="0">
                <a:latin typeface="+mn-lt"/>
                <a:ea typeface="仿宋" panose="02010609060101010101" pitchFamily="49" charset="-122"/>
              </a:rPr>
              <a:t>)</a:t>
            </a:r>
            <a:r>
              <a:rPr lang="zh-CN" altLang="zh-CN" sz="2000" b="1" dirty="0" smtClean="0">
                <a:latin typeface="+mn-lt"/>
                <a:ea typeface="仿宋" panose="02010609060101010101" pitchFamily="49" charset="-122"/>
              </a:rPr>
              <a:t>=</a:t>
            </a:r>
            <a:r>
              <a:rPr lang="zh-CN" altLang="zh-CN" sz="2000" b="1" i="1" dirty="0" smtClean="0">
                <a:solidFill>
                  <a:srgbClr val="FF0000"/>
                </a:solidFill>
                <a:latin typeface="+mn-lt"/>
                <a:ea typeface="仿宋" panose="02010609060101010101" pitchFamily="49" charset="-122"/>
              </a:rPr>
              <a:t>AB</a:t>
            </a:r>
            <a:r>
              <a:rPr lang="en-US" altLang="zh-CN" sz="2000" b="1" i="1" dirty="0" smtClean="0">
                <a:solidFill>
                  <a:srgbClr val="FF0000"/>
                </a:solidFill>
                <a:latin typeface="+mn-lt"/>
                <a:ea typeface="仿宋" panose="02010609060101010101" pitchFamily="49" charset="-122"/>
              </a:rPr>
              <a:t> </a:t>
            </a:r>
            <a:r>
              <a:rPr lang="en-US" altLang="zh-CN" sz="2000" b="1" dirty="0" smtClean="0">
                <a:solidFill>
                  <a:srgbClr val="FF0000"/>
                </a:solidFill>
                <a:latin typeface="+mn-lt"/>
                <a:ea typeface="仿宋" panose="02010609060101010101" pitchFamily="49" charset="-122"/>
              </a:rPr>
              <a:t>–</a:t>
            </a:r>
            <a:r>
              <a:rPr lang="zh-CN" altLang="zh-CN" sz="2000" b="1" i="1" dirty="0" smtClean="0">
                <a:solidFill>
                  <a:srgbClr val="FF0000"/>
                </a:solidFill>
                <a:latin typeface="+mn-lt"/>
                <a:ea typeface="仿宋" panose="02010609060101010101" pitchFamily="49" charset="-122"/>
              </a:rPr>
              <a:t>AC</a:t>
            </a:r>
            <a:r>
              <a:rPr lang="zh-CN" altLang="zh-CN" sz="2000" b="1" dirty="0" smtClean="0">
                <a:latin typeface="+mn-lt"/>
                <a:ea typeface="仿宋" panose="02010609060101010101" pitchFamily="49" charset="-122"/>
              </a:rPr>
              <a:t>.</a:t>
            </a:r>
            <a:endParaRPr lang="en-US" altLang="zh-CN" sz="2000" b="1" dirty="0" smtClean="0">
              <a:latin typeface="+mn-lt"/>
              <a:ea typeface="仿宋" panose="02010609060101010101" pitchFamily="49" charset="-122"/>
            </a:endParaRPr>
          </a:p>
          <a:p>
            <a:pPr eaLnBrk="0" hangingPunct="0">
              <a:lnSpc>
                <a:spcPct val="130000"/>
              </a:lnSpc>
            </a:pPr>
            <a:r>
              <a:rPr lang="en-US" altLang="zh-CN" sz="2000" b="1" dirty="0" smtClean="0">
                <a:latin typeface="+mn-lt"/>
                <a:ea typeface="仿宋" panose="02010609060101010101" pitchFamily="49" charset="-122"/>
              </a:rPr>
              <a:t>        </a:t>
            </a:r>
            <a:r>
              <a:rPr lang="zh-CN" altLang="zh-CN" sz="2000" b="1" dirty="0" smtClean="0">
                <a:latin typeface="+mn-lt"/>
                <a:ea typeface="仿宋" panose="02010609060101010101" pitchFamily="49" charset="-122"/>
              </a:rPr>
              <a:t>∵△</a:t>
            </a:r>
            <a:r>
              <a:rPr lang="zh-CN" altLang="zh-CN" sz="2000" b="1" i="1" dirty="0">
                <a:latin typeface="+mn-lt"/>
                <a:ea typeface="仿宋" panose="02010609060101010101" pitchFamily="49" charset="-122"/>
              </a:rPr>
              <a:t>ABD</a:t>
            </a:r>
            <a:r>
              <a:rPr lang="zh-CN" altLang="zh-CN" sz="2000" b="1" dirty="0">
                <a:latin typeface="+mn-lt"/>
                <a:ea typeface="仿宋" panose="02010609060101010101" pitchFamily="49" charset="-122"/>
              </a:rPr>
              <a:t>的周长为25 </a:t>
            </a:r>
            <a:r>
              <a:rPr lang="zh-CN" altLang="zh-CN" sz="2000" b="1" dirty="0" smtClean="0">
                <a:latin typeface="+mn-lt"/>
                <a:ea typeface="仿宋" panose="02010609060101010101" pitchFamily="49" charset="-122"/>
              </a:rPr>
              <a:t>cm</a:t>
            </a:r>
            <a:r>
              <a:rPr lang="zh-CN" altLang="en-US" sz="2000" b="1" dirty="0" smtClean="0">
                <a:latin typeface="+mn-lt"/>
                <a:ea typeface="仿宋" panose="02010609060101010101" pitchFamily="49" charset="-122"/>
              </a:rPr>
              <a:t>，</a:t>
            </a:r>
            <a:r>
              <a:rPr lang="zh-CN" altLang="zh-CN" sz="2000" b="1" i="1" dirty="0" smtClean="0">
                <a:latin typeface="+mn-lt"/>
                <a:ea typeface="仿宋" panose="02010609060101010101" pitchFamily="49" charset="-122"/>
              </a:rPr>
              <a:t>AB</a:t>
            </a:r>
            <a:r>
              <a:rPr lang="zh-CN" altLang="zh-CN" sz="2000" b="1" dirty="0">
                <a:latin typeface="+mn-lt"/>
                <a:ea typeface="仿宋" panose="02010609060101010101" pitchFamily="49" charset="-122"/>
              </a:rPr>
              <a:t>比</a:t>
            </a:r>
            <a:r>
              <a:rPr lang="zh-CN" altLang="zh-CN" sz="2000" b="1" i="1" dirty="0">
                <a:latin typeface="+mn-lt"/>
                <a:ea typeface="仿宋" panose="02010609060101010101" pitchFamily="49" charset="-122"/>
              </a:rPr>
              <a:t>AC</a:t>
            </a:r>
            <a:r>
              <a:rPr lang="zh-CN" altLang="zh-CN" sz="2000" b="1" dirty="0">
                <a:latin typeface="+mn-lt"/>
                <a:ea typeface="仿宋" panose="02010609060101010101" pitchFamily="49" charset="-122"/>
              </a:rPr>
              <a:t>长6 </a:t>
            </a:r>
            <a:r>
              <a:rPr lang="zh-CN" altLang="zh-CN" sz="2000" b="1" dirty="0" smtClean="0">
                <a:latin typeface="+mn-lt"/>
                <a:ea typeface="仿宋" panose="02010609060101010101" pitchFamily="49" charset="-122"/>
              </a:rPr>
              <a:t>cm</a:t>
            </a:r>
            <a:r>
              <a:rPr lang="zh-CN" altLang="en-US" sz="2000" b="1" dirty="0" smtClean="0">
                <a:latin typeface="+mn-lt"/>
                <a:ea typeface="仿宋" panose="02010609060101010101" pitchFamily="49" charset="-122"/>
              </a:rPr>
              <a:t>，</a:t>
            </a:r>
            <a:endParaRPr lang="en-US" altLang="zh-CN" sz="2000" b="1" dirty="0" smtClean="0">
              <a:latin typeface="+mn-lt"/>
              <a:ea typeface="仿宋" panose="02010609060101010101" pitchFamily="49" charset="-122"/>
            </a:endParaRPr>
          </a:p>
          <a:p>
            <a:pPr eaLnBrk="0" hangingPunct="0">
              <a:lnSpc>
                <a:spcPct val="130000"/>
              </a:lnSpc>
            </a:pPr>
            <a:r>
              <a:rPr lang="en-US" altLang="zh-CN" sz="2000" b="1" dirty="0" smtClean="0">
                <a:latin typeface="+mn-lt"/>
                <a:ea typeface="仿宋" panose="02010609060101010101" pitchFamily="49" charset="-122"/>
              </a:rPr>
              <a:t>        </a:t>
            </a:r>
            <a:r>
              <a:rPr lang="zh-CN" altLang="zh-CN" sz="2000" b="1" dirty="0" smtClean="0">
                <a:latin typeface="+mn-lt"/>
                <a:ea typeface="仿宋" panose="02010609060101010101" pitchFamily="49" charset="-122"/>
              </a:rPr>
              <a:t>∴△</a:t>
            </a:r>
            <a:r>
              <a:rPr lang="zh-CN" altLang="zh-CN" sz="2000" b="1" i="1" dirty="0">
                <a:latin typeface="+mn-lt"/>
                <a:ea typeface="仿宋" panose="02010609060101010101" pitchFamily="49" charset="-122"/>
              </a:rPr>
              <a:t>ACD</a:t>
            </a:r>
            <a:r>
              <a:rPr lang="zh-CN" altLang="zh-CN" sz="2000" b="1" dirty="0">
                <a:latin typeface="+mn-lt"/>
                <a:ea typeface="仿宋" panose="02010609060101010101" pitchFamily="49" charset="-122"/>
              </a:rPr>
              <a:t>的周长为</a:t>
            </a:r>
            <a:r>
              <a:rPr lang="zh-CN" altLang="zh-CN" sz="2000" b="1" dirty="0" smtClean="0">
                <a:solidFill>
                  <a:srgbClr val="FF0000"/>
                </a:solidFill>
                <a:latin typeface="+mn-lt"/>
                <a:ea typeface="仿宋" panose="02010609060101010101" pitchFamily="49" charset="-122"/>
              </a:rPr>
              <a:t>25</a:t>
            </a:r>
            <a:r>
              <a:rPr lang="en-US" altLang="zh-CN" sz="2000" b="1" dirty="0" smtClean="0">
                <a:solidFill>
                  <a:srgbClr val="FF0000"/>
                </a:solidFill>
                <a:latin typeface="+mn-lt"/>
                <a:ea typeface="仿宋" panose="02010609060101010101" pitchFamily="49" charset="-122"/>
              </a:rPr>
              <a:t>–</a:t>
            </a:r>
            <a:r>
              <a:rPr lang="zh-CN" altLang="zh-CN" sz="2000" b="1" dirty="0" smtClean="0">
                <a:solidFill>
                  <a:srgbClr val="FF0000"/>
                </a:solidFill>
                <a:latin typeface="+mn-lt"/>
                <a:ea typeface="仿宋" panose="02010609060101010101" pitchFamily="49" charset="-122"/>
              </a:rPr>
              <a:t>6=19</a:t>
            </a:r>
            <a:r>
              <a:rPr lang="en-US" altLang="zh-CN" sz="2000" b="1" dirty="0" smtClean="0">
                <a:solidFill>
                  <a:srgbClr val="FF0000"/>
                </a:solidFill>
                <a:latin typeface="+mn-lt"/>
                <a:ea typeface="仿宋" panose="02010609060101010101" pitchFamily="49" charset="-122"/>
              </a:rPr>
              <a:t>(</a:t>
            </a:r>
            <a:r>
              <a:rPr lang="zh-CN" altLang="zh-CN" sz="2000" b="1" dirty="0" smtClean="0">
                <a:solidFill>
                  <a:srgbClr val="FF0000"/>
                </a:solidFill>
                <a:latin typeface="+mn-lt"/>
                <a:ea typeface="仿宋" panose="02010609060101010101" pitchFamily="49" charset="-122"/>
              </a:rPr>
              <a:t>cm</a:t>
            </a:r>
            <a:r>
              <a:rPr lang="en-US" altLang="zh-CN" sz="2000" b="1" dirty="0" smtClean="0">
                <a:solidFill>
                  <a:srgbClr val="FF0000"/>
                </a:solidFill>
                <a:latin typeface="+mn-lt"/>
                <a:ea typeface="仿宋" panose="02010609060101010101" pitchFamily="49" charset="-122"/>
              </a:rPr>
              <a:t>)</a:t>
            </a:r>
            <a:r>
              <a:rPr lang="zh-CN" altLang="zh-CN" sz="2000" b="1" dirty="0" smtClean="0">
                <a:latin typeface="+mn-lt"/>
                <a:ea typeface="仿宋" panose="02010609060101010101" pitchFamily="49" charset="-122"/>
              </a:rPr>
              <a:t>.</a:t>
            </a:r>
            <a:endParaRPr lang="zh-CN" altLang="zh-CN" sz="2000" b="1" dirty="0">
              <a:latin typeface="+mn-lt"/>
              <a:ea typeface="仿宋" panose="02010609060101010101" pitchFamily="49" charset="-122"/>
            </a:endParaRPr>
          </a:p>
        </p:txBody>
      </p:sp>
      <p:sp>
        <p:nvSpPr>
          <p:cNvPr id="56323" name="TextBox 7">
            <a:extLst>
              <a:ext uri="{FF2B5EF4-FFF2-40B4-BE49-F238E27FC236}">
                <a16:creationId xmlns="" xmlns:a16="http://schemas.microsoft.com/office/drawing/2014/main" id="{D015E84B-F5A4-448C-A5E0-9BB917B80A44}"/>
              </a:ext>
            </a:extLst>
          </p:cNvPr>
          <p:cNvSpPr txBox="1">
            <a:spLocks noChangeArrowheads="1"/>
          </p:cNvSpPr>
          <p:nvPr/>
        </p:nvSpPr>
        <p:spPr bwMode="auto">
          <a:xfrm>
            <a:off x="2276475" y="598488"/>
            <a:ext cx="686752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hangingPunct="0"/>
            <a:r>
              <a:rPr lang="zh-CN" altLang="en-US" b="1" dirty="0">
                <a:solidFill>
                  <a:srgbClr val="FF0000"/>
                </a:solidFill>
              </a:rPr>
              <a:t>  </a:t>
            </a:r>
            <a:r>
              <a:rPr lang="zh-CN" altLang="en-US" sz="2400" b="1" dirty="0">
                <a:latin typeface="黑体" panose="02010609060101010101" pitchFamily="49" charset="-122"/>
                <a:ea typeface="黑体" panose="02010609060101010101" pitchFamily="49" charset="-122"/>
              </a:rPr>
              <a:t>利用三角形的中线求线段的值</a:t>
            </a:r>
          </a:p>
        </p:txBody>
      </p:sp>
      <p:grpSp>
        <p:nvGrpSpPr>
          <p:cNvPr id="56324" name="组合 6">
            <a:extLst>
              <a:ext uri="{FF2B5EF4-FFF2-40B4-BE49-F238E27FC236}">
                <a16:creationId xmlns="" xmlns:a16="http://schemas.microsoft.com/office/drawing/2014/main" id="{5EE675F6-6B3B-48F5-B909-92C021E5EDFA}"/>
              </a:ext>
            </a:extLst>
          </p:cNvPr>
          <p:cNvGrpSpPr>
            <a:grpSpLocks/>
          </p:cNvGrpSpPr>
          <p:nvPr/>
        </p:nvGrpSpPr>
        <p:grpSpPr bwMode="auto">
          <a:xfrm>
            <a:off x="427038" y="582613"/>
            <a:ext cx="1858962" cy="492125"/>
            <a:chOff x="427462" y="558483"/>
            <a:chExt cx="1858351" cy="491808"/>
          </a:xfrm>
        </p:grpSpPr>
        <p:grpSp>
          <p:nvGrpSpPr>
            <p:cNvPr id="56325" name="组合 5">
              <a:extLst>
                <a:ext uri="{FF2B5EF4-FFF2-40B4-BE49-F238E27FC236}">
                  <a16:creationId xmlns="" xmlns:a16="http://schemas.microsoft.com/office/drawing/2014/main" id="{49A3196E-9D69-4CC5-BC62-1172D68E27AB}"/>
                </a:ext>
              </a:extLst>
            </p:cNvPr>
            <p:cNvGrpSpPr>
              <a:grpSpLocks/>
            </p:cNvGrpSpPr>
            <p:nvPr/>
          </p:nvGrpSpPr>
          <p:grpSpPr bwMode="auto">
            <a:xfrm>
              <a:off x="468915" y="591581"/>
              <a:ext cx="1816898" cy="426248"/>
              <a:chOff x="2177651" y="-557614"/>
              <a:chExt cx="1816898" cy="426248"/>
            </a:xfrm>
          </p:grpSpPr>
          <p:sp>
            <p:nvSpPr>
              <p:cNvPr id="15" name="椭圆 14">
                <a:extLst>
                  <a:ext uri="{FF2B5EF4-FFF2-40B4-BE49-F238E27FC236}">
                    <a16:creationId xmlns="" xmlns:a16="http://schemas.microsoft.com/office/drawing/2014/main" id="{A31C2700-4880-4FBA-85FF-E5979FA7A52E}"/>
                  </a:ext>
                </a:extLst>
              </p:cNvPr>
              <p:cNvSpPr/>
              <p:nvPr/>
            </p:nvSpPr>
            <p:spPr>
              <a:xfrm>
                <a:off x="2177459" y="-557396"/>
                <a:ext cx="426897" cy="426763"/>
              </a:xfrm>
              <a:prstGeom prst="ellipse">
                <a:avLst/>
              </a:prstGeom>
              <a:solidFill>
                <a:schemeClr val="accent5">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16" name="椭圆 15">
                <a:extLst>
                  <a:ext uri="{FF2B5EF4-FFF2-40B4-BE49-F238E27FC236}">
                    <a16:creationId xmlns="" xmlns:a16="http://schemas.microsoft.com/office/drawing/2014/main" id="{1BE4BC75-0E84-4396-8148-8479670F5C45}"/>
                  </a:ext>
                </a:extLst>
              </p:cNvPr>
              <p:cNvSpPr/>
              <p:nvPr/>
            </p:nvSpPr>
            <p:spPr>
              <a:xfrm>
                <a:off x="2507551" y="-557396"/>
                <a:ext cx="426897" cy="426763"/>
              </a:xfrm>
              <a:prstGeom prst="ellipse">
                <a:avLst/>
              </a:prstGeom>
              <a:solidFill>
                <a:schemeClr val="accent5">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17" name="椭圆 16">
                <a:extLst>
                  <a:ext uri="{FF2B5EF4-FFF2-40B4-BE49-F238E27FC236}">
                    <a16:creationId xmlns="" xmlns:a16="http://schemas.microsoft.com/office/drawing/2014/main" id="{D1CB3BE0-02A9-4086-A0D3-AC2DE58EFD11}"/>
                  </a:ext>
                </a:extLst>
              </p:cNvPr>
              <p:cNvSpPr/>
              <p:nvPr/>
            </p:nvSpPr>
            <p:spPr>
              <a:xfrm>
                <a:off x="2837642" y="-557396"/>
                <a:ext cx="426897" cy="426763"/>
              </a:xfrm>
              <a:prstGeom prst="ellipse">
                <a:avLst/>
              </a:prstGeom>
              <a:solidFill>
                <a:schemeClr val="accent5">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18" name="椭圆 17">
                <a:extLst>
                  <a:ext uri="{FF2B5EF4-FFF2-40B4-BE49-F238E27FC236}">
                    <a16:creationId xmlns="" xmlns:a16="http://schemas.microsoft.com/office/drawing/2014/main" id="{42E30259-328C-4ED5-A50F-315A5BDBB98B}"/>
                  </a:ext>
                </a:extLst>
              </p:cNvPr>
              <p:cNvSpPr/>
              <p:nvPr/>
            </p:nvSpPr>
            <p:spPr>
              <a:xfrm>
                <a:off x="3167734" y="-557396"/>
                <a:ext cx="426897" cy="426763"/>
              </a:xfrm>
              <a:prstGeom prst="ellipse">
                <a:avLst/>
              </a:prstGeom>
              <a:solidFill>
                <a:schemeClr val="accent5">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19" name="椭圆 18">
                <a:extLst>
                  <a:ext uri="{FF2B5EF4-FFF2-40B4-BE49-F238E27FC236}">
                    <a16:creationId xmlns="" xmlns:a16="http://schemas.microsoft.com/office/drawing/2014/main" id="{68A72474-BC9A-4040-83FA-EF46BF715198}"/>
                  </a:ext>
                </a:extLst>
              </p:cNvPr>
              <p:cNvSpPr/>
              <p:nvPr/>
            </p:nvSpPr>
            <p:spPr>
              <a:xfrm>
                <a:off x="3567652" y="-557396"/>
                <a:ext cx="426897" cy="426763"/>
              </a:xfrm>
              <a:prstGeom prst="ellipse">
                <a:avLst/>
              </a:prstGeom>
              <a:solidFill>
                <a:schemeClr val="accent3">
                  <a:lumMod val="50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grpSp>
        <p:sp>
          <p:nvSpPr>
            <p:cNvPr id="56331" name="文本框 11">
              <a:extLst>
                <a:ext uri="{FF2B5EF4-FFF2-40B4-BE49-F238E27FC236}">
                  <a16:creationId xmlns="" xmlns:a16="http://schemas.microsoft.com/office/drawing/2014/main" id="{EFA9A208-C9B1-4A2A-8952-7A74B39FE705}"/>
                </a:ext>
              </a:extLst>
            </p:cNvPr>
            <p:cNvSpPr txBox="1">
              <a:spLocks noChangeArrowheads="1"/>
            </p:cNvSpPr>
            <p:nvPr/>
          </p:nvSpPr>
          <p:spPr bwMode="auto">
            <a:xfrm>
              <a:off x="427462" y="558483"/>
              <a:ext cx="1829953" cy="4918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dist" eaLnBrk="0" hangingPunct="0"/>
              <a:r>
                <a:rPr lang="zh-CN" altLang="en-US" sz="2600" b="1" dirty="0">
                  <a:solidFill>
                    <a:schemeClr val="bg1"/>
                  </a:solidFill>
                </a:rPr>
                <a:t>素养考点 </a:t>
              </a:r>
              <a:r>
                <a:rPr lang="en-US" altLang="zh-CN" sz="2600" b="1" dirty="0" smtClean="0">
                  <a:solidFill>
                    <a:schemeClr val="bg1"/>
                  </a:solidFill>
                </a:rPr>
                <a:t>3</a:t>
              </a:r>
              <a:endParaRPr lang="zh-CN" altLang="en-US" sz="2600" b="1" dirty="0">
                <a:solidFill>
                  <a:schemeClr val="bg1"/>
                </a:solidFill>
              </a:endParaRPr>
            </a:p>
          </p:txBody>
        </p:sp>
      </p:grpSp>
      <p:sp>
        <p:nvSpPr>
          <p:cNvPr id="2" name="文本框 1">
            <a:extLst>
              <a:ext uri="{FF2B5EF4-FFF2-40B4-BE49-F238E27FC236}">
                <a16:creationId xmlns="" xmlns:a16="http://schemas.microsoft.com/office/drawing/2014/main" id="{97AA48BB-959C-4710-9C8F-39F41F500E28}"/>
              </a:ext>
            </a:extLst>
          </p:cNvPr>
          <p:cNvSpPr txBox="1">
            <a:spLocks noChangeArrowheads="1"/>
          </p:cNvSpPr>
          <p:nvPr/>
        </p:nvSpPr>
        <p:spPr bwMode="auto">
          <a:xfrm>
            <a:off x="7168152" y="1617985"/>
            <a:ext cx="39211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400" b="1" dirty="0">
                <a:solidFill>
                  <a:srgbClr val="FF0000"/>
                </a:solidFill>
                <a:latin typeface="+mn-lt"/>
                <a:ea typeface="黑体" panose="02010609060101010101" pitchFamily="49" charset="-122"/>
              </a:rPr>
              <a:t>A</a:t>
            </a:r>
            <a:endParaRPr lang="zh-CN" altLang="en-US" sz="2400" b="1" dirty="0">
              <a:latin typeface="+mn-lt"/>
            </a:endParaRPr>
          </a:p>
        </p:txBody>
      </p:sp>
      <p:grpSp>
        <p:nvGrpSpPr>
          <p:cNvPr id="21" name="组合 2"/>
          <p:cNvGrpSpPr>
            <a:grpSpLocks/>
          </p:cNvGrpSpPr>
          <p:nvPr/>
        </p:nvGrpSpPr>
        <p:grpSpPr bwMode="auto">
          <a:xfrm>
            <a:off x="-3175" y="-57150"/>
            <a:ext cx="2006600" cy="478473"/>
            <a:chOff x="123" y="40"/>
            <a:chExt cx="3160" cy="753"/>
          </a:xfrm>
        </p:grpSpPr>
        <p:cxnSp>
          <p:nvCxnSpPr>
            <p:cNvPr id="23" name="直线连接符 23"/>
            <p:cNvCxnSpPr/>
            <p:nvPr/>
          </p:nvCxnSpPr>
          <p:spPr>
            <a:xfrm>
              <a:off x="123" y="777"/>
              <a:ext cx="3160" cy="0"/>
            </a:xfrm>
            <a:prstGeom prst="line">
              <a:avLst/>
            </a:prstGeom>
            <a:ln>
              <a:solidFill>
                <a:srgbClr val="00B050"/>
              </a:solidFill>
            </a:ln>
          </p:spPr>
          <p:style>
            <a:lnRef idx="2">
              <a:schemeClr val="accent1"/>
            </a:lnRef>
            <a:fillRef idx="0">
              <a:schemeClr val="accent1"/>
            </a:fillRef>
            <a:effectRef idx="1">
              <a:schemeClr val="accent1"/>
            </a:effectRef>
            <a:fontRef idx="minor">
              <a:schemeClr val="tx1"/>
            </a:fontRef>
          </p:style>
        </p:cxnSp>
        <p:sp>
          <p:nvSpPr>
            <p:cNvPr id="26" name="文本框 18"/>
            <p:cNvSpPr txBox="1">
              <a:spLocks noChangeArrowheads="1"/>
            </p:cNvSpPr>
            <p:nvPr/>
          </p:nvSpPr>
          <p:spPr bwMode="auto">
            <a:xfrm>
              <a:off x="930" y="40"/>
              <a:ext cx="2310" cy="7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eaLnBrk="0" hangingPunct="0">
                <a:defRPr sz="2500" b="1">
                  <a:latin typeface="宋体" pitchFamily="2" charset="-122"/>
                  <a:cs typeface="Yuanti SC"/>
                </a:defRPr>
              </a:lvl1pPr>
            </a:lstStyle>
            <a:p>
              <a:r>
                <a:rPr lang="zh-CN" altLang="en-US" dirty="0"/>
                <a:t>探究新知</a:t>
              </a:r>
            </a:p>
          </p:txBody>
        </p:sp>
        <p:sp>
          <p:nvSpPr>
            <p:cNvPr id="27" name="Freeform 74"/>
            <p:cNvSpPr>
              <a:spLocks noChangeAspect="1" noEditPoints="1"/>
            </p:cNvSpPr>
            <p:nvPr/>
          </p:nvSpPr>
          <p:spPr bwMode="auto">
            <a:xfrm>
              <a:off x="248" y="157"/>
              <a:ext cx="568" cy="505"/>
            </a:xfrm>
            <a:custGeom>
              <a:avLst/>
              <a:gdLst>
                <a:gd name="T0" fmla="*/ 127 w 167"/>
                <a:gd name="T1" fmla="*/ 22 h 148"/>
                <a:gd name="T2" fmla="*/ 74 w 167"/>
                <a:gd name="T3" fmla="*/ 0 h 148"/>
                <a:gd name="T4" fmla="*/ 0 w 167"/>
                <a:gd name="T5" fmla="*/ 74 h 148"/>
                <a:gd name="T6" fmla="*/ 74 w 167"/>
                <a:gd name="T7" fmla="*/ 148 h 148"/>
                <a:gd name="T8" fmla="*/ 143 w 167"/>
                <a:gd name="T9" fmla="*/ 99 h 148"/>
                <a:gd name="T10" fmla="*/ 70 w 167"/>
                <a:gd name="T11" fmla="*/ 79 h 148"/>
                <a:gd name="T12" fmla="*/ 127 w 167"/>
                <a:gd name="T13" fmla="*/ 22 h 148"/>
                <a:gd name="T14" fmla="*/ 147 w 167"/>
                <a:gd name="T15" fmla="*/ 19 h 148"/>
                <a:gd name="T16" fmla="*/ 93 w 167"/>
                <a:gd name="T17" fmla="*/ 73 h 148"/>
                <a:gd name="T18" fmla="*/ 164 w 167"/>
                <a:gd name="T19" fmla="*/ 92 h 148"/>
                <a:gd name="T20" fmla="*/ 167 w 167"/>
                <a:gd name="T21" fmla="*/ 69 h 148"/>
                <a:gd name="T22" fmla="*/ 147 w 167"/>
                <a:gd name="T23" fmla="*/ 19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7" h="148">
                  <a:moveTo>
                    <a:pt x="127" y="22"/>
                  </a:moveTo>
                  <a:cubicBezTo>
                    <a:pt x="113" y="8"/>
                    <a:pt x="95" y="0"/>
                    <a:pt x="74" y="0"/>
                  </a:cubicBezTo>
                  <a:cubicBezTo>
                    <a:pt x="33" y="0"/>
                    <a:pt x="0" y="33"/>
                    <a:pt x="0" y="74"/>
                  </a:cubicBezTo>
                  <a:cubicBezTo>
                    <a:pt x="0" y="115"/>
                    <a:pt x="33" y="148"/>
                    <a:pt x="74" y="148"/>
                  </a:cubicBezTo>
                  <a:cubicBezTo>
                    <a:pt x="106" y="148"/>
                    <a:pt x="133" y="127"/>
                    <a:pt x="143" y="99"/>
                  </a:cubicBezTo>
                  <a:cubicBezTo>
                    <a:pt x="70" y="79"/>
                    <a:pt x="70" y="79"/>
                    <a:pt x="70" y="79"/>
                  </a:cubicBezTo>
                  <a:lnTo>
                    <a:pt x="127" y="22"/>
                  </a:lnTo>
                  <a:close/>
                  <a:moveTo>
                    <a:pt x="147" y="19"/>
                  </a:moveTo>
                  <a:cubicBezTo>
                    <a:pt x="93" y="73"/>
                    <a:pt x="93" y="73"/>
                    <a:pt x="93" y="73"/>
                  </a:cubicBezTo>
                  <a:cubicBezTo>
                    <a:pt x="164" y="92"/>
                    <a:pt x="164" y="92"/>
                    <a:pt x="164" y="92"/>
                  </a:cubicBezTo>
                  <a:cubicBezTo>
                    <a:pt x="166" y="85"/>
                    <a:pt x="167" y="77"/>
                    <a:pt x="167" y="69"/>
                  </a:cubicBezTo>
                  <a:cubicBezTo>
                    <a:pt x="167" y="50"/>
                    <a:pt x="160" y="32"/>
                    <a:pt x="147" y="19"/>
                  </a:cubicBezTo>
                  <a:close/>
                </a:path>
              </a:pathLst>
            </a:custGeom>
            <a:solidFill>
              <a:schemeClr val="accent3">
                <a:lumMod val="75000"/>
              </a:schemeClr>
            </a:solidFill>
            <a:ln>
              <a:noFill/>
            </a:ln>
          </p:spPr>
          <p:txBody>
            <a:bodyPr/>
            <a:lstStyle/>
            <a:p>
              <a:pPr fontAlgn="auto">
                <a:spcBef>
                  <a:spcPts val="0"/>
                </a:spcBef>
                <a:spcAft>
                  <a:spcPts val="0"/>
                </a:spcAft>
                <a:buFontTx/>
                <a:buNone/>
                <a:defRPr/>
              </a:pPr>
              <a:endParaRPr lang="en-US" dirty="0">
                <a:solidFill>
                  <a:srgbClr val="000000"/>
                </a:solidFill>
                <a:latin typeface="+mn-lt"/>
                <a:ea typeface="微软雅黑" panose="020B0503020204020204" pitchFamily="34" charset="-122"/>
              </a:endParaRPr>
            </a:p>
          </p:txBody>
        </p:sp>
      </p:gr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6088">
                                            <p:txEl>
                                              <p:pRg st="0" end="0"/>
                                            </p:txEl>
                                          </p:spTgt>
                                        </p:tgtEl>
                                        <p:attrNameLst>
                                          <p:attrName>style.visibility</p:attrName>
                                        </p:attrNameLst>
                                      </p:cBhvr>
                                      <p:to>
                                        <p:strVal val="visible"/>
                                      </p:to>
                                    </p:set>
                                    <p:anim calcmode="lin" valueType="num">
                                      <p:cBhvr additive="base">
                                        <p:cTn id="7" dur="500" fill="hold"/>
                                        <p:tgtEl>
                                          <p:spTgt spid="46088">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608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6088">
                                            <p:txEl>
                                              <p:pRg st="1" end="1"/>
                                            </p:txEl>
                                          </p:spTgt>
                                        </p:tgtEl>
                                        <p:attrNameLst>
                                          <p:attrName>style.visibility</p:attrName>
                                        </p:attrNameLst>
                                      </p:cBhvr>
                                      <p:to>
                                        <p:strVal val="visible"/>
                                      </p:to>
                                    </p:set>
                                    <p:anim calcmode="lin" valueType="num">
                                      <p:cBhvr additive="base">
                                        <p:cTn id="13" dur="500" fill="hold"/>
                                        <p:tgtEl>
                                          <p:spTgt spid="46088">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6088">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6088">
                                            <p:txEl>
                                              <p:pRg st="2" end="2"/>
                                            </p:txEl>
                                          </p:spTgt>
                                        </p:tgtEl>
                                        <p:attrNameLst>
                                          <p:attrName>style.visibility</p:attrName>
                                        </p:attrNameLst>
                                      </p:cBhvr>
                                      <p:to>
                                        <p:strVal val="visible"/>
                                      </p:to>
                                    </p:set>
                                    <p:anim calcmode="lin" valueType="num">
                                      <p:cBhvr additive="base">
                                        <p:cTn id="19" dur="500" fill="hold"/>
                                        <p:tgtEl>
                                          <p:spTgt spid="46088">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6088">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46088">
                                            <p:txEl>
                                              <p:pRg st="3" end="3"/>
                                            </p:txEl>
                                          </p:spTgt>
                                        </p:tgtEl>
                                        <p:attrNameLst>
                                          <p:attrName>style.visibility</p:attrName>
                                        </p:attrNameLst>
                                      </p:cBhvr>
                                      <p:to>
                                        <p:strVal val="visible"/>
                                      </p:to>
                                    </p:set>
                                    <p:anim calcmode="lin" valueType="num">
                                      <p:cBhvr additive="base">
                                        <p:cTn id="25" dur="500" fill="hold"/>
                                        <p:tgtEl>
                                          <p:spTgt spid="46088">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6088">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46088">
                                            <p:txEl>
                                              <p:pRg st="4" end="4"/>
                                            </p:txEl>
                                          </p:spTgt>
                                        </p:tgtEl>
                                        <p:attrNameLst>
                                          <p:attrName>style.visibility</p:attrName>
                                        </p:attrNameLst>
                                      </p:cBhvr>
                                      <p:to>
                                        <p:strVal val="visible"/>
                                      </p:to>
                                    </p:set>
                                    <p:anim calcmode="lin" valueType="num">
                                      <p:cBhvr additive="base">
                                        <p:cTn id="31" dur="500" fill="hold"/>
                                        <p:tgtEl>
                                          <p:spTgt spid="46088">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46088">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5" presetClass="entr" presetSubtype="10" fill="hold" grpId="0" nodeType="clickEffect">
                                  <p:stCondLst>
                                    <p:cond delay="0"/>
                                  </p:stCondLst>
                                  <p:childTnLst>
                                    <p:set>
                                      <p:cBhvr>
                                        <p:cTn id="36" dur="1" fill="hold">
                                          <p:stCondLst>
                                            <p:cond delay="0"/>
                                          </p:stCondLst>
                                        </p:cTn>
                                        <p:tgtEl>
                                          <p:spTgt spid="2"/>
                                        </p:tgtEl>
                                        <p:attrNameLst>
                                          <p:attrName>style.visibility</p:attrName>
                                        </p:attrNameLst>
                                      </p:cBhvr>
                                      <p:to>
                                        <p:strVal val="visible"/>
                                      </p:to>
                                    </p:set>
                                    <p:animEffect transition="in" filter="checkerboard(across)">
                                      <p:cBhvr>
                                        <p:cTn id="3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9" name="矩形 13319">
            <a:extLst>
              <a:ext uri="{FF2B5EF4-FFF2-40B4-BE49-F238E27FC236}">
                <a16:creationId xmlns="" xmlns:a16="http://schemas.microsoft.com/office/drawing/2014/main" id="{E97BB329-2522-4EE7-84BB-CEAECAE895E1}"/>
              </a:ext>
            </a:extLst>
          </p:cNvPr>
          <p:cNvSpPr>
            <a:spLocks noChangeArrowheads="1"/>
          </p:cNvSpPr>
          <p:nvPr/>
        </p:nvSpPr>
        <p:spPr bwMode="auto">
          <a:xfrm>
            <a:off x="928334" y="675014"/>
            <a:ext cx="7888495" cy="32316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spcBef>
                <a:spcPct val="20000"/>
              </a:spcBef>
            </a:pPr>
            <a:r>
              <a:rPr lang="zh-CN" altLang="en-US" sz="2400" b="1" dirty="0">
                <a:latin typeface="+mn-lt"/>
                <a:ea typeface="楷体" panose="02010609060101010101" pitchFamily="49" charset="-122"/>
              </a:rPr>
              <a:t>　　</a:t>
            </a:r>
            <a:r>
              <a:rPr lang="en-US" altLang="zh-CN" sz="2400" b="1" dirty="0">
                <a:solidFill>
                  <a:srgbClr val="0000FF"/>
                </a:solidFill>
                <a:latin typeface="+mn-lt"/>
                <a:ea typeface="楷体" panose="02010609060101010101" pitchFamily="49" charset="-122"/>
              </a:rPr>
              <a:t>3.</a:t>
            </a:r>
            <a:r>
              <a:rPr lang="zh-CN" altLang="en-US" sz="2400" b="1" dirty="0">
                <a:latin typeface="+mn-lt"/>
                <a:ea typeface="楷体" panose="02010609060101010101" pitchFamily="49" charset="-122"/>
              </a:rPr>
              <a:t>如</a:t>
            </a:r>
            <a:r>
              <a:rPr lang="zh-CN" altLang="en-US" sz="2400" b="1" dirty="0" smtClean="0">
                <a:latin typeface="+mn-lt"/>
                <a:ea typeface="楷体" panose="02010609060101010101" pitchFamily="49" charset="-122"/>
              </a:rPr>
              <a:t>图，</a:t>
            </a:r>
            <a:r>
              <a:rPr lang="en-US" altLang="zh-CN" sz="2400" b="1" i="1" dirty="0" smtClean="0">
                <a:latin typeface="+mn-lt"/>
                <a:ea typeface="楷体" panose="02010609060101010101" pitchFamily="49" charset="-122"/>
              </a:rPr>
              <a:t>AD</a:t>
            </a:r>
            <a:r>
              <a:rPr lang="zh-CN" altLang="en-US" sz="2400" b="1" dirty="0" smtClean="0">
                <a:latin typeface="+mn-lt"/>
                <a:ea typeface="楷体" panose="02010609060101010101" pitchFamily="49" charset="-122"/>
              </a:rPr>
              <a:t>，</a:t>
            </a:r>
            <a:r>
              <a:rPr lang="en-US" altLang="zh-CN" sz="2400" b="1" i="1" dirty="0" smtClean="0">
                <a:latin typeface="+mn-lt"/>
                <a:ea typeface="楷体" panose="02010609060101010101" pitchFamily="49" charset="-122"/>
              </a:rPr>
              <a:t>BE</a:t>
            </a:r>
            <a:r>
              <a:rPr lang="zh-CN" altLang="en-US" sz="2400" b="1" dirty="0" smtClean="0">
                <a:latin typeface="+mn-lt"/>
                <a:ea typeface="楷体" panose="02010609060101010101" pitchFamily="49" charset="-122"/>
              </a:rPr>
              <a:t>，</a:t>
            </a:r>
            <a:r>
              <a:rPr lang="en-US" altLang="zh-CN" sz="2400" b="1" i="1" dirty="0" smtClean="0">
                <a:latin typeface="+mn-lt"/>
                <a:ea typeface="楷体" panose="02010609060101010101" pitchFamily="49" charset="-122"/>
              </a:rPr>
              <a:t>CF </a:t>
            </a:r>
            <a:r>
              <a:rPr lang="zh-CN" altLang="en-US" sz="2400" b="1" dirty="0">
                <a:latin typeface="+mn-lt"/>
                <a:ea typeface="楷体" panose="02010609060101010101" pitchFamily="49" charset="-122"/>
              </a:rPr>
              <a:t>是△</a:t>
            </a:r>
            <a:r>
              <a:rPr lang="en-US" altLang="zh-CN" sz="2400" b="1" i="1" dirty="0">
                <a:latin typeface="+mn-lt"/>
                <a:ea typeface="楷体" panose="02010609060101010101" pitchFamily="49" charset="-122"/>
              </a:rPr>
              <a:t>ABC </a:t>
            </a:r>
            <a:r>
              <a:rPr lang="zh-CN" altLang="en-US" sz="2400" b="1" dirty="0">
                <a:latin typeface="+mn-lt"/>
                <a:ea typeface="楷体" panose="02010609060101010101" pitchFamily="49" charset="-122"/>
              </a:rPr>
              <a:t>的三条中线．</a:t>
            </a:r>
          </a:p>
          <a:p>
            <a:pPr>
              <a:lnSpc>
                <a:spcPct val="150000"/>
              </a:lnSpc>
              <a:spcBef>
                <a:spcPct val="20000"/>
              </a:spcBef>
            </a:pPr>
            <a:r>
              <a:rPr lang="zh-CN" altLang="en-US" sz="2400" b="1" dirty="0" smtClean="0">
                <a:latin typeface="+mn-lt"/>
                <a:ea typeface="楷体" panose="02010609060101010101" pitchFamily="49" charset="-122"/>
              </a:rPr>
              <a:t>     </a:t>
            </a:r>
            <a:r>
              <a:rPr lang="en-US" altLang="zh-CN" sz="2400" b="1" dirty="0" smtClean="0">
                <a:latin typeface="+mn-lt"/>
                <a:ea typeface="楷体" panose="02010609060101010101" pitchFamily="49" charset="-122"/>
              </a:rPr>
              <a:t>(1)</a:t>
            </a:r>
            <a:r>
              <a:rPr lang="en-US" altLang="zh-CN" sz="2400" b="1" i="1" dirty="0" smtClean="0">
                <a:latin typeface="+mn-lt"/>
                <a:ea typeface="楷体" panose="02010609060101010101" pitchFamily="49" charset="-122"/>
              </a:rPr>
              <a:t>AC </a:t>
            </a:r>
            <a:r>
              <a:rPr lang="en-US" altLang="zh-CN" sz="2400" b="1" dirty="0">
                <a:latin typeface="+mn-lt"/>
                <a:ea typeface="楷体" panose="02010609060101010101" pitchFamily="49" charset="-122"/>
              </a:rPr>
              <a:t>= </a:t>
            </a:r>
            <a:r>
              <a:rPr lang="en-US" altLang="zh-CN" sz="2400" b="1" u="sng" dirty="0">
                <a:latin typeface="+mn-lt"/>
                <a:ea typeface="楷体" panose="02010609060101010101" pitchFamily="49" charset="-122"/>
              </a:rPr>
              <a:t>      </a:t>
            </a:r>
            <a:r>
              <a:rPr lang="en-US" altLang="zh-CN" sz="2400" b="1" i="1" dirty="0">
                <a:latin typeface="+mn-lt"/>
                <a:ea typeface="楷体" panose="02010609060101010101" pitchFamily="49" charset="-122"/>
              </a:rPr>
              <a:t>AE </a:t>
            </a:r>
            <a:r>
              <a:rPr lang="zh-CN" altLang="en-US" sz="2400" b="1" i="1" dirty="0" smtClean="0">
                <a:latin typeface="+mn-lt"/>
                <a:ea typeface="楷体" panose="02010609060101010101" pitchFamily="49" charset="-122"/>
              </a:rPr>
              <a:t>，</a:t>
            </a:r>
            <a:r>
              <a:rPr lang="en-US" altLang="zh-CN" sz="2400" b="1" i="1" dirty="0" smtClean="0">
                <a:latin typeface="+mn-lt"/>
                <a:ea typeface="楷体" panose="02010609060101010101" pitchFamily="49" charset="-122"/>
              </a:rPr>
              <a:t>AE</a:t>
            </a:r>
            <a:r>
              <a:rPr lang="en-US" altLang="zh-CN" sz="2400" b="1" dirty="0">
                <a:latin typeface="+mn-lt"/>
                <a:ea typeface="楷体" panose="02010609060101010101" pitchFamily="49" charset="-122"/>
              </a:rPr>
              <a:t>=_____</a:t>
            </a:r>
            <a:r>
              <a:rPr lang="zh-CN" altLang="en-US" sz="2400" b="1" dirty="0">
                <a:latin typeface="+mn-lt"/>
                <a:ea typeface="楷体" panose="02010609060101010101" pitchFamily="49" charset="-122"/>
              </a:rPr>
              <a:t>；</a:t>
            </a:r>
          </a:p>
          <a:p>
            <a:pPr>
              <a:lnSpc>
                <a:spcPct val="150000"/>
              </a:lnSpc>
              <a:spcBef>
                <a:spcPct val="20000"/>
              </a:spcBef>
            </a:pPr>
            <a:r>
              <a:rPr lang="en-US" altLang="zh-CN" sz="2400" b="1" dirty="0">
                <a:latin typeface="+mn-lt"/>
                <a:ea typeface="楷体" panose="02010609060101010101" pitchFamily="49" charset="-122"/>
              </a:rPr>
              <a:t>         </a:t>
            </a:r>
            <a:r>
              <a:rPr lang="en-US" altLang="zh-CN" sz="2400" b="1" i="1" dirty="0">
                <a:latin typeface="+mn-lt"/>
                <a:ea typeface="楷体" panose="02010609060101010101" pitchFamily="49" charset="-122"/>
              </a:rPr>
              <a:t>CD </a:t>
            </a:r>
            <a:r>
              <a:rPr lang="en-US" altLang="zh-CN" sz="2400" b="1" dirty="0">
                <a:latin typeface="+mn-lt"/>
                <a:ea typeface="楷体" panose="02010609060101010101" pitchFamily="49" charset="-122"/>
              </a:rPr>
              <a:t>=</a:t>
            </a:r>
            <a:r>
              <a:rPr lang="en-US" altLang="zh-CN" sz="2400" b="1" u="sng" dirty="0">
                <a:latin typeface="+mn-lt"/>
                <a:ea typeface="楷体" panose="02010609060101010101" pitchFamily="49" charset="-122"/>
              </a:rPr>
              <a:t>      </a:t>
            </a:r>
            <a:r>
              <a:rPr lang="zh-CN" altLang="en-US" sz="2400" b="1" dirty="0">
                <a:latin typeface="+mn-lt"/>
                <a:ea typeface="楷体" panose="02010609060101010101" pitchFamily="49" charset="-122"/>
              </a:rPr>
              <a:t>；</a:t>
            </a:r>
            <a:r>
              <a:rPr lang="zh-CN" altLang="en-US" sz="2400" b="1" i="1" dirty="0">
                <a:latin typeface="+mn-lt"/>
                <a:ea typeface="楷体" panose="02010609060101010101" pitchFamily="49" charset="-122"/>
              </a:rPr>
              <a:t> </a:t>
            </a:r>
            <a:endParaRPr lang="en-US" altLang="zh-CN" sz="2400" b="1" i="1" dirty="0">
              <a:latin typeface="+mn-lt"/>
              <a:ea typeface="楷体" panose="02010609060101010101" pitchFamily="49" charset="-122"/>
            </a:endParaRPr>
          </a:p>
          <a:p>
            <a:pPr>
              <a:lnSpc>
                <a:spcPct val="150000"/>
              </a:lnSpc>
              <a:spcBef>
                <a:spcPct val="20000"/>
              </a:spcBef>
            </a:pPr>
            <a:r>
              <a:rPr lang="en-US" altLang="zh-CN" sz="2400" b="1" i="1" dirty="0">
                <a:latin typeface="+mn-lt"/>
                <a:ea typeface="楷体" panose="02010609060101010101" pitchFamily="49" charset="-122"/>
              </a:rPr>
              <a:t>         AF </a:t>
            </a:r>
            <a:r>
              <a:rPr lang="en-US" altLang="zh-CN" sz="2400" b="1" dirty="0">
                <a:latin typeface="+mn-lt"/>
                <a:ea typeface="楷体" panose="02010609060101010101" pitchFamily="49" charset="-122"/>
              </a:rPr>
              <a:t>=</a:t>
            </a:r>
            <a:r>
              <a:rPr lang="en-US" altLang="zh-CN" sz="2400" b="1" u="sng" dirty="0">
                <a:latin typeface="+mn-lt"/>
                <a:ea typeface="楷体" panose="02010609060101010101" pitchFamily="49" charset="-122"/>
              </a:rPr>
              <a:t>     </a:t>
            </a:r>
            <a:r>
              <a:rPr lang="en-US" altLang="zh-CN" sz="2400" b="1" i="1" dirty="0">
                <a:latin typeface="+mn-lt"/>
                <a:ea typeface="楷体" panose="02010609060101010101" pitchFamily="49" charset="-122"/>
              </a:rPr>
              <a:t>AB</a:t>
            </a:r>
            <a:r>
              <a:rPr lang="zh-CN" altLang="en-US" sz="2400" b="1" dirty="0" smtClean="0">
                <a:latin typeface="+mn-lt"/>
                <a:ea typeface="楷体" panose="02010609060101010101" pitchFamily="49" charset="-122"/>
              </a:rPr>
              <a:t>；</a:t>
            </a:r>
            <a:endParaRPr lang="zh-CN" altLang="en-US" sz="2400" b="1" dirty="0">
              <a:latin typeface="+mn-lt"/>
              <a:ea typeface="楷体" panose="02010609060101010101" pitchFamily="49" charset="-122"/>
            </a:endParaRPr>
          </a:p>
          <a:p>
            <a:pPr>
              <a:spcBef>
                <a:spcPct val="20000"/>
              </a:spcBef>
            </a:pPr>
            <a:r>
              <a:rPr lang="zh-CN" altLang="en-US" sz="2400" b="1" dirty="0" smtClean="0">
                <a:latin typeface="+mn-lt"/>
                <a:ea typeface="楷体" panose="02010609060101010101" pitchFamily="49" charset="-122"/>
              </a:rPr>
              <a:t>     </a:t>
            </a:r>
            <a:r>
              <a:rPr lang="en-US" altLang="zh-CN" sz="2400" b="1" dirty="0" smtClean="0">
                <a:latin typeface="+mn-lt"/>
                <a:ea typeface="楷体" panose="02010609060101010101" pitchFamily="49" charset="-122"/>
              </a:rPr>
              <a:t>(2)</a:t>
            </a:r>
            <a:r>
              <a:rPr lang="zh-CN" altLang="en-US" sz="2400" b="1" dirty="0" smtClean="0">
                <a:latin typeface="+mn-lt"/>
                <a:ea typeface="楷体" panose="02010609060101010101" pitchFamily="49" charset="-122"/>
              </a:rPr>
              <a:t>若</a:t>
            </a:r>
            <a:r>
              <a:rPr lang="en-US" altLang="zh-CN" sz="2400" b="1" i="1" dirty="0">
                <a:latin typeface="+mn-lt"/>
                <a:ea typeface="楷体" panose="02010609060101010101" pitchFamily="49" charset="-122"/>
              </a:rPr>
              <a:t>S</a:t>
            </a:r>
            <a:r>
              <a:rPr lang="en-US" altLang="zh-CN" sz="2400" b="1" baseline="-25000" dirty="0">
                <a:latin typeface="+mn-lt"/>
                <a:ea typeface="楷体" panose="02010609060101010101" pitchFamily="49" charset="-122"/>
              </a:rPr>
              <a:t>△</a:t>
            </a:r>
            <a:r>
              <a:rPr lang="en-US" altLang="zh-CN" sz="2400" b="1" i="1" baseline="-25000" dirty="0">
                <a:latin typeface="+mn-lt"/>
                <a:ea typeface="楷体" panose="02010609060101010101" pitchFamily="49" charset="-122"/>
              </a:rPr>
              <a:t>ABC</a:t>
            </a:r>
            <a:r>
              <a:rPr lang="en-US" altLang="zh-CN" sz="2400" b="1" i="1" dirty="0">
                <a:latin typeface="+mn-lt"/>
                <a:ea typeface="楷体" panose="02010609060101010101" pitchFamily="49" charset="-122"/>
              </a:rPr>
              <a:t> </a:t>
            </a:r>
            <a:r>
              <a:rPr lang="en-US" altLang="zh-CN" sz="2400" b="1" dirty="0">
                <a:latin typeface="+mn-lt"/>
                <a:ea typeface="楷体" panose="02010609060101010101" pitchFamily="49" charset="-122"/>
              </a:rPr>
              <a:t>= 12 </a:t>
            </a:r>
            <a:r>
              <a:rPr lang="en-US" altLang="zh-CN" sz="2400" b="1" dirty="0" smtClean="0">
                <a:latin typeface="+mn-lt"/>
                <a:ea typeface="楷体" panose="02010609060101010101" pitchFamily="49" charset="-122"/>
              </a:rPr>
              <a:t>cm</a:t>
            </a:r>
            <a:r>
              <a:rPr lang="en-US" altLang="zh-CN" sz="2400" b="1" baseline="30000" dirty="0" smtClean="0">
                <a:latin typeface="+mn-lt"/>
                <a:ea typeface="楷体" panose="02010609060101010101" pitchFamily="49" charset="-122"/>
              </a:rPr>
              <a:t>2</a:t>
            </a:r>
            <a:r>
              <a:rPr lang="zh-CN" altLang="en-US" sz="2400" b="1" dirty="0" smtClean="0">
                <a:latin typeface="+mn-lt"/>
                <a:ea typeface="楷体" panose="02010609060101010101" pitchFamily="49" charset="-122"/>
              </a:rPr>
              <a:t>，</a:t>
            </a:r>
            <a:endParaRPr lang="zh-CN" altLang="en-US" sz="2400" b="1" dirty="0">
              <a:latin typeface="+mn-lt"/>
              <a:ea typeface="楷体" panose="02010609060101010101" pitchFamily="49" charset="-122"/>
            </a:endParaRPr>
          </a:p>
          <a:p>
            <a:pPr>
              <a:spcBef>
                <a:spcPct val="20000"/>
              </a:spcBef>
            </a:pPr>
            <a:r>
              <a:rPr lang="en-US" altLang="zh-CN" sz="2400" b="1" dirty="0">
                <a:latin typeface="+mn-lt"/>
                <a:ea typeface="楷体" panose="02010609060101010101" pitchFamily="49" charset="-122"/>
              </a:rPr>
              <a:t>     </a:t>
            </a:r>
            <a:r>
              <a:rPr lang="en-US" altLang="zh-CN" sz="2400" b="1" dirty="0" smtClean="0">
                <a:latin typeface="+mn-lt"/>
                <a:ea typeface="楷体" panose="02010609060101010101" pitchFamily="49" charset="-122"/>
              </a:rPr>
              <a:t>  </a:t>
            </a:r>
            <a:r>
              <a:rPr lang="zh-CN" altLang="en-US" sz="2400" b="1" dirty="0" smtClean="0">
                <a:latin typeface="+mn-lt"/>
                <a:ea typeface="楷体" panose="02010609060101010101" pitchFamily="49" charset="-122"/>
              </a:rPr>
              <a:t>则</a:t>
            </a:r>
            <a:r>
              <a:rPr lang="en-US" altLang="zh-CN" sz="2400" b="1" i="1" dirty="0">
                <a:latin typeface="+mn-lt"/>
                <a:ea typeface="楷体" panose="02010609060101010101" pitchFamily="49" charset="-122"/>
              </a:rPr>
              <a:t>S</a:t>
            </a:r>
            <a:r>
              <a:rPr lang="en-US" altLang="zh-CN" sz="2400" b="1" baseline="-25000" dirty="0">
                <a:latin typeface="+mn-lt"/>
                <a:ea typeface="楷体" panose="02010609060101010101" pitchFamily="49" charset="-122"/>
              </a:rPr>
              <a:t>△</a:t>
            </a:r>
            <a:r>
              <a:rPr lang="en-US" altLang="zh-CN" sz="2400" b="1" i="1" baseline="-25000" dirty="0">
                <a:latin typeface="+mn-lt"/>
                <a:ea typeface="楷体" panose="02010609060101010101" pitchFamily="49" charset="-122"/>
              </a:rPr>
              <a:t>ABD </a:t>
            </a:r>
            <a:r>
              <a:rPr lang="en-US" altLang="zh-CN" sz="2400" b="1" dirty="0">
                <a:latin typeface="+mn-lt"/>
                <a:ea typeface="楷体" panose="02010609060101010101" pitchFamily="49" charset="-122"/>
              </a:rPr>
              <a:t>=</a:t>
            </a:r>
            <a:r>
              <a:rPr lang="en-US" altLang="zh-CN" sz="2400" b="1" u="sng" dirty="0">
                <a:latin typeface="+mn-lt"/>
                <a:ea typeface="楷体" panose="02010609060101010101" pitchFamily="49" charset="-122"/>
              </a:rPr>
              <a:t>        </a:t>
            </a:r>
            <a:r>
              <a:rPr lang="zh-CN" altLang="en-US" sz="2400" b="1" dirty="0">
                <a:latin typeface="+mn-lt"/>
                <a:ea typeface="楷体" panose="02010609060101010101" pitchFamily="49" charset="-122"/>
              </a:rPr>
              <a:t>．</a:t>
            </a:r>
          </a:p>
        </p:txBody>
      </p:sp>
      <p:sp>
        <p:nvSpPr>
          <p:cNvPr id="57365" name="文本框 2">
            <a:extLst>
              <a:ext uri="{FF2B5EF4-FFF2-40B4-BE49-F238E27FC236}">
                <a16:creationId xmlns="" xmlns:a16="http://schemas.microsoft.com/office/drawing/2014/main" id="{FB1B34F9-5C5E-4310-8055-92B6287CD55F}"/>
              </a:ext>
            </a:extLst>
          </p:cNvPr>
          <p:cNvSpPr txBox="1">
            <a:spLocks noChangeArrowheads="1"/>
          </p:cNvSpPr>
          <p:nvPr/>
        </p:nvSpPr>
        <p:spPr bwMode="auto">
          <a:xfrm>
            <a:off x="1338107" y="3866086"/>
            <a:ext cx="7260608"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en-US" altLang="zh-CN" sz="2400" b="1" dirty="0" smtClean="0">
                <a:solidFill>
                  <a:prstClr val="black"/>
                </a:solidFill>
                <a:latin typeface="+mn-lt"/>
                <a:ea typeface="楷体" panose="02010609060101010101" pitchFamily="49" charset="-122"/>
              </a:rPr>
              <a:t>(3)</a:t>
            </a:r>
            <a:r>
              <a:rPr lang="zh-CN" altLang="en-US" sz="2400" b="1" dirty="0" smtClean="0">
                <a:latin typeface="+mn-lt"/>
                <a:ea typeface="楷体" panose="02010609060101010101" pitchFamily="49" charset="-122"/>
              </a:rPr>
              <a:t>若</a:t>
            </a:r>
            <a:r>
              <a:rPr lang="en-US" altLang="zh-CN" sz="2400" b="1" i="1" dirty="0" smtClean="0">
                <a:latin typeface="+mn-lt"/>
                <a:ea typeface="楷体" panose="02010609060101010101" pitchFamily="49" charset="-122"/>
              </a:rPr>
              <a:t>AB</a:t>
            </a:r>
            <a:r>
              <a:rPr lang="en-US" altLang="zh-CN" sz="2400" b="1" dirty="0" smtClean="0">
                <a:latin typeface="+mn-lt"/>
                <a:ea typeface="楷体" panose="02010609060101010101" pitchFamily="49" charset="-122"/>
              </a:rPr>
              <a:t>=4</a:t>
            </a:r>
            <a:r>
              <a:rPr lang="zh-CN" altLang="en-US" sz="2400" b="1" dirty="0" smtClean="0">
                <a:latin typeface="+mn-lt"/>
                <a:ea typeface="楷体" panose="02010609060101010101" pitchFamily="49" charset="-122"/>
              </a:rPr>
              <a:t>，</a:t>
            </a:r>
            <a:r>
              <a:rPr lang="en-US" altLang="zh-CN" sz="2400" b="1" i="1" dirty="0" smtClean="0">
                <a:latin typeface="+mn-lt"/>
                <a:ea typeface="楷体" panose="02010609060101010101" pitchFamily="49" charset="-122"/>
              </a:rPr>
              <a:t>AC</a:t>
            </a:r>
            <a:r>
              <a:rPr lang="en-US" altLang="zh-CN" sz="2400" b="1" dirty="0" smtClean="0">
                <a:latin typeface="+mn-lt"/>
                <a:ea typeface="楷体" panose="02010609060101010101" pitchFamily="49" charset="-122"/>
              </a:rPr>
              <a:t>=3</a:t>
            </a:r>
            <a:r>
              <a:rPr lang="zh-CN" altLang="en-US" sz="2400" b="1" dirty="0" smtClean="0">
                <a:latin typeface="+mn-lt"/>
                <a:ea typeface="楷体" panose="02010609060101010101" pitchFamily="49" charset="-122"/>
              </a:rPr>
              <a:t>，则</a:t>
            </a:r>
            <a:r>
              <a:rPr lang="zh-CN" altLang="en-US" sz="2400" b="1" dirty="0">
                <a:latin typeface="+mn-lt"/>
                <a:ea typeface="楷体" panose="02010609060101010101" pitchFamily="49" charset="-122"/>
              </a:rPr>
              <a:t>△</a:t>
            </a:r>
            <a:r>
              <a:rPr lang="en-US" altLang="zh-CN" sz="2400" b="1" i="1" dirty="0">
                <a:latin typeface="+mn-lt"/>
                <a:ea typeface="楷体" panose="02010609060101010101" pitchFamily="49" charset="-122"/>
              </a:rPr>
              <a:t>ABD</a:t>
            </a:r>
            <a:r>
              <a:rPr lang="zh-CN" altLang="en-US" sz="2400" b="1" dirty="0">
                <a:latin typeface="+mn-lt"/>
                <a:ea typeface="楷体" panose="02010609060101010101" pitchFamily="49" charset="-122"/>
              </a:rPr>
              <a:t>的周长与△</a:t>
            </a:r>
            <a:r>
              <a:rPr lang="en-US" altLang="zh-CN" sz="2400" b="1" i="1" dirty="0">
                <a:latin typeface="+mn-lt"/>
                <a:ea typeface="楷体" panose="02010609060101010101" pitchFamily="49" charset="-122"/>
              </a:rPr>
              <a:t>ACD</a:t>
            </a:r>
            <a:r>
              <a:rPr lang="zh-CN" altLang="en-US" sz="2400" b="1" dirty="0">
                <a:latin typeface="+mn-lt"/>
                <a:ea typeface="楷体" panose="02010609060101010101" pitchFamily="49" charset="-122"/>
              </a:rPr>
              <a:t>的周长之差是</a:t>
            </a:r>
            <a:r>
              <a:rPr lang="en-US" altLang="zh-CN" sz="2400" b="1" dirty="0">
                <a:latin typeface="+mn-lt"/>
                <a:ea typeface="楷体" panose="02010609060101010101" pitchFamily="49" charset="-122"/>
              </a:rPr>
              <a:t>___.</a:t>
            </a:r>
          </a:p>
        </p:txBody>
      </p:sp>
      <p:pic>
        <p:nvPicPr>
          <p:cNvPr id="2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9073" y="563563"/>
            <a:ext cx="598091" cy="629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314" name="Text Box 5">
            <a:extLst>
              <a:ext uri="{FF2B5EF4-FFF2-40B4-BE49-F238E27FC236}">
                <a16:creationId xmlns="" xmlns:a16="http://schemas.microsoft.com/office/drawing/2014/main" id="{8E124702-C13B-470D-8099-EEC56253DADC}"/>
              </a:ext>
            </a:extLst>
          </p:cNvPr>
          <p:cNvSpPr txBox="1">
            <a:spLocks noChangeArrowheads="1"/>
          </p:cNvSpPr>
          <p:nvPr/>
        </p:nvSpPr>
        <p:spPr bwMode="auto">
          <a:xfrm>
            <a:off x="2486350" y="1162954"/>
            <a:ext cx="33855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400" b="1" dirty="0">
                <a:solidFill>
                  <a:srgbClr val="FF0000"/>
                </a:solidFill>
                <a:latin typeface="+mn-lt"/>
              </a:rPr>
              <a:t>2</a:t>
            </a:r>
          </a:p>
        </p:txBody>
      </p:sp>
      <p:sp>
        <p:nvSpPr>
          <p:cNvPr id="13316" name="Text Box 7">
            <a:extLst>
              <a:ext uri="{FF2B5EF4-FFF2-40B4-BE49-F238E27FC236}">
                <a16:creationId xmlns="" xmlns:a16="http://schemas.microsoft.com/office/drawing/2014/main" id="{EE50FEE6-C385-4A36-8B5E-C931557B2ED9}"/>
              </a:ext>
            </a:extLst>
          </p:cNvPr>
          <p:cNvSpPr txBox="1">
            <a:spLocks noChangeArrowheads="1"/>
          </p:cNvSpPr>
          <p:nvPr/>
        </p:nvSpPr>
        <p:spPr bwMode="auto">
          <a:xfrm>
            <a:off x="2336669" y="1777058"/>
            <a:ext cx="61266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400" b="1" i="1" dirty="0">
                <a:solidFill>
                  <a:srgbClr val="FF0000"/>
                </a:solidFill>
                <a:latin typeface="+mn-lt"/>
              </a:rPr>
              <a:t>BD</a:t>
            </a:r>
          </a:p>
        </p:txBody>
      </p:sp>
      <p:sp>
        <p:nvSpPr>
          <p:cNvPr id="13317" name="Text Box 14">
            <a:extLst>
              <a:ext uri="{FF2B5EF4-FFF2-40B4-BE49-F238E27FC236}">
                <a16:creationId xmlns="" xmlns:a16="http://schemas.microsoft.com/office/drawing/2014/main" id="{78CD191C-D4FE-4597-9BDE-8F9AC98E43B1}"/>
              </a:ext>
            </a:extLst>
          </p:cNvPr>
          <p:cNvSpPr txBox="1">
            <a:spLocks noChangeArrowheads="1"/>
          </p:cNvSpPr>
          <p:nvPr/>
        </p:nvSpPr>
        <p:spPr bwMode="auto">
          <a:xfrm>
            <a:off x="2794004" y="3427330"/>
            <a:ext cx="119239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spcBef>
                <a:spcPct val="50000"/>
              </a:spcBef>
            </a:pPr>
            <a:r>
              <a:rPr lang="en-US" altLang="zh-CN" sz="2400" b="1" dirty="0">
                <a:solidFill>
                  <a:srgbClr val="FF0000"/>
                </a:solidFill>
                <a:latin typeface="+mn-lt"/>
              </a:rPr>
              <a:t>6 cm²</a:t>
            </a:r>
          </a:p>
        </p:txBody>
      </p:sp>
      <p:graphicFrame>
        <p:nvGraphicFramePr>
          <p:cNvPr id="13321" name="对象 13320">
            <a:extLst>
              <a:ext uri="{FF2B5EF4-FFF2-40B4-BE49-F238E27FC236}">
                <a16:creationId xmlns="" xmlns:a16="http://schemas.microsoft.com/office/drawing/2014/main" id="{9234785B-879A-473E-B796-4DCBE6AF9DF4}"/>
              </a:ext>
            </a:extLst>
          </p:cNvPr>
          <p:cNvGraphicFramePr>
            <a:graphicFrameLocks noChangeAspect="1"/>
          </p:cNvGraphicFramePr>
          <p:nvPr>
            <p:extLst>
              <p:ext uri="{D42A27DB-BD31-4B8C-83A1-F6EECF244321}">
                <p14:modId xmlns:p14="http://schemas.microsoft.com/office/powerpoint/2010/main" val="2848578245"/>
              </p:ext>
            </p:extLst>
          </p:nvPr>
        </p:nvGraphicFramePr>
        <p:xfrm>
          <a:off x="2462028" y="2238723"/>
          <a:ext cx="180975" cy="638175"/>
        </p:xfrm>
        <a:graphic>
          <a:graphicData uri="http://schemas.openxmlformats.org/presentationml/2006/ole">
            <mc:AlternateContent xmlns:mc="http://schemas.openxmlformats.org/markup-compatibility/2006">
              <mc:Choice xmlns:v="urn:schemas-microsoft-com:vml" Requires="v">
                <p:oleObj spid="_x0000_s57423" name="Equation" r:id="rId4" imgW="241200" imgH="850680" progId="Equation.DSMT4">
                  <p:embed/>
                </p:oleObj>
              </mc:Choice>
              <mc:Fallback>
                <p:oleObj name="Equation" r:id="rId4" imgW="241200" imgH="850680" progId="Equation.DSMT4">
                  <p:embed/>
                  <p:pic>
                    <p:nvPicPr>
                      <p:cNvPr id="0" name="对象 13320"/>
                      <p:cNvPicPr>
                        <a:picLocks noChangeAspect="1" noChangeArrowheads="1"/>
                      </p:cNvPicPr>
                      <p:nvPr/>
                    </p:nvPicPr>
                    <p:blipFill>
                      <a:blip r:embed="rId5"/>
                      <a:srcRect/>
                      <a:stretch>
                        <a:fillRect/>
                      </a:stretch>
                    </p:blipFill>
                    <p:spPr bwMode="auto">
                      <a:xfrm>
                        <a:off x="2462028" y="2238723"/>
                        <a:ext cx="180975" cy="638175"/>
                      </a:xfrm>
                      <a:prstGeom prst="rect">
                        <a:avLst/>
                      </a:prstGeom>
                      <a:solidFill>
                        <a:schemeClr val="bg1"/>
                      </a:solidFill>
                      <a:ln>
                        <a:solidFill>
                          <a:schemeClr val="bg1"/>
                        </a:solidFill>
                      </a:ln>
                      <a:extLst/>
                    </p:spPr>
                  </p:pic>
                </p:oleObj>
              </mc:Fallback>
            </mc:AlternateContent>
          </a:graphicData>
        </a:graphic>
      </p:graphicFrame>
      <p:grpSp>
        <p:nvGrpSpPr>
          <p:cNvPr id="57351" name="组合 13321">
            <a:extLst>
              <a:ext uri="{FF2B5EF4-FFF2-40B4-BE49-F238E27FC236}">
                <a16:creationId xmlns="" xmlns:a16="http://schemas.microsoft.com/office/drawing/2014/main" id="{68F390F1-E77E-483B-8B78-28C27F544539}"/>
              </a:ext>
            </a:extLst>
          </p:cNvPr>
          <p:cNvGrpSpPr>
            <a:grpSpLocks/>
          </p:cNvGrpSpPr>
          <p:nvPr/>
        </p:nvGrpSpPr>
        <p:grpSpPr bwMode="auto">
          <a:xfrm>
            <a:off x="5540075" y="1103396"/>
            <a:ext cx="3232150" cy="2855913"/>
            <a:chOff x="0" y="0"/>
            <a:chExt cx="2715" cy="2399"/>
          </a:xfrm>
        </p:grpSpPr>
        <p:sp>
          <p:nvSpPr>
            <p:cNvPr id="57352" name="矩形 13322">
              <a:extLst>
                <a:ext uri="{FF2B5EF4-FFF2-40B4-BE49-F238E27FC236}">
                  <a16:creationId xmlns="" xmlns:a16="http://schemas.microsoft.com/office/drawing/2014/main" id="{61FD14FB-6C54-4446-A7C7-140BCE4F4EC6}"/>
                </a:ext>
              </a:extLst>
            </p:cNvPr>
            <p:cNvSpPr>
              <a:spLocks noChangeArrowheads="1"/>
            </p:cNvSpPr>
            <p:nvPr/>
          </p:nvSpPr>
          <p:spPr bwMode="auto">
            <a:xfrm>
              <a:off x="0" y="0"/>
              <a:ext cx="291" cy="3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100" i="1">
                  <a:latin typeface="+mn-lt"/>
                </a:rPr>
                <a:t>A</a:t>
              </a:r>
              <a:endParaRPr lang="zh-CN" altLang="en-US" sz="2100" i="1">
                <a:latin typeface="+mn-lt"/>
              </a:endParaRPr>
            </a:p>
          </p:txBody>
        </p:sp>
        <p:sp>
          <p:nvSpPr>
            <p:cNvPr id="57353" name="矩形 13323">
              <a:extLst>
                <a:ext uri="{FF2B5EF4-FFF2-40B4-BE49-F238E27FC236}">
                  <a16:creationId xmlns="" xmlns:a16="http://schemas.microsoft.com/office/drawing/2014/main" id="{89690D14-E261-40C9-9479-07548D34AEDC}"/>
                </a:ext>
              </a:extLst>
            </p:cNvPr>
            <p:cNvSpPr>
              <a:spLocks noChangeArrowheads="1"/>
            </p:cNvSpPr>
            <p:nvPr/>
          </p:nvSpPr>
          <p:spPr bwMode="auto">
            <a:xfrm>
              <a:off x="2424" y="1891"/>
              <a:ext cx="291" cy="3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100" i="1">
                  <a:latin typeface="+mn-lt"/>
                </a:rPr>
                <a:t>B</a:t>
              </a:r>
              <a:endParaRPr lang="zh-CN" altLang="en-US" sz="2100" i="1">
                <a:latin typeface="+mn-lt"/>
              </a:endParaRPr>
            </a:p>
          </p:txBody>
        </p:sp>
        <p:sp>
          <p:nvSpPr>
            <p:cNvPr id="57354" name="矩形 13324">
              <a:extLst>
                <a:ext uri="{FF2B5EF4-FFF2-40B4-BE49-F238E27FC236}">
                  <a16:creationId xmlns="" xmlns:a16="http://schemas.microsoft.com/office/drawing/2014/main" id="{799BF480-234B-43DB-A5DF-ECF33EC95DDD}"/>
                </a:ext>
              </a:extLst>
            </p:cNvPr>
            <p:cNvSpPr>
              <a:spLocks noChangeArrowheads="1"/>
            </p:cNvSpPr>
            <p:nvPr/>
          </p:nvSpPr>
          <p:spPr bwMode="auto">
            <a:xfrm>
              <a:off x="296" y="1891"/>
              <a:ext cx="303" cy="3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100" i="1">
                  <a:latin typeface="+mn-lt"/>
                </a:rPr>
                <a:t>C</a:t>
              </a:r>
              <a:endParaRPr lang="zh-CN" altLang="en-US" sz="2100" i="1">
                <a:latin typeface="+mn-lt"/>
              </a:endParaRPr>
            </a:p>
          </p:txBody>
        </p:sp>
        <p:sp>
          <p:nvSpPr>
            <p:cNvPr id="57355" name="矩形 13325">
              <a:extLst>
                <a:ext uri="{FF2B5EF4-FFF2-40B4-BE49-F238E27FC236}">
                  <a16:creationId xmlns="" xmlns:a16="http://schemas.microsoft.com/office/drawing/2014/main" id="{37035E48-322F-4DB8-B9F8-E7E350EE5C23}"/>
                </a:ext>
              </a:extLst>
            </p:cNvPr>
            <p:cNvSpPr>
              <a:spLocks noChangeArrowheads="1"/>
            </p:cNvSpPr>
            <p:nvPr/>
          </p:nvSpPr>
          <p:spPr bwMode="auto">
            <a:xfrm>
              <a:off x="1379" y="2051"/>
              <a:ext cx="315" cy="3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100" i="1">
                  <a:latin typeface="+mn-lt"/>
                </a:rPr>
                <a:t>D</a:t>
              </a:r>
              <a:endParaRPr lang="zh-CN" altLang="en-US" sz="2100" i="1">
                <a:latin typeface="+mn-lt"/>
              </a:endParaRPr>
            </a:p>
          </p:txBody>
        </p:sp>
        <p:sp>
          <p:nvSpPr>
            <p:cNvPr id="57356" name="矩形 13326">
              <a:extLst>
                <a:ext uri="{FF2B5EF4-FFF2-40B4-BE49-F238E27FC236}">
                  <a16:creationId xmlns="" xmlns:a16="http://schemas.microsoft.com/office/drawing/2014/main" id="{3C894C22-A96B-42AA-B66A-5D25818D76A2}"/>
                </a:ext>
              </a:extLst>
            </p:cNvPr>
            <p:cNvSpPr>
              <a:spLocks noChangeArrowheads="1"/>
            </p:cNvSpPr>
            <p:nvPr/>
          </p:nvSpPr>
          <p:spPr bwMode="auto">
            <a:xfrm>
              <a:off x="91" y="1011"/>
              <a:ext cx="291" cy="3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100" i="1">
                  <a:latin typeface="+mn-lt"/>
                </a:rPr>
                <a:t>E</a:t>
              </a:r>
              <a:endParaRPr lang="zh-CN" altLang="en-US" sz="2100" i="1">
                <a:latin typeface="+mn-lt"/>
              </a:endParaRPr>
            </a:p>
          </p:txBody>
        </p:sp>
        <p:sp>
          <p:nvSpPr>
            <p:cNvPr id="57357" name="矩形 13327">
              <a:extLst>
                <a:ext uri="{FF2B5EF4-FFF2-40B4-BE49-F238E27FC236}">
                  <a16:creationId xmlns="" xmlns:a16="http://schemas.microsoft.com/office/drawing/2014/main" id="{81869DE0-C412-4D9C-846C-89C0A6A6B4F0}"/>
                </a:ext>
              </a:extLst>
            </p:cNvPr>
            <p:cNvSpPr>
              <a:spLocks noChangeArrowheads="1"/>
            </p:cNvSpPr>
            <p:nvPr/>
          </p:nvSpPr>
          <p:spPr bwMode="auto">
            <a:xfrm>
              <a:off x="1227" y="915"/>
              <a:ext cx="291" cy="3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100" i="1">
                  <a:latin typeface="+mn-lt"/>
                </a:rPr>
                <a:t>F</a:t>
              </a:r>
              <a:endParaRPr lang="zh-CN" altLang="en-US" sz="2100" i="1">
                <a:latin typeface="+mn-lt"/>
              </a:endParaRPr>
            </a:p>
          </p:txBody>
        </p:sp>
        <p:sp>
          <p:nvSpPr>
            <p:cNvPr id="57358" name="矩形 13328">
              <a:extLst>
                <a:ext uri="{FF2B5EF4-FFF2-40B4-BE49-F238E27FC236}">
                  <a16:creationId xmlns="" xmlns:a16="http://schemas.microsoft.com/office/drawing/2014/main" id="{0CEC2AD0-896D-47C2-9AC6-6BBB428A9FA0}"/>
                </a:ext>
              </a:extLst>
            </p:cNvPr>
            <p:cNvSpPr>
              <a:spLocks noChangeArrowheads="1"/>
            </p:cNvSpPr>
            <p:nvPr/>
          </p:nvSpPr>
          <p:spPr bwMode="auto">
            <a:xfrm>
              <a:off x="891" y="1499"/>
              <a:ext cx="315" cy="3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100" i="1">
                  <a:latin typeface="+mn-lt"/>
                </a:rPr>
                <a:t>G</a:t>
              </a:r>
              <a:endParaRPr lang="zh-CN" altLang="en-US" sz="2100" i="1">
                <a:latin typeface="+mn-lt"/>
              </a:endParaRPr>
            </a:p>
          </p:txBody>
        </p:sp>
        <p:pic>
          <p:nvPicPr>
            <p:cNvPr id="57359" name="图片 13329">
              <a:extLst>
                <a:ext uri="{FF2B5EF4-FFF2-40B4-BE49-F238E27FC236}">
                  <a16:creationId xmlns="" xmlns:a16="http://schemas.microsoft.com/office/drawing/2014/main" id="{476E130D-8DD6-4BFF-B32D-78225593645C}"/>
                </a:ext>
              </a:extLst>
            </p:cNvPr>
            <p:cNvPicPr>
              <a:picLocks noChangeAspect="1" noChangeArrowheads="1"/>
            </p:cNvPicPr>
            <p:nvPr/>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7" y="248"/>
              <a:ext cx="2418" cy="1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 name="文本框 1">
            <a:extLst>
              <a:ext uri="{FF2B5EF4-FFF2-40B4-BE49-F238E27FC236}">
                <a16:creationId xmlns="" xmlns:a16="http://schemas.microsoft.com/office/drawing/2014/main" id="{6AF7556B-406C-437D-8D18-FB541A6EA726}"/>
              </a:ext>
            </a:extLst>
          </p:cNvPr>
          <p:cNvSpPr txBox="1">
            <a:spLocks noChangeArrowheads="1"/>
          </p:cNvSpPr>
          <p:nvPr/>
        </p:nvSpPr>
        <p:spPr bwMode="auto">
          <a:xfrm>
            <a:off x="4552950" y="1212670"/>
            <a:ext cx="6032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400" b="1" i="1" dirty="0">
                <a:solidFill>
                  <a:srgbClr val="FF0000"/>
                </a:solidFill>
                <a:latin typeface="+mn-lt"/>
              </a:rPr>
              <a:t>EC</a:t>
            </a:r>
          </a:p>
        </p:txBody>
      </p:sp>
      <p:sp>
        <p:nvSpPr>
          <p:cNvPr id="4" name="文本框 3">
            <a:extLst>
              <a:ext uri="{FF2B5EF4-FFF2-40B4-BE49-F238E27FC236}">
                <a16:creationId xmlns="" xmlns:a16="http://schemas.microsoft.com/office/drawing/2014/main" id="{EB9DB117-67C5-47BC-B979-DAB01FD3BC06}"/>
              </a:ext>
            </a:extLst>
          </p:cNvPr>
          <p:cNvSpPr txBox="1">
            <a:spLocks noChangeArrowheads="1"/>
          </p:cNvSpPr>
          <p:nvPr/>
        </p:nvSpPr>
        <p:spPr bwMode="auto">
          <a:xfrm>
            <a:off x="2446870" y="4503657"/>
            <a:ext cx="2254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400" b="1" dirty="0">
                <a:solidFill>
                  <a:srgbClr val="FF0000"/>
                </a:solidFill>
                <a:latin typeface="+mn-lt"/>
              </a:rPr>
              <a:t>1</a:t>
            </a:r>
          </a:p>
        </p:txBody>
      </p:sp>
      <p:grpSp>
        <p:nvGrpSpPr>
          <p:cNvPr id="29" name="组合 2"/>
          <p:cNvGrpSpPr>
            <a:grpSpLocks/>
          </p:cNvGrpSpPr>
          <p:nvPr/>
        </p:nvGrpSpPr>
        <p:grpSpPr bwMode="auto">
          <a:xfrm>
            <a:off x="-14287" y="-50794"/>
            <a:ext cx="2006600" cy="478473"/>
            <a:chOff x="153" y="55"/>
            <a:chExt cx="3160" cy="753"/>
          </a:xfrm>
        </p:grpSpPr>
        <p:cxnSp>
          <p:nvCxnSpPr>
            <p:cNvPr id="30" name="直线连接符 20"/>
            <p:cNvCxnSpPr/>
            <p:nvPr/>
          </p:nvCxnSpPr>
          <p:spPr>
            <a:xfrm>
              <a:off x="153" y="777"/>
              <a:ext cx="3160" cy="0"/>
            </a:xfrm>
            <a:prstGeom prst="line">
              <a:avLst/>
            </a:prstGeom>
            <a:ln>
              <a:solidFill>
                <a:srgbClr val="00B050"/>
              </a:solidFill>
            </a:ln>
          </p:spPr>
          <p:style>
            <a:lnRef idx="2">
              <a:schemeClr val="accent1"/>
            </a:lnRef>
            <a:fillRef idx="0">
              <a:schemeClr val="accent1"/>
            </a:fillRef>
            <a:effectRef idx="1">
              <a:schemeClr val="accent1"/>
            </a:effectRef>
            <a:fontRef idx="minor">
              <a:schemeClr val="tx1"/>
            </a:fontRef>
          </p:style>
        </p:cxnSp>
        <p:sp>
          <p:nvSpPr>
            <p:cNvPr id="31" name="文本框 18"/>
            <p:cNvSpPr txBox="1">
              <a:spLocks noChangeArrowheads="1"/>
            </p:cNvSpPr>
            <p:nvPr/>
          </p:nvSpPr>
          <p:spPr bwMode="auto">
            <a:xfrm>
              <a:off x="990" y="55"/>
              <a:ext cx="2310" cy="7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eaLnBrk="0" hangingPunct="0">
                <a:defRPr sz="2500" b="1">
                  <a:latin typeface="宋体" pitchFamily="2" charset="-122"/>
                  <a:cs typeface="Yuanti SC"/>
                </a:defRPr>
              </a:lvl1pPr>
            </a:lstStyle>
            <a:p>
              <a:r>
                <a:rPr lang="zh-CN" altLang="en-US" dirty="0">
                  <a:solidFill>
                    <a:prstClr val="black"/>
                  </a:solidFill>
                </a:rPr>
                <a:t>巩固练习</a:t>
              </a:r>
            </a:p>
          </p:txBody>
        </p:sp>
        <p:sp>
          <p:nvSpPr>
            <p:cNvPr id="32" name="Freeform 74"/>
            <p:cNvSpPr>
              <a:spLocks noChangeAspect="1" noEditPoints="1"/>
            </p:cNvSpPr>
            <p:nvPr/>
          </p:nvSpPr>
          <p:spPr bwMode="auto">
            <a:xfrm>
              <a:off x="323" y="202"/>
              <a:ext cx="567" cy="505"/>
            </a:xfrm>
            <a:custGeom>
              <a:avLst/>
              <a:gdLst>
                <a:gd name="T0" fmla="*/ 127 w 167"/>
                <a:gd name="T1" fmla="*/ 22 h 148"/>
                <a:gd name="T2" fmla="*/ 74 w 167"/>
                <a:gd name="T3" fmla="*/ 0 h 148"/>
                <a:gd name="T4" fmla="*/ 0 w 167"/>
                <a:gd name="T5" fmla="*/ 74 h 148"/>
                <a:gd name="T6" fmla="*/ 74 w 167"/>
                <a:gd name="T7" fmla="*/ 148 h 148"/>
                <a:gd name="T8" fmla="*/ 143 w 167"/>
                <a:gd name="T9" fmla="*/ 99 h 148"/>
                <a:gd name="T10" fmla="*/ 70 w 167"/>
                <a:gd name="T11" fmla="*/ 79 h 148"/>
                <a:gd name="T12" fmla="*/ 127 w 167"/>
                <a:gd name="T13" fmla="*/ 22 h 148"/>
                <a:gd name="T14" fmla="*/ 147 w 167"/>
                <a:gd name="T15" fmla="*/ 19 h 148"/>
                <a:gd name="T16" fmla="*/ 93 w 167"/>
                <a:gd name="T17" fmla="*/ 73 h 148"/>
                <a:gd name="T18" fmla="*/ 164 w 167"/>
                <a:gd name="T19" fmla="*/ 92 h 148"/>
                <a:gd name="T20" fmla="*/ 167 w 167"/>
                <a:gd name="T21" fmla="*/ 69 h 148"/>
                <a:gd name="T22" fmla="*/ 147 w 167"/>
                <a:gd name="T23" fmla="*/ 19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7" h="148">
                  <a:moveTo>
                    <a:pt x="127" y="22"/>
                  </a:moveTo>
                  <a:cubicBezTo>
                    <a:pt x="113" y="8"/>
                    <a:pt x="95" y="0"/>
                    <a:pt x="74" y="0"/>
                  </a:cubicBezTo>
                  <a:cubicBezTo>
                    <a:pt x="33" y="0"/>
                    <a:pt x="0" y="33"/>
                    <a:pt x="0" y="74"/>
                  </a:cubicBezTo>
                  <a:cubicBezTo>
                    <a:pt x="0" y="115"/>
                    <a:pt x="33" y="148"/>
                    <a:pt x="74" y="148"/>
                  </a:cubicBezTo>
                  <a:cubicBezTo>
                    <a:pt x="106" y="148"/>
                    <a:pt x="133" y="127"/>
                    <a:pt x="143" y="99"/>
                  </a:cubicBezTo>
                  <a:cubicBezTo>
                    <a:pt x="70" y="79"/>
                    <a:pt x="70" y="79"/>
                    <a:pt x="70" y="79"/>
                  </a:cubicBezTo>
                  <a:lnTo>
                    <a:pt x="127" y="22"/>
                  </a:lnTo>
                  <a:close/>
                  <a:moveTo>
                    <a:pt x="147" y="19"/>
                  </a:moveTo>
                  <a:cubicBezTo>
                    <a:pt x="93" y="73"/>
                    <a:pt x="93" y="73"/>
                    <a:pt x="93" y="73"/>
                  </a:cubicBezTo>
                  <a:cubicBezTo>
                    <a:pt x="164" y="92"/>
                    <a:pt x="164" y="92"/>
                    <a:pt x="164" y="92"/>
                  </a:cubicBezTo>
                  <a:cubicBezTo>
                    <a:pt x="166" y="85"/>
                    <a:pt x="167" y="77"/>
                    <a:pt x="167" y="69"/>
                  </a:cubicBezTo>
                  <a:cubicBezTo>
                    <a:pt x="167" y="50"/>
                    <a:pt x="160" y="32"/>
                    <a:pt x="147" y="19"/>
                  </a:cubicBezTo>
                  <a:close/>
                </a:path>
              </a:pathLst>
            </a:custGeom>
            <a:solidFill>
              <a:schemeClr val="accent3">
                <a:lumMod val="75000"/>
              </a:schemeClr>
            </a:solidFill>
            <a:ln>
              <a:noFill/>
            </a:ln>
          </p:spPr>
          <p:txBody>
            <a:bodyPr/>
            <a:lstStyle/>
            <a:p>
              <a:pPr fontAlgn="auto">
                <a:spcBef>
                  <a:spcPts val="0"/>
                </a:spcBef>
                <a:spcAft>
                  <a:spcPts val="0"/>
                </a:spcAft>
                <a:buFontTx/>
                <a:buNone/>
                <a:defRPr/>
              </a:pPr>
              <a:endParaRPr lang="en-US" dirty="0">
                <a:solidFill>
                  <a:srgbClr val="000000"/>
                </a:solidFill>
                <a:latin typeface="Times New Roman"/>
                <a:ea typeface="微软雅黑" panose="020B0503020204020204" pitchFamily="34" charset="-122"/>
              </a:endParaRPr>
            </a:p>
          </p:txBody>
        </p:sp>
      </p:gr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314"/>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6" presetClass="entr" presetSubtype="16"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circle(in)">
                                      <p:cBhvr>
                                        <p:cTn id="11" dur="500"/>
                                        <p:tgtEl>
                                          <p:spTgt spid="2"/>
                                        </p:tgtEl>
                                      </p:cBhvr>
                                    </p:animEffect>
                                  </p:childTnLst>
                                </p:cTn>
                              </p:par>
                            </p:childTnLst>
                          </p:cTn>
                        </p:par>
                      </p:childTnLst>
                    </p:cTn>
                  </p:par>
                  <p:par>
                    <p:cTn id="12" fill="hold" nodeType="clickPar">
                      <p:stCondLst>
                        <p:cond delay="indefinite"/>
                      </p:stCondLst>
                      <p:childTnLst>
                        <p:par>
                          <p:cTn id="13" fill="hold" nodeType="withGroup">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13316"/>
                                        </p:tgtEl>
                                        <p:attrNameLst>
                                          <p:attrName>style.visibility</p:attrName>
                                        </p:attrNameLst>
                                      </p:cBhvr>
                                      <p:to>
                                        <p:strVal val="visible"/>
                                      </p:to>
                                    </p:set>
                                  </p:childTnLst>
                                </p:cTn>
                              </p:par>
                            </p:childTnLst>
                          </p:cTn>
                        </p:par>
                      </p:childTnLst>
                    </p:cTn>
                  </p:par>
                  <p:par>
                    <p:cTn id="16" fill="hold" nodeType="clickPar">
                      <p:stCondLst>
                        <p:cond delay="indefinite"/>
                      </p:stCondLst>
                      <p:childTnLst>
                        <p:par>
                          <p:cTn id="17" fill="hold" nodeType="withGroup">
                            <p:stCondLst>
                              <p:cond delay="0"/>
                            </p:stCondLst>
                            <p:childTnLst>
                              <p:par>
                                <p:cTn id="18" presetID="1" presetClass="entr" presetSubtype="0" fill="hold" nodeType="clickEffect">
                                  <p:stCondLst>
                                    <p:cond delay="0"/>
                                  </p:stCondLst>
                                  <p:childTnLst>
                                    <p:set>
                                      <p:cBhvr>
                                        <p:cTn id="19" dur="1" fill="hold">
                                          <p:stCondLst>
                                            <p:cond delay="0"/>
                                          </p:stCondLst>
                                        </p:cTn>
                                        <p:tgtEl>
                                          <p:spTgt spid="13321"/>
                                        </p:tgtEl>
                                        <p:attrNameLst>
                                          <p:attrName>style.visibility</p:attrName>
                                        </p:attrNameLst>
                                      </p:cBhvr>
                                      <p:to>
                                        <p:strVal val="visible"/>
                                      </p:to>
                                    </p:set>
                                  </p:childTnLst>
                                </p:cTn>
                              </p:par>
                            </p:childTnLst>
                          </p:cTn>
                        </p:par>
                      </p:childTnLst>
                    </p:cTn>
                  </p:par>
                  <p:par>
                    <p:cTn id="20" fill="hold" nodeType="clickPar">
                      <p:stCondLst>
                        <p:cond delay="indefinite"/>
                      </p:stCondLst>
                      <p:childTnLst>
                        <p:par>
                          <p:cTn id="21" fill="hold" nodeType="withGroup">
                            <p:stCondLst>
                              <p:cond delay="0"/>
                            </p:stCondLst>
                            <p:childTnLst>
                              <p:par>
                                <p:cTn id="22" presetID="1" presetClass="entr" presetSubtype="0" fill="hold" grpId="0" nodeType="clickEffect">
                                  <p:stCondLst>
                                    <p:cond delay="0"/>
                                  </p:stCondLst>
                                  <p:childTnLst>
                                    <p:set>
                                      <p:cBhvr>
                                        <p:cTn id="23" dur="1" fill="hold">
                                          <p:stCondLst>
                                            <p:cond delay="0"/>
                                          </p:stCondLst>
                                        </p:cTn>
                                        <p:tgtEl>
                                          <p:spTgt spid="13317"/>
                                        </p:tgtEl>
                                        <p:attrNameLst>
                                          <p:attrName>style.visibility</p:attrName>
                                        </p:attrNameLst>
                                      </p:cBhvr>
                                      <p:to>
                                        <p:strVal val="visible"/>
                                      </p:to>
                                    </p:set>
                                  </p:childTnLst>
                                </p:cTn>
                              </p:par>
                            </p:childTnLst>
                          </p:cTn>
                        </p:par>
                      </p:childTnLst>
                    </p:cTn>
                  </p:par>
                  <p:par>
                    <p:cTn id="24" fill="hold" nodeType="clickPar">
                      <p:stCondLst>
                        <p:cond delay="indefinite"/>
                      </p:stCondLst>
                      <p:childTnLst>
                        <p:par>
                          <p:cTn id="25" fill="hold" nodeType="withGroup">
                            <p:stCondLst>
                              <p:cond delay="0"/>
                            </p:stCondLst>
                            <p:childTnLst>
                              <p:par>
                                <p:cTn id="26" presetID="7" presetClass="entr" presetSubtype="4" fill="hold" grpId="0" nodeType="clickEffect">
                                  <p:stCondLst>
                                    <p:cond delay="0"/>
                                  </p:stCondLst>
                                  <p:childTnLst>
                                    <p:set>
                                      <p:cBhvr>
                                        <p:cTn id="27" dur="1" fill="hold">
                                          <p:stCondLst>
                                            <p:cond delay="0"/>
                                          </p:stCondLst>
                                        </p:cTn>
                                        <p:tgtEl>
                                          <p:spTgt spid="4"/>
                                        </p:tgtEl>
                                        <p:attrNameLst>
                                          <p:attrName>style.visibility</p:attrName>
                                        </p:attrNameLst>
                                      </p:cBhvr>
                                      <p:to>
                                        <p:strVal val="visible"/>
                                      </p:to>
                                    </p:set>
                                    <p:anim calcmode="lin" valueType="num">
                                      <p:cBhvr additive="base">
                                        <p:cTn id="28" dur="500" fill="hold"/>
                                        <p:tgtEl>
                                          <p:spTgt spid="4"/>
                                        </p:tgtEl>
                                        <p:attrNameLst>
                                          <p:attrName>ppt_x</p:attrName>
                                        </p:attrNameLst>
                                      </p:cBhvr>
                                      <p:tavLst>
                                        <p:tav tm="0">
                                          <p:val>
                                            <p:strVal val="#ppt_x"/>
                                          </p:val>
                                        </p:tav>
                                        <p:tav tm="100000">
                                          <p:val>
                                            <p:strVal val="#ppt_x"/>
                                          </p:val>
                                        </p:tav>
                                      </p:tavLst>
                                    </p:anim>
                                    <p:anim calcmode="lin" valueType="num">
                                      <p:cBhvr additive="base">
                                        <p:cTn id="29"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4" grpId="0"/>
      <p:bldP spid="13316" grpId="0"/>
      <p:bldP spid="13317" grpId="0"/>
      <p:bldP spid="2" grpId="0"/>
      <p:bldP spid="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文本框 3">
            <a:extLst>
              <a:ext uri="{FF2B5EF4-FFF2-40B4-BE49-F238E27FC236}">
                <a16:creationId xmlns="" xmlns:a16="http://schemas.microsoft.com/office/drawing/2014/main" id="{1223D849-F9CD-4336-A7D3-843C30D3F694}"/>
              </a:ext>
            </a:extLst>
          </p:cNvPr>
          <p:cNvSpPr txBox="1">
            <a:spLocks noChangeArrowheads="1"/>
          </p:cNvSpPr>
          <p:nvPr/>
        </p:nvSpPr>
        <p:spPr bwMode="auto">
          <a:xfrm>
            <a:off x="889233" y="1681163"/>
            <a:ext cx="7491369" cy="203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en-US" altLang="zh-CN" sz="2800" b="1" dirty="0" smtClean="0">
                <a:solidFill>
                  <a:srgbClr val="000000"/>
                </a:solidFill>
                <a:latin typeface="楷体" panose="02010609060101010101" pitchFamily="49" charset="-122"/>
                <a:ea typeface="楷体" panose="02010609060101010101" pitchFamily="49" charset="-122"/>
              </a:rPr>
              <a:t>    </a:t>
            </a:r>
            <a:r>
              <a:rPr lang="en-US" altLang="zh-CN" sz="2800" b="1" dirty="0" err="1" smtClean="0">
                <a:solidFill>
                  <a:srgbClr val="000000"/>
                </a:solidFill>
                <a:latin typeface="楷体" panose="02010609060101010101" pitchFamily="49" charset="-122"/>
                <a:ea typeface="楷体" panose="02010609060101010101" pitchFamily="49" charset="-122"/>
              </a:rPr>
              <a:t>在一张薄纸上任意画一个三角形</a:t>
            </a:r>
            <a:r>
              <a:rPr lang="zh-CN" altLang="en-US" sz="2800" b="1" dirty="0" smtClean="0">
                <a:solidFill>
                  <a:srgbClr val="000000"/>
                </a:solidFill>
                <a:latin typeface="楷体" panose="02010609060101010101" pitchFamily="49" charset="-122"/>
                <a:ea typeface="楷体" panose="02010609060101010101" pitchFamily="49" charset="-122"/>
              </a:rPr>
              <a:t>，</a:t>
            </a:r>
            <a:r>
              <a:rPr lang="en-US" altLang="zh-CN" sz="2800" b="1" dirty="0" smtClean="0">
                <a:solidFill>
                  <a:srgbClr val="000000"/>
                </a:solidFill>
                <a:latin typeface="楷体" panose="02010609060101010101" pitchFamily="49" charset="-122"/>
                <a:ea typeface="楷体" panose="02010609060101010101" pitchFamily="49" charset="-122"/>
              </a:rPr>
              <a:t>你能设法画出它的一个内角的平分线吗</a:t>
            </a:r>
            <a:r>
              <a:rPr lang="en-US" altLang="zh-CN" sz="2800" b="1" dirty="0">
                <a:solidFill>
                  <a:srgbClr val="000000"/>
                </a:solidFill>
                <a:latin typeface="楷体" panose="02010609060101010101" pitchFamily="49" charset="-122"/>
                <a:ea typeface="楷体" panose="02010609060101010101" pitchFamily="49" charset="-122"/>
              </a:rPr>
              <a:t>?你能通过折纸的方法得到它吗?</a:t>
            </a:r>
          </a:p>
        </p:txBody>
      </p:sp>
      <p:grpSp>
        <p:nvGrpSpPr>
          <p:cNvPr id="58375" name="组合 4">
            <a:extLst>
              <a:ext uri="{FF2B5EF4-FFF2-40B4-BE49-F238E27FC236}">
                <a16:creationId xmlns="" xmlns:a16="http://schemas.microsoft.com/office/drawing/2014/main" id="{E8E1F218-C7BC-4918-9194-E7131E5AF6E8}"/>
              </a:ext>
            </a:extLst>
          </p:cNvPr>
          <p:cNvGrpSpPr>
            <a:grpSpLocks/>
          </p:cNvGrpSpPr>
          <p:nvPr/>
        </p:nvGrpSpPr>
        <p:grpSpPr bwMode="auto">
          <a:xfrm>
            <a:off x="2021164" y="760720"/>
            <a:ext cx="1685925" cy="410275"/>
            <a:chOff x="3485" y="1168"/>
            <a:chExt cx="2654" cy="647"/>
          </a:xfrm>
        </p:grpSpPr>
        <p:sp>
          <p:nvSpPr>
            <p:cNvPr id="18" name="圆角矩形 17">
              <a:extLst>
                <a:ext uri="{FF2B5EF4-FFF2-40B4-BE49-F238E27FC236}">
                  <a16:creationId xmlns="" xmlns:a16="http://schemas.microsoft.com/office/drawing/2014/main" id="{386F58A7-FFA3-4996-90B8-1C8D70BEB5CF}"/>
                </a:ext>
              </a:extLst>
            </p:cNvPr>
            <p:cNvSpPr/>
            <p:nvPr/>
          </p:nvSpPr>
          <p:spPr>
            <a:xfrm>
              <a:off x="3485" y="1168"/>
              <a:ext cx="2654" cy="626"/>
            </a:xfrm>
            <a:prstGeom prst="roundRect">
              <a:avLst/>
            </a:prstGeom>
            <a:solidFill>
              <a:schemeClr val="accent2">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b="1"/>
            </a:p>
          </p:txBody>
        </p:sp>
        <p:sp>
          <p:nvSpPr>
            <p:cNvPr id="58377" name="矩形 1">
              <a:extLst>
                <a:ext uri="{FF2B5EF4-FFF2-40B4-BE49-F238E27FC236}">
                  <a16:creationId xmlns="" xmlns:a16="http://schemas.microsoft.com/office/drawing/2014/main" id="{752192F9-7E50-4759-AD20-87F709D9BFE0}"/>
                </a:ext>
              </a:extLst>
            </p:cNvPr>
            <p:cNvSpPr>
              <a:spLocks noChangeArrowheads="1"/>
            </p:cNvSpPr>
            <p:nvPr/>
          </p:nvSpPr>
          <p:spPr bwMode="auto">
            <a:xfrm>
              <a:off x="3759" y="1203"/>
              <a:ext cx="2108" cy="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lnSpc>
                  <a:spcPct val="80000"/>
                </a:lnSpc>
              </a:pPr>
              <a:r>
                <a:rPr lang="zh-CN" altLang="en-US" sz="2400" b="1" dirty="0">
                  <a:solidFill>
                    <a:schemeClr val="bg1"/>
                  </a:solidFill>
                  <a:latin typeface="Times New Roman" panose="02020603050405020304" pitchFamily="18" charset="0"/>
                  <a:ea typeface="黑体" panose="02010609060101010101" pitchFamily="49" charset="-122"/>
                </a:rPr>
                <a:t>知识点 </a:t>
              </a:r>
              <a:r>
                <a:rPr lang="en-US" altLang="zh-CN" sz="2400" b="1" dirty="0" smtClean="0">
                  <a:solidFill>
                    <a:schemeClr val="bg1"/>
                  </a:solidFill>
                  <a:latin typeface="Times New Roman" panose="02020603050405020304" pitchFamily="18" charset="0"/>
                  <a:ea typeface="黑体" panose="02010609060101010101" pitchFamily="49" charset="-122"/>
                </a:rPr>
                <a:t>3</a:t>
              </a:r>
              <a:endParaRPr lang="zh-CN" altLang="en-US" sz="2400" b="1" dirty="0">
                <a:solidFill>
                  <a:schemeClr val="bg1"/>
                </a:solidFill>
                <a:latin typeface="Times New Roman" panose="02020603050405020304" pitchFamily="18" charset="0"/>
                <a:ea typeface="黑体" panose="02010609060101010101" pitchFamily="49" charset="-122"/>
              </a:endParaRPr>
            </a:p>
          </p:txBody>
        </p:sp>
      </p:grpSp>
      <p:sp>
        <p:nvSpPr>
          <p:cNvPr id="58378" name="文本框 1">
            <a:extLst>
              <a:ext uri="{FF2B5EF4-FFF2-40B4-BE49-F238E27FC236}">
                <a16:creationId xmlns="" xmlns:a16="http://schemas.microsoft.com/office/drawing/2014/main" id="{7C708E43-99BE-4D08-B927-8155DEE25A99}"/>
              </a:ext>
            </a:extLst>
          </p:cNvPr>
          <p:cNvSpPr txBox="1">
            <a:spLocks noChangeArrowheads="1"/>
          </p:cNvSpPr>
          <p:nvPr/>
        </p:nvSpPr>
        <p:spPr bwMode="auto">
          <a:xfrm>
            <a:off x="3861077" y="722621"/>
            <a:ext cx="379571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400" b="1" dirty="0">
                <a:latin typeface="黑体" panose="02010609060101010101" pitchFamily="49" charset="-122"/>
                <a:ea typeface="黑体" panose="02010609060101010101" pitchFamily="49" charset="-122"/>
              </a:rPr>
              <a:t>三角形的角平分线</a:t>
            </a:r>
          </a:p>
        </p:txBody>
      </p:sp>
      <p:grpSp>
        <p:nvGrpSpPr>
          <p:cNvPr id="17" name="组合 2"/>
          <p:cNvGrpSpPr>
            <a:grpSpLocks/>
          </p:cNvGrpSpPr>
          <p:nvPr/>
        </p:nvGrpSpPr>
        <p:grpSpPr bwMode="auto">
          <a:xfrm>
            <a:off x="-3175" y="-57150"/>
            <a:ext cx="2006600" cy="478473"/>
            <a:chOff x="123" y="40"/>
            <a:chExt cx="3160" cy="753"/>
          </a:xfrm>
        </p:grpSpPr>
        <p:cxnSp>
          <p:nvCxnSpPr>
            <p:cNvPr id="24" name="直线连接符 23"/>
            <p:cNvCxnSpPr/>
            <p:nvPr/>
          </p:nvCxnSpPr>
          <p:spPr>
            <a:xfrm>
              <a:off x="123" y="777"/>
              <a:ext cx="3160" cy="0"/>
            </a:xfrm>
            <a:prstGeom prst="line">
              <a:avLst/>
            </a:prstGeom>
            <a:ln>
              <a:solidFill>
                <a:srgbClr val="00B050"/>
              </a:solidFill>
            </a:ln>
          </p:spPr>
          <p:style>
            <a:lnRef idx="2">
              <a:schemeClr val="accent1"/>
            </a:lnRef>
            <a:fillRef idx="0">
              <a:schemeClr val="accent1"/>
            </a:fillRef>
            <a:effectRef idx="1">
              <a:schemeClr val="accent1"/>
            </a:effectRef>
            <a:fontRef idx="minor">
              <a:schemeClr val="tx1"/>
            </a:fontRef>
          </p:style>
        </p:cxnSp>
        <p:sp>
          <p:nvSpPr>
            <p:cNvPr id="25" name="文本框 18"/>
            <p:cNvSpPr txBox="1">
              <a:spLocks noChangeArrowheads="1"/>
            </p:cNvSpPr>
            <p:nvPr/>
          </p:nvSpPr>
          <p:spPr bwMode="auto">
            <a:xfrm>
              <a:off x="930" y="40"/>
              <a:ext cx="2310" cy="7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eaLnBrk="0" hangingPunct="0">
                <a:defRPr sz="2500" b="1">
                  <a:latin typeface="宋体" pitchFamily="2" charset="-122"/>
                  <a:cs typeface="Yuanti SC"/>
                </a:defRPr>
              </a:lvl1pPr>
            </a:lstStyle>
            <a:p>
              <a:r>
                <a:rPr lang="zh-CN" altLang="en-US" dirty="0"/>
                <a:t>探究新知</a:t>
              </a:r>
            </a:p>
          </p:txBody>
        </p:sp>
        <p:sp>
          <p:nvSpPr>
            <p:cNvPr id="26" name="Freeform 74"/>
            <p:cNvSpPr>
              <a:spLocks noChangeAspect="1" noEditPoints="1"/>
            </p:cNvSpPr>
            <p:nvPr/>
          </p:nvSpPr>
          <p:spPr bwMode="auto">
            <a:xfrm>
              <a:off x="248" y="157"/>
              <a:ext cx="568" cy="505"/>
            </a:xfrm>
            <a:custGeom>
              <a:avLst/>
              <a:gdLst>
                <a:gd name="T0" fmla="*/ 127 w 167"/>
                <a:gd name="T1" fmla="*/ 22 h 148"/>
                <a:gd name="T2" fmla="*/ 74 w 167"/>
                <a:gd name="T3" fmla="*/ 0 h 148"/>
                <a:gd name="T4" fmla="*/ 0 w 167"/>
                <a:gd name="T5" fmla="*/ 74 h 148"/>
                <a:gd name="T6" fmla="*/ 74 w 167"/>
                <a:gd name="T7" fmla="*/ 148 h 148"/>
                <a:gd name="T8" fmla="*/ 143 w 167"/>
                <a:gd name="T9" fmla="*/ 99 h 148"/>
                <a:gd name="T10" fmla="*/ 70 w 167"/>
                <a:gd name="T11" fmla="*/ 79 h 148"/>
                <a:gd name="T12" fmla="*/ 127 w 167"/>
                <a:gd name="T13" fmla="*/ 22 h 148"/>
                <a:gd name="T14" fmla="*/ 147 w 167"/>
                <a:gd name="T15" fmla="*/ 19 h 148"/>
                <a:gd name="T16" fmla="*/ 93 w 167"/>
                <a:gd name="T17" fmla="*/ 73 h 148"/>
                <a:gd name="T18" fmla="*/ 164 w 167"/>
                <a:gd name="T19" fmla="*/ 92 h 148"/>
                <a:gd name="T20" fmla="*/ 167 w 167"/>
                <a:gd name="T21" fmla="*/ 69 h 148"/>
                <a:gd name="T22" fmla="*/ 147 w 167"/>
                <a:gd name="T23" fmla="*/ 19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7" h="148">
                  <a:moveTo>
                    <a:pt x="127" y="22"/>
                  </a:moveTo>
                  <a:cubicBezTo>
                    <a:pt x="113" y="8"/>
                    <a:pt x="95" y="0"/>
                    <a:pt x="74" y="0"/>
                  </a:cubicBezTo>
                  <a:cubicBezTo>
                    <a:pt x="33" y="0"/>
                    <a:pt x="0" y="33"/>
                    <a:pt x="0" y="74"/>
                  </a:cubicBezTo>
                  <a:cubicBezTo>
                    <a:pt x="0" y="115"/>
                    <a:pt x="33" y="148"/>
                    <a:pt x="74" y="148"/>
                  </a:cubicBezTo>
                  <a:cubicBezTo>
                    <a:pt x="106" y="148"/>
                    <a:pt x="133" y="127"/>
                    <a:pt x="143" y="99"/>
                  </a:cubicBezTo>
                  <a:cubicBezTo>
                    <a:pt x="70" y="79"/>
                    <a:pt x="70" y="79"/>
                    <a:pt x="70" y="79"/>
                  </a:cubicBezTo>
                  <a:lnTo>
                    <a:pt x="127" y="22"/>
                  </a:lnTo>
                  <a:close/>
                  <a:moveTo>
                    <a:pt x="147" y="19"/>
                  </a:moveTo>
                  <a:cubicBezTo>
                    <a:pt x="93" y="73"/>
                    <a:pt x="93" y="73"/>
                    <a:pt x="93" y="73"/>
                  </a:cubicBezTo>
                  <a:cubicBezTo>
                    <a:pt x="164" y="92"/>
                    <a:pt x="164" y="92"/>
                    <a:pt x="164" y="92"/>
                  </a:cubicBezTo>
                  <a:cubicBezTo>
                    <a:pt x="166" y="85"/>
                    <a:pt x="167" y="77"/>
                    <a:pt x="167" y="69"/>
                  </a:cubicBezTo>
                  <a:cubicBezTo>
                    <a:pt x="167" y="50"/>
                    <a:pt x="160" y="32"/>
                    <a:pt x="147" y="19"/>
                  </a:cubicBezTo>
                  <a:close/>
                </a:path>
              </a:pathLst>
            </a:custGeom>
            <a:solidFill>
              <a:schemeClr val="accent3">
                <a:lumMod val="75000"/>
              </a:schemeClr>
            </a:solidFill>
            <a:ln>
              <a:noFill/>
            </a:ln>
          </p:spPr>
          <p:txBody>
            <a:bodyPr/>
            <a:lstStyle/>
            <a:p>
              <a:pPr fontAlgn="auto">
                <a:spcBef>
                  <a:spcPts val="0"/>
                </a:spcBef>
                <a:spcAft>
                  <a:spcPts val="0"/>
                </a:spcAft>
                <a:buFontTx/>
                <a:buNone/>
                <a:defRPr/>
              </a:pPr>
              <a:endParaRPr lang="en-US" b="1" dirty="0">
                <a:solidFill>
                  <a:srgbClr val="000000"/>
                </a:solidFill>
                <a:latin typeface="+mn-lt"/>
                <a:ea typeface="微软雅黑" panose="020B0503020204020204" pitchFamily="34" charset="-122"/>
              </a:endParaRPr>
            </a:p>
          </p:txBody>
        </p:sp>
      </p:grpSp>
    </p:spTree>
  </p:cSld>
  <p:clrMapOvr>
    <a:masterClrMapping/>
  </p:clrMapOvr>
  <p:transition spd="slow">
    <p:random/>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Freeform 129" descr="底色1">
            <a:extLst>
              <a:ext uri="{FF2B5EF4-FFF2-40B4-BE49-F238E27FC236}">
                <a16:creationId xmlns="" xmlns:a16="http://schemas.microsoft.com/office/drawing/2014/main" id="{6828AD5B-03A5-4326-B82F-7D3BB3B26402}"/>
              </a:ext>
            </a:extLst>
          </p:cNvPr>
          <p:cNvSpPr>
            <a:spLocks noChangeArrowheads="1"/>
          </p:cNvSpPr>
          <p:nvPr/>
        </p:nvSpPr>
        <p:spPr bwMode="auto">
          <a:xfrm>
            <a:off x="4972050" y="914400"/>
            <a:ext cx="2686050" cy="1371600"/>
          </a:xfrm>
          <a:custGeom>
            <a:avLst/>
            <a:gdLst>
              <a:gd name="T0" fmla="*/ 0 w 2256"/>
              <a:gd name="T1" fmla="*/ 912 h 912"/>
              <a:gd name="T2" fmla="*/ 2256 w 2256"/>
              <a:gd name="T3" fmla="*/ 912 h 912"/>
              <a:gd name="T4" fmla="*/ 1536 w 2256"/>
              <a:gd name="T5" fmla="*/ 0 h 912"/>
              <a:gd name="T6" fmla="*/ 0 w 2256"/>
              <a:gd name="T7" fmla="*/ 912 h 912"/>
            </a:gdLst>
            <a:ahLst/>
            <a:cxnLst>
              <a:cxn ang="0">
                <a:pos x="T0" y="T1"/>
              </a:cxn>
              <a:cxn ang="0">
                <a:pos x="T2" y="T3"/>
              </a:cxn>
              <a:cxn ang="0">
                <a:pos x="T4" y="T5"/>
              </a:cxn>
              <a:cxn ang="0">
                <a:pos x="T6" y="T7"/>
              </a:cxn>
            </a:cxnLst>
            <a:rect l="0" t="0" r="r" b="b"/>
            <a:pathLst>
              <a:path w="2256" h="912">
                <a:moveTo>
                  <a:pt x="0" y="912"/>
                </a:moveTo>
                <a:lnTo>
                  <a:pt x="2256" y="912"/>
                </a:lnTo>
                <a:lnTo>
                  <a:pt x="1536" y="0"/>
                </a:lnTo>
                <a:lnTo>
                  <a:pt x="0" y="912"/>
                </a:lnTo>
                <a:close/>
              </a:path>
            </a:pathLst>
          </a:custGeom>
          <a:noFill/>
          <a:ln w="38100">
            <a:solidFill>
              <a:srgbClr val="000066"/>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latin typeface="+mn-lt"/>
            </a:endParaRPr>
          </a:p>
        </p:txBody>
      </p:sp>
      <p:sp>
        <p:nvSpPr>
          <p:cNvPr id="59394" name="Rectangle 130" descr="底色1">
            <a:extLst>
              <a:ext uri="{FF2B5EF4-FFF2-40B4-BE49-F238E27FC236}">
                <a16:creationId xmlns="" xmlns:a16="http://schemas.microsoft.com/office/drawing/2014/main" id="{701F66B8-4A10-4BDC-9507-C8E2196E5271}"/>
              </a:ext>
            </a:extLst>
          </p:cNvPr>
          <p:cNvSpPr>
            <a:spLocks noChangeArrowheads="1"/>
          </p:cNvSpPr>
          <p:nvPr/>
        </p:nvSpPr>
        <p:spPr bwMode="auto">
          <a:xfrm>
            <a:off x="4697413" y="2125663"/>
            <a:ext cx="331787" cy="414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100" b="1" i="1">
                <a:solidFill>
                  <a:srgbClr val="000066"/>
                </a:solidFill>
                <a:latin typeface="+mn-lt"/>
                <a:ea typeface="华文中宋" panose="020B0503020204020204" pitchFamily="2" charset="-122"/>
              </a:rPr>
              <a:t>B</a:t>
            </a:r>
          </a:p>
        </p:txBody>
      </p:sp>
      <p:sp>
        <p:nvSpPr>
          <p:cNvPr id="59395" name="Rectangle 131" descr="底色1">
            <a:extLst>
              <a:ext uri="{FF2B5EF4-FFF2-40B4-BE49-F238E27FC236}">
                <a16:creationId xmlns="" xmlns:a16="http://schemas.microsoft.com/office/drawing/2014/main" id="{139CFE11-AB6C-4943-9762-D74592309A98}"/>
              </a:ext>
            </a:extLst>
          </p:cNvPr>
          <p:cNvSpPr>
            <a:spLocks noChangeArrowheads="1"/>
          </p:cNvSpPr>
          <p:nvPr/>
        </p:nvSpPr>
        <p:spPr bwMode="auto">
          <a:xfrm>
            <a:off x="6686550" y="525463"/>
            <a:ext cx="374650" cy="414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100" b="1" i="1">
                <a:solidFill>
                  <a:srgbClr val="000066"/>
                </a:solidFill>
                <a:latin typeface="+mn-lt"/>
                <a:ea typeface="华文中宋" panose="020B0503020204020204" pitchFamily="2" charset="-122"/>
              </a:rPr>
              <a:t>A</a:t>
            </a:r>
          </a:p>
        </p:txBody>
      </p:sp>
      <p:sp>
        <p:nvSpPr>
          <p:cNvPr id="59396" name="Rectangle 132" descr="底色1">
            <a:extLst>
              <a:ext uri="{FF2B5EF4-FFF2-40B4-BE49-F238E27FC236}">
                <a16:creationId xmlns="" xmlns:a16="http://schemas.microsoft.com/office/drawing/2014/main" id="{7FFBAD71-35FC-431D-8A45-3CD8E1EB0ADF}"/>
              </a:ext>
            </a:extLst>
          </p:cNvPr>
          <p:cNvSpPr>
            <a:spLocks noChangeArrowheads="1"/>
          </p:cNvSpPr>
          <p:nvPr/>
        </p:nvSpPr>
        <p:spPr bwMode="auto">
          <a:xfrm>
            <a:off x="7561263" y="2114550"/>
            <a:ext cx="376237"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100" b="1" i="1">
                <a:solidFill>
                  <a:srgbClr val="000066"/>
                </a:solidFill>
                <a:latin typeface="+mn-lt"/>
                <a:ea typeface="华文中宋" panose="020B0503020204020204" pitchFamily="2" charset="-122"/>
              </a:rPr>
              <a:t>C</a:t>
            </a:r>
          </a:p>
        </p:txBody>
      </p:sp>
      <p:sp>
        <p:nvSpPr>
          <p:cNvPr id="326793" name="Rectangle 137" descr="底色1">
            <a:extLst>
              <a:ext uri="{FF2B5EF4-FFF2-40B4-BE49-F238E27FC236}">
                <a16:creationId xmlns="" xmlns:a16="http://schemas.microsoft.com/office/drawing/2014/main" id="{252D7B9F-D618-45D3-8D5D-DF5FD9DD4ACD}"/>
              </a:ext>
            </a:extLst>
          </p:cNvPr>
          <p:cNvSpPr>
            <a:spLocks noChangeArrowheads="1"/>
          </p:cNvSpPr>
          <p:nvPr/>
        </p:nvSpPr>
        <p:spPr bwMode="auto">
          <a:xfrm>
            <a:off x="1138444" y="1158875"/>
            <a:ext cx="450060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400" b="1" dirty="0">
                <a:solidFill>
                  <a:srgbClr val="FF0000"/>
                </a:solidFill>
                <a:latin typeface="仿宋" panose="02010609060101010101" pitchFamily="49" charset="-122"/>
                <a:ea typeface="仿宋" panose="02010609060101010101" pitchFamily="49" charset="-122"/>
              </a:rPr>
              <a:t>用量角器画最简</a:t>
            </a:r>
            <a:r>
              <a:rPr lang="zh-CN" altLang="en-US" sz="2400" b="1" dirty="0" smtClean="0">
                <a:solidFill>
                  <a:srgbClr val="FF0000"/>
                </a:solidFill>
                <a:latin typeface="仿宋" panose="02010609060101010101" pitchFamily="49" charset="-122"/>
                <a:ea typeface="仿宋" panose="02010609060101010101" pitchFamily="49" charset="-122"/>
              </a:rPr>
              <a:t>便，用</a:t>
            </a:r>
            <a:r>
              <a:rPr lang="zh-CN" altLang="en-US" sz="2400" b="1" dirty="0">
                <a:solidFill>
                  <a:srgbClr val="FF0000"/>
                </a:solidFill>
                <a:latin typeface="仿宋" panose="02010609060101010101" pitchFamily="49" charset="-122"/>
                <a:ea typeface="仿宋" panose="02010609060101010101" pitchFamily="49" charset="-122"/>
              </a:rPr>
              <a:t>圆规也能</a:t>
            </a:r>
            <a:r>
              <a:rPr lang="en-US" altLang="zh-CN" sz="2400" b="1" dirty="0">
                <a:solidFill>
                  <a:srgbClr val="FF0000"/>
                </a:solidFill>
                <a:latin typeface="仿宋" panose="02010609060101010101" pitchFamily="49" charset="-122"/>
                <a:ea typeface="仿宋" panose="02010609060101010101" pitchFamily="49" charset="-122"/>
              </a:rPr>
              <a:t>.</a:t>
            </a:r>
          </a:p>
        </p:txBody>
      </p:sp>
      <p:sp>
        <p:nvSpPr>
          <p:cNvPr id="326797" name="Arc 141">
            <a:extLst>
              <a:ext uri="{FF2B5EF4-FFF2-40B4-BE49-F238E27FC236}">
                <a16:creationId xmlns="" xmlns:a16="http://schemas.microsoft.com/office/drawing/2014/main" id="{758C36FC-5A45-40F9-A0B7-FC7925775102}"/>
              </a:ext>
            </a:extLst>
          </p:cNvPr>
          <p:cNvSpPr>
            <a:spLocks noChangeAspect="1" noChangeArrowheads="1"/>
          </p:cNvSpPr>
          <p:nvPr/>
        </p:nvSpPr>
        <p:spPr bwMode="auto">
          <a:xfrm>
            <a:off x="6810375" y="892175"/>
            <a:ext cx="790575" cy="822325"/>
          </a:xfrm>
          <a:custGeom>
            <a:avLst/>
            <a:gdLst>
              <a:gd name="T0" fmla="*/ 18715 w 18716"/>
              <a:gd name="T1" fmla="*/ 10782 h 21600"/>
              <a:gd name="T2" fmla="*/ 0 w 18716"/>
              <a:gd name="T3" fmla="*/ 21600 h 21600"/>
              <a:gd name="T4" fmla="*/ 18715 w 18716"/>
              <a:gd name="T5" fmla="*/ 10782 h 21600"/>
              <a:gd name="T6" fmla="*/ 0 w 18716"/>
              <a:gd name="T7" fmla="*/ 21600 h 21600"/>
              <a:gd name="T8" fmla="*/ 0 w 18716"/>
              <a:gd name="T9" fmla="*/ 0 h 21600"/>
            </a:gdLst>
            <a:ahLst/>
            <a:cxnLst>
              <a:cxn ang="0">
                <a:pos x="T0" y="T1"/>
              </a:cxn>
              <a:cxn ang="0">
                <a:pos x="T2" y="T3"/>
              </a:cxn>
              <a:cxn ang="0">
                <a:pos x="T4" y="T5"/>
              </a:cxn>
              <a:cxn ang="0">
                <a:pos x="T6" y="T7"/>
              </a:cxn>
              <a:cxn ang="0">
                <a:pos x="T8" y="T9"/>
              </a:cxn>
            </a:cxnLst>
            <a:rect l="0" t="0" r="r" b="b"/>
            <a:pathLst>
              <a:path w="18716" h="21600" fill="none">
                <a:moveTo>
                  <a:pt x="18715" y="10782"/>
                </a:moveTo>
                <a:cubicBezTo>
                  <a:pt x="14860" y="17475"/>
                  <a:pt x="7723" y="21599"/>
                  <a:pt x="0" y="21600"/>
                </a:cubicBezTo>
              </a:path>
              <a:path w="18716" h="21600" stroke="0">
                <a:moveTo>
                  <a:pt x="18715" y="10782"/>
                </a:moveTo>
                <a:cubicBezTo>
                  <a:pt x="14860" y="17475"/>
                  <a:pt x="7723" y="21599"/>
                  <a:pt x="0" y="21600"/>
                </a:cubicBezTo>
                <a:lnTo>
                  <a:pt x="0" y="0"/>
                </a:lnTo>
                <a:close/>
              </a:path>
            </a:pathLst>
          </a:custGeom>
          <a:noFill/>
          <a:ln w="38100">
            <a:solidFill>
              <a:srgbClr val="003399"/>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latin typeface="+mn-lt"/>
            </a:endParaRPr>
          </a:p>
        </p:txBody>
      </p:sp>
      <p:sp>
        <p:nvSpPr>
          <p:cNvPr id="326798" name="Arc 142">
            <a:extLst>
              <a:ext uri="{FF2B5EF4-FFF2-40B4-BE49-F238E27FC236}">
                <a16:creationId xmlns="" xmlns:a16="http://schemas.microsoft.com/office/drawing/2014/main" id="{D4D47BC5-0D91-4849-A814-2655F99154D2}"/>
              </a:ext>
            </a:extLst>
          </p:cNvPr>
          <p:cNvSpPr>
            <a:spLocks noChangeAspect="1" noChangeArrowheads="1"/>
          </p:cNvSpPr>
          <p:nvPr/>
        </p:nvSpPr>
        <p:spPr bwMode="auto">
          <a:xfrm rot="751923">
            <a:off x="5943600" y="742950"/>
            <a:ext cx="792163" cy="822325"/>
          </a:xfrm>
          <a:custGeom>
            <a:avLst/>
            <a:gdLst>
              <a:gd name="T0" fmla="*/ 18716 w 18716"/>
              <a:gd name="T1" fmla="*/ 21600 h 21600"/>
              <a:gd name="T2" fmla="*/ 0 w 18716"/>
              <a:gd name="T3" fmla="*/ 10782 h 21600"/>
              <a:gd name="T4" fmla="*/ 18716 w 18716"/>
              <a:gd name="T5" fmla="*/ 21600 h 21600"/>
              <a:gd name="T6" fmla="*/ 0 w 18716"/>
              <a:gd name="T7" fmla="*/ 10782 h 21600"/>
              <a:gd name="T8" fmla="*/ 18716 w 18716"/>
              <a:gd name="T9" fmla="*/ 0 h 21600"/>
            </a:gdLst>
            <a:ahLst/>
            <a:cxnLst>
              <a:cxn ang="0">
                <a:pos x="T0" y="T1"/>
              </a:cxn>
              <a:cxn ang="0">
                <a:pos x="T2" y="T3"/>
              </a:cxn>
              <a:cxn ang="0">
                <a:pos x="T4" y="T5"/>
              </a:cxn>
              <a:cxn ang="0">
                <a:pos x="T6" y="T7"/>
              </a:cxn>
              <a:cxn ang="0">
                <a:pos x="T8" y="T9"/>
              </a:cxn>
            </a:cxnLst>
            <a:rect l="0" t="0" r="r" b="b"/>
            <a:pathLst>
              <a:path w="18716" h="21600" fill="none">
                <a:moveTo>
                  <a:pt x="18716" y="21600"/>
                </a:moveTo>
                <a:cubicBezTo>
                  <a:pt x="10992" y="21600"/>
                  <a:pt x="3855" y="17475"/>
                  <a:pt x="0" y="10782"/>
                </a:cubicBezTo>
              </a:path>
              <a:path w="18716" h="21600" stroke="0">
                <a:moveTo>
                  <a:pt x="18716" y="21600"/>
                </a:moveTo>
                <a:cubicBezTo>
                  <a:pt x="10992" y="21600"/>
                  <a:pt x="3855" y="17475"/>
                  <a:pt x="0" y="10782"/>
                </a:cubicBezTo>
                <a:lnTo>
                  <a:pt x="18716" y="0"/>
                </a:lnTo>
                <a:close/>
              </a:path>
            </a:pathLst>
          </a:custGeom>
          <a:noFill/>
          <a:ln w="38100">
            <a:solidFill>
              <a:srgbClr val="003399"/>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latin typeface="+mn-lt"/>
            </a:endParaRPr>
          </a:p>
        </p:txBody>
      </p:sp>
      <p:sp>
        <p:nvSpPr>
          <p:cNvPr id="326799" name="Arc 143">
            <a:extLst>
              <a:ext uri="{FF2B5EF4-FFF2-40B4-BE49-F238E27FC236}">
                <a16:creationId xmlns="" xmlns:a16="http://schemas.microsoft.com/office/drawing/2014/main" id="{BEA06A43-7CCA-4593-AB79-D3453866A4E8}"/>
              </a:ext>
            </a:extLst>
          </p:cNvPr>
          <p:cNvSpPr>
            <a:spLocks noChangeAspect="1" noChangeArrowheads="1"/>
          </p:cNvSpPr>
          <p:nvPr/>
        </p:nvSpPr>
        <p:spPr bwMode="auto">
          <a:xfrm rot="-6991335">
            <a:off x="5894388" y="1360488"/>
            <a:ext cx="917575" cy="822325"/>
          </a:xfrm>
          <a:custGeom>
            <a:avLst/>
            <a:gdLst>
              <a:gd name="T0" fmla="*/ 2884 w 21600"/>
              <a:gd name="T1" fmla="*/ 21565 h 21566"/>
              <a:gd name="T2" fmla="*/ 0 w 21600"/>
              <a:gd name="T3" fmla="*/ 10783 h 21566"/>
              <a:gd name="T4" fmla="*/ 2884 w 21600"/>
              <a:gd name="T5" fmla="*/ 0 h 21566"/>
              <a:gd name="T6" fmla="*/ 2884 w 21600"/>
              <a:gd name="T7" fmla="*/ 21565 h 21566"/>
              <a:gd name="T8" fmla="*/ 0 w 21600"/>
              <a:gd name="T9" fmla="*/ 10783 h 21566"/>
              <a:gd name="T10" fmla="*/ 2884 w 21600"/>
              <a:gd name="T11" fmla="*/ 0 h 21566"/>
              <a:gd name="T12" fmla="*/ 21600 w 21600"/>
              <a:gd name="T13" fmla="*/ 10783 h 21566"/>
            </a:gdLst>
            <a:ahLst/>
            <a:cxnLst>
              <a:cxn ang="0">
                <a:pos x="T0" y="T1"/>
              </a:cxn>
              <a:cxn ang="0">
                <a:pos x="T2" y="T3"/>
              </a:cxn>
              <a:cxn ang="0">
                <a:pos x="T4" y="T5"/>
              </a:cxn>
              <a:cxn ang="0">
                <a:pos x="T6" y="T7"/>
              </a:cxn>
              <a:cxn ang="0">
                <a:pos x="T8" y="T9"/>
              </a:cxn>
              <a:cxn ang="0">
                <a:pos x="T10" y="T11"/>
              </a:cxn>
              <a:cxn ang="0">
                <a:pos x="T12" y="T13"/>
              </a:cxn>
            </a:cxnLst>
            <a:rect l="0" t="0" r="r" b="b"/>
            <a:pathLst>
              <a:path w="21600" h="21566" fill="none">
                <a:moveTo>
                  <a:pt x="2884" y="21565"/>
                </a:moveTo>
                <a:cubicBezTo>
                  <a:pt x="994" y="18286"/>
                  <a:pt x="0" y="14567"/>
                  <a:pt x="0" y="10783"/>
                </a:cubicBezTo>
                <a:cubicBezTo>
                  <a:pt x="-1" y="6998"/>
                  <a:pt x="994" y="3279"/>
                  <a:pt x="2884" y="0"/>
                </a:cubicBezTo>
              </a:path>
              <a:path w="21600" h="21566" stroke="0">
                <a:moveTo>
                  <a:pt x="2884" y="21565"/>
                </a:moveTo>
                <a:cubicBezTo>
                  <a:pt x="994" y="18286"/>
                  <a:pt x="0" y="14567"/>
                  <a:pt x="0" y="10783"/>
                </a:cubicBezTo>
                <a:cubicBezTo>
                  <a:pt x="-1" y="6998"/>
                  <a:pt x="994" y="3279"/>
                  <a:pt x="2884" y="0"/>
                </a:cubicBezTo>
                <a:lnTo>
                  <a:pt x="21600" y="10783"/>
                </a:lnTo>
                <a:close/>
              </a:path>
            </a:pathLst>
          </a:custGeom>
          <a:noFill/>
          <a:ln w="38100">
            <a:solidFill>
              <a:srgbClr val="003399"/>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latin typeface="+mn-lt"/>
            </a:endParaRPr>
          </a:p>
        </p:txBody>
      </p:sp>
      <p:sp>
        <p:nvSpPr>
          <p:cNvPr id="326800" name="Arc 144">
            <a:extLst>
              <a:ext uri="{FF2B5EF4-FFF2-40B4-BE49-F238E27FC236}">
                <a16:creationId xmlns="" xmlns:a16="http://schemas.microsoft.com/office/drawing/2014/main" id="{B59701F4-98B2-4193-AB61-83EB6F36901C}"/>
              </a:ext>
            </a:extLst>
          </p:cNvPr>
          <p:cNvSpPr>
            <a:spLocks noChangeAspect="1" noChangeArrowheads="1"/>
          </p:cNvSpPr>
          <p:nvPr/>
        </p:nvSpPr>
        <p:spPr bwMode="auto">
          <a:xfrm rot="-6534153">
            <a:off x="6577013" y="1687513"/>
            <a:ext cx="793750" cy="825500"/>
          </a:xfrm>
          <a:custGeom>
            <a:avLst/>
            <a:gdLst>
              <a:gd name="T0" fmla="*/ 0 w 18716"/>
              <a:gd name="T1" fmla="*/ 10817 h 21600"/>
              <a:gd name="T2" fmla="*/ 18715 w 18716"/>
              <a:gd name="T3" fmla="*/ 0 h 21600"/>
              <a:gd name="T4" fmla="*/ 0 w 18716"/>
              <a:gd name="T5" fmla="*/ 10817 h 21600"/>
              <a:gd name="T6" fmla="*/ 18715 w 18716"/>
              <a:gd name="T7" fmla="*/ 0 h 21600"/>
              <a:gd name="T8" fmla="*/ 18716 w 18716"/>
              <a:gd name="T9" fmla="*/ 21600 h 21600"/>
            </a:gdLst>
            <a:ahLst/>
            <a:cxnLst>
              <a:cxn ang="0">
                <a:pos x="T0" y="T1"/>
              </a:cxn>
              <a:cxn ang="0">
                <a:pos x="T2" y="T3"/>
              </a:cxn>
              <a:cxn ang="0">
                <a:pos x="T4" y="T5"/>
              </a:cxn>
              <a:cxn ang="0">
                <a:pos x="T6" y="T7"/>
              </a:cxn>
              <a:cxn ang="0">
                <a:pos x="T8" y="T9"/>
              </a:cxn>
            </a:cxnLst>
            <a:rect l="0" t="0" r="r" b="b"/>
            <a:pathLst>
              <a:path w="18716" h="21600" fill="none">
                <a:moveTo>
                  <a:pt x="0" y="10817"/>
                </a:moveTo>
                <a:cubicBezTo>
                  <a:pt x="3855" y="4124"/>
                  <a:pt x="10992" y="0"/>
                  <a:pt x="18715" y="0"/>
                </a:cubicBezTo>
              </a:path>
              <a:path w="18716" h="21600" stroke="0">
                <a:moveTo>
                  <a:pt x="0" y="10817"/>
                </a:moveTo>
                <a:cubicBezTo>
                  <a:pt x="3855" y="4124"/>
                  <a:pt x="10992" y="0"/>
                  <a:pt x="18715" y="0"/>
                </a:cubicBezTo>
                <a:lnTo>
                  <a:pt x="18716" y="21600"/>
                </a:lnTo>
                <a:close/>
              </a:path>
            </a:pathLst>
          </a:custGeom>
          <a:noFill/>
          <a:ln w="38100">
            <a:solidFill>
              <a:srgbClr val="003399"/>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latin typeface="+mn-lt"/>
            </a:endParaRPr>
          </a:p>
        </p:txBody>
      </p:sp>
      <p:sp>
        <p:nvSpPr>
          <p:cNvPr id="326801" name="Oval 145">
            <a:extLst>
              <a:ext uri="{FF2B5EF4-FFF2-40B4-BE49-F238E27FC236}">
                <a16:creationId xmlns="" xmlns:a16="http://schemas.microsoft.com/office/drawing/2014/main" id="{78DD987D-FA40-46D4-96E2-51A50A5801B9}"/>
              </a:ext>
            </a:extLst>
          </p:cNvPr>
          <p:cNvSpPr>
            <a:spLocks noChangeAspect="1" noChangeArrowheads="1"/>
          </p:cNvSpPr>
          <p:nvPr/>
        </p:nvSpPr>
        <p:spPr bwMode="auto">
          <a:xfrm>
            <a:off x="6743700" y="857250"/>
            <a:ext cx="127000" cy="111125"/>
          </a:xfrm>
          <a:prstGeom prst="ellipse">
            <a:avLst/>
          </a:prstGeom>
          <a:gradFill rotWithShape="0">
            <a:gsLst>
              <a:gs pos="0">
                <a:srgbClr val="FFFFFF"/>
              </a:gs>
              <a:gs pos="100000">
                <a:schemeClr val="folHlink"/>
              </a:gs>
            </a:gsLst>
            <a:path path="shape">
              <a:fillToRect l="50000" t="50000" r="50000" b="50000"/>
            </a:path>
          </a:gradFill>
          <a:ln w="12700">
            <a:solidFill>
              <a:srgbClr val="CC3300"/>
            </a:solidFill>
            <a:round/>
            <a:headEnd/>
            <a:tailEnd/>
          </a:ln>
        </p:spPr>
        <p:txBody>
          <a:bodyPr/>
          <a:lstStyle/>
          <a:p>
            <a:endParaRPr lang="zh-CN" altLang="en-US" sz="100">
              <a:latin typeface="+mn-lt"/>
            </a:endParaRPr>
          </a:p>
        </p:txBody>
      </p:sp>
      <p:sp>
        <p:nvSpPr>
          <p:cNvPr id="326802" name="Oval 146">
            <a:extLst>
              <a:ext uri="{FF2B5EF4-FFF2-40B4-BE49-F238E27FC236}">
                <a16:creationId xmlns="" xmlns:a16="http://schemas.microsoft.com/office/drawing/2014/main" id="{3B931C98-2533-4AA9-A92C-00FC6EA56D95}"/>
              </a:ext>
            </a:extLst>
          </p:cNvPr>
          <p:cNvSpPr>
            <a:spLocks noChangeAspect="1" noChangeArrowheads="1"/>
          </p:cNvSpPr>
          <p:nvPr/>
        </p:nvSpPr>
        <p:spPr bwMode="auto">
          <a:xfrm>
            <a:off x="7188200" y="1546225"/>
            <a:ext cx="127000" cy="111125"/>
          </a:xfrm>
          <a:prstGeom prst="ellipse">
            <a:avLst/>
          </a:prstGeom>
          <a:gradFill rotWithShape="0">
            <a:gsLst>
              <a:gs pos="0">
                <a:srgbClr val="FFFFFF"/>
              </a:gs>
              <a:gs pos="100000">
                <a:schemeClr val="folHlink"/>
              </a:gs>
            </a:gsLst>
            <a:path path="shape">
              <a:fillToRect l="50000" t="50000" r="50000" b="50000"/>
            </a:path>
          </a:gradFill>
          <a:ln w="12700">
            <a:solidFill>
              <a:srgbClr val="CC3300"/>
            </a:solidFill>
            <a:round/>
            <a:headEnd/>
            <a:tailEnd/>
          </a:ln>
        </p:spPr>
        <p:txBody>
          <a:bodyPr/>
          <a:lstStyle/>
          <a:p>
            <a:endParaRPr lang="zh-CN" altLang="en-US" sz="100">
              <a:latin typeface="+mn-lt"/>
            </a:endParaRPr>
          </a:p>
        </p:txBody>
      </p:sp>
      <p:sp>
        <p:nvSpPr>
          <p:cNvPr id="326803" name="Oval 147">
            <a:extLst>
              <a:ext uri="{FF2B5EF4-FFF2-40B4-BE49-F238E27FC236}">
                <a16:creationId xmlns="" xmlns:a16="http://schemas.microsoft.com/office/drawing/2014/main" id="{EB0AC0BA-33CF-4CC4-A5F3-29463FBEF1F8}"/>
              </a:ext>
            </a:extLst>
          </p:cNvPr>
          <p:cNvSpPr>
            <a:spLocks noChangeAspect="1" noChangeArrowheads="1"/>
          </p:cNvSpPr>
          <p:nvPr/>
        </p:nvSpPr>
        <p:spPr bwMode="auto">
          <a:xfrm>
            <a:off x="6115050" y="1314450"/>
            <a:ext cx="127000" cy="111125"/>
          </a:xfrm>
          <a:prstGeom prst="ellipse">
            <a:avLst/>
          </a:prstGeom>
          <a:gradFill rotWithShape="0">
            <a:gsLst>
              <a:gs pos="0">
                <a:srgbClr val="FFFFFF"/>
              </a:gs>
              <a:gs pos="100000">
                <a:schemeClr val="folHlink"/>
              </a:gs>
            </a:gsLst>
            <a:path path="shape">
              <a:fillToRect l="50000" t="50000" r="50000" b="50000"/>
            </a:path>
          </a:gradFill>
          <a:ln w="12700">
            <a:solidFill>
              <a:srgbClr val="CC3300"/>
            </a:solidFill>
            <a:round/>
            <a:headEnd/>
            <a:tailEnd/>
          </a:ln>
        </p:spPr>
        <p:txBody>
          <a:bodyPr/>
          <a:lstStyle/>
          <a:p>
            <a:endParaRPr lang="zh-CN" altLang="en-US" sz="100">
              <a:latin typeface="+mn-lt"/>
            </a:endParaRPr>
          </a:p>
        </p:txBody>
      </p:sp>
      <p:sp>
        <p:nvSpPr>
          <p:cNvPr id="326804" name="Oval 148">
            <a:extLst>
              <a:ext uri="{FF2B5EF4-FFF2-40B4-BE49-F238E27FC236}">
                <a16:creationId xmlns="" xmlns:a16="http://schemas.microsoft.com/office/drawing/2014/main" id="{BD92CDE5-7D34-424C-AF57-C86686731B73}"/>
              </a:ext>
            </a:extLst>
          </p:cNvPr>
          <p:cNvSpPr>
            <a:spLocks noChangeAspect="1" noChangeArrowheads="1"/>
          </p:cNvSpPr>
          <p:nvPr/>
        </p:nvSpPr>
        <p:spPr bwMode="auto">
          <a:xfrm>
            <a:off x="6559550" y="2060575"/>
            <a:ext cx="127000" cy="111125"/>
          </a:xfrm>
          <a:prstGeom prst="ellipse">
            <a:avLst/>
          </a:prstGeom>
          <a:gradFill rotWithShape="0">
            <a:gsLst>
              <a:gs pos="0">
                <a:srgbClr val="FFFFFF"/>
              </a:gs>
              <a:gs pos="100000">
                <a:schemeClr val="folHlink"/>
              </a:gs>
            </a:gsLst>
            <a:path path="shape">
              <a:fillToRect l="50000" t="50000" r="50000" b="50000"/>
            </a:path>
          </a:gradFill>
          <a:ln w="12700">
            <a:solidFill>
              <a:srgbClr val="CC3300"/>
            </a:solidFill>
            <a:round/>
            <a:headEnd/>
            <a:tailEnd/>
          </a:ln>
        </p:spPr>
        <p:txBody>
          <a:bodyPr/>
          <a:lstStyle/>
          <a:p>
            <a:endParaRPr lang="zh-CN" altLang="en-US" sz="100">
              <a:latin typeface="+mn-lt"/>
            </a:endParaRPr>
          </a:p>
        </p:txBody>
      </p:sp>
      <p:sp>
        <p:nvSpPr>
          <p:cNvPr id="326805" name="Line 149">
            <a:extLst>
              <a:ext uri="{FF2B5EF4-FFF2-40B4-BE49-F238E27FC236}">
                <a16:creationId xmlns="" xmlns:a16="http://schemas.microsoft.com/office/drawing/2014/main" id="{7942029B-E899-4EBE-A7C3-C3506322B141}"/>
              </a:ext>
            </a:extLst>
          </p:cNvPr>
          <p:cNvSpPr>
            <a:spLocks noChangeShapeType="1"/>
          </p:cNvSpPr>
          <p:nvPr/>
        </p:nvSpPr>
        <p:spPr bwMode="auto">
          <a:xfrm flipH="1">
            <a:off x="6515100" y="914400"/>
            <a:ext cx="285750" cy="1885950"/>
          </a:xfrm>
          <a:prstGeom prst="line">
            <a:avLst/>
          </a:prstGeom>
          <a:noFill/>
          <a:ln w="38100">
            <a:solidFill>
              <a:srgbClr val="000066"/>
            </a:solidFill>
            <a:round/>
            <a:headEnd/>
            <a:tailE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326824" name="Rectangle 168" descr="底色1">
            <a:extLst>
              <a:ext uri="{FF2B5EF4-FFF2-40B4-BE49-F238E27FC236}">
                <a16:creationId xmlns="" xmlns:a16="http://schemas.microsoft.com/office/drawing/2014/main" id="{45BBF22C-1BE3-4959-8A79-D0A3065CAFEF}"/>
              </a:ext>
            </a:extLst>
          </p:cNvPr>
          <p:cNvSpPr>
            <a:spLocks noChangeArrowheads="1"/>
          </p:cNvSpPr>
          <p:nvPr/>
        </p:nvSpPr>
        <p:spPr bwMode="auto">
          <a:xfrm>
            <a:off x="518021" y="2051688"/>
            <a:ext cx="4053979" cy="14219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spcAft>
                <a:spcPct val="15000"/>
              </a:spcAft>
            </a:pPr>
            <a:r>
              <a:rPr lang="en-US" altLang="zh-CN" sz="2400" b="1" dirty="0">
                <a:solidFill>
                  <a:srgbClr val="000000"/>
                </a:solidFill>
                <a:latin typeface="+mn-lt"/>
              </a:rPr>
              <a:t>    </a:t>
            </a:r>
            <a:r>
              <a:rPr lang="en-US" altLang="zh-CN" sz="2400" b="1" dirty="0" smtClean="0">
                <a:solidFill>
                  <a:srgbClr val="000000"/>
                </a:solidFill>
                <a:latin typeface="+mn-lt"/>
              </a:rPr>
              <a:t>    </a:t>
            </a:r>
            <a:r>
              <a:rPr lang="zh-CN" altLang="en-US" sz="2400" b="1" dirty="0" smtClean="0">
                <a:solidFill>
                  <a:srgbClr val="000000"/>
                </a:solidFill>
                <a:latin typeface="+mn-lt"/>
              </a:rPr>
              <a:t>在</a:t>
            </a:r>
            <a:r>
              <a:rPr lang="zh-CN" altLang="en-US" sz="2400" b="1" dirty="0">
                <a:solidFill>
                  <a:srgbClr val="000000"/>
                </a:solidFill>
                <a:latin typeface="+mn-lt"/>
              </a:rPr>
              <a:t>一张纸上画出一</a:t>
            </a:r>
            <a:r>
              <a:rPr lang="zh-CN" altLang="en-US" sz="2400" b="1" dirty="0" smtClean="0">
                <a:solidFill>
                  <a:srgbClr val="000000"/>
                </a:solidFill>
                <a:latin typeface="+mn-lt"/>
              </a:rPr>
              <a:t>个三角形</a:t>
            </a:r>
            <a:r>
              <a:rPr lang="zh-CN" altLang="en-US" sz="2400" b="1" dirty="0">
                <a:solidFill>
                  <a:srgbClr val="000000"/>
                </a:solidFill>
                <a:latin typeface="+mn-lt"/>
              </a:rPr>
              <a:t>并剪</a:t>
            </a:r>
            <a:r>
              <a:rPr lang="zh-CN" altLang="en-US" sz="2400" b="1" dirty="0" smtClean="0">
                <a:solidFill>
                  <a:srgbClr val="000000"/>
                </a:solidFill>
                <a:latin typeface="+mn-lt"/>
              </a:rPr>
              <a:t>下，将</a:t>
            </a:r>
            <a:r>
              <a:rPr lang="zh-CN" altLang="en-US" sz="2400" b="1" dirty="0">
                <a:solidFill>
                  <a:srgbClr val="000000"/>
                </a:solidFill>
                <a:latin typeface="+mn-lt"/>
              </a:rPr>
              <a:t>它的一个角对</a:t>
            </a:r>
            <a:r>
              <a:rPr lang="zh-CN" altLang="en-US" sz="2400" b="1" dirty="0" smtClean="0">
                <a:solidFill>
                  <a:srgbClr val="000000"/>
                </a:solidFill>
                <a:latin typeface="+mn-lt"/>
              </a:rPr>
              <a:t>折，使</a:t>
            </a:r>
            <a:r>
              <a:rPr lang="zh-CN" altLang="en-US" sz="2400" b="1" dirty="0">
                <a:solidFill>
                  <a:srgbClr val="000000"/>
                </a:solidFill>
                <a:latin typeface="+mn-lt"/>
              </a:rPr>
              <a:t>其两边重合</a:t>
            </a:r>
            <a:r>
              <a:rPr lang="en-US" altLang="zh-CN" sz="2400" b="1" dirty="0">
                <a:solidFill>
                  <a:srgbClr val="000000"/>
                </a:solidFill>
                <a:latin typeface="+mn-lt"/>
              </a:rPr>
              <a:t>.</a:t>
            </a:r>
          </a:p>
        </p:txBody>
      </p:sp>
      <p:sp>
        <p:nvSpPr>
          <p:cNvPr id="59408" name="Rectangle 169" descr="底色1">
            <a:extLst>
              <a:ext uri="{FF2B5EF4-FFF2-40B4-BE49-F238E27FC236}">
                <a16:creationId xmlns="" xmlns:a16="http://schemas.microsoft.com/office/drawing/2014/main" id="{ACA61660-0EC5-4115-AECE-48C4EE5E960B}"/>
              </a:ext>
            </a:extLst>
          </p:cNvPr>
          <p:cNvSpPr>
            <a:spLocks noChangeArrowheads="1"/>
          </p:cNvSpPr>
          <p:nvPr/>
        </p:nvSpPr>
        <p:spPr bwMode="auto">
          <a:xfrm>
            <a:off x="1143000" y="3055938"/>
            <a:ext cx="6858000" cy="107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endParaRPr lang="zh-CN" altLang="en-US" sz="100">
              <a:latin typeface="+mn-lt"/>
            </a:endParaRPr>
          </a:p>
        </p:txBody>
      </p:sp>
      <p:sp>
        <p:nvSpPr>
          <p:cNvPr id="326827" name="Rectangle 171" descr="底色1">
            <a:extLst>
              <a:ext uri="{FF2B5EF4-FFF2-40B4-BE49-F238E27FC236}">
                <a16:creationId xmlns="" xmlns:a16="http://schemas.microsoft.com/office/drawing/2014/main" id="{1D50466E-F6EF-417F-A809-699E53C00879}"/>
              </a:ext>
            </a:extLst>
          </p:cNvPr>
          <p:cNvSpPr>
            <a:spLocks noChangeArrowheads="1"/>
          </p:cNvSpPr>
          <p:nvPr/>
        </p:nvSpPr>
        <p:spPr bwMode="auto">
          <a:xfrm>
            <a:off x="832947" y="4329785"/>
            <a:ext cx="4972050" cy="4247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90000"/>
              </a:lnSpc>
              <a:spcAft>
                <a:spcPct val="15000"/>
              </a:spcAft>
            </a:pPr>
            <a:r>
              <a:rPr lang="zh-CN" altLang="en-US" sz="2400" b="1" dirty="0">
                <a:solidFill>
                  <a:srgbClr val="FF0000"/>
                </a:solidFill>
                <a:latin typeface="+mn-lt"/>
                <a:ea typeface="仿宋" panose="02010609060101010101" pitchFamily="49" charset="-122"/>
              </a:rPr>
              <a:t>折痕</a:t>
            </a:r>
            <a:r>
              <a:rPr lang="en-US" altLang="zh-CN" sz="2400" b="1" i="1" dirty="0">
                <a:solidFill>
                  <a:srgbClr val="FF0000"/>
                </a:solidFill>
                <a:latin typeface="+mn-lt"/>
                <a:ea typeface="仿宋" panose="02010609060101010101" pitchFamily="49" charset="-122"/>
              </a:rPr>
              <a:t>AD</a:t>
            </a:r>
            <a:r>
              <a:rPr lang="zh-CN" altLang="en-US" sz="2400" b="1" dirty="0">
                <a:solidFill>
                  <a:srgbClr val="FF0000"/>
                </a:solidFill>
                <a:latin typeface="+mn-lt"/>
                <a:ea typeface="仿宋" panose="02010609060101010101" pitchFamily="49" charset="-122"/>
              </a:rPr>
              <a:t>即为三角形的</a:t>
            </a:r>
            <a:r>
              <a:rPr lang="zh-CN" altLang="en-US" sz="2400" b="1" i="1" dirty="0">
                <a:solidFill>
                  <a:srgbClr val="FF0000"/>
                </a:solidFill>
                <a:latin typeface="+mn-lt"/>
                <a:ea typeface="仿宋" panose="02010609060101010101" pitchFamily="49" charset="-122"/>
              </a:rPr>
              <a:t>∠</a:t>
            </a:r>
            <a:r>
              <a:rPr lang="en-US" altLang="zh-CN" sz="2400" b="1" i="1" dirty="0">
                <a:solidFill>
                  <a:srgbClr val="FF0000"/>
                </a:solidFill>
                <a:latin typeface="+mn-lt"/>
                <a:ea typeface="仿宋" panose="02010609060101010101" pitchFamily="49" charset="-122"/>
              </a:rPr>
              <a:t>A</a:t>
            </a:r>
            <a:r>
              <a:rPr lang="zh-CN" altLang="en-US" sz="2400" b="1" dirty="0">
                <a:solidFill>
                  <a:srgbClr val="FF0000"/>
                </a:solidFill>
                <a:latin typeface="+mn-lt"/>
                <a:ea typeface="仿宋" panose="02010609060101010101" pitchFamily="49" charset="-122"/>
              </a:rPr>
              <a:t>的平分线</a:t>
            </a:r>
            <a:r>
              <a:rPr lang="en-US" altLang="zh-CN" sz="2400" b="1" dirty="0">
                <a:solidFill>
                  <a:srgbClr val="FF0000"/>
                </a:solidFill>
                <a:latin typeface="+mn-lt"/>
                <a:ea typeface="仿宋" panose="02010609060101010101" pitchFamily="49" charset="-122"/>
              </a:rPr>
              <a:t>.</a:t>
            </a:r>
          </a:p>
        </p:txBody>
      </p:sp>
      <p:grpSp>
        <p:nvGrpSpPr>
          <p:cNvPr id="2" name="Group 178">
            <a:extLst>
              <a:ext uri="{FF2B5EF4-FFF2-40B4-BE49-F238E27FC236}">
                <a16:creationId xmlns="" xmlns:a16="http://schemas.microsoft.com/office/drawing/2014/main" id="{2BA4B0AE-9AC7-4F61-BFF9-F4B0278A02C6}"/>
              </a:ext>
            </a:extLst>
          </p:cNvPr>
          <p:cNvGrpSpPr>
            <a:grpSpLocks/>
          </p:cNvGrpSpPr>
          <p:nvPr/>
        </p:nvGrpSpPr>
        <p:grpSpPr bwMode="auto">
          <a:xfrm>
            <a:off x="4800600" y="2776538"/>
            <a:ext cx="3003550" cy="1633537"/>
            <a:chOff x="3072" y="2537"/>
            <a:chExt cx="2523" cy="1372"/>
          </a:xfrm>
        </p:grpSpPr>
        <p:sp>
          <p:nvSpPr>
            <p:cNvPr id="59411" name="Freeform 173">
              <a:extLst>
                <a:ext uri="{FF2B5EF4-FFF2-40B4-BE49-F238E27FC236}">
                  <a16:creationId xmlns="" xmlns:a16="http://schemas.microsoft.com/office/drawing/2014/main" id="{A04B0960-B961-4F0B-9725-259FE3B9C8A0}"/>
                </a:ext>
              </a:extLst>
            </p:cNvPr>
            <p:cNvSpPr>
              <a:spLocks noChangeArrowheads="1"/>
            </p:cNvSpPr>
            <p:nvPr/>
          </p:nvSpPr>
          <p:spPr bwMode="auto">
            <a:xfrm>
              <a:off x="3312" y="2832"/>
              <a:ext cx="2016" cy="816"/>
            </a:xfrm>
            <a:custGeom>
              <a:avLst/>
              <a:gdLst>
                <a:gd name="T0" fmla="*/ 1056 w 2016"/>
                <a:gd name="T1" fmla="*/ 0 h 816"/>
                <a:gd name="T2" fmla="*/ 2016 w 2016"/>
                <a:gd name="T3" fmla="*/ 816 h 816"/>
                <a:gd name="T4" fmla="*/ 0 w 2016"/>
                <a:gd name="T5" fmla="*/ 816 h 816"/>
                <a:gd name="T6" fmla="*/ 1056 w 2016"/>
                <a:gd name="T7" fmla="*/ 0 h 816"/>
              </a:gdLst>
              <a:ahLst/>
              <a:cxnLst>
                <a:cxn ang="0">
                  <a:pos x="T0" y="T1"/>
                </a:cxn>
                <a:cxn ang="0">
                  <a:pos x="T2" y="T3"/>
                </a:cxn>
                <a:cxn ang="0">
                  <a:pos x="T4" y="T5"/>
                </a:cxn>
                <a:cxn ang="0">
                  <a:pos x="T6" y="T7"/>
                </a:cxn>
              </a:cxnLst>
              <a:rect l="0" t="0" r="r" b="b"/>
              <a:pathLst>
                <a:path w="2016" h="816">
                  <a:moveTo>
                    <a:pt x="1056" y="0"/>
                  </a:moveTo>
                  <a:lnTo>
                    <a:pt x="2016" y="816"/>
                  </a:lnTo>
                  <a:lnTo>
                    <a:pt x="0" y="816"/>
                  </a:lnTo>
                  <a:lnTo>
                    <a:pt x="1056" y="0"/>
                  </a:lnTo>
                  <a:close/>
                </a:path>
              </a:pathLst>
            </a:custGeom>
            <a:solidFill>
              <a:srgbClr val="808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effectLst>
                  <a:outerShdw blurRad="38100" dist="38100" dir="2700000" algn="tl">
                    <a:srgbClr val="000000">
                      <a:alpha val="43137"/>
                    </a:srgbClr>
                  </a:outerShdw>
                </a:effectLst>
                <a:latin typeface="+mn-lt"/>
              </a:endParaRPr>
            </a:p>
          </p:txBody>
        </p:sp>
        <p:sp>
          <p:nvSpPr>
            <p:cNvPr id="59412" name="Rectangle 174" descr="底色1">
              <a:extLst>
                <a:ext uri="{FF2B5EF4-FFF2-40B4-BE49-F238E27FC236}">
                  <a16:creationId xmlns="" xmlns:a16="http://schemas.microsoft.com/office/drawing/2014/main" id="{D556A62E-FE1E-4ED1-8B54-C0DC89B668CD}"/>
                </a:ext>
              </a:extLst>
            </p:cNvPr>
            <p:cNvSpPr>
              <a:spLocks noChangeArrowheads="1"/>
            </p:cNvSpPr>
            <p:nvPr/>
          </p:nvSpPr>
          <p:spPr bwMode="auto">
            <a:xfrm>
              <a:off x="3072" y="3513"/>
              <a:ext cx="315" cy="3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100" b="1" i="1">
                  <a:solidFill>
                    <a:srgbClr val="000066"/>
                  </a:solidFill>
                  <a:effectLst>
                    <a:outerShdw blurRad="38100" dist="38100" dir="2700000" algn="tl">
                      <a:srgbClr val="000000">
                        <a:alpha val="43137"/>
                      </a:srgbClr>
                    </a:outerShdw>
                  </a:effectLst>
                  <a:latin typeface="+mn-lt"/>
                  <a:ea typeface="华文中宋" panose="020B0503020204020204" pitchFamily="2" charset="-122"/>
                </a:rPr>
                <a:t>A</a:t>
              </a:r>
            </a:p>
          </p:txBody>
        </p:sp>
        <p:sp>
          <p:nvSpPr>
            <p:cNvPr id="59413" name="Rectangle 175" descr="底色1">
              <a:extLst>
                <a:ext uri="{FF2B5EF4-FFF2-40B4-BE49-F238E27FC236}">
                  <a16:creationId xmlns="" xmlns:a16="http://schemas.microsoft.com/office/drawing/2014/main" id="{0DE1E41D-E55C-4D73-A9C6-081F1A800FAA}"/>
                </a:ext>
              </a:extLst>
            </p:cNvPr>
            <p:cNvSpPr>
              <a:spLocks noChangeArrowheads="1"/>
            </p:cNvSpPr>
            <p:nvPr/>
          </p:nvSpPr>
          <p:spPr bwMode="auto">
            <a:xfrm>
              <a:off x="5280" y="3561"/>
              <a:ext cx="315" cy="3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100" b="1" i="1">
                  <a:solidFill>
                    <a:srgbClr val="000066"/>
                  </a:solidFill>
                  <a:effectLst>
                    <a:outerShdw blurRad="38100" dist="38100" dir="2700000" algn="tl">
                      <a:srgbClr val="000000">
                        <a:alpha val="43137"/>
                      </a:srgbClr>
                    </a:outerShdw>
                  </a:effectLst>
                  <a:latin typeface="+mn-lt"/>
                  <a:ea typeface="华文中宋" panose="020B0503020204020204" pitchFamily="2" charset="-122"/>
                </a:rPr>
                <a:t>B</a:t>
              </a:r>
            </a:p>
          </p:txBody>
        </p:sp>
        <p:sp>
          <p:nvSpPr>
            <p:cNvPr id="59414" name="Rectangle 176" descr="底色1">
              <a:extLst>
                <a:ext uri="{FF2B5EF4-FFF2-40B4-BE49-F238E27FC236}">
                  <a16:creationId xmlns="" xmlns:a16="http://schemas.microsoft.com/office/drawing/2014/main" id="{D45D4058-0449-4BEA-A89D-28C1CB9CCA32}"/>
                </a:ext>
              </a:extLst>
            </p:cNvPr>
            <p:cNvSpPr>
              <a:spLocks noChangeArrowheads="1"/>
            </p:cNvSpPr>
            <p:nvPr/>
          </p:nvSpPr>
          <p:spPr bwMode="auto">
            <a:xfrm>
              <a:off x="4286" y="2537"/>
              <a:ext cx="315" cy="3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100" b="1" i="1">
                  <a:solidFill>
                    <a:srgbClr val="000066"/>
                  </a:solidFill>
                  <a:effectLst>
                    <a:outerShdw blurRad="38100" dist="38100" dir="2700000" algn="tl">
                      <a:srgbClr val="000000">
                        <a:alpha val="43137"/>
                      </a:srgbClr>
                    </a:outerShdw>
                  </a:effectLst>
                  <a:latin typeface="+mn-lt"/>
                  <a:ea typeface="华文中宋" panose="020B0503020204020204" pitchFamily="2" charset="-122"/>
                </a:rPr>
                <a:t>C</a:t>
              </a:r>
            </a:p>
          </p:txBody>
        </p:sp>
      </p:grpSp>
      <p:sp>
        <p:nvSpPr>
          <p:cNvPr id="326837" name="Freeform 181">
            <a:extLst>
              <a:ext uri="{FF2B5EF4-FFF2-40B4-BE49-F238E27FC236}">
                <a16:creationId xmlns="" xmlns:a16="http://schemas.microsoft.com/office/drawing/2014/main" id="{6E324765-83BC-49B5-9187-4AB133DCF12E}"/>
              </a:ext>
            </a:extLst>
          </p:cNvPr>
          <p:cNvSpPr>
            <a:spLocks noChangeArrowheads="1"/>
          </p:cNvSpPr>
          <p:nvPr/>
        </p:nvSpPr>
        <p:spPr bwMode="auto">
          <a:xfrm>
            <a:off x="5086350" y="3595688"/>
            <a:ext cx="2400300" cy="514350"/>
          </a:xfrm>
          <a:custGeom>
            <a:avLst/>
            <a:gdLst>
              <a:gd name="T0" fmla="*/ 2016 w 2016"/>
              <a:gd name="T1" fmla="*/ 432 h 432"/>
              <a:gd name="T2" fmla="*/ 0 w 2016"/>
              <a:gd name="T3" fmla="*/ 432 h 432"/>
              <a:gd name="T4" fmla="*/ 1536 w 2016"/>
              <a:gd name="T5" fmla="*/ 0 h 432"/>
              <a:gd name="T6" fmla="*/ 2016 w 2016"/>
              <a:gd name="T7" fmla="*/ 432 h 432"/>
            </a:gdLst>
            <a:ahLst/>
            <a:cxnLst>
              <a:cxn ang="0">
                <a:pos x="T0" y="T1"/>
              </a:cxn>
              <a:cxn ang="0">
                <a:pos x="T2" y="T3"/>
              </a:cxn>
              <a:cxn ang="0">
                <a:pos x="T4" y="T5"/>
              </a:cxn>
              <a:cxn ang="0">
                <a:pos x="T6" y="T7"/>
              </a:cxn>
            </a:cxnLst>
            <a:rect l="0" t="0" r="r" b="b"/>
            <a:pathLst>
              <a:path w="2016" h="432">
                <a:moveTo>
                  <a:pt x="2016" y="432"/>
                </a:moveTo>
                <a:lnTo>
                  <a:pt x="0" y="432"/>
                </a:lnTo>
                <a:lnTo>
                  <a:pt x="1536" y="0"/>
                </a:lnTo>
                <a:lnTo>
                  <a:pt x="2016" y="43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mn-lt"/>
            </a:endParaRPr>
          </a:p>
        </p:txBody>
      </p:sp>
      <p:sp>
        <p:nvSpPr>
          <p:cNvPr id="326839" name="Freeform 183">
            <a:extLst>
              <a:ext uri="{FF2B5EF4-FFF2-40B4-BE49-F238E27FC236}">
                <a16:creationId xmlns="" xmlns:a16="http://schemas.microsoft.com/office/drawing/2014/main" id="{9DE13F87-1254-4610-8324-CADA2A971BBC}"/>
              </a:ext>
            </a:extLst>
          </p:cNvPr>
          <p:cNvSpPr>
            <a:spLocks noChangeArrowheads="1"/>
          </p:cNvSpPr>
          <p:nvPr/>
        </p:nvSpPr>
        <p:spPr bwMode="auto">
          <a:xfrm>
            <a:off x="5086350" y="2852738"/>
            <a:ext cx="2171700" cy="1257300"/>
          </a:xfrm>
          <a:custGeom>
            <a:avLst/>
            <a:gdLst>
              <a:gd name="T0" fmla="*/ 0 w 1824"/>
              <a:gd name="T1" fmla="*/ 1056 h 1056"/>
              <a:gd name="T2" fmla="*/ 1488 w 1824"/>
              <a:gd name="T3" fmla="*/ 624 h 1056"/>
              <a:gd name="T4" fmla="*/ 1824 w 1824"/>
              <a:gd name="T5" fmla="*/ 0 h 1056"/>
              <a:gd name="T6" fmla="*/ 0 w 1824"/>
              <a:gd name="T7" fmla="*/ 1056 h 1056"/>
            </a:gdLst>
            <a:ahLst/>
            <a:cxnLst>
              <a:cxn ang="0">
                <a:pos x="T0" y="T1"/>
              </a:cxn>
              <a:cxn ang="0">
                <a:pos x="T2" y="T3"/>
              </a:cxn>
              <a:cxn ang="0">
                <a:pos x="T4" y="T5"/>
              </a:cxn>
              <a:cxn ang="0">
                <a:pos x="T6" y="T7"/>
              </a:cxn>
            </a:cxnLst>
            <a:rect l="0" t="0" r="r" b="b"/>
            <a:pathLst>
              <a:path w="1824" h="1056">
                <a:moveTo>
                  <a:pt x="0" y="1056"/>
                </a:moveTo>
                <a:lnTo>
                  <a:pt x="1488" y="624"/>
                </a:lnTo>
                <a:lnTo>
                  <a:pt x="1824" y="0"/>
                </a:lnTo>
                <a:lnTo>
                  <a:pt x="0" y="1056"/>
                </a:lnTo>
                <a:close/>
              </a:path>
            </a:pathLst>
          </a:custGeom>
          <a:solidFill>
            <a:srgbClr val="808000"/>
          </a:solidFill>
          <a:ln w="38100">
            <a:solidFill>
              <a:schemeClr val="tx2"/>
            </a:solidFill>
            <a:round/>
            <a:headEnd type="none" w="sm" len="sm"/>
            <a:tailEnd type="none" w="sm" len="sm"/>
          </a:ln>
        </p:spPr>
        <p:txBody>
          <a:bodyPr/>
          <a:lstStyle/>
          <a:p>
            <a:endParaRPr lang="zh-CN" altLang="en-US">
              <a:latin typeface="+mn-lt"/>
            </a:endParaRPr>
          </a:p>
        </p:txBody>
      </p:sp>
      <p:sp>
        <p:nvSpPr>
          <p:cNvPr id="326840" name="Freeform 184">
            <a:extLst>
              <a:ext uri="{FF2B5EF4-FFF2-40B4-BE49-F238E27FC236}">
                <a16:creationId xmlns="" xmlns:a16="http://schemas.microsoft.com/office/drawing/2014/main" id="{C2F26D72-2753-4E80-814A-6AE09AE973F1}"/>
              </a:ext>
            </a:extLst>
          </p:cNvPr>
          <p:cNvSpPr>
            <a:spLocks noChangeArrowheads="1"/>
          </p:cNvSpPr>
          <p:nvPr/>
        </p:nvSpPr>
        <p:spPr bwMode="auto">
          <a:xfrm>
            <a:off x="5086350" y="3138488"/>
            <a:ext cx="1771650" cy="971550"/>
          </a:xfrm>
          <a:custGeom>
            <a:avLst/>
            <a:gdLst>
              <a:gd name="T0" fmla="*/ 0 w 1488"/>
              <a:gd name="T1" fmla="*/ 816 h 816"/>
              <a:gd name="T2" fmla="*/ 1488 w 1488"/>
              <a:gd name="T3" fmla="*/ 384 h 816"/>
              <a:gd name="T4" fmla="*/ 1056 w 1488"/>
              <a:gd name="T5" fmla="*/ 0 h 816"/>
              <a:gd name="T6" fmla="*/ 0 w 1488"/>
              <a:gd name="T7" fmla="*/ 816 h 816"/>
            </a:gdLst>
            <a:ahLst/>
            <a:cxnLst>
              <a:cxn ang="0">
                <a:pos x="T0" y="T1"/>
              </a:cxn>
              <a:cxn ang="0">
                <a:pos x="T2" y="T3"/>
              </a:cxn>
              <a:cxn ang="0">
                <a:pos x="T4" y="T5"/>
              </a:cxn>
              <a:cxn ang="0">
                <a:pos x="T6" y="T7"/>
              </a:cxn>
            </a:cxnLst>
            <a:rect l="0" t="0" r="r" b="b"/>
            <a:pathLst>
              <a:path w="1488" h="816">
                <a:moveTo>
                  <a:pt x="0" y="816"/>
                </a:moveTo>
                <a:lnTo>
                  <a:pt x="1488" y="384"/>
                </a:lnTo>
                <a:lnTo>
                  <a:pt x="1056" y="0"/>
                </a:lnTo>
                <a:lnTo>
                  <a:pt x="0" y="816"/>
                </a:lnTo>
                <a:close/>
              </a:path>
            </a:pathLst>
          </a:custGeom>
          <a:solidFill>
            <a:srgbClr val="808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mn-lt"/>
            </a:endParaRPr>
          </a:p>
        </p:txBody>
      </p:sp>
      <p:grpSp>
        <p:nvGrpSpPr>
          <p:cNvPr id="3" name="Group 197">
            <a:extLst>
              <a:ext uri="{FF2B5EF4-FFF2-40B4-BE49-F238E27FC236}">
                <a16:creationId xmlns="" xmlns:a16="http://schemas.microsoft.com/office/drawing/2014/main" id="{D622F9DA-9227-4D2C-9D64-DE7F355FA86E}"/>
              </a:ext>
            </a:extLst>
          </p:cNvPr>
          <p:cNvGrpSpPr>
            <a:grpSpLocks/>
          </p:cNvGrpSpPr>
          <p:nvPr/>
        </p:nvGrpSpPr>
        <p:grpSpPr bwMode="auto">
          <a:xfrm>
            <a:off x="5086350" y="2841625"/>
            <a:ext cx="2400300" cy="1257300"/>
            <a:chOff x="1200" y="1968"/>
            <a:chExt cx="2016" cy="1056"/>
          </a:xfrm>
        </p:grpSpPr>
        <p:grpSp>
          <p:nvGrpSpPr>
            <p:cNvPr id="59419" name="Group 198">
              <a:extLst>
                <a:ext uri="{FF2B5EF4-FFF2-40B4-BE49-F238E27FC236}">
                  <a16:creationId xmlns="" xmlns:a16="http://schemas.microsoft.com/office/drawing/2014/main" id="{548F9148-BBF9-4014-9C6B-50DD59469D5E}"/>
                </a:ext>
              </a:extLst>
            </p:cNvPr>
            <p:cNvGrpSpPr>
              <a:grpSpLocks/>
            </p:cNvGrpSpPr>
            <p:nvPr/>
          </p:nvGrpSpPr>
          <p:grpSpPr bwMode="auto">
            <a:xfrm>
              <a:off x="1200" y="1968"/>
              <a:ext cx="2016" cy="1056"/>
              <a:chOff x="1200" y="2736"/>
              <a:chExt cx="2016" cy="1056"/>
            </a:xfrm>
          </p:grpSpPr>
          <p:sp>
            <p:nvSpPr>
              <p:cNvPr id="59420" name="Freeform 199">
                <a:extLst>
                  <a:ext uri="{FF2B5EF4-FFF2-40B4-BE49-F238E27FC236}">
                    <a16:creationId xmlns="" xmlns:a16="http://schemas.microsoft.com/office/drawing/2014/main" id="{A2088875-5F5C-40EA-ADFF-1126F56C5AB0}"/>
                  </a:ext>
                </a:extLst>
              </p:cNvPr>
              <p:cNvSpPr>
                <a:spLocks noChangeArrowheads="1"/>
              </p:cNvSpPr>
              <p:nvPr/>
            </p:nvSpPr>
            <p:spPr bwMode="auto">
              <a:xfrm>
                <a:off x="1200" y="2736"/>
                <a:ext cx="2016" cy="1056"/>
              </a:xfrm>
              <a:custGeom>
                <a:avLst/>
                <a:gdLst>
                  <a:gd name="T0" fmla="*/ 0 w 2016"/>
                  <a:gd name="T1" fmla="*/ 1056 h 1056"/>
                  <a:gd name="T2" fmla="*/ 2016 w 2016"/>
                  <a:gd name="T3" fmla="*/ 1056 h 1056"/>
                  <a:gd name="T4" fmla="*/ 1824 w 2016"/>
                  <a:gd name="T5" fmla="*/ 0 h 1056"/>
                  <a:gd name="T6" fmla="*/ 1056 w 2016"/>
                  <a:gd name="T7" fmla="*/ 240 h 1056"/>
                  <a:gd name="T8" fmla="*/ 0 w 2016"/>
                  <a:gd name="T9" fmla="*/ 1056 h 1056"/>
                </a:gdLst>
                <a:ahLst/>
                <a:cxnLst>
                  <a:cxn ang="0">
                    <a:pos x="T0" y="T1"/>
                  </a:cxn>
                  <a:cxn ang="0">
                    <a:pos x="T2" y="T3"/>
                  </a:cxn>
                  <a:cxn ang="0">
                    <a:pos x="T4" y="T5"/>
                  </a:cxn>
                  <a:cxn ang="0">
                    <a:pos x="T6" y="T7"/>
                  </a:cxn>
                  <a:cxn ang="0">
                    <a:pos x="T8" y="T9"/>
                  </a:cxn>
                </a:cxnLst>
                <a:rect l="0" t="0" r="r" b="b"/>
                <a:pathLst>
                  <a:path w="2016" h="1056">
                    <a:moveTo>
                      <a:pt x="0" y="1056"/>
                    </a:moveTo>
                    <a:lnTo>
                      <a:pt x="2016" y="1056"/>
                    </a:lnTo>
                    <a:lnTo>
                      <a:pt x="1824" y="0"/>
                    </a:lnTo>
                    <a:lnTo>
                      <a:pt x="1056" y="240"/>
                    </a:lnTo>
                    <a:lnTo>
                      <a:pt x="0" y="1056"/>
                    </a:lnTo>
                    <a:close/>
                  </a:path>
                </a:pathLst>
              </a:custGeom>
              <a:solidFill>
                <a:srgbClr val="F3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mn-lt"/>
                </a:endParaRPr>
              </a:p>
            </p:txBody>
          </p:sp>
          <p:sp>
            <p:nvSpPr>
              <p:cNvPr id="59421" name="Freeform 200">
                <a:extLst>
                  <a:ext uri="{FF2B5EF4-FFF2-40B4-BE49-F238E27FC236}">
                    <a16:creationId xmlns="" xmlns:a16="http://schemas.microsoft.com/office/drawing/2014/main" id="{E2AF489E-2CFA-4FD3-9631-B30E963D668C}"/>
                  </a:ext>
                </a:extLst>
              </p:cNvPr>
              <p:cNvSpPr>
                <a:spLocks noChangeArrowheads="1"/>
              </p:cNvSpPr>
              <p:nvPr/>
            </p:nvSpPr>
            <p:spPr bwMode="auto">
              <a:xfrm>
                <a:off x="1200" y="2976"/>
                <a:ext cx="1488" cy="816"/>
              </a:xfrm>
              <a:custGeom>
                <a:avLst/>
                <a:gdLst>
                  <a:gd name="T0" fmla="*/ 0 w 1488"/>
                  <a:gd name="T1" fmla="*/ 816 h 816"/>
                  <a:gd name="T2" fmla="*/ 1488 w 1488"/>
                  <a:gd name="T3" fmla="*/ 384 h 816"/>
                  <a:gd name="T4" fmla="*/ 1104 w 1488"/>
                  <a:gd name="T5" fmla="*/ 0 h 816"/>
                  <a:gd name="T6" fmla="*/ 0 w 1488"/>
                  <a:gd name="T7" fmla="*/ 816 h 816"/>
                </a:gdLst>
                <a:ahLst/>
                <a:cxnLst>
                  <a:cxn ang="0">
                    <a:pos x="T0" y="T1"/>
                  </a:cxn>
                  <a:cxn ang="0">
                    <a:pos x="T2" y="T3"/>
                  </a:cxn>
                  <a:cxn ang="0">
                    <a:pos x="T4" y="T5"/>
                  </a:cxn>
                  <a:cxn ang="0">
                    <a:pos x="T6" y="T7"/>
                  </a:cxn>
                </a:cxnLst>
                <a:rect l="0" t="0" r="r" b="b"/>
                <a:pathLst>
                  <a:path w="1488" h="816">
                    <a:moveTo>
                      <a:pt x="0" y="816"/>
                    </a:moveTo>
                    <a:lnTo>
                      <a:pt x="1488" y="384"/>
                    </a:lnTo>
                    <a:lnTo>
                      <a:pt x="1104" y="0"/>
                    </a:lnTo>
                    <a:lnTo>
                      <a:pt x="0" y="816"/>
                    </a:lnTo>
                    <a:close/>
                  </a:path>
                </a:pathLst>
              </a:custGeom>
              <a:solidFill>
                <a:srgbClr val="CCCCFF"/>
              </a:solidFill>
              <a:ln w="38100">
                <a:solidFill>
                  <a:schemeClr val="tx2"/>
                </a:solidFill>
                <a:round/>
                <a:headEnd type="none" w="sm" len="sm"/>
                <a:tailEnd type="none" w="sm" len="sm"/>
              </a:ln>
            </p:spPr>
            <p:txBody>
              <a:bodyPr/>
              <a:lstStyle/>
              <a:p>
                <a:endParaRPr lang="zh-CN" altLang="en-US">
                  <a:latin typeface="+mn-lt"/>
                </a:endParaRPr>
              </a:p>
            </p:txBody>
          </p:sp>
        </p:grpSp>
        <p:sp>
          <p:nvSpPr>
            <p:cNvPr id="59422" name="Freeform 201" descr="PE03255_">
              <a:extLst>
                <a:ext uri="{FF2B5EF4-FFF2-40B4-BE49-F238E27FC236}">
                  <a16:creationId xmlns="" xmlns:a16="http://schemas.microsoft.com/office/drawing/2014/main" id="{7D0581A2-0CB2-4B5C-9D89-BFD6554418E5}"/>
                </a:ext>
              </a:extLst>
            </p:cNvPr>
            <p:cNvSpPr>
              <a:spLocks noChangeArrowheads="1"/>
            </p:cNvSpPr>
            <p:nvPr/>
          </p:nvSpPr>
          <p:spPr bwMode="auto">
            <a:xfrm>
              <a:off x="1200" y="2592"/>
              <a:ext cx="1968" cy="432"/>
            </a:xfrm>
            <a:custGeom>
              <a:avLst/>
              <a:gdLst>
                <a:gd name="T0" fmla="*/ 0 w 1968"/>
                <a:gd name="T1" fmla="*/ 432 h 432"/>
                <a:gd name="T2" fmla="*/ 1968 w 1968"/>
                <a:gd name="T3" fmla="*/ 432 h 432"/>
                <a:gd name="T4" fmla="*/ 1488 w 1968"/>
                <a:gd name="T5" fmla="*/ 0 h 432"/>
                <a:gd name="T6" fmla="*/ 0 w 1968"/>
                <a:gd name="T7" fmla="*/ 432 h 432"/>
              </a:gdLst>
              <a:ahLst/>
              <a:cxnLst>
                <a:cxn ang="0">
                  <a:pos x="T0" y="T1"/>
                </a:cxn>
                <a:cxn ang="0">
                  <a:pos x="T2" y="T3"/>
                </a:cxn>
                <a:cxn ang="0">
                  <a:pos x="T4" y="T5"/>
                </a:cxn>
                <a:cxn ang="0">
                  <a:pos x="T6" y="T7"/>
                </a:cxn>
              </a:cxnLst>
              <a:rect l="0" t="0" r="r" b="b"/>
              <a:pathLst>
                <a:path w="1968" h="432">
                  <a:moveTo>
                    <a:pt x="0" y="432"/>
                  </a:moveTo>
                  <a:lnTo>
                    <a:pt x="1968" y="432"/>
                  </a:lnTo>
                  <a:lnTo>
                    <a:pt x="1488" y="0"/>
                  </a:lnTo>
                  <a:lnTo>
                    <a:pt x="0" y="432"/>
                  </a:lnTo>
                  <a:close/>
                </a:path>
              </a:pathLst>
            </a:custGeom>
            <a:noFill/>
            <a:ln w="38100">
              <a:solidFill>
                <a:schemeClr val="tx2"/>
              </a:solidFill>
              <a:prstDash val="sysDot"/>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zh-CN" altLang="en-US">
                <a:latin typeface="+mn-lt"/>
              </a:endParaRPr>
            </a:p>
          </p:txBody>
        </p:sp>
      </p:grpSp>
      <p:grpSp>
        <p:nvGrpSpPr>
          <p:cNvPr id="5" name="Group 202">
            <a:extLst>
              <a:ext uri="{FF2B5EF4-FFF2-40B4-BE49-F238E27FC236}">
                <a16:creationId xmlns="" xmlns:a16="http://schemas.microsoft.com/office/drawing/2014/main" id="{4417F814-5D2F-4361-93A1-9B18D47E7A1D}"/>
              </a:ext>
            </a:extLst>
          </p:cNvPr>
          <p:cNvGrpSpPr>
            <a:grpSpLocks/>
          </p:cNvGrpSpPr>
          <p:nvPr/>
        </p:nvGrpSpPr>
        <p:grpSpPr bwMode="auto">
          <a:xfrm>
            <a:off x="5143500" y="3298824"/>
            <a:ext cx="2457450" cy="790295"/>
            <a:chOff x="3504" y="1929"/>
            <a:chExt cx="2064" cy="663"/>
          </a:xfrm>
        </p:grpSpPr>
        <p:sp>
          <p:nvSpPr>
            <p:cNvPr id="326860" name="Rectangle 204" descr="PE03255_">
              <a:extLst>
                <a:ext uri="{FF2B5EF4-FFF2-40B4-BE49-F238E27FC236}">
                  <a16:creationId xmlns="" xmlns:a16="http://schemas.microsoft.com/office/drawing/2014/main" id="{8AA44588-26F8-4362-9B70-5A574EC56BC0}"/>
                </a:ext>
              </a:extLst>
            </p:cNvPr>
            <p:cNvSpPr>
              <a:spLocks noChangeArrowheads="1"/>
            </p:cNvSpPr>
            <p:nvPr/>
          </p:nvSpPr>
          <p:spPr bwMode="auto">
            <a:xfrm>
              <a:off x="4992" y="1929"/>
              <a:ext cx="315" cy="348"/>
            </a:xfrm>
            <a:prstGeom prst="rect">
              <a:avLst/>
            </a:prstGeom>
            <a:noFill/>
            <a:ln w="9525">
              <a:noFill/>
              <a:miter lim="800000"/>
              <a:headEnd type="none" w="sm" len="sm"/>
              <a:tailEnd type="none" w="sm" len="sm"/>
            </a:ln>
            <a:effectLst/>
          </p:spPr>
          <p:txBody>
            <a:bodyPr wrap="none">
              <a:spAutoFit/>
            </a:bodyPr>
            <a:lstStyle/>
            <a:p>
              <a:r>
                <a:rPr lang="en-US" altLang="zh-CN" sz="2100" b="1" i="1" noProof="1">
                  <a:effectLst>
                    <a:outerShdw blurRad="38100" dist="38100" dir="2700000">
                      <a:srgbClr val="C0C0C0"/>
                    </a:outerShdw>
                  </a:effectLst>
                  <a:latin typeface="+mn-lt"/>
                  <a:ea typeface="华文中宋" panose="02010600040101010101" pitchFamily="2" charset="-122"/>
                </a:rPr>
                <a:t>D</a:t>
              </a:r>
            </a:p>
          </p:txBody>
        </p:sp>
        <p:sp>
          <p:nvSpPr>
            <p:cNvPr id="59426" name="Line 205">
              <a:extLst>
                <a:ext uri="{FF2B5EF4-FFF2-40B4-BE49-F238E27FC236}">
                  <a16:creationId xmlns="" xmlns:a16="http://schemas.microsoft.com/office/drawing/2014/main" id="{10101739-E37D-4A60-9DD9-68307A4D328B}"/>
                </a:ext>
              </a:extLst>
            </p:cNvPr>
            <p:cNvSpPr>
              <a:spLocks noChangeShapeType="1"/>
            </p:cNvSpPr>
            <p:nvPr/>
          </p:nvSpPr>
          <p:spPr bwMode="auto">
            <a:xfrm flipV="1">
              <a:off x="3504" y="2016"/>
              <a:ext cx="2064" cy="576"/>
            </a:xfrm>
            <a:prstGeom prst="line">
              <a:avLst/>
            </a:prstGeom>
            <a:noFill/>
            <a:ln w="38100">
              <a:solidFill>
                <a:schemeClr val="tx2"/>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latin typeface="+mn-lt"/>
              </a:endParaRPr>
            </a:p>
          </p:txBody>
        </p:sp>
      </p:grpSp>
      <p:grpSp>
        <p:nvGrpSpPr>
          <p:cNvPr id="40" name="组合 2"/>
          <p:cNvGrpSpPr>
            <a:grpSpLocks/>
          </p:cNvGrpSpPr>
          <p:nvPr/>
        </p:nvGrpSpPr>
        <p:grpSpPr bwMode="auto">
          <a:xfrm>
            <a:off x="-3175" y="-57150"/>
            <a:ext cx="2006600" cy="478473"/>
            <a:chOff x="123" y="40"/>
            <a:chExt cx="3160" cy="753"/>
          </a:xfrm>
        </p:grpSpPr>
        <p:cxnSp>
          <p:nvCxnSpPr>
            <p:cNvPr id="41" name="直线连接符 23"/>
            <p:cNvCxnSpPr/>
            <p:nvPr/>
          </p:nvCxnSpPr>
          <p:spPr>
            <a:xfrm>
              <a:off x="123" y="777"/>
              <a:ext cx="3160" cy="0"/>
            </a:xfrm>
            <a:prstGeom prst="line">
              <a:avLst/>
            </a:prstGeom>
            <a:ln>
              <a:solidFill>
                <a:srgbClr val="00B050"/>
              </a:solidFill>
            </a:ln>
          </p:spPr>
          <p:style>
            <a:lnRef idx="2">
              <a:schemeClr val="accent1"/>
            </a:lnRef>
            <a:fillRef idx="0">
              <a:schemeClr val="accent1"/>
            </a:fillRef>
            <a:effectRef idx="1">
              <a:schemeClr val="accent1"/>
            </a:effectRef>
            <a:fontRef idx="minor">
              <a:schemeClr val="tx1"/>
            </a:fontRef>
          </p:style>
        </p:cxnSp>
        <p:sp>
          <p:nvSpPr>
            <p:cNvPr id="42" name="文本框 18"/>
            <p:cNvSpPr txBox="1">
              <a:spLocks noChangeArrowheads="1"/>
            </p:cNvSpPr>
            <p:nvPr/>
          </p:nvSpPr>
          <p:spPr bwMode="auto">
            <a:xfrm>
              <a:off x="930" y="40"/>
              <a:ext cx="2310" cy="7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eaLnBrk="0" hangingPunct="0">
                <a:defRPr sz="2500" b="1">
                  <a:latin typeface="宋体" pitchFamily="2" charset="-122"/>
                  <a:cs typeface="Yuanti SC"/>
                </a:defRPr>
              </a:lvl1pPr>
            </a:lstStyle>
            <a:p>
              <a:r>
                <a:rPr lang="zh-CN" altLang="en-US" dirty="0"/>
                <a:t>探究新知</a:t>
              </a:r>
            </a:p>
          </p:txBody>
        </p:sp>
        <p:sp>
          <p:nvSpPr>
            <p:cNvPr id="43" name="Freeform 74"/>
            <p:cNvSpPr>
              <a:spLocks noChangeAspect="1" noEditPoints="1"/>
            </p:cNvSpPr>
            <p:nvPr/>
          </p:nvSpPr>
          <p:spPr bwMode="auto">
            <a:xfrm>
              <a:off x="248" y="157"/>
              <a:ext cx="568" cy="505"/>
            </a:xfrm>
            <a:custGeom>
              <a:avLst/>
              <a:gdLst>
                <a:gd name="T0" fmla="*/ 127 w 167"/>
                <a:gd name="T1" fmla="*/ 22 h 148"/>
                <a:gd name="T2" fmla="*/ 74 w 167"/>
                <a:gd name="T3" fmla="*/ 0 h 148"/>
                <a:gd name="T4" fmla="*/ 0 w 167"/>
                <a:gd name="T5" fmla="*/ 74 h 148"/>
                <a:gd name="T6" fmla="*/ 74 w 167"/>
                <a:gd name="T7" fmla="*/ 148 h 148"/>
                <a:gd name="T8" fmla="*/ 143 w 167"/>
                <a:gd name="T9" fmla="*/ 99 h 148"/>
                <a:gd name="T10" fmla="*/ 70 w 167"/>
                <a:gd name="T11" fmla="*/ 79 h 148"/>
                <a:gd name="T12" fmla="*/ 127 w 167"/>
                <a:gd name="T13" fmla="*/ 22 h 148"/>
                <a:gd name="T14" fmla="*/ 147 w 167"/>
                <a:gd name="T15" fmla="*/ 19 h 148"/>
                <a:gd name="T16" fmla="*/ 93 w 167"/>
                <a:gd name="T17" fmla="*/ 73 h 148"/>
                <a:gd name="T18" fmla="*/ 164 w 167"/>
                <a:gd name="T19" fmla="*/ 92 h 148"/>
                <a:gd name="T20" fmla="*/ 167 w 167"/>
                <a:gd name="T21" fmla="*/ 69 h 148"/>
                <a:gd name="T22" fmla="*/ 147 w 167"/>
                <a:gd name="T23" fmla="*/ 19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7" h="148">
                  <a:moveTo>
                    <a:pt x="127" y="22"/>
                  </a:moveTo>
                  <a:cubicBezTo>
                    <a:pt x="113" y="8"/>
                    <a:pt x="95" y="0"/>
                    <a:pt x="74" y="0"/>
                  </a:cubicBezTo>
                  <a:cubicBezTo>
                    <a:pt x="33" y="0"/>
                    <a:pt x="0" y="33"/>
                    <a:pt x="0" y="74"/>
                  </a:cubicBezTo>
                  <a:cubicBezTo>
                    <a:pt x="0" y="115"/>
                    <a:pt x="33" y="148"/>
                    <a:pt x="74" y="148"/>
                  </a:cubicBezTo>
                  <a:cubicBezTo>
                    <a:pt x="106" y="148"/>
                    <a:pt x="133" y="127"/>
                    <a:pt x="143" y="99"/>
                  </a:cubicBezTo>
                  <a:cubicBezTo>
                    <a:pt x="70" y="79"/>
                    <a:pt x="70" y="79"/>
                    <a:pt x="70" y="79"/>
                  </a:cubicBezTo>
                  <a:lnTo>
                    <a:pt x="127" y="22"/>
                  </a:lnTo>
                  <a:close/>
                  <a:moveTo>
                    <a:pt x="147" y="19"/>
                  </a:moveTo>
                  <a:cubicBezTo>
                    <a:pt x="93" y="73"/>
                    <a:pt x="93" y="73"/>
                    <a:pt x="93" y="73"/>
                  </a:cubicBezTo>
                  <a:cubicBezTo>
                    <a:pt x="164" y="92"/>
                    <a:pt x="164" y="92"/>
                    <a:pt x="164" y="92"/>
                  </a:cubicBezTo>
                  <a:cubicBezTo>
                    <a:pt x="166" y="85"/>
                    <a:pt x="167" y="77"/>
                    <a:pt x="167" y="69"/>
                  </a:cubicBezTo>
                  <a:cubicBezTo>
                    <a:pt x="167" y="50"/>
                    <a:pt x="160" y="32"/>
                    <a:pt x="147" y="19"/>
                  </a:cubicBezTo>
                  <a:close/>
                </a:path>
              </a:pathLst>
            </a:custGeom>
            <a:solidFill>
              <a:schemeClr val="accent3">
                <a:lumMod val="75000"/>
              </a:schemeClr>
            </a:solidFill>
            <a:ln>
              <a:noFill/>
            </a:ln>
          </p:spPr>
          <p:txBody>
            <a:bodyPr/>
            <a:lstStyle/>
            <a:p>
              <a:pPr fontAlgn="auto">
                <a:spcBef>
                  <a:spcPts val="0"/>
                </a:spcBef>
                <a:spcAft>
                  <a:spcPts val="0"/>
                </a:spcAft>
                <a:buFontTx/>
                <a:buNone/>
                <a:defRPr/>
              </a:pPr>
              <a:endParaRPr lang="en-US" dirty="0">
                <a:solidFill>
                  <a:srgbClr val="000000"/>
                </a:solidFill>
                <a:latin typeface="+mn-lt"/>
                <a:ea typeface="微软雅黑" panose="020B0503020204020204" pitchFamily="34" charset="-122"/>
              </a:endParaRPr>
            </a:p>
          </p:txBody>
        </p:sp>
      </p:gr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3" fill="hold" grpId="0" nodeType="afterEffect">
                                  <p:stCondLst>
                                    <p:cond delay="0"/>
                                  </p:stCondLst>
                                  <p:childTnLst>
                                    <p:set>
                                      <p:cBhvr>
                                        <p:cTn id="6" dur="1" fill="hold">
                                          <p:stCondLst>
                                            <p:cond delay="0"/>
                                          </p:stCondLst>
                                        </p:cTn>
                                        <p:tgtEl>
                                          <p:spTgt spid="326793"/>
                                        </p:tgtEl>
                                        <p:attrNameLst>
                                          <p:attrName>style.visibility</p:attrName>
                                        </p:attrNameLst>
                                      </p:cBhvr>
                                      <p:to>
                                        <p:strVal val="visible"/>
                                      </p:to>
                                    </p:set>
                                    <p:anim calcmode="lin" valueType="num">
                                      <p:cBhvr>
                                        <p:cTn id="7" dur="500" fill="hold"/>
                                        <p:tgtEl>
                                          <p:spTgt spid="326793"/>
                                        </p:tgtEl>
                                        <p:attrNameLst>
                                          <p:attrName>ppt_x</p:attrName>
                                        </p:attrNameLst>
                                      </p:cBhvr>
                                      <p:tavLst>
                                        <p:tav tm="0">
                                          <p:val>
                                            <p:strVal val="1+#ppt_w/2"/>
                                          </p:val>
                                        </p:tav>
                                        <p:tav tm="100000">
                                          <p:val>
                                            <p:strVal val="#ppt_x"/>
                                          </p:val>
                                        </p:tav>
                                      </p:tavLst>
                                    </p:anim>
                                    <p:anim calcmode="lin" valueType="num">
                                      <p:cBhvr>
                                        <p:cTn id="8" dur="500" fill="hold"/>
                                        <p:tgtEl>
                                          <p:spTgt spid="326793"/>
                                        </p:tgtEl>
                                        <p:attrNameLst>
                                          <p:attrName>ppt_y</p:attrName>
                                        </p:attrNameLst>
                                      </p:cBhvr>
                                      <p:tavLst>
                                        <p:tav tm="0">
                                          <p:val>
                                            <p:strVal val="0-#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26801"/>
                                        </p:tgtEl>
                                        <p:attrNameLst>
                                          <p:attrName>style.visibility</p:attrName>
                                        </p:attrNameLst>
                                      </p:cBhvr>
                                      <p:to>
                                        <p:strVal val="visible"/>
                                      </p:to>
                                    </p:set>
                                    <p:anim calcmode="lin" valueType="num">
                                      <p:cBhvr>
                                        <p:cTn id="13" dur="500" fill="hold"/>
                                        <p:tgtEl>
                                          <p:spTgt spid="326801"/>
                                        </p:tgtEl>
                                        <p:attrNameLst>
                                          <p:attrName>ppt_x</p:attrName>
                                        </p:attrNameLst>
                                      </p:cBhvr>
                                      <p:tavLst>
                                        <p:tav tm="0">
                                          <p:val>
                                            <p:strVal val="#ppt_x"/>
                                          </p:val>
                                        </p:tav>
                                        <p:tav tm="100000">
                                          <p:val>
                                            <p:strVal val="#ppt_x"/>
                                          </p:val>
                                        </p:tav>
                                      </p:tavLst>
                                    </p:anim>
                                    <p:anim calcmode="lin" valueType="num">
                                      <p:cBhvr>
                                        <p:cTn id="14" dur="500" fill="hold"/>
                                        <p:tgtEl>
                                          <p:spTgt spid="326801"/>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2" presetClass="entr" presetSubtype="2" fill="hold" nodeType="clickEffect">
                                  <p:stCondLst>
                                    <p:cond delay="0"/>
                                  </p:stCondLst>
                                  <p:childTnLst>
                                    <p:set>
                                      <p:cBhvr>
                                        <p:cTn id="18" dur="1" fill="hold">
                                          <p:stCondLst>
                                            <p:cond delay="0"/>
                                          </p:stCondLst>
                                        </p:cTn>
                                        <p:tgtEl>
                                          <p:spTgt spid="326797"/>
                                        </p:tgtEl>
                                        <p:attrNameLst>
                                          <p:attrName>style.visibility</p:attrName>
                                        </p:attrNameLst>
                                      </p:cBhvr>
                                      <p:to>
                                        <p:strVal val="visible"/>
                                      </p:to>
                                    </p:set>
                                    <p:animEffect transition="in" filter="wipe(right)">
                                      <p:cBhvr>
                                        <p:cTn id="19" dur="500"/>
                                        <p:tgtEl>
                                          <p:spTgt spid="326797"/>
                                        </p:tgtEl>
                                      </p:cBhvr>
                                    </p:animEffect>
                                  </p:childTnLst>
                                </p:cTn>
                              </p:par>
                            </p:childTnLst>
                          </p:cTn>
                        </p:par>
                      </p:childTnLst>
                    </p:cTn>
                  </p:par>
                  <p:par>
                    <p:cTn id="20" fill="hold" nodeType="clickPar">
                      <p:stCondLst>
                        <p:cond delay="indefinite"/>
                      </p:stCondLst>
                      <p:childTnLst>
                        <p:par>
                          <p:cTn id="21" fill="hold" nodeType="withGroup">
                            <p:stCondLst>
                              <p:cond delay="0"/>
                            </p:stCondLst>
                            <p:childTnLst>
                              <p:par>
                                <p:cTn id="22" presetID="22" presetClass="entr" presetSubtype="2" fill="hold" nodeType="clickEffect">
                                  <p:stCondLst>
                                    <p:cond delay="0"/>
                                  </p:stCondLst>
                                  <p:childTnLst>
                                    <p:set>
                                      <p:cBhvr>
                                        <p:cTn id="23" dur="1" fill="hold">
                                          <p:stCondLst>
                                            <p:cond delay="0"/>
                                          </p:stCondLst>
                                        </p:cTn>
                                        <p:tgtEl>
                                          <p:spTgt spid="326798"/>
                                        </p:tgtEl>
                                        <p:attrNameLst>
                                          <p:attrName>style.visibility</p:attrName>
                                        </p:attrNameLst>
                                      </p:cBhvr>
                                      <p:to>
                                        <p:strVal val="visible"/>
                                      </p:to>
                                    </p:set>
                                    <p:animEffect transition="in" filter="wipe(right)">
                                      <p:cBhvr>
                                        <p:cTn id="24" dur="500"/>
                                        <p:tgtEl>
                                          <p:spTgt spid="326798"/>
                                        </p:tgtEl>
                                      </p:cBhvr>
                                    </p:animEffect>
                                  </p:childTnLst>
                                </p:cTn>
                              </p:par>
                            </p:childTnLst>
                          </p:cTn>
                        </p:par>
                      </p:childTnLst>
                    </p:cTn>
                  </p:par>
                  <p:par>
                    <p:cTn id="25" fill="hold" nodeType="clickPar">
                      <p:stCondLst>
                        <p:cond delay="indefinite"/>
                      </p:stCondLst>
                      <p:childTnLst>
                        <p:par>
                          <p:cTn id="26" fill="hold" nodeType="withGroup">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326802"/>
                                        </p:tgtEl>
                                        <p:attrNameLst>
                                          <p:attrName>style.visibility</p:attrName>
                                        </p:attrNameLst>
                                      </p:cBhvr>
                                      <p:to>
                                        <p:strVal val="visible"/>
                                      </p:to>
                                    </p:set>
                                    <p:anim calcmode="lin" valueType="num">
                                      <p:cBhvr>
                                        <p:cTn id="29" dur="500" fill="hold"/>
                                        <p:tgtEl>
                                          <p:spTgt spid="326802"/>
                                        </p:tgtEl>
                                        <p:attrNameLst>
                                          <p:attrName>ppt_x</p:attrName>
                                        </p:attrNameLst>
                                      </p:cBhvr>
                                      <p:tavLst>
                                        <p:tav tm="0">
                                          <p:val>
                                            <p:strVal val="#ppt_x"/>
                                          </p:val>
                                        </p:tav>
                                        <p:tav tm="100000">
                                          <p:val>
                                            <p:strVal val="#ppt_x"/>
                                          </p:val>
                                        </p:tav>
                                      </p:tavLst>
                                    </p:anim>
                                    <p:anim calcmode="lin" valueType="num">
                                      <p:cBhvr>
                                        <p:cTn id="30" dur="500" fill="hold"/>
                                        <p:tgtEl>
                                          <p:spTgt spid="326802"/>
                                        </p:tgtEl>
                                        <p:attrNameLst>
                                          <p:attrName>ppt_y</p:attrName>
                                        </p:attrNameLst>
                                      </p:cBhvr>
                                      <p:tavLst>
                                        <p:tav tm="0">
                                          <p:val>
                                            <p:strVal val="1+#ppt_h/2"/>
                                          </p:val>
                                        </p:tav>
                                        <p:tav tm="100000">
                                          <p:val>
                                            <p:strVal val="#ppt_y"/>
                                          </p:val>
                                        </p:tav>
                                      </p:tavLst>
                                    </p:anim>
                                  </p:childTnLst>
                                </p:cTn>
                              </p:par>
                            </p:childTnLst>
                          </p:cTn>
                        </p:par>
                      </p:childTnLst>
                    </p:cTn>
                  </p:par>
                  <p:par>
                    <p:cTn id="31" fill="hold" nodeType="clickPar">
                      <p:stCondLst>
                        <p:cond delay="indefinite"/>
                      </p:stCondLst>
                      <p:childTnLst>
                        <p:par>
                          <p:cTn id="32" fill="hold" nodeType="withGroup">
                            <p:stCondLst>
                              <p:cond delay="0"/>
                            </p:stCondLst>
                            <p:childTnLst>
                              <p:par>
                                <p:cTn id="33" presetID="22" presetClass="entr" presetSubtype="2" fill="hold" nodeType="clickEffect">
                                  <p:stCondLst>
                                    <p:cond delay="0"/>
                                  </p:stCondLst>
                                  <p:childTnLst>
                                    <p:set>
                                      <p:cBhvr>
                                        <p:cTn id="34" dur="1" fill="hold">
                                          <p:stCondLst>
                                            <p:cond delay="0"/>
                                          </p:stCondLst>
                                        </p:cTn>
                                        <p:tgtEl>
                                          <p:spTgt spid="326800"/>
                                        </p:tgtEl>
                                        <p:attrNameLst>
                                          <p:attrName>style.visibility</p:attrName>
                                        </p:attrNameLst>
                                      </p:cBhvr>
                                      <p:to>
                                        <p:strVal val="visible"/>
                                      </p:to>
                                    </p:set>
                                    <p:animEffect transition="in" filter="wipe(right)">
                                      <p:cBhvr>
                                        <p:cTn id="35" dur="500"/>
                                        <p:tgtEl>
                                          <p:spTgt spid="326800"/>
                                        </p:tgtEl>
                                      </p:cBhvr>
                                    </p:animEffect>
                                  </p:childTnLst>
                                </p:cTn>
                              </p:par>
                            </p:childTnLst>
                          </p:cTn>
                        </p:par>
                      </p:childTnLst>
                    </p:cTn>
                  </p:par>
                  <p:par>
                    <p:cTn id="36" fill="hold" nodeType="clickPar">
                      <p:stCondLst>
                        <p:cond delay="indefinite"/>
                      </p:stCondLst>
                      <p:childTnLst>
                        <p:par>
                          <p:cTn id="37" fill="hold" nodeType="withGroup">
                            <p:stCondLst>
                              <p:cond delay="0"/>
                            </p:stCondLst>
                            <p:childTnLst>
                              <p:par>
                                <p:cTn id="38" presetID="2" presetClass="entr" presetSubtype="4" fill="hold" grpId="0" nodeType="clickEffect">
                                  <p:stCondLst>
                                    <p:cond delay="0"/>
                                  </p:stCondLst>
                                  <p:childTnLst>
                                    <p:set>
                                      <p:cBhvr>
                                        <p:cTn id="39" dur="1" fill="hold">
                                          <p:stCondLst>
                                            <p:cond delay="0"/>
                                          </p:stCondLst>
                                        </p:cTn>
                                        <p:tgtEl>
                                          <p:spTgt spid="326803"/>
                                        </p:tgtEl>
                                        <p:attrNameLst>
                                          <p:attrName>style.visibility</p:attrName>
                                        </p:attrNameLst>
                                      </p:cBhvr>
                                      <p:to>
                                        <p:strVal val="visible"/>
                                      </p:to>
                                    </p:set>
                                    <p:anim calcmode="lin" valueType="num">
                                      <p:cBhvr>
                                        <p:cTn id="40" dur="500" fill="hold"/>
                                        <p:tgtEl>
                                          <p:spTgt spid="326803"/>
                                        </p:tgtEl>
                                        <p:attrNameLst>
                                          <p:attrName>ppt_x</p:attrName>
                                        </p:attrNameLst>
                                      </p:cBhvr>
                                      <p:tavLst>
                                        <p:tav tm="0">
                                          <p:val>
                                            <p:strVal val="#ppt_x"/>
                                          </p:val>
                                        </p:tav>
                                        <p:tav tm="100000">
                                          <p:val>
                                            <p:strVal val="#ppt_x"/>
                                          </p:val>
                                        </p:tav>
                                      </p:tavLst>
                                    </p:anim>
                                    <p:anim calcmode="lin" valueType="num">
                                      <p:cBhvr>
                                        <p:cTn id="41" dur="500" fill="hold"/>
                                        <p:tgtEl>
                                          <p:spTgt spid="326803"/>
                                        </p:tgtEl>
                                        <p:attrNameLst>
                                          <p:attrName>ppt_y</p:attrName>
                                        </p:attrNameLst>
                                      </p:cBhvr>
                                      <p:tavLst>
                                        <p:tav tm="0">
                                          <p:val>
                                            <p:strVal val="1+#ppt_h/2"/>
                                          </p:val>
                                        </p:tav>
                                        <p:tav tm="100000">
                                          <p:val>
                                            <p:strVal val="#ppt_y"/>
                                          </p:val>
                                        </p:tav>
                                      </p:tavLst>
                                    </p:anim>
                                  </p:childTnLst>
                                </p:cTn>
                              </p:par>
                            </p:childTnLst>
                          </p:cTn>
                        </p:par>
                      </p:childTnLst>
                    </p:cTn>
                  </p:par>
                  <p:par>
                    <p:cTn id="42" fill="hold" nodeType="clickPar">
                      <p:stCondLst>
                        <p:cond delay="indefinite"/>
                      </p:stCondLst>
                      <p:childTnLst>
                        <p:par>
                          <p:cTn id="43" fill="hold" nodeType="withGroup">
                            <p:stCondLst>
                              <p:cond delay="0"/>
                            </p:stCondLst>
                            <p:childTnLst>
                              <p:par>
                                <p:cTn id="44" presetID="22" presetClass="entr" presetSubtype="1" fill="hold" nodeType="clickEffect">
                                  <p:stCondLst>
                                    <p:cond delay="0"/>
                                  </p:stCondLst>
                                  <p:childTnLst>
                                    <p:set>
                                      <p:cBhvr>
                                        <p:cTn id="45" dur="1" fill="hold">
                                          <p:stCondLst>
                                            <p:cond delay="0"/>
                                          </p:stCondLst>
                                        </p:cTn>
                                        <p:tgtEl>
                                          <p:spTgt spid="326799"/>
                                        </p:tgtEl>
                                        <p:attrNameLst>
                                          <p:attrName>style.visibility</p:attrName>
                                        </p:attrNameLst>
                                      </p:cBhvr>
                                      <p:to>
                                        <p:strVal val="visible"/>
                                      </p:to>
                                    </p:set>
                                    <p:animEffect transition="in" filter="wipe(up)">
                                      <p:cBhvr>
                                        <p:cTn id="46" dur="500"/>
                                        <p:tgtEl>
                                          <p:spTgt spid="326799"/>
                                        </p:tgtEl>
                                      </p:cBhvr>
                                    </p:animEffect>
                                  </p:childTnLst>
                                </p:cTn>
                              </p:par>
                            </p:childTnLst>
                          </p:cTn>
                        </p:par>
                      </p:childTnLst>
                    </p:cTn>
                  </p:par>
                  <p:par>
                    <p:cTn id="47" fill="hold" nodeType="clickPar">
                      <p:stCondLst>
                        <p:cond delay="indefinite"/>
                      </p:stCondLst>
                      <p:childTnLst>
                        <p:par>
                          <p:cTn id="48" fill="hold" nodeType="withGroup">
                            <p:stCondLst>
                              <p:cond delay="0"/>
                            </p:stCondLst>
                            <p:childTnLst>
                              <p:par>
                                <p:cTn id="49" presetID="2" presetClass="entr" presetSubtype="1" fill="hold" grpId="0" nodeType="clickEffect">
                                  <p:stCondLst>
                                    <p:cond delay="0"/>
                                  </p:stCondLst>
                                  <p:childTnLst>
                                    <p:set>
                                      <p:cBhvr>
                                        <p:cTn id="50" dur="1" fill="hold">
                                          <p:stCondLst>
                                            <p:cond delay="0"/>
                                          </p:stCondLst>
                                        </p:cTn>
                                        <p:tgtEl>
                                          <p:spTgt spid="326804"/>
                                        </p:tgtEl>
                                        <p:attrNameLst>
                                          <p:attrName>style.visibility</p:attrName>
                                        </p:attrNameLst>
                                      </p:cBhvr>
                                      <p:to>
                                        <p:strVal val="visible"/>
                                      </p:to>
                                    </p:set>
                                    <p:anim calcmode="lin" valueType="num">
                                      <p:cBhvr>
                                        <p:cTn id="51" dur="500" fill="hold"/>
                                        <p:tgtEl>
                                          <p:spTgt spid="326804"/>
                                        </p:tgtEl>
                                        <p:attrNameLst>
                                          <p:attrName>ppt_x</p:attrName>
                                        </p:attrNameLst>
                                      </p:cBhvr>
                                      <p:tavLst>
                                        <p:tav tm="0">
                                          <p:val>
                                            <p:strVal val="#ppt_x"/>
                                          </p:val>
                                        </p:tav>
                                        <p:tav tm="100000">
                                          <p:val>
                                            <p:strVal val="#ppt_x"/>
                                          </p:val>
                                        </p:tav>
                                      </p:tavLst>
                                    </p:anim>
                                    <p:anim calcmode="lin" valueType="num">
                                      <p:cBhvr>
                                        <p:cTn id="52" dur="500" fill="hold"/>
                                        <p:tgtEl>
                                          <p:spTgt spid="326804"/>
                                        </p:tgtEl>
                                        <p:attrNameLst>
                                          <p:attrName>ppt_y</p:attrName>
                                        </p:attrNameLst>
                                      </p:cBhvr>
                                      <p:tavLst>
                                        <p:tav tm="0">
                                          <p:val>
                                            <p:strVal val="0-#ppt_h/2"/>
                                          </p:val>
                                        </p:tav>
                                        <p:tav tm="100000">
                                          <p:val>
                                            <p:strVal val="#ppt_y"/>
                                          </p:val>
                                        </p:tav>
                                      </p:tavLst>
                                    </p:anim>
                                  </p:childTnLst>
                                </p:cTn>
                              </p:par>
                            </p:childTnLst>
                          </p:cTn>
                        </p:par>
                      </p:childTnLst>
                    </p:cTn>
                  </p:par>
                  <p:par>
                    <p:cTn id="53" fill="hold" nodeType="clickPar">
                      <p:stCondLst>
                        <p:cond delay="indefinite"/>
                      </p:stCondLst>
                      <p:childTnLst>
                        <p:par>
                          <p:cTn id="54" fill="hold" nodeType="withGroup">
                            <p:stCondLst>
                              <p:cond delay="0"/>
                            </p:stCondLst>
                            <p:childTnLst>
                              <p:par>
                                <p:cTn id="55" presetID="22" presetClass="entr" presetSubtype="1" fill="hold" nodeType="clickEffect">
                                  <p:stCondLst>
                                    <p:cond delay="0"/>
                                  </p:stCondLst>
                                  <p:childTnLst>
                                    <p:set>
                                      <p:cBhvr>
                                        <p:cTn id="56" dur="1" fill="hold">
                                          <p:stCondLst>
                                            <p:cond delay="0"/>
                                          </p:stCondLst>
                                        </p:cTn>
                                        <p:tgtEl>
                                          <p:spTgt spid="326805"/>
                                        </p:tgtEl>
                                        <p:attrNameLst>
                                          <p:attrName>style.visibility</p:attrName>
                                        </p:attrNameLst>
                                      </p:cBhvr>
                                      <p:to>
                                        <p:strVal val="visible"/>
                                      </p:to>
                                    </p:set>
                                    <p:animEffect transition="in" filter="wipe(up)">
                                      <p:cBhvr>
                                        <p:cTn id="57" dur="500"/>
                                        <p:tgtEl>
                                          <p:spTgt spid="326805"/>
                                        </p:tgtEl>
                                      </p:cBhvr>
                                    </p:animEffect>
                                  </p:childTnLst>
                                </p:cTn>
                              </p:par>
                            </p:childTnLst>
                          </p:cTn>
                        </p:par>
                      </p:childTnLst>
                    </p:cTn>
                  </p:par>
                  <p:par>
                    <p:cTn id="58" fill="hold" nodeType="clickPar">
                      <p:stCondLst>
                        <p:cond delay="indefinite"/>
                      </p:stCondLst>
                      <p:childTnLst>
                        <p:par>
                          <p:cTn id="59" fill="hold" nodeType="withGroup">
                            <p:stCondLst>
                              <p:cond delay="0"/>
                            </p:stCondLst>
                            <p:childTnLst>
                              <p:par>
                                <p:cTn id="60" presetID="24" presetClass="entr" presetSubtype="0" fill="hold" grpId="0" nodeType="clickEffect">
                                  <p:stCondLst>
                                    <p:cond delay="0"/>
                                  </p:stCondLst>
                                  <p:childTnLst>
                                    <p:set>
                                      <p:cBhvr>
                                        <p:cTn id="61" dur="1" fill="hold">
                                          <p:stCondLst>
                                            <p:cond delay="499"/>
                                          </p:stCondLst>
                                        </p:cTn>
                                        <p:tgtEl>
                                          <p:spTgt spid="326824"/>
                                        </p:tgtEl>
                                        <p:attrNameLst>
                                          <p:attrName>style.visibility</p:attrName>
                                        </p:attrNameLst>
                                      </p:cBhvr>
                                      <p:to>
                                        <p:strVal val="visible"/>
                                      </p:to>
                                    </p:set>
                                    <p:anim calcmode="lin" valueType="num">
                                      <p:cBhvr>
                                        <p:cTn id="62" dur="1" fill="hold"/>
                                        <p:tgtEl>
                                          <p:spTgt spid="326824"/>
                                        </p:tgtEl>
                                      </p:cBhvr>
                                    </p:anim>
                                  </p:childTnLst>
                                </p:cTn>
                              </p:par>
                            </p:childTnLst>
                          </p:cTn>
                        </p:par>
                      </p:childTnLst>
                    </p:cTn>
                  </p:par>
                  <p:par>
                    <p:cTn id="63" fill="hold" nodeType="clickPar">
                      <p:stCondLst>
                        <p:cond delay="indefinite"/>
                      </p:stCondLst>
                      <p:childTnLst>
                        <p:par>
                          <p:cTn id="64" fill="hold" nodeType="withGroup">
                            <p:stCondLst>
                              <p:cond delay="0"/>
                            </p:stCondLst>
                            <p:childTnLst>
                              <p:par>
                                <p:cTn id="65" presetID="17" presetClass="entr" presetSubtype="10" fill="hold" nodeType="clickEffect">
                                  <p:stCondLst>
                                    <p:cond delay="0"/>
                                  </p:stCondLst>
                                  <p:childTnLst>
                                    <p:set>
                                      <p:cBhvr>
                                        <p:cTn id="66" dur="1" fill="hold">
                                          <p:stCondLst>
                                            <p:cond delay="0"/>
                                          </p:stCondLst>
                                        </p:cTn>
                                        <p:tgtEl>
                                          <p:spTgt spid="2"/>
                                        </p:tgtEl>
                                        <p:attrNameLst>
                                          <p:attrName>style.visibility</p:attrName>
                                        </p:attrNameLst>
                                      </p:cBhvr>
                                      <p:to>
                                        <p:strVal val="visible"/>
                                      </p:to>
                                    </p:set>
                                    <p:anim calcmode="lin" valueType="num">
                                      <p:cBhvr>
                                        <p:cTn id="67" dur="500" fill="hold"/>
                                        <p:tgtEl>
                                          <p:spTgt spid="2"/>
                                        </p:tgtEl>
                                        <p:attrNameLst>
                                          <p:attrName>ppt_w</p:attrName>
                                        </p:attrNameLst>
                                      </p:cBhvr>
                                      <p:tavLst>
                                        <p:tav tm="0">
                                          <p:val>
                                            <p:fltVal val="0"/>
                                          </p:val>
                                        </p:tav>
                                        <p:tav tm="100000">
                                          <p:val>
                                            <p:strVal val="#ppt_w"/>
                                          </p:val>
                                        </p:tav>
                                      </p:tavLst>
                                    </p:anim>
                                    <p:anim calcmode="lin" valueType="num">
                                      <p:cBhvr>
                                        <p:cTn id="68" dur="500" fill="hold"/>
                                        <p:tgtEl>
                                          <p:spTgt spid="2"/>
                                        </p:tgtEl>
                                        <p:attrNameLst>
                                          <p:attrName>ppt_h</p:attrName>
                                        </p:attrNameLst>
                                      </p:cBhvr>
                                      <p:tavLst>
                                        <p:tav tm="0">
                                          <p:val>
                                            <p:strVal val="#ppt_h"/>
                                          </p:val>
                                        </p:tav>
                                        <p:tav tm="100000">
                                          <p:val>
                                            <p:strVal val="#ppt_h"/>
                                          </p:val>
                                        </p:tav>
                                      </p:tavLst>
                                    </p:anim>
                                  </p:childTnLst>
                                </p:cTn>
                              </p:par>
                            </p:childTnLst>
                          </p:cTn>
                        </p:par>
                        <p:par>
                          <p:cTn id="69" fill="hold" nodeType="afterGroup">
                            <p:stCondLst>
                              <p:cond delay="500"/>
                            </p:stCondLst>
                            <p:childTnLst>
                              <p:par>
                                <p:cTn id="70" presetID="4" presetClass="entr" presetSubtype="16" fill="hold" nodeType="afterEffect">
                                  <p:stCondLst>
                                    <p:cond delay="0"/>
                                  </p:stCondLst>
                                  <p:childTnLst>
                                    <p:set>
                                      <p:cBhvr>
                                        <p:cTn id="71" dur="1" fill="hold">
                                          <p:stCondLst>
                                            <p:cond delay="0"/>
                                          </p:stCondLst>
                                        </p:cTn>
                                        <p:tgtEl>
                                          <p:spTgt spid="326837"/>
                                        </p:tgtEl>
                                        <p:attrNameLst>
                                          <p:attrName>style.visibility</p:attrName>
                                        </p:attrNameLst>
                                      </p:cBhvr>
                                      <p:to>
                                        <p:strVal val="visible"/>
                                      </p:to>
                                    </p:set>
                                    <p:animEffect transition="in" filter="box(in)">
                                      <p:cBhvr>
                                        <p:cTn id="72" dur="500"/>
                                        <p:tgtEl>
                                          <p:spTgt spid="326837"/>
                                        </p:tgtEl>
                                      </p:cBhvr>
                                    </p:animEffect>
                                  </p:childTnLst>
                                </p:cTn>
                              </p:par>
                            </p:childTnLst>
                          </p:cTn>
                        </p:par>
                        <p:par>
                          <p:cTn id="73" fill="hold" nodeType="afterGroup">
                            <p:stCondLst>
                              <p:cond delay="1000"/>
                            </p:stCondLst>
                            <p:childTnLst>
                              <p:par>
                                <p:cTn id="74" presetID="3" presetClass="entr" presetSubtype="10" fill="hold" nodeType="afterEffect">
                                  <p:stCondLst>
                                    <p:cond delay="0"/>
                                  </p:stCondLst>
                                  <p:childTnLst>
                                    <p:set>
                                      <p:cBhvr>
                                        <p:cTn id="75" dur="1" fill="hold">
                                          <p:stCondLst>
                                            <p:cond delay="0"/>
                                          </p:stCondLst>
                                        </p:cTn>
                                        <p:tgtEl>
                                          <p:spTgt spid="326840"/>
                                        </p:tgtEl>
                                        <p:attrNameLst>
                                          <p:attrName>style.visibility</p:attrName>
                                        </p:attrNameLst>
                                      </p:cBhvr>
                                      <p:to>
                                        <p:strVal val="visible"/>
                                      </p:to>
                                    </p:set>
                                    <p:animEffect transition="in" filter="blinds(horizontal)">
                                      <p:cBhvr>
                                        <p:cTn id="76" dur="500"/>
                                        <p:tgtEl>
                                          <p:spTgt spid="326840"/>
                                        </p:tgtEl>
                                      </p:cBhvr>
                                    </p:animEffect>
                                  </p:childTnLst>
                                </p:cTn>
                              </p:par>
                            </p:childTnLst>
                          </p:cTn>
                        </p:par>
                        <p:par>
                          <p:cTn id="77" fill="hold" nodeType="afterGroup">
                            <p:stCondLst>
                              <p:cond delay="1500"/>
                            </p:stCondLst>
                            <p:childTnLst>
                              <p:par>
                                <p:cTn id="78" presetID="17" presetClass="entr" presetSubtype="4" fill="hold" nodeType="afterEffect">
                                  <p:stCondLst>
                                    <p:cond delay="0"/>
                                  </p:stCondLst>
                                  <p:childTnLst>
                                    <p:set>
                                      <p:cBhvr>
                                        <p:cTn id="79" dur="1" fill="hold">
                                          <p:stCondLst>
                                            <p:cond delay="0"/>
                                          </p:stCondLst>
                                        </p:cTn>
                                        <p:tgtEl>
                                          <p:spTgt spid="326839"/>
                                        </p:tgtEl>
                                        <p:attrNameLst>
                                          <p:attrName>style.visibility</p:attrName>
                                        </p:attrNameLst>
                                      </p:cBhvr>
                                      <p:to>
                                        <p:strVal val="visible"/>
                                      </p:to>
                                    </p:set>
                                    <p:anim calcmode="lin" valueType="num">
                                      <p:cBhvr>
                                        <p:cTn id="80" dur="500" fill="hold"/>
                                        <p:tgtEl>
                                          <p:spTgt spid="326839"/>
                                        </p:tgtEl>
                                        <p:attrNameLst>
                                          <p:attrName>ppt_x</p:attrName>
                                        </p:attrNameLst>
                                      </p:cBhvr>
                                      <p:tavLst>
                                        <p:tav tm="0">
                                          <p:val>
                                            <p:strVal val="#ppt_x"/>
                                          </p:val>
                                        </p:tav>
                                        <p:tav tm="100000">
                                          <p:val>
                                            <p:strVal val="#ppt_x"/>
                                          </p:val>
                                        </p:tav>
                                      </p:tavLst>
                                    </p:anim>
                                    <p:anim calcmode="lin" valueType="num">
                                      <p:cBhvr>
                                        <p:cTn id="81" dur="500" fill="hold"/>
                                        <p:tgtEl>
                                          <p:spTgt spid="326839"/>
                                        </p:tgtEl>
                                        <p:attrNameLst>
                                          <p:attrName>ppt_y</p:attrName>
                                        </p:attrNameLst>
                                      </p:cBhvr>
                                      <p:tavLst>
                                        <p:tav tm="0">
                                          <p:val>
                                            <p:strVal val="#ppt_y+#ppt_h/2"/>
                                          </p:val>
                                        </p:tav>
                                        <p:tav tm="100000">
                                          <p:val>
                                            <p:strVal val="#ppt_y"/>
                                          </p:val>
                                        </p:tav>
                                      </p:tavLst>
                                    </p:anim>
                                    <p:anim calcmode="lin" valueType="num">
                                      <p:cBhvr>
                                        <p:cTn id="82" dur="500" fill="hold"/>
                                        <p:tgtEl>
                                          <p:spTgt spid="326839"/>
                                        </p:tgtEl>
                                        <p:attrNameLst>
                                          <p:attrName>ppt_w</p:attrName>
                                        </p:attrNameLst>
                                      </p:cBhvr>
                                      <p:tavLst>
                                        <p:tav tm="0">
                                          <p:val>
                                            <p:strVal val="#ppt_w"/>
                                          </p:val>
                                        </p:tav>
                                        <p:tav tm="100000">
                                          <p:val>
                                            <p:strVal val="#ppt_w"/>
                                          </p:val>
                                        </p:tav>
                                      </p:tavLst>
                                    </p:anim>
                                    <p:anim calcmode="lin" valueType="num">
                                      <p:cBhvr>
                                        <p:cTn id="83" dur="500" fill="hold"/>
                                        <p:tgtEl>
                                          <p:spTgt spid="326839"/>
                                        </p:tgtEl>
                                        <p:attrNameLst>
                                          <p:attrName>ppt_h</p:attrName>
                                        </p:attrNameLst>
                                      </p:cBhvr>
                                      <p:tavLst>
                                        <p:tav tm="0">
                                          <p:val>
                                            <p:fltVal val="0"/>
                                          </p:val>
                                        </p:tav>
                                        <p:tav tm="100000">
                                          <p:val>
                                            <p:strVal val="#ppt_h"/>
                                          </p:val>
                                        </p:tav>
                                      </p:tavLst>
                                    </p:anim>
                                  </p:childTnLst>
                                  <p:subTnLst>
                                    <p:animClr clrSpc="rgb" dir="cw">
                                      <p:cBhvr override="childStyle">
                                        <p:cTn dur="1" fill="hold" display="0" masterRel="nextClick" afterEffect="1"/>
                                        <p:tgtEl>
                                          <p:spTgt spid="326839"/>
                                        </p:tgtEl>
                                        <p:attrNameLst>
                                          <p:attrName>ppt_c</p:attrName>
                                        </p:attrNameLst>
                                      </p:cBhvr>
                                      <p:to>
                                        <a:srgbClr val="F3FFFF"/>
                                      </p:to>
                                    </p:animClr>
                                  </p:subTnLst>
                                </p:cTn>
                              </p:par>
                            </p:childTnLst>
                          </p:cTn>
                        </p:par>
                        <p:par>
                          <p:cTn id="84" fill="hold" nodeType="afterGroup">
                            <p:stCondLst>
                              <p:cond delay="2000"/>
                            </p:stCondLst>
                            <p:childTnLst>
                              <p:par>
                                <p:cTn id="85" presetID="22" presetClass="entr" presetSubtype="4" fill="hold" nodeType="afterEffect">
                                  <p:stCondLst>
                                    <p:cond delay="0"/>
                                  </p:stCondLst>
                                  <p:childTnLst>
                                    <p:set>
                                      <p:cBhvr>
                                        <p:cTn id="86" dur="1" fill="hold">
                                          <p:stCondLst>
                                            <p:cond delay="0"/>
                                          </p:stCondLst>
                                        </p:cTn>
                                        <p:tgtEl>
                                          <p:spTgt spid="3"/>
                                        </p:tgtEl>
                                        <p:attrNameLst>
                                          <p:attrName>style.visibility</p:attrName>
                                        </p:attrNameLst>
                                      </p:cBhvr>
                                      <p:to>
                                        <p:strVal val="visible"/>
                                      </p:to>
                                    </p:set>
                                    <p:animEffect transition="in" filter="wipe(down)">
                                      <p:cBhvr>
                                        <p:cTn id="87" dur="500"/>
                                        <p:tgtEl>
                                          <p:spTgt spid="3"/>
                                        </p:tgtEl>
                                      </p:cBhvr>
                                    </p:animEffect>
                                  </p:childTnLst>
                                </p:cTn>
                              </p:par>
                            </p:childTnLst>
                          </p:cTn>
                        </p:par>
                      </p:childTnLst>
                    </p:cTn>
                  </p:par>
                  <p:par>
                    <p:cTn id="88" fill="hold" nodeType="clickPar">
                      <p:stCondLst>
                        <p:cond delay="indefinite"/>
                      </p:stCondLst>
                      <p:childTnLst>
                        <p:par>
                          <p:cTn id="89" fill="hold" nodeType="withGroup">
                            <p:stCondLst>
                              <p:cond delay="0"/>
                            </p:stCondLst>
                            <p:childTnLst>
                              <p:par>
                                <p:cTn id="90" presetID="22" presetClass="entr" presetSubtype="4" fill="hold" nodeType="clickEffect">
                                  <p:stCondLst>
                                    <p:cond delay="0"/>
                                  </p:stCondLst>
                                  <p:childTnLst>
                                    <p:set>
                                      <p:cBhvr>
                                        <p:cTn id="91" dur="1" fill="hold">
                                          <p:stCondLst>
                                            <p:cond delay="0"/>
                                          </p:stCondLst>
                                        </p:cTn>
                                        <p:tgtEl>
                                          <p:spTgt spid="5"/>
                                        </p:tgtEl>
                                        <p:attrNameLst>
                                          <p:attrName>style.visibility</p:attrName>
                                        </p:attrNameLst>
                                      </p:cBhvr>
                                      <p:to>
                                        <p:strVal val="visible"/>
                                      </p:to>
                                    </p:set>
                                    <p:animEffect transition="in" filter="wipe(down)">
                                      <p:cBhvr>
                                        <p:cTn id="92" dur="500"/>
                                        <p:tgtEl>
                                          <p:spTgt spid="5"/>
                                        </p:tgtEl>
                                      </p:cBhvr>
                                    </p:animEffect>
                                  </p:childTnLst>
                                </p:cTn>
                              </p:par>
                            </p:childTnLst>
                          </p:cTn>
                        </p:par>
                      </p:childTnLst>
                    </p:cTn>
                  </p:par>
                  <p:par>
                    <p:cTn id="93" fill="hold" nodeType="clickPar">
                      <p:stCondLst>
                        <p:cond delay="indefinite"/>
                      </p:stCondLst>
                      <p:childTnLst>
                        <p:par>
                          <p:cTn id="94" fill="hold" nodeType="withGroup">
                            <p:stCondLst>
                              <p:cond delay="0"/>
                            </p:stCondLst>
                            <p:childTnLst>
                              <p:par>
                                <p:cTn id="95" presetID="2" presetClass="entr" presetSubtype="2" fill="hold" grpId="0" nodeType="clickEffect">
                                  <p:stCondLst>
                                    <p:cond delay="0"/>
                                  </p:stCondLst>
                                  <p:childTnLst>
                                    <p:set>
                                      <p:cBhvr>
                                        <p:cTn id="96" dur="1" fill="hold">
                                          <p:stCondLst>
                                            <p:cond delay="0"/>
                                          </p:stCondLst>
                                        </p:cTn>
                                        <p:tgtEl>
                                          <p:spTgt spid="326827"/>
                                        </p:tgtEl>
                                        <p:attrNameLst>
                                          <p:attrName>style.visibility</p:attrName>
                                        </p:attrNameLst>
                                      </p:cBhvr>
                                      <p:to>
                                        <p:strVal val="visible"/>
                                      </p:to>
                                    </p:set>
                                    <p:anim calcmode="lin" valueType="num">
                                      <p:cBhvr>
                                        <p:cTn id="97" dur="500" fill="hold"/>
                                        <p:tgtEl>
                                          <p:spTgt spid="326827"/>
                                        </p:tgtEl>
                                        <p:attrNameLst>
                                          <p:attrName>ppt_x</p:attrName>
                                        </p:attrNameLst>
                                      </p:cBhvr>
                                      <p:tavLst>
                                        <p:tav tm="0">
                                          <p:val>
                                            <p:strVal val="1+#ppt_w/2"/>
                                          </p:val>
                                        </p:tav>
                                        <p:tav tm="100000">
                                          <p:val>
                                            <p:strVal val="#ppt_x"/>
                                          </p:val>
                                        </p:tav>
                                      </p:tavLst>
                                    </p:anim>
                                    <p:anim calcmode="lin" valueType="num">
                                      <p:cBhvr>
                                        <p:cTn id="98" dur="500" fill="hold"/>
                                        <p:tgtEl>
                                          <p:spTgt spid="32682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6793" grpId="0"/>
      <p:bldP spid="326801" grpId="0" bldLvl="0" animBg="1"/>
      <p:bldP spid="326802" grpId="0" bldLvl="0" animBg="1"/>
      <p:bldP spid="326803" grpId="0" bldLvl="0" animBg="1"/>
      <p:bldP spid="326804" grpId="0" bldLvl="0" animBg="1"/>
      <p:bldP spid="326824" grpId="0"/>
      <p:bldP spid="326827"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03" name="矩形 4202">
            <a:extLst>
              <a:ext uri="{FF2B5EF4-FFF2-40B4-BE49-F238E27FC236}">
                <a16:creationId xmlns="" xmlns:a16="http://schemas.microsoft.com/office/drawing/2014/main" id="{A30CBDAC-7747-4DB9-BBBC-9E5A8857E46A}"/>
              </a:ext>
            </a:extLst>
          </p:cNvPr>
          <p:cNvSpPr>
            <a:spLocks noChangeArrowheads="1"/>
          </p:cNvSpPr>
          <p:nvPr/>
        </p:nvSpPr>
        <p:spPr bwMode="auto">
          <a:xfrm>
            <a:off x="488909" y="1222375"/>
            <a:ext cx="4514891"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square">
            <a:spAutoFit/>
          </a:bodyPr>
          <a:lstStyle/>
          <a:p>
            <a:pPr>
              <a:lnSpc>
                <a:spcPct val="150000"/>
              </a:lnSpc>
              <a:spcAft>
                <a:spcPct val="15000"/>
              </a:spcAft>
            </a:pPr>
            <a:r>
              <a:rPr lang="zh-CN" altLang="en-US" sz="2400" b="1" dirty="0">
                <a:latin typeface="宋体" panose="02010600030101010101" pitchFamily="2" charset="-122"/>
              </a:rPr>
              <a:t>    在三角形</a:t>
            </a:r>
            <a:r>
              <a:rPr lang="zh-CN" altLang="en-US" sz="2400" b="1" dirty="0" smtClean="0">
                <a:latin typeface="宋体" panose="02010600030101010101" pitchFamily="2" charset="-122"/>
              </a:rPr>
              <a:t>中，一</a:t>
            </a:r>
            <a:r>
              <a:rPr lang="zh-CN" altLang="en-US" sz="2400" b="1" dirty="0">
                <a:latin typeface="宋体" panose="02010600030101010101" pitchFamily="2" charset="-122"/>
              </a:rPr>
              <a:t>个</a:t>
            </a:r>
            <a:r>
              <a:rPr lang="zh-CN" altLang="en-US" sz="2400" b="1" dirty="0">
                <a:solidFill>
                  <a:srgbClr val="FF0000"/>
                </a:solidFill>
                <a:latin typeface="宋体" panose="02010600030101010101" pitchFamily="2" charset="-122"/>
              </a:rPr>
              <a:t>内角的平分线</a:t>
            </a:r>
            <a:r>
              <a:rPr lang="zh-CN" altLang="en-US" sz="2400" b="1" dirty="0">
                <a:latin typeface="宋体" panose="02010600030101010101" pitchFamily="2" charset="-122"/>
              </a:rPr>
              <a:t>与它的</a:t>
            </a:r>
            <a:r>
              <a:rPr lang="zh-CN" altLang="en-US" sz="2400" b="1" dirty="0">
                <a:solidFill>
                  <a:srgbClr val="FF0000"/>
                </a:solidFill>
                <a:latin typeface="宋体" panose="02010600030101010101" pitchFamily="2" charset="-122"/>
              </a:rPr>
              <a:t>对边相</a:t>
            </a:r>
            <a:r>
              <a:rPr lang="zh-CN" altLang="en-US" sz="2400" b="1" dirty="0" smtClean="0">
                <a:solidFill>
                  <a:srgbClr val="FF0000"/>
                </a:solidFill>
                <a:latin typeface="宋体" panose="02010600030101010101" pitchFamily="2" charset="-122"/>
              </a:rPr>
              <a:t>交</a:t>
            </a:r>
            <a:r>
              <a:rPr lang="zh-CN" altLang="en-US" sz="2400" b="1" dirty="0" smtClean="0">
                <a:latin typeface="宋体" panose="02010600030101010101" pitchFamily="2" charset="-122"/>
              </a:rPr>
              <a:t>，这</a:t>
            </a:r>
            <a:r>
              <a:rPr lang="zh-CN" altLang="en-US" sz="2400" b="1" dirty="0">
                <a:latin typeface="宋体" panose="02010600030101010101" pitchFamily="2" charset="-122"/>
              </a:rPr>
              <a:t>个角的顶点与交点之间的线段叫</a:t>
            </a:r>
            <a:r>
              <a:rPr lang="zh-CN" altLang="en-US" sz="2400" b="1" dirty="0">
                <a:solidFill>
                  <a:srgbClr val="FF0000"/>
                </a:solidFill>
                <a:latin typeface="宋体" panose="02010600030101010101" pitchFamily="2" charset="-122"/>
              </a:rPr>
              <a:t>三角形的角平分线</a:t>
            </a:r>
            <a:r>
              <a:rPr lang="en-US" altLang="zh-CN" sz="2400" b="1" dirty="0">
                <a:solidFill>
                  <a:srgbClr val="FF0000"/>
                </a:solidFill>
                <a:latin typeface="宋体" panose="02010600030101010101" pitchFamily="2" charset="-122"/>
              </a:rPr>
              <a:t>.</a:t>
            </a:r>
          </a:p>
        </p:txBody>
      </p:sp>
      <p:sp>
        <p:nvSpPr>
          <p:cNvPr id="60419" name="任意多边形 4196">
            <a:extLst>
              <a:ext uri="{FF2B5EF4-FFF2-40B4-BE49-F238E27FC236}">
                <a16:creationId xmlns="" xmlns:a16="http://schemas.microsoft.com/office/drawing/2014/main" id="{EC0C19FE-916B-4D6A-9BC3-331BE69456E7}"/>
              </a:ext>
            </a:extLst>
          </p:cNvPr>
          <p:cNvSpPr>
            <a:spLocks noChangeArrowheads="1"/>
          </p:cNvSpPr>
          <p:nvPr/>
        </p:nvSpPr>
        <p:spPr bwMode="auto">
          <a:xfrm>
            <a:off x="5438775" y="1449694"/>
            <a:ext cx="2686050" cy="1371600"/>
          </a:xfrm>
          <a:custGeom>
            <a:avLst/>
            <a:gdLst>
              <a:gd name="T0" fmla="*/ 0 w 2256"/>
              <a:gd name="T1" fmla="*/ 912 h 912"/>
              <a:gd name="T2" fmla="*/ 2256 w 2256"/>
              <a:gd name="T3" fmla="*/ 912 h 912"/>
              <a:gd name="T4" fmla="*/ 1536 w 2256"/>
              <a:gd name="T5" fmla="*/ 0 h 912"/>
              <a:gd name="T6" fmla="*/ 0 w 2256"/>
              <a:gd name="T7" fmla="*/ 912 h 912"/>
            </a:gdLst>
            <a:ahLst/>
            <a:cxnLst>
              <a:cxn ang="0">
                <a:pos x="T0" y="T1"/>
              </a:cxn>
              <a:cxn ang="0">
                <a:pos x="T2" y="T3"/>
              </a:cxn>
              <a:cxn ang="0">
                <a:pos x="T4" y="T5"/>
              </a:cxn>
              <a:cxn ang="0">
                <a:pos x="T6" y="T7"/>
              </a:cxn>
            </a:cxnLst>
            <a:rect l="0" t="0" r="r" b="b"/>
            <a:pathLst>
              <a:path w="2256" h="912">
                <a:moveTo>
                  <a:pt x="0" y="912"/>
                </a:moveTo>
                <a:lnTo>
                  <a:pt x="2256" y="912"/>
                </a:lnTo>
                <a:lnTo>
                  <a:pt x="1536" y="0"/>
                </a:lnTo>
                <a:lnTo>
                  <a:pt x="0" y="912"/>
                </a:lnTo>
                <a:close/>
              </a:path>
            </a:pathLst>
          </a:custGeom>
          <a:noFill/>
          <a:ln w="38100">
            <a:solidFill>
              <a:srgbClr val="000066"/>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60420" name="直接连接符 4197">
            <a:extLst>
              <a:ext uri="{FF2B5EF4-FFF2-40B4-BE49-F238E27FC236}">
                <a16:creationId xmlns="" xmlns:a16="http://schemas.microsoft.com/office/drawing/2014/main" id="{6BAA9AB8-7248-4F36-B860-24ACFCC40184}"/>
              </a:ext>
            </a:extLst>
          </p:cNvPr>
          <p:cNvSpPr>
            <a:spLocks noChangeShapeType="1"/>
          </p:cNvSpPr>
          <p:nvPr/>
        </p:nvSpPr>
        <p:spPr bwMode="auto">
          <a:xfrm flipH="1">
            <a:off x="7059613" y="1449694"/>
            <a:ext cx="207962" cy="1371600"/>
          </a:xfrm>
          <a:prstGeom prst="line">
            <a:avLst/>
          </a:prstGeom>
          <a:noFill/>
          <a:ln w="38100">
            <a:solidFill>
              <a:srgbClr val="3333F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0421" name="矩形 4198">
            <a:extLst>
              <a:ext uri="{FF2B5EF4-FFF2-40B4-BE49-F238E27FC236}">
                <a16:creationId xmlns="" xmlns:a16="http://schemas.microsoft.com/office/drawing/2014/main" id="{33B66AF3-5EEE-40D0-A3F8-1DC7A38ADF9E}"/>
              </a:ext>
            </a:extLst>
          </p:cNvPr>
          <p:cNvSpPr>
            <a:spLocks noChangeArrowheads="1"/>
          </p:cNvSpPr>
          <p:nvPr/>
        </p:nvSpPr>
        <p:spPr bwMode="auto">
          <a:xfrm>
            <a:off x="6783388" y="1849744"/>
            <a:ext cx="296862"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eaLnBrk="0" hangingPunct="0"/>
            <a:r>
              <a:rPr lang="en-US" altLang="zh-CN">
                <a:latin typeface="Times New Roman" panose="02020603050405020304" pitchFamily="18" charset="0"/>
                <a:ea typeface="黑体" panose="02010609060101010101" pitchFamily="49" charset="-122"/>
                <a:sym typeface="MT Extra" panose="05050102010205020202" pitchFamily="82"/>
              </a:rPr>
              <a:t>1</a:t>
            </a:r>
          </a:p>
        </p:txBody>
      </p:sp>
      <p:sp>
        <p:nvSpPr>
          <p:cNvPr id="60422" name="任意多边形 4199">
            <a:extLst>
              <a:ext uri="{FF2B5EF4-FFF2-40B4-BE49-F238E27FC236}">
                <a16:creationId xmlns="" xmlns:a16="http://schemas.microsoft.com/office/drawing/2014/main" id="{18A8270E-913D-4D59-9D50-FD36BEF1F1A3}"/>
              </a:ext>
            </a:extLst>
          </p:cNvPr>
          <p:cNvSpPr>
            <a:spLocks noChangeAspect="1" noChangeArrowheads="1"/>
          </p:cNvSpPr>
          <p:nvPr/>
        </p:nvSpPr>
        <p:spPr bwMode="auto">
          <a:xfrm rot="1077442">
            <a:off x="7275513" y="1416356"/>
            <a:ext cx="323850" cy="509588"/>
          </a:xfrm>
          <a:custGeom>
            <a:avLst/>
            <a:gdLst>
              <a:gd name="T0" fmla="*/ 13599 w 13600"/>
              <a:gd name="T1" fmla="*/ 16781 h 21600"/>
              <a:gd name="T2" fmla="*/ 0 w 13600"/>
              <a:gd name="T3" fmla="*/ 21600 h 21600"/>
              <a:gd name="T4" fmla="*/ 13599 w 13600"/>
              <a:gd name="T5" fmla="*/ 16781 h 21600"/>
              <a:gd name="T6" fmla="*/ 0 w 13600"/>
              <a:gd name="T7" fmla="*/ 21600 h 21600"/>
              <a:gd name="T8" fmla="*/ 0 w 13600"/>
              <a:gd name="T9" fmla="*/ 0 h 21600"/>
            </a:gdLst>
            <a:ahLst/>
            <a:cxnLst>
              <a:cxn ang="0">
                <a:pos x="T0" y="T1"/>
              </a:cxn>
              <a:cxn ang="0">
                <a:pos x="T2" y="T3"/>
              </a:cxn>
              <a:cxn ang="0">
                <a:pos x="T4" y="T5"/>
              </a:cxn>
              <a:cxn ang="0">
                <a:pos x="T6" y="T7"/>
              </a:cxn>
              <a:cxn ang="0">
                <a:pos x="T8" y="T9"/>
              </a:cxn>
            </a:cxnLst>
            <a:rect l="0" t="0" r="r" b="b"/>
            <a:pathLst>
              <a:path w="13600" h="21600" fill="none">
                <a:moveTo>
                  <a:pt x="13599" y="16781"/>
                </a:moveTo>
                <a:cubicBezTo>
                  <a:pt x="9887" y="19795"/>
                  <a:pt x="5154" y="21600"/>
                  <a:pt x="0" y="21600"/>
                </a:cubicBezTo>
              </a:path>
              <a:path w="13600" h="21600" stroke="0">
                <a:moveTo>
                  <a:pt x="13599" y="16781"/>
                </a:moveTo>
                <a:cubicBezTo>
                  <a:pt x="9887" y="19795"/>
                  <a:pt x="5154" y="21600"/>
                  <a:pt x="0" y="21600"/>
                </a:cubicBezTo>
                <a:lnTo>
                  <a:pt x="0" y="0"/>
                </a:lnTo>
                <a:close/>
              </a:path>
            </a:pathLst>
          </a:custGeom>
          <a:noFill/>
          <a:ln w="38100">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60423" name="任意多边形 4200">
            <a:extLst>
              <a:ext uri="{FF2B5EF4-FFF2-40B4-BE49-F238E27FC236}">
                <a16:creationId xmlns="" xmlns:a16="http://schemas.microsoft.com/office/drawing/2014/main" id="{3D6CC60E-53C7-45DE-A460-4F05005A9AFE}"/>
              </a:ext>
            </a:extLst>
          </p:cNvPr>
          <p:cNvSpPr>
            <a:spLocks noChangeAspect="1" noChangeArrowheads="1"/>
          </p:cNvSpPr>
          <p:nvPr/>
        </p:nvSpPr>
        <p:spPr bwMode="auto">
          <a:xfrm>
            <a:off x="6945313" y="1470331"/>
            <a:ext cx="396875" cy="431800"/>
          </a:xfrm>
          <a:custGeom>
            <a:avLst/>
            <a:gdLst>
              <a:gd name="T0" fmla="*/ 12370 w 18716"/>
              <a:gd name="T1" fmla="*/ 20646 h 20647"/>
              <a:gd name="T2" fmla="*/ -2 w 18716"/>
              <a:gd name="T3" fmla="*/ 10786 h 20647"/>
              <a:gd name="T4" fmla="*/ 12370 w 18716"/>
              <a:gd name="T5" fmla="*/ 20646 h 20647"/>
              <a:gd name="T6" fmla="*/ -2 w 18716"/>
              <a:gd name="T7" fmla="*/ 10786 h 20647"/>
              <a:gd name="T8" fmla="*/ 18716 w 18716"/>
              <a:gd name="T9" fmla="*/ 0 h 20647"/>
            </a:gdLst>
            <a:ahLst/>
            <a:cxnLst>
              <a:cxn ang="0">
                <a:pos x="T0" y="T1"/>
              </a:cxn>
              <a:cxn ang="0">
                <a:pos x="T2" y="T3"/>
              </a:cxn>
              <a:cxn ang="0">
                <a:pos x="T4" y="T5"/>
              </a:cxn>
              <a:cxn ang="0">
                <a:pos x="T6" y="T7"/>
              </a:cxn>
              <a:cxn ang="0">
                <a:pos x="T8" y="T9"/>
              </a:cxn>
            </a:cxnLst>
            <a:rect l="0" t="0" r="r" b="b"/>
            <a:pathLst>
              <a:path w="18716" h="20647" fill="none">
                <a:moveTo>
                  <a:pt x="12370" y="20646"/>
                </a:moveTo>
                <a:cubicBezTo>
                  <a:pt x="7101" y="19032"/>
                  <a:pt x="2698" y="15462"/>
                  <a:pt x="-2" y="10786"/>
                </a:cubicBezTo>
              </a:path>
              <a:path w="18716" h="20647" stroke="0">
                <a:moveTo>
                  <a:pt x="12370" y="20646"/>
                </a:moveTo>
                <a:cubicBezTo>
                  <a:pt x="7101" y="19032"/>
                  <a:pt x="2698" y="15462"/>
                  <a:pt x="-2" y="10786"/>
                </a:cubicBezTo>
                <a:lnTo>
                  <a:pt x="18716" y="0"/>
                </a:lnTo>
                <a:close/>
              </a:path>
            </a:pathLst>
          </a:custGeom>
          <a:noFill/>
          <a:ln w="38100">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60424" name="矩形 4201">
            <a:extLst>
              <a:ext uri="{FF2B5EF4-FFF2-40B4-BE49-F238E27FC236}">
                <a16:creationId xmlns="" xmlns:a16="http://schemas.microsoft.com/office/drawing/2014/main" id="{9725D4AD-3BB6-4313-8253-28A3667AE3C6}"/>
              </a:ext>
            </a:extLst>
          </p:cNvPr>
          <p:cNvSpPr>
            <a:spLocks noChangeArrowheads="1"/>
          </p:cNvSpPr>
          <p:nvPr/>
        </p:nvSpPr>
        <p:spPr bwMode="auto">
          <a:xfrm>
            <a:off x="7305675" y="1902131"/>
            <a:ext cx="296863"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eaLnBrk="0" hangingPunct="0"/>
            <a:r>
              <a:rPr lang="en-US" altLang="zh-CN">
                <a:latin typeface="Times New Roman" panose="02020603050405020304" pitchFamily="18" charset="0"/>
                <a:ea typeface="黑体" panose="02010609060101010101" pitchFamily="49" charset="-122"/>
                <a:sym typeface="MT Extra" panose="05050102010205020202" pitchFamily="82"/>
              </a:rPr>
              <a:t>2</a:t>
            </a:r>
          </a:p>
        </p:txBody>
      </p:sp>
      <p:sp>
        <p:nvSpPr>
          <p:cNvPr id="60425" name="矩形 4203">
            <a:extLst>
              <a:ext uri="{FF2B5EF4-FFF2-40B4-BE49-F238E27FC236}">
                <a16:creationId xmlns="" xmlns:a16="http://schemas.microsoft.com/office/drawing/2014/main" id="{3C594D51-6957-4687-B06D-C568EB394456}"/>
              </a:ext>
            </a:extLst>
          </p:cNvPr>
          <p:cNvSpPr>
            <a:spLocks noChangeArrowheads="1"/>
          </p:cNvSpPr>
          <p:nvPr/>
        </p:nvSpPr>
        <p:spPr bwMode="auto">
          <a:xfrm>
            <a:off x="7197245" y="1153763"/>
            <a:ext cx="3898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eaLnBrk="0" hangingPunct="0"/>
            <a:r>
              <a:rPr lang="en-US" altLang="zh-CN" sz="2400" b="1" i="1" dirty="0">
                <a:solidFill>
                  <a:srgbClr val="3333FF"/>
                </a:solidFill>
                <a:latin typeface="Times New Roman" panose="02020603050405020304" pitchFamily="18" charset="0"/>
                <a:ea typeface="黑体" panose="02010609060101010101" pitchFamily="49" charset="-122"/>
              </a:rPr>
              <a:t>A</a:t>
            </a:r>
          </a:p>
        </p:txBody>
      </p:sp>
      <p:sp>
        <p:nvSpPr>
          <p:cNvPr id="4205" name="矩形 4204">
            <a:extLst>
              <a:ext uri="{FF2B5EF4-FFF2-40B4-BE49-F238E27FC236}">
                <a16:creationId xmlns="" xmlns:a16="http://schemas.microsoft.com/office/drawing/2014/main" id="{1CEC101B-2D66-404A-8F95-8C651A783FE6}"/>
              </a:ext>
            </a:extLst>
          </p:cNvPr>
          <p:cNvSpPr>
            <a:spLocks noChangeArrowheads="1"/>
          </p:cNvSpPr>
          <p:nvPr/>
        </p:nvSpPr>
        <p:spPr bwMode="auto">
          <a:xfrm>
            <a:off x="5222875" y="2783194"/>
            <a:ext cx="33178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0" hangingPunct="0"/>
            <a:r>
              <a:rPr lang="en-US" altLang="zh-CN" sz="2400" b="1" i="1">
                <a:solidFill>
                  <a:srgbClr val="000066"/>
                </a:solidFill>
                <a:latin typeface="Times New Roman" panose="02020603050405020304" pitchFamily="18" charset="0"/>
                <a:ea typeface="黑体" panose="02010609060101010101" pitchFamily="49" charset="-122"/>
              </a:rPr>
              <a:t>B</a:t>
            </a:r>
          </a:p>
        </p:txBody>
      </p:sp>
      <p:sp>
        <p:nvSpPr>
          <p:cNvPr id="4206" name="矩形 4205">
            <a:extLst>
              <a:ext uri="{FF2B5EF4-FFF2-40B4-BE49-F238E27FC236}">
                <a16:creationId xmlns="" xmlns:a16="http://schemas.microsoft.com/office/drawing/2014/main" id="{B0B1DD44-6BDD-4F14-935D-782F76D5F439}"/>
              </a:ext>
            </a:extLst>
          </p:cNvPr>
          <p:cNvSpPr>
            <a:spLocks noChangeArrowheads="1"/>
          </p:cNvSpPr>
          <p:nvPr/>
        </p:nvSpPr>
        <p:spPr bwMode="auto">
          <a:xfrm>
            <a:off x="7946569" y="2835581"/>
            <a:ext cx="3898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eaLnBrk="0" hangingPunct="0"/>
            <a:r>
              <a:rPr lang="en-US" altLang="zh-CN" sz="2400" b="1" i="1">
                <a:solidFill>
                  <a:srgbClr val="000066"/>
                </a:solidFill>
                <a:latin typeface="Times New Roman" panose="02020603050405020304" pitchFamily="18" charset="0"/>
                <a:ea typeface="黑体" panose="02010609060101010101" pitchFamily="49" charset="-122"/>
              </a:rPr>
              <a:t>C</a:t>
            </a:r>
          </a:p>
        </p:txBody>
      </p:sp>
      <p:sp>
        <p:nvSpPr>
          <p:cNvPr id="4207" name="矩形 4206">
            <a:extLst>
              <a:ext uri="{FF2B5EF4-FFF2-40B4-BE49-F238E27FC236}">
                <a16:creationId xmlns="" xmlns:a16="http://schemas.microsoft.com/office/drawing/2014/main" id="{F074CC61-BBE6-4BE9-9A0B-688F44D85E10}"/>
              </a:ext>
            </a:extLst>
          </p:cNvPr>
          <p:cNvSpPr>
            <a:spLocks noChangeArrowheads="1"/>
          </p:cNvSpPr>
          <p:nvPr/>
        </p:nvSpPr>
        <p:spPr bwMode="auto">
          <a:xfrm>
            <a:off x="6858252" y="2835581"/>
            <a:ext cx="40748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eaLnBrk="0" hangingPunct="0"/>
            <a:r>
              <a:rPr lang="en-US" altLang="zh-CN" sz="2400" b="1" i="1">
                <a:solidFill>
                  <a:srgbClr val="3333FF"/>
                </a:solidFill>
                <a:latin typeface="Times New Roman" panose="02020603050405020304" pitchFamily="18" charset="0"/>
                <a:ea typeface="黑体" panose="02010609060101010101" pitchFamily="49" charset="-122"/>
              </a:rPr>
              <a:t>D</a:t>
            </a:r>
          </a:p>
        </p:txBody>
      </p:sp>
      <p:sp>
        <p:nvSpPr>
          <p:cNvPr id="4208" name="矩形 4207">
            <a:extLst>
              <a:ext uri="{FF2B5EF4-FFF2-40B4-BE49-F238E27FC236}">
                <a16:creationId xmlns="" xmlns:a16="http://schemas.microsoft.com/office/drawing/2014/main" id="{4E3AF9DA-D8EB-4784-8D44-95FEDCB48474}"/>
              </a:ext>
            </a:extLst>
          </p:cNvPr>
          <p:cNvSpPr>
            <a:spLocks noChangeArrowheads="1"/>
          </p:cNvSpPr>
          <p:nvPr/>
        </p:nvSpPr>
        <p:spPr bwMode="auto">
          <a:xfrm>
            <a:off x="1893451" y="4116694"/>
            <a:ext cx="496480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0" hangingPunct="0"/>
            <a:r>
              <a:rPr lang="zh-CN" altLang="en-US" sz="2400" dirty="0" smtClean="0">
                <a:solidFill>
                  <a:srgbClr val="FF0000"/>
                </a:solidFill>
                <a:latin typeface="黑体" panose="02010609060101010101" pitchFamily="49" charset="-122"/>
                <a:ea typeface="黑体" panose="02010609060101010101" pitchFamily="49" charset="-122"/>
              </a:rPr>
              <a:t>“</a:t>
            </a:r>
            <a:r>
              <a:rPr lang="zh-CN" altLang="en-US" sz="2400" dirty="0">
                <a:solidFill>
                  <a:srgbClr val="FF0000"/>
                </a:solidFill>
                <a:latin typeface="黑体" panose="02010609060101010101" pitchFamily="49" charset="-122"/>
                <a:ea typeface="黑体" panose="02010609060101010101" pitchFamily="49" charset="-122"/>
              </a:rPr>
              <a:t>三角形的角平分线”是一条线段</a:t>
            </a:r>
            <a:r>
              <a:rPr lang="en-US" altLang="zh-CN" sz="2400" dirty="0">
                <a:solidFill>
                  <a:srgbClr val="0000FF"/>
                </a:solidFill>
                <a:latin typeface="黑体" panose="02010609060101010101" pitchFamily="49" charset="-122"/>
                <a:ea typeface="黑体" panose="02010609060101010101" pitchFamily="49" charset="-122"/>
              </a:rPr>
              <a:t>.</a:t>
            </a:r>
          </a:p>
        </p:txBody>
      </p:sp>
      <p:grpSp>
        <p:nvGrpSpPr>
          <p:cNvPr id="2" name="组合 1">
            <a:extLst>
              <a:ext uri="{FF2B5EF4-FFF2-40B4-BE49-F238E27FC236}">
                <a16:creationId xmlns="" xmlns:a16="http://schemas.microsoft.com/office/drawing/2014/main" id="{44006342-3B8F-4986-BACB-A8E538419E8F}"/>
              </a:ext>
            </a:extLst>
          </p:cNvPr>
          <p:cNvGrpSpPr>
            <a:grpSpLocks/>
          </p:cNvGrpSpPr>
          <p:nvPr/>
        </p:nvGrpSpPr>
        <p:grpSpPr bwMode="auto">
          <a:xfrm>
            <a:off x="915380" y="3506387"/>
            <a:ext cx="4230332" cy="520700"/>
            <a:chOff x="6856" y="5025"/>
            <a:chExt cx="6664" cy="820"/>
          </a:xfrm>
        </p:grpSpPr>
        <p:sp>
          <p:nvSpPr>
            <p:cNvPr id="60435" name="矩形 4208">
              <a:extLst>
                <a:ext uri="{FF2B5EF4-FFF2-40B4-BE49-F238E27FC236}">
                  <a16:creationId xmlns="" xmlns:a16="http://schemas.microsoft.com/office/drawing/2014/main" id="{A1FFC1D5-DDEF-4EE2-9077-807B5A638298}"/>
                </a:ext>
              </a:extLst>
            </p:cNvPr>
            <p:cNvSpPr>
              <a:spLocks noChangeArrowheads="1"/>
            </p:cNvSpPr>
            <p:nvPr/>
          </p:nvSpPr>
          <p:spPr bwMode="auto">
            <a:xfrm>
              <a:off x="6856" y="5072"/>
              <a:ext cx="6664" cy="7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eaLnBrk="0" hangingPunct="0"/>
              <a:r>
                <a:rPr lang="zh-CN" altLang="en-US" sz="2400" dirty="0">
                  <a:latin typeface="Times New Roman" panose="02020603050405020304" pitchFamily="18" charset="0"/>
                  <a:ea typeface="黑体" panose="02010609060101010101" pitchFamily="49" charset="-122"/>
                  <a:sym typeface="MT Extra" panose="05050102010205020202" pitchFamily="82"/>
                </a:rPr>
                <a:t>几何语言：∠</a:t>
              </a:r>
              <a:r>
                <a:rPr lang="en-US" altLang="zh-CN" sz="2400" b="1" dirty="0">
                  <a:latin typeface="Times New Roman" panose="02020603050405020304" pitchFamily="18" charset="0"/>
                  <a:ea typeface="黑体" panose="02010609060101010101" pitchFamily="49" charset="-122"/>
                  <a:sym typeface="MT Extra" panose="05050102010205020202" pitchFamily="82"/>
                </a:rPr>
                <a:t>1=∠2</a:t>
              </a:r>
              <a:r>
                <a:rPr lang="en-US" altLang="zh-CN" sz="2400" b="1" dirty="0" smtClean="0">
                  <a:latin typeface="Times New Roman" panose="02020603050405020304" pitchFamily="18" charset="0"/>
                  <a:ea typeface="黑体" panose="02010609060101010101" pitchFamily="49" charset="-122"/>
                  <a:sym typeface="MT Extra" panose="05050102010205020202" pitchFamily="82"/>
                </a:rPr>
                <a:t>=   </a:t>
              </a:r>
              <a:r>
                <a:rPr lang="en-US" altLang="zh-CN" sz="2400" b="1" dirty="0">
                  <a:latin typeface="Times New Roman" panose="02020603050405020304" pitchFamily="18" charset="0"/>
                  <a:ea typeface="黑体" panose="02010609060101010101" pitchFamily="49" charset="-122"/>
                  <a:sym typeface="MT Extra" panose="05050102010205020202" pitchFamily="82"/>
                </a:rPr>
                <a:t>∠</a:t>
              </a:r>
              <a:r>
                <a:rPr lang="en-US" altLang="zh-CN" sz="2400" b="1" i="1" dirty="0">
                  <a:latin typeface="Times New Roman" panose="02020603050405020304" pitchFamily="18" charset="0"/>
                  <a:ea typeface="黑体" panose="02010609060101010101" pitchFamily="49" charset="-122"/>
                  <a:sym typeface="MT Extra" panose="05050102010205020202" pitchFamily="82"/>
                </a:rPr>
                <a:t>BAC </a:t>
              </a:r>
            </a:p>
          </p:txBody>
        </p:sp>
        <p:graphicFrame>
          <p:nvGraphicFramePr>
            <p:cNvPr id="60436" name="对象 1">
              <a:hlinkClick r:id="" action="ppaction://ole?verb=1"/>
              <a:extLst>
                <a:ext uri="{FF2B5EF4-FFF2-40B4-BE49-F238E27FC236}">
                  <a16:creationId xmlns="" xmlns:a16="http://schemas.microsoft.com/office/drawing/2014/main" id="{1F128734-4227-45F9-872B-20F335D35B1D}"/>
                </a:ext>
              </a:extLst>
            </p:cNvPr>
            <p:cNvGraphicFramePr>
              <a:graphicFrameLocks noChangeAspect="1"/>
            </p:cNvGraphicFramePr>
            <p:nvPr>
              <p:extLst>
                <p:ext uri="{D42A27DB-BD31-4B8C-83A1-F6EECF244321}">
                  <p14:modId xmlns:p14="http://schemas.microsoft.com/office/powerpoint/2010/main" val="3096415103"/>
                </p:ext>
              </p:extLst>
            </p:nvPr>
          </p:nvGraphicFramePr>
          <p:xfrm>
            <a:off x="11450" y="5025"/>
            <a:ext cx="318" cy="820"/>
          </p:xfrm>
          <a:graphic>
            <a:graphicData uri="http://schemas.openxmlformats.org/presentationml/2006/ole">
              <mc:AlternateContent xmlns:mc="http://schemas.openxmlformats.org/markup-compatibility/2006">
                <mc:Choice xmlns:v="urn:schemas-microsoft-com:vml" Requires="v">
                  <p:oleObj spid="_x0000_s60491" r:id="rId4" imgW="152280" imgH="393480" progId="Equation.KSEE3">
                    <p:embed/>
                  </p:oleObj>
                </mc:Choice>
                <mc:Fallback>
                  <p:oleObj r:id="rId4" imgW="152280" imgH="393480" progId="Equation.KSEE3">
                    <p:embed/>
                    <p:pic>
                      <p:nvPicPr>
                        <p:cNvPr id="0" name="对象 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450" y="5025"/>
                          <a:ext cx="318" cy="820"/>
                        </a:xfrm>
                        <a:prstGeom prst="rect">
                          <a:avLst/>
                        </a:prstGeom>
                        <a:noFill/>
                        <a:ln>
                          <a:noFill/>
                        </a:ln>
                        <a:extLst/>
                      </p:spPr>
                    </p:pic>
                  </p:oleObj>
                </mc:Fallback>
              </mc:AlternateContent>
            </a:graphicData>
          </a:graphic>
        </p:graphicFrame>
      </p:grpSp>
      <p:sp>
        <p:nvSpPr>
          <p:cNvPr id="26" name="矩形 12290"/>
          <p:cNvSpPr>
            <a:spLocks noChangeArrowheads="1"/>
          </p:cNvSpPr>
          <p:nvPr/>
        </p:nvSpPr>
        <p:spPr bwMode="auto">
          <a:xfrm>
            <a:off x="-2382" y="557211"/>
            <a:ext cx="9140825" cy="539751"/>
          </a:xfrm>
          <a:prstGeom prst="rect">
            <a:avLst/>
          </a:prstGeom>
          <a:noFill/>
          <a:ln w="9525">
            <a:noFill/>
            <a:miter lim="800000"/>
          </a:ln>
        </p:spPr>
        <p:txBody>
          <a:bodyPr anchor="ctr"/>
          <a:lstStyle/>
          <a:p>
            <a:pPr algn="ctr">
              <a:defRPr/>
            </a:pPr>
            <a:r>
              <a:rPr lang="zh-CN" altLang="en-US" sz="2400" b="1" spc="100" noProof="1">
                <a:solidFill>
                  <a:srgbClr val="0000FF"/>
                </a:solidFill>
                <a:latin typeface="+mn-lt"/>
                <a:ea typeface="黑体" panose="02010609060101010101" pitchFamily="49" charset="-122"/>
                <a:cs typeface="黑体" panose="02010609060101010101" pitchFamily="49" charset="-122"/>
              </a:rPr>
              <a:t>三角形的角平分线的定</a:t>
            </a:r>
            <a:r>
              <a:rPr lang="zh-CN" altLang="en-US" sz="2400" b="1" spc="100" noProof="1" smtClean="0">
                <a:solidFill>
                  <a:srgbClr val="0000FF"/>
                </a:solidFill>
                <a:latin typeface="+mn-lt"/>
                <a:ea typeface="黑体" panose="02010609060101010101" pitchFamily="49" charset="-122"/>
                <a:cs typeface="黑体" panose="02010609060101010101" pitchFamily="49" charset="-122"/>
              </a:rPr>
              <a:t>义</a:t>
            </a:r>
            <a:endParaRPr lang="zh-CN" altLang="en-US" sz="2400" b="1" spc="100" noProof="1">
              <a:solidFill>
                <a:srgbClr val="0000FF"/>
              </a:solidFill>
              <a:latin typeface="+mn-lt"/>
              <a:ea typeface="黑体" panose="02010609060101010101" pitchFamily="49" charset="-122"/>
              <a:cs typeface="黑体" panose="02010609060101010101" pitchFamily="49" charset="-122"/>
            </a:endParaRPr>
          </a:p>
        </p:txBody>
      </p:sp>
      <p:grpSp>
        <p:nvGrpSpPr>
          <p:cNvPr id="23" name="组合 2"/>
          <p:cNvGrpSpPr>
            <a:grpSpLocks/>
          </p:cNvGrpSpPr>
          <p:nvPr/>
        </p:nvGrpSpPr>
        <p:grpSpPr bwMode="auto">
          <a:xfrm>
            <a:off x="-3175" y="-57150"/>
            <a:ext cx="2006600" cy="478473"/>
            <a:chOff x="123" y="40"/>
            <a:chExt cx="3160" cy="753"/>
          </a:xfrm>
        </p:grpSpPr>
        <p:cxnSp>
          <p:nvCxnSpPr>
            <p:cNvPr id="24" name="直线连接符 23"/>
            <p:cNvCxnSpPr/>
            <p:nvPr/>
          </p:nvCxnSpPr>
          <p:spPr>
            <a:xfrm>
              <a:off x="123" y="777"/>
              <a:ext cx="3160" cy="0"/>
            </a:xfrm>
            <a:prstGeom prst="line">
              <a:avLst/>
            </a:prstGeom>
            <a:ln>
              <a:solidFill>
                <a:srgbClr val="00B050"/>
              </a:solidFill>
            </a:ln>
          </p:spPr>
          <p:style>
            <a:lnRef idx="2">
              <a:schemeClr val="accent1"/>
            </a:lnRef>
            <a:fillRef idx="0">
              <a:schemeClr val="accent1"/>
            </a:fillRef>
            <a:effectRef idx="1">
              <a:schemeClr val="accent1"/>
            </a:effectRef>
            <a:fontRef idx="minor">
              <a:schemeClr val="tx1"/>
            </a:fontRef>
          </p:style>
        </p:cxnSp>
        <p:sp>
          <p:nvSpPr>
            <p:cNvPr id="25" name="文本框 18"/>
            <p:cNvSpPr txBox="1">
              <a:spLocks noChangeArrowheads="1"/>
            </p:cNvSpPr>
            <p:nvPr/>
          </p:nvSpPr>
          <p:spPr bwMode="auto">
            <a:xfrm>
              <a:off x="930" y="40"/>
              <a:ext cx="2310" cy="7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eaLnBrk="0" hangingPunct="0">
                <a:defRPr sz="2500" b="1">
                  <a:latin typeface="宋体" pitchFamily="2" charset="-122"/>
                  <a:cs typeface="Yuanti SC"/>
                </a:defRPr>
              </a:lvl1pPr>
            </a:lstStyle>
            <a:p>
              <a:r>
                <a:rPr lang="zh-CN" altLang="en-US" dirty="0"/>
                <a:t>探究新知</a:t>
              </a:r>
            </a:p>
          </p:txBody>
        </p:sp>
        <p:sp>
          <p:nvSpPr>
            <p:cNvPr id="31" name="Freeform 74"/>
            <p:cNvSpPr>
              <a:spLocks noChangeAspect="1" noEditPoints="1"/>
            </p:cNvSpPr>
            <p:nvPr/>
          </p:nvSpPr>
          <p:spPr bwMode="auto">
            <a:xfrm>
              <a:off x="248" y="157"/>
              <a:ext cx="568" cy="505"/>
            </a:xfrm>
            <a:custGeom>
              <a:avLst/>
              <a:gdLst>
                <a:gd name="T0" fmla="*/ 127 w 167"/>
                <a:gd name="T1" fmla="*/ 22 h 148"/>
                <a:gd name="T2" fmla="*/ 74 w 167"/>
                <a:gd name="T3" fmla="*/ 0 h 148"/>
                <a:gd name="T4" fmla="*/ 0 w 167"/>
                <a:gd name="T5" fmla="*/ 74 h 148"/>
                <a:gd name="T6" fmla="*/ 74 w 167"/>
                <a:gd name="T7" fmla="*/ 148 h 148"/>
                <a:gd name="T8" fmla="*/ 143 w 167"/>
                <a:gd name="T9" fmla="*/ 99 h 148"/>
                <a:gd name="T10" fmla="*/ 70 w 167"/>
                <a:gd name="T11" fmla="*/ 79 h 148"/>
                <a:gd name="T12" fmla="*/ 127 w 167"/>
                <a:gd name="T13" fmla="*/ 22 h 148"/>
                <a:gd name="T14" fmla="*/ 147 w 167"/>
                <a:gd name="T15" fmla="*/ 19 h 148"/>
                <a:gd name="T16" fmla="*/ 93 w 167"/>
                <a:gd name="T17" fmla="*/ 73 h 148"/>
                <a:gd name="T18" fmla="*/ 164 w 167"/>
                <a:gd name="T19" fmla="*/ 92 h 148"/>
                <a:gd name="T20" fmla="*/ 167 w 167"/>
                <a:gd name="T21" fmla="*/ 69 h 148"/>
                <a:gd name="T22" fmla="*/ 147 w 167"/>
                <a:gd name="T23" fmla="*/ 19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7" h="148">
                  <a:moveTo>
                    <a:pt x="127" y="22"/>
                  </a:moveTo>
                  <a:cubicBezTo>
                    <a:pt x="113" y="8"/>
                    <a:pt x="95" y="0"/>
                    <a:pt x="74" y="0"/>
                  </a:cubicBezTo>
                  <a:cubicBezTo>
                    <a:pt x="33" y="0"/>
                    <a:pt x="0" y="33"/>
                    <a:pt x="0" y="74"/>
                  </a:cubicBezTo>
                  <a:cubicBezTo>
                    <a:pt x="0" y="115"/>
                    <a:pt x="33" y="148"/>
                    <a:pt x="74" y="148"/>
                  </a:cubicBezTo>
                  <a:cubicBezTo>
                    <a:pt x="106" y="148"/>
                    <a:pt x="133" y="127"/>
                    <a:pt x="143" y="99"/>
                  </a:cubicBezTo>
                  <a:cubicBezTo>
                    <a:pt x="70" y="79"/>
                    <a:pt x="70" y="79"/>
                    <a:pt x="70" y="79"/>
                  </a:cubicBezTo>
                  <a:lnTo>
                    <a:pt x="127" y="22"/>
                  </a:lnTo>
                  <a:close/>
                  <a:moveTo>
                    <a:pt x="147" y="19"/>
                  </a:moveTo>
                  <a:cubicBezTo>
                    <a:pt x="93" y="73"/>
                    <a:pt x="93" y="73"/>
                    <a:pt x="93" y="73"/>
                  </a:cubicBezTo>
                  <a:cubicBezTo>
                    <a:pt x="164" y="92"/>
                    <a:pt x="164" y="92"/>
                    <a:pt x="164" y="92"/>
                  </a:cubicBezTo>
                  <a:cubicBezTo>
                    <a:pt x="166" y="85"/>
                    <a:pt x="167" y="77"/>
                    <a:pt x="167" y="69"/>
                  </a:cubicBezTo>
                  <a:cubicBezTo>
                    <a:pt x="167" y="50"/>
                    <a:pt x="160" y="32"/>
                    <a:pt x="147" y="19"/>
                  </a:cubicBezTo>
                  <a:close/>
                </a:path>
              </a:pathLst>
            </a:custGeom>
            <a:solidFill>
              <a:schemeClr val="accent3">
                <a:lumMod val="75000"/>
              </a:schemeClr>
            </a:solidFill>
            <a:ln>
              <a:noFill/>
            </a:ln>
          </p:spPr>
          <p:txBody>
            <a:bodyPr/>
            <a:lstStyle/>
            <a:p>
              <a:pPr fontAlgn="auto">
                <a:spcBef>
                  <a:spcPts val="0"/>
                </a:spcBef>
                <a:spcAft>
                  <a:spcPts val="0"/>
                </a:spcAft>
                <a:buFontTx/>
                <a:buNone/>
                <a:defRPr/>
              </a:pPr>
              <a:endParaRPr lang="en-US" dirty="0">
                <a:solidFill>
                  <a:srgbClr val="000000"/>
                </a:solidFill>
                <a:latin typeface="+mn-lt"/>
                <a:ea typeface="微软雅黑" panose="020B0503020204020204" pitchFamily="34" charset="-122"/>
              </a:endParaRPr>
            </a:p>
          </p:txBody>
        </p:sp>
      </p:gr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500"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4208"/>
                                        </p:tgtEl>
                                        <p:attrNameLst>
                                          <p:attrName>style.visibility</p:attrName>
                                        </p:attrNameLst>
                                      </p:cBhvr>
                                      <p:to>
                                        <p:strVal val="visible"/>
                                      </p:to>
                                    </p:set>
                                    <p:animEffect transition="in" filter="blinds(horizontal)">
                                      <p:cBhvr>
                                        <p:cTn id="13" dur="500"/>
                                        <p:tgtEl>
                                          <p:spTgt spid="42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08"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矩形 5393">
            <a:extLst>
              <a:ext uri="{FF2B5EF4-FFF2-40B4-BE49-F238E27FC236}">
                <a16:creationId xmlns="" xmlns:a16="http://schemas.microsoft.com/office/drawing/2014/main" id="{449F64DA-C249-4CBC-9557-5A8F2CA71C67}"/>
              </a:ext>
            </a:extLst>
          </p:cNvPr>
          <p:cNvSpPr>
            <a:spLocks noChangeArrowheads="1"/>
          </p:cNvSpPr>
          <p:nvPr/>
        </p:nvSpPr>
        <p:spPr bwMode="auto">
          <a:xfrm>
            <a:off x="1143000" y="0"/>
            <a:ext cx="6858000"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a:endParaRPr lang="zh-CN" altLang="en-US" sz="100">
              <a:latin typeface="+mn-lt"/>
            </a:endParaRPr>
          </a:p>
        </p:txBody>
      </p:sp>
      <p:sp>
        <p:nvSpPr>
          <p:cNvPr id="5492" name="矩形 5491">
            <a:extLst>
              <a:ext uri="{FF2B5EF4-FFF2-40B4-BE49-F238E27FC236}">
                <a16:creationId xmlns="" xmlns:a16="http://schemas.microsoft.com/office/drawing/2014/main" id="{4C6E53CF-DCEA-42AC-BB97-7E501B036AB5}"/>
              </a:ext>
            </a:extLst>
          </p:cNvPr>
          <p:cNvSpPr/>
          <p:nvPr/>
        </p:nvSpPr>
        <p:spPr>
          <a:xfrm>
            <a:off x="21258" y="1039087"/>
            <a:ext cx="8958358" cy="3394075"/>
          </a:xfrm>
          <a:prstGeom prst="rect">
            <a:avLst/>
          </a:prstGeom>
          <a:noFill/>
          <a:ln w="9525">
            <a:noFill/>
          </a:ln>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a:lnSpc>
                <a:spcPct val="140000"/>
              </a:lnSpc>
              <a:buFont typeface="Arial" panose="020B0604020202020204" pitchFamily="34" charset="0"/>
              <a:buNone/>
              <a:defRPr/>
            </a:pPr>
            <a:r>
              <a:rPr lang="en-US" altLang="x-none" sz="2100" noProof="1">
                <a:ea typeface="黑体" panose="02010600030101010101" pitchFamily="2" charset="-122"/>
              </a:rPr>
              <a:t>     </a:t>
            </a:r>
            <a:r>
              <a:rPr lang="en-US" altLang="x-none" sz="2100" noProof="1" smtClean="0">
                <a:ea typeface="黑体" panose="02010600030101010101" pitchFamily="2" charset="-122"/>
              </a:rPr>
              <a:t>        </a:t>
            </a:r>
            <a:r>
              <a:rPr lang="en-US" altLang="x-none" sz="2400" b="1" noProof="1" smtClean="0">
                <a:ea typeface="楷体" panose="02010609060101010101" pitchFamily="49" charset="-122"/>
              </a:rPr>
              <a:t>每人准备锐角三角形</a:t>
            </a:r>
            <a:r>
              <a:rPr lang="en-US" altLang="x-none" sz="2400" b="1" noProof="1">
                <a:ea typeface="楷体" panose="02010609060101010101" pitchFamily="49" charset="-122"/>
              </a:rPr>
              <a:t>、</a:t>
            </a:r>
            <a:r>
              <a:rPr lang="en-US" altLang="x-none" sz="2400" b="1" noProof="1" smtClean="0">
                <a:ea typeface="楷体" panose="02010609060101010101" pitchFamily="49" charset="-122"/>
              </a:rPr>
              <a:t>钝角三角形和直角三角形纸片各一个</a:t>
            </a:r>
            <a:r>
              <a:rPr lang="en-US" altLang="zh-CN" sz="2400" b="1" noProof="1">
                <a:ea typeface="楷体" panose="02010609060101010101" pitchFamily="49" charset="-122"/>
              </a:rPr>
              <a:t>.</a:t>
            </a:r>
            <a:endParaRPr lang="en-US" altLang="x-none" sz="2400" b="1" noProof="1">
              <a:ea typeface="楷体" panose="02010609060101010101" pitchFamily="49" charset="-122"/>
            </a:endParaRPr>
          </a:p>
          <a:p>
            <a:pPr>
              <a:lnSpc>
                <a:spcPct val="140000"/>
              </a:lnSpc>
              <a:buFont typeface="Arial" panose="020B0604020202020204" pitchFamily="34" charset="0"/>
              <a:buNone/>
              <a:defRPr/>
            </a:pPr>
            <a:r>
              <a:rPr lang="zh-CN" altLang="en-US" sz="2400" b="1" noProof="1">
                <a:ea typeface="楷体" panose="02010609060101010101" pitchFamily="49" charset="-122"/>
              </a:rPr>
              <a:t>     </a:t>
            </a:r>
            <a:r>
              <a:rPr lang="en-US" altLang="x-none" sz="2400" b="1" noProof="1" smtClean="0">
                <a:ea typeface="楷体" panose="02010609060101010101" pitchFamily="49" charset="-122"/>
              </a:rPr>
              <a:t>(1) </a:t>
            </a:r>
            <a:r>
              <a:rPr lang="en-US" altLang="x-none" sz="2400" b="1" noProof="1">
                <a:ea typeface="楷体" panose="02010609060101010101" pitchFamily="49" charset="-122"/>
              </a:rPr>
              <a:t>你能分别画出这三个三角形的三条角平分线吗?</a:t>
            </a:r>
          </a:p>
          <a:p>
            <a:pPr>
              <a:lnSpc>
                <a:spcPct val="140000"/>
              </a:lnSpc>
              <a:buFont typeface="Arial" panose="020B0604020202020204" pitchFamily="34" charset="0"/>
              <a:buNone/>
              <a:defRPr/>
            </a:pPr>
            <a:r>
              <a:rPr lang="en-US" altLang="zh-CN" sz="2400" b="1" noProof="1">
                <a:ea typeface="楷体" panose="02010609060101010101" pitchFamily="49" charset="-122"/>
              </a:rPr>
              <a:t>     </a:t>
            </a:r>
            <a:r>
              <a:rPr lang="en-US" altLang="x-none" sz="2400" b="1" noProof="1" smtClean="0">
                <a:ea typeface="楷体" panose="02010609060101010101" pitchFamily="49" charset="-122"/>
              </a:rPr>
              <a:t>(2) </a:t>
            </a:r>
            <a:r>
              <a:rPr lang="en-US" altLang="x-none" sz="2400" b="1" noProof="1">
                <a:ea typeface="楷体" panose="02010609060101010101" pitchFamily="49" charset="-122"/>
              </a:rPr>
              <a:t>你能用折纸的办法得到它们吗</a:t>
            </a:r>
            <a:r>
              <a:rPr lang="en-US" altLang="x-none" sz="2400" b="1" noProof="1">
                <a:effectLst>
                  <a:outerShdw blurRad="38100" dist="38100" dir="2700000">
                    <a:srgbClr val="FFFFFF"/>
                  </a:outerShdw>
                </a:effectLst>
                <a:ea typeface="楷体" panose="02010609060101010101" pitchFamily="49" charset="-122"/>
              </a:rPr>
              <a:t>?</a:t>
            </a:r>
          </a:p>
          <a:p>
            <a:pPr>
              <a:lnSpc>
                <a:spcPct val="140000"/>
              </a:lnSpc>
              <a:spcBef>
                <a:spcPct val="0"/>
              </a:spcBef>
              <a:buClr>
                <a:srgbClr val="000000"/>
              </a:buClr>
              <a:buFont typeface="Arial" panose="020B0604020202020204" pitchFamily="34" charset="0"/>
              <a:buNone/>
              <a:defRPr/>
            </a:pPr>
            <a:r>
              <a:rPr lang="en-US" altLang="zh-CN" sz="2400" b="1" noProof="1">
                <a:ea typeface="楷体" panose="02010609060101010101" pitchFamily="49" charset="-122"/>
              </a:rPr>
              <a:t>     </a:t>
            </a:r>
            <a:r>
              <a:rPr lang="en-US" altLang="zh-CN" sz="2400" b="1" noProof="1" smtClean="0">
                <a:ea typeface="楷体" panose="02010609060101010101" pitchFamily="49" charset="-122"/>
              </a:rPr>
              <a:t>(3) </a:t>
            </a:r>
            <a:r>
              <a:rPr lang="zh-CN" altLang="en-US" sz="2400" b="1" noProof="1">
                <a:ea typeface="楷体" panose="02010609060101010101" pitchFamily="49" charset="-122"/>
              </a:rPr>
              <a:t>在每个三角形</a:t>
            </a:r>
            <a:r>
              <a:rPr lang="zh-CN" altLang="en-US" sz="2400" b="1" noProof="1" smtClean="0">
                <a:ea typeface="楷体" panose="02010609060101010101" pitchFamily="49" charset="-122"/>
              </a:rPr>
              <a:t>中，这</a:t>
            </a:r>
            <a:r>
              <a:rPr lang="zh-CN" altLang="en-US" sz="2400" b="1" noProof="1">
                <a:ea typeface="楷体" panose="02010609060101010101" pitchFamily="49" charset="-122"/>
              </a:rPr>
              <a:t>三条角平分线之间有怎样</a:t>
            </a:r>
            <a:r>
              <a:rPr lang="zh-CN" altLang="en-US" sz="2400" b="1" noProof="1" smtClean="0">
                <a:ea typeface="楷体" panose="02010609060101010101" pitchFamily="49" charset="-122"/>
              </a:rPr>
              <a:t>的位</a:t>
            </a:r>
            <a:r>
              <a:rPr lang="zh-CN" altLang="en-US" sz="2400" b="1" noProof="1">
                <a:ea typeface="楷体" panose="02010609060101010101" pitchFamily="49" charset="-122"/>
              </a:rPr>
              <a:t>置关系 </a:t>
            </a:r>
            <a:r>
              <a:rPr lang="en-US" altLang="zh-CN" sz="2400" b="1" noProof="1">
                <a:ea typeface="楷体" panose="02010609060101010101" pitchFamily="49" charset="-122"/>
              </a:rPr>
              <a:t>?</a:t>
            </a:r>
          </a:p>
          <a:p>
            <a:pPr>
              <a:lnSpc>
                <a:spcPct val="150000"/>
              </a:lnSpc>
              <a:buFont typeface="Arial" panose="020B0604020202020204" pitchFamily="34" charset="0"/>
              <a:buNone/>
              <a:defRPr/>
            </a:pPr>
            <a:endParaRPr lang="en-US" altLang="x-none" sz="2400" b="1" noProof="1">
              <a:effectLst>
                <a:outerShdw blurRad="38100" dist="38100" dir="2700000">
                  <a:srgbClr val="FFFFFF"/>
                </a:outerShdw>
              </a:effectLst>
              <a:ea typeface="楷体" panose="02010609060101010101" pitchFamily="49" charset="-122"/>
            </a:endParaRPr>
          </a:p>
        </p:txBody>
      </p:sp>
      <p:sp>
        <p:nvSpPr>
          <p:cNvPr id="16" name="圆角矩形 31"/>
          <p:cNvSpPr>
            <a:spLocks noChangeArrowheads="1"/>
          </p:cNvSpPr>
          <p:nvPr/>
        </p:nvSpPr>
        <p:spPr bwMode="auto">
          <a:xfrm>
            <a:off x="3564355" y="539233"/>
            <a:ext cx="1244600" cy="387351"/>
          </a:xfrm>
          <a:prstGeom prst="roundRect">
            <a:avLst>
              <a:gd name="adj" fmla="val 16667"/>
            </a:avLst>
          </a:prstGeom>
          <a:noFill/>
          <a:ln w="25400">
            <a:noFill/>
            <a:round/>
            <a:headEnd/>
            <a:tailEnd/>
          </a:ln>
        </p:spPr>
        <p:txBody>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2400" b="1" dirty="0">
                <a:solidFill>
                  <a:srgbClr val="0000FF"/>
                </a:solidFill>
                <a:latin typeface="+mn-lt"/>
                <a:ea typeface="黑体" panose="02010609060101010101" pitchFamily="49" charset="-122"/>
                <a:sym typeface="微软雅黑" pitchFamily="34" charset="-122"/>
              </a:rPr>
              <a:t>做一做</a:t>
            </a:r>
          </a:p>
        </p:txBody>
      </p:sp>
      <p:grpSp>
        <p:nvGrpSpPr>
          <p:cNvPr id="11" name="组合 2"/>
          <p:cNvGrpSpPr>
            <a:grpSpLocks/>
          </p:cNvGrpSpPr>
          <p:nvPr/>
        </p:nvGrpSpPr>
        <p:grpSpPr bwMode="auto">
          <a:xfrm>
            <a:off x="-3175" y="-57150"/>
            <a:ext cx="2006600" cy="478473"/>
            <a:chOff x="123" y="40"/>
            <a:chExt cx="3160" cy="753"/>
          </a:xfrm>
        </p:grpSpPr>
        <p:cxnSp>
          <p:nvCxnSpPr>
            <p:cNvPr id="12" name="直线连接符 23"/>
            <p:cNvCxnSpPr/>
            <p:nvPr/>
          </p:nvCxnSpPr>
          <p:spPr>
            <a:xfrm>
              <a:off x="123" y="777"/>
              <a:ext cx="3160" cy="0"/>
            </a:xfrm>
            <a:prstGeom prst="line">
              <a:avLst/>
            </a:prstGeom>
            <a:ln>
              <a:solidFill>
                <a:srgbClr val="00B050"/>
              </a:solidFill>
            </a:ln>
          </p:spPr>
          <p:style>
            <a:lnRef idx="2">
              <a:schemeClr val="accent1"/>
            </a:lnRef>
            <a:fillRef idx="0">
              <a:schemeClr val="accent1"/>
            </a:fillRef>
            <a:effectRef idx="1">
              <a:schemeClr val="accent1"/>
            </a:effectRef>
            <a:fontRef idx="minor">
              <a:schemeClr val="tx1"/>
            </a:fontRef>
          </p:style>
        </p:cxnSp>
        <p:sp>
          <p:nvSpPr>
            <p:cNvPr id="20" name="文本框 18"/>
            <p:cNvSpPr txBox="1">
              <a:spLocks noChangeArrowheads="1"/>
            </p:cNvSpPr>
            <p:nvPr/>
          </p:nvSpPr>
          <p:spPr bwMode="auto">
            <a:xfrm>
              <a:off x="930" y="40"/>
              <a:ext cx="2310" cy="7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eaLnBrk="0" hangingPunct="0">
                <a:defRPr sz="2500" b="1">
                  <a:latin typeface="宋体" pitchFamily="2" charset="-122"/>
                  <a:cs typeface="Yuanti SC"/>
                </a:defRPr>
              </a:lvl1pPr>
            </a:lstStyle>
            <a:p>
              <a:r>
                <a:rPr lang="zh-CN" altLang="en-US" dirty="0"/>
                <a:t>探究新知</a:t>
              </a:r>
            </a:p>
          </p:txBody>
        </p:sp>
        <p:sp>
          <p:nvSpPr>
            <p:cNvPr id="21" name="Freeform 74"/>
            <p:cNvSpPr>
              <a:spLocks noChangeAspect="1" noEditPoints="1"/>
            </p:cNvSpPr>
            <p:nvPr/>
          </p:nvSpPr>
          <p:spPr bwMode="auto">
            <a:xfrm>
              <a:off x="248" y="157"/>
              <a:ext cx="568" cy="505"/>
            </a:xfrm>
            <a:custGeom>
              <a:avLst/>
              <a:gdLst>
                <a:gd name="T0" fmla="*/ 127 w 167"/>
                <a:gd name="T1" fmla="*/ 22 h 148"/>
                <a:gd name="T2" fmla="*/ 74 w 167"/>
                <a:gd name="T3" fmla="*/ 0 h 148"/>
                <a:gd name="T4" fmla="*/ 0 w 167"/>
                <a:gd name="T5" fmla="*/ 74 h 148"/>
                <a:gd name="T6" fmla="*/ 74 w 167"/>
                <a:gd name="T7" fmla="*/ 148 h 148"/>
                <a:gd name="T8" fmla="*/ 143 w 167"/>
                <a:gd name="T9" fmla="*/ 99 h 148"/>
                <a:gd name="T10" fmla="*/ 70 w 167"/>
                <a:gd name="T11" fmla="*/ 79 h 148"/>
                <a:gd name="T12" fmla="*/ 127 w 167"/>
                <a:gd name="T13" fmla="*/ 22 h 148"/>
                <a:gd name="T14" fmla="*/ 147 w 167"/>
                <a:gd name="T15" fmla="*/ 19 h 148"/>
                <a:gd name="T16" fmla="*/ 93 w 167"/>
                <a:gd name="T17" fmla="*/ 73 h 148"/>
                <a:gd name="T18" fmla="*/ 164 w 167"/>
                <a:gd name="T19" fmla="*/ 92 h 148"/>
                <a:gd name="T20" fmla="*/ 167 w 167"/>
                <a:gd name="T21" fmla="*/ 69 h 148"/>
                <a:gd name="T22" fmla="*/ 147 w 167"/>
                <a:gd name="T23" fmla="*/ 19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7" h="148">
                  <a:moveTo>
                    <a:pt x="127" y="22"/>
                  </a:moveTo>
                  <a:cubicBezTo>
                    <a:pt x="113" y="8"/>
                    <a:pt x="95" y="0"/>
                    <a:pt x="74" y="0"/>
                  </a:cubicBezTo>
                  <a:cubicBezTo>
                    <a:pt x="33" y="0"/>
                    <a:pt x="0" y="33"/>
                    <a:pt x="0" y="74"/>
                  </a:cubicBezTo>
                  <a:cubicBezTo>
                    <a:pt x="0" y="115"/>
                    <a:pt x="33" y="148"/>
                    <a:pt x="74" y="148"/>
                  </a:cubicBezTo>
                  <a:cubicBezTo>
                    <a:pt x="106" y="148"/>
                    <a:pt x="133" y="127"/>
                    <a:pt x="143" y="99"/>
                  </a:cubicBezTo>
                  <a:cubicBezTo>
                    <a:pt x="70" y="79"/>
                    <a:pt x="70" y="79"/>
                    <a:pt x="70" y="79"/>
                  </a:cubicBezTo>
                  <a:lnTo>
                    <a:pt x="127" y="22"/>
                  </a:lnTo>
                  <a:close/>
                  <a:moveTo>
                    <a:pt x="147" y="19"/>
                  </a:moveTo>
                  <a:cubicBezTo>
                    <a:pt x="93" y="73"/>
                    <a:pt x="93" y="73"/>
                    <a:pt x="93" y="73"/>
                  </a:cubicBezTo>
                  <a:cubicBezTo>
                    <a:pt x="164" y="92"/>
                    <a:pt x="164" y="92"/>
                    <a:pt x="164" y="92"/>
                  </a:cubicBezTo>
                  <a:cubicBezTo>
                    <a:pt x="166" y="85"/>
                    <a:pt x="167" y="77"/>
                    <a:pt x="167" y="69"/>
                  </a:cubicBezTo>
                  <a:cubicBezTo>
                    <a:pt x="167" y="50"/>
                    <a:pt x="160" y="32"/>
                    <a:pt x="147" y="19"/>
                  </a:cubicBezTo>
                  <a:close/>
                </a:path>
              </a:pathLst>
            </a:custGeom>
            <a:solidFill>
              <a:schemeClr val="accent3">
                <a:lumMod val="75000"/>
              </a:schemeClr>
            </a:solidFill>
            <a:ln>
              <a:noFill/>
            </a:ln>
          </p:spPr>
          <p:txBody>
            <a:bodyPr/>
            <a:lstStyle/>
            <a:p>
              <a:pPr fontAlgn="auto">
                <a:spcBef>
                  <a:spcPts val="0"/>
                </a:spcBef>
                <a:spcAft>
                  <a:spcPts val="0"/>
                </a:spcAft>
                <a:buFontTx/>
                <a:buNone/>
                <a:defRPr/>
              </a:pPr>
              <a:endParaRPr lang="en-US" dirty="0">
                <a:solidFill>
                  <a:srgbClr val="000000"/>
                </a:solidFill>
                <a:latin typeface="+mn-lt"/>
                <a:ea typeface="微软雅黑" panose="020B0503020204020204" pitchFamily="34" charset="-122"/>
              </a:endParaRPr>
            </a:p>
          </p:txBody>
        </p:sp>
      </p:grpSp>
    </p:spTree>
  </p:cSld>
  <p:clrMapOvr>
    <a:masterClrMapping/>
  </p:clrMapOvr>
  <p:transition spd="slow">
    <p:random/>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743" name="直接连接符 45742">
            <a:extLst>
              <a:ext uri="{FF2B5EF4-FFF2-40B4-BE49-F238E27FC236}">
                <a16:creationId xmlns="" xmlns:a16="http://schemas.microsoft.com/office/drawing/2014/main" id="{CB7ABE34-30F9-4D7C-B702-9FA78AE153E4}"/>
              </a:ext>
            </a:extLst>
          </p:cNvPr>
          <p:cNvSpPr>
            <a:spLocks noChangeShapeType="1"/>
          </p:cNvSpPr>
          <p:nvPr/>
        </p:nvSpPr>
        <p:spPr bwMode="auto">
          <a:xfrm flipV="1">
            <a:off x="1325567" y="2517775"/>
            <a:ext cx="1543050" cy="595313"/>
          </a:xfrm>
          <a:prstGeom prst="line">
            <a:avLst/>
          </a:prstGeom>
          <a:noFill/>
          <a:ln w="38100">
            <a:solidFill>
              <a:schemeClr val="accent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5744" name="任意多边形 45743">
            <a:extLst>
              <a:ext uri="{FF2B5EF4-FFF2-40B4-BE49-F238E27FC236}">
                <a16:creationId xmlns="" xmlns:a16="http://schemas.microsoft.com/office/drawing/2014/main" id="{87502DB1-4A4E-42DD-B9DE-9ED1331E3E79}"/>
              </a:ext>
            </a:extLst>
          </p:cNvPr>
          <p:cNvSpPr>
            <a:spLocks noChangeArrowheads="1"/>
          </p:cNvSpPr>
          <p:nvPr/>
        </p:nvSpPr>
        <p:spPr bwMode="auto">
          <a:xfrm>
            <a:off x="1325567" y="1924050"/>
            <a:ext cx="1828800" cy="1200150"/>
          </a:xfrm>
          <a:custGeom>
            <a:avLst/>
            <a:gdLst>
              <a:gd name="T0" fmla="*/ 0 w 1536"/>
              <a:gd name="T1" fmla="*/ 1008 h 1008"/>
              <a:gd name="T2" fmla="*/ 1536 w 1536"/>
              <a:gd name="T3" fmla="*/ 1008 h 1008"/>
              <a:gd name="T4" fmla="*/ 1056 w 1536"/>
              <a:gd name="T5" fmla="*/ 0 h 1008"/>
              <a:gd name="T6" fmla="*/ 0 w 1536"/>
              <a:gd name="T7" fmla="*/ 1008 h 1008"/>
            </a:gdLst>
            <a:ahLst/>
            <a:cxnLst>
              <a:cxn ang="0">
                <a:pos x="T0" y="T1"/>
              </a:cxn>
              <a:cxn ang="0">
                <a:pos x="T2" y="T3"/>
              </a:cxn>
              <a:cxn ang="0">
                <a:pos x="T4" y="T5"/>
              </a:cxn>
              <a:cxn ang="0">
                <a:pos x="T6" y="T7"/>
              </a:cxn>
            </a:cxnLst>
            <a:rect l="0" t="0" r="r" b="b"/>
            <a:pathLst>
              <a:path w="1536" h="1008">
                <a:moveTo>
                  <a:pt x="0" y="1008"/>
                </a:moveTo>
                <a:lnTo>
                  <a:pt x="1536" y="1008"/>
                </a:lnTo>
                <a:lnTo>
                  <a:pt x="1056" y="0"/>
                </a:lnTo>
                <a:lnTo>
                  <a:pt x="0" y="1008"/>
                </a:lnTo>
                <a:close/>
              </a:path>
            </a:pathLst>
          </a:custGeom>
          <a:noFill/>
          <a:ln w="38100">
            <a:solidFill>
              <a:srgbClr val="000066"/>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45745" name="任意多边形 45744">
            <a:extLst>
              <a:ext uri="{FF2B5EF4-FFF2-40B4-BE49-F238E27FC236}">
                <a16:creationId xmlns="" xmlns:a16="http://schemas.microsoft.com/office/drawing/2014/main" id="{0B54305E-42A3-421E-AAEA-3584A1F098E9}"/>
              </a:ext>
            </a:extLst>
          </p:cNvPr>
          <p:cNvSpPr>
            <a:spLocks noChangeArrowheads="1"/>
          </p:cNvSpPr>
          <p:nvPr/>
        </p:nvSpPr>
        <p:spPr bwMode="auto">
          <a:xfrm>
            <a:off x="3970937" y="1630112"/>
            <a:ext cx="1314450" cy="1485900"/>
          </a:xfrm>
          <a:custGeom>
            <a:avLst/>
            <a:gdLst>
              <a:gd name="T0" fmla="*/ 0 w 1104"/>
              <a:gd name="T1" fmla="*/ 1248 h 1248"/>
              <a:gd name="T2" fmla="*/ 1104 w 1104"/>
              <a:gd name="T3" fmla="*/ 1248 h 1248"/>
              <a:gd name="T4" fmla="*/ 1104 w 1104"/>
              <a:gd name="T5" fmla="*/ 0 h 1248"/>
              <a:gd name="T6" fmla="*/ 0 w 1104"/>
              <a:gd name="T7" fmla="*/ 1248 h 1248"/>
            </a:gdLst>
            <a:ahLst/>
            <a:cxnLst>
              <a:cxn ang="0">
                <a:pos x="T0" y="T1"/>
              </a:cxn>
              <a:cxn ang="0">
                <a:pos x="T2" y="T3"/>
              </a:cxn>
              <a:cxn ang="0">
                <a:pos x="T4" y="T5"/>
              </a:cxn>
              <a:cxn ang="0">
                <a:pos x="T6" y="T7"/>
              </a:cxn>
            </a:cxnLst>
            <a:rect l="0" t="0" r="r" b="b"/>
            <a:pathLst>
              <a:path w="1104" h="1248">
                <a:moveTo>
                  <a:pt x="0" y="1248"/>
                </a:moveTo>
                <a:lnTo>
                  <a:pt x="1104" y="1248"/>
                </a:lnTo>
                <a:lnTo>
                  <a:pt x="1104" y="0"/>
                </a:lnTo>
                <a:lnTo>
                  <a:pt x="0" y="1248"/>
                </a:lnTo>
                <a:close/>
              </a:path>
            </a:pathLst>
          </a:custGeom>
          <a:noFill/>
          <a:ln w="38100">
            <a:solidFill>
              <a:srgbClr val="000066"/>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45746" name="任意多边形 45745">
            <a:extLst>
              <a:ext uri="{FF2B5EF4-FFF2-40B4-BE49-F238E27FC236}">
                <a16:creationId xmlns="" xmlns:a16="http://schemas.microsoft.com/office/drawing/2014/main" id="{A6080372-D955-4E44-B833-F5DF0CB39FFC}"/>
              </a:ext>
            </a:extLst>
          </p:cNvPr>
          <p:cNvSpPr>
            <a:spLocks noChangeArrowheads="1"/>
          </p:cNvSpPr>
          <p:nvPr/>
        </p:nvSpPr>
        <p:spPr bwMode="auto">
          <a:xfrm>
            <a:off x="6034679" y="2102203"/>
            <a:ext cx="2228850" cy="1028700"/>
          </a:xfrm>
          <a:custGeom>
            <a:avLst/>
            <a:gdLst>
              <a:gd name="T0" fmla="*/ 0 w 1872"/>
              <a:gd name="T1" fmla="*/ 864 h 864"/>
              <a:gd name="T2" fmla="*/ 912 w 1872"/>
              <a:gd name="T3" fmla="*/ 864 h 864"/>
              <a:gd name="T4" fmla="*/ 1872 w 1872"/>
              <a:gd name="T5" fmla="*/ 0 h 864"/>
              <a:gd name="T6" fmla="*/ 0 w 1872"/>
              <a:gd name="T7" fmla="*/ 864 h 864"/>
            </a:gdLst>
            <a:ahLst/>
            <a:cxnLst>
              <a:cxn ang="0">
                <a:pos x="T0" y="T1"/>
              </a:cxn>
              <a:cxn ang="0">
                <a:pos x="T2" y="T3"/>
              </a:cxn>
              <a:cxn ang="0">
                <a:pos x="T4" y="T5"/>
              </a:cxn>
              <a:cxn ang="0">
                <a:pos x="T6" y="T7"/>
              </a:cxn>
            </a:cxnLst>
            <a:rect l="0" t="0" r="r" b="b"/>
            <a:pathLst>
              <a:path w="1872" h="864">
                <a:moveTo>
                  <a:pt x="0" y="864"/>
                </a:moveTo>
                <a:lnTo>
                  <a:pt x="912" y="864"/>
                </a:lnTo>
                <a:lnTo>
                  <a:pt x="1872" y="0"/>
                </a:lnTo>
                <a:lnTo>
                  <a:pt x="0" y="864"/>
                </a:lnTo>
                <a:close/>
              </a:path>
            </a:pathLst>
          </a:custGeom>
          <a:noFill/>
          <a:ln w="38100">
            <a:solidFill>
              <a:srgbClr val="000066"/>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45747" name="直接连接符 45746">
            <a:extLst>
              <a:ext uri="{FF2B5EF4-FFF2-40B4-BE49-F238E27FC236}">
                <a16:creationId xmlns="" xmlns:a16="http://schemas.microsoft.com/office/drawing/2014/main" id="{8BCD070E-7535-468F-BC1E-0D97B56DAC11}"/>
              </a:ext>
            </a:extLst>
          </p:cNvPr>
          <p:cNvSpPr>
            <a:spLocks noChangeShapeType="1"/>
          </p:cNvSpPr>
          <p:nvPr/>
        </p:nvSpPr>
        <p:spPr bwMode="auto">
          <a:xfrm flipH="1">
            <a:off x="2351092" y="1924050"/>
            <a:ext cx="228600" cy="1200150"/>
          </a:xfrm>
          <a:prstGeom prst="line">
            <a:avLst/>
          </a:prstGeom>
          <a:noFill/>
          <a:ln w="38100">
            <a:solidFill>
              <a:schemeClr val="accent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5748" name="直接连接符 45747">
            <a:extLst>
              <a:ext uri="{FF2B5EF4-FFF2-40B4-BE49-F238E27FC236}">
                <a16:creationId xmlns="" xmlns:a16="http://schemas.microsoft.com/office/drawing/2014/main" id="{3AF73368-FAB2-4A3F-86D5-BFF339F0839D}"/>
              </a:ext>
            </a:extLst>
          </p:cNvPr>
          <p:cNvSpPr>
            <a:spLocks noChangeShapeType="1"/>
          </p:cNvSpPr>
          <p:nvPr/>
        </p:nvSpPr>
        <p:spPr bwMode="auto">
          <a:xfrm flipH="1" flipV="1">
            <a:off x="1973267" y="2463800"/>
            <a:ext cx="1187450" cy="649288"/>
          </a:xfrm>
          <a:prstGeom prst="line">
            <a:avLst/>
          </a:prstGeom>
          <a:noFill/>
          <a:ln w="38100">
            <a:solidFill>
              <a:schemeClr val="accent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5749" name="直接连接符 45748">
            <a:extLst>
              <a:ext uri="{FF2B5EF4-FFF2-40B4-BE49-F238E27FC236}">
                <a16:creationId xmlns="" xmlns:a16="http://schemas.microsoft.com/office/drawing/2014/main" id="{A0A0AD37-075B-4697-9825-AFB4846634BA}"/>
              </a:ext>
            </a:extLst>
          </p:cNvPr>
          <p:cNvSpPr>
            <a:spLocks noChangeShapeType="1"/>
          </p:cNvSpPr>
          <p:nvPr/>
        </p:nvSpPr>
        <p:spPr bwMode="auto">
          <a:xfrm flipH="1" flipV="1">
            <a:off x="4564662" y="2441324"/>
            <a:ext cx="703263" cy="647700"/>
          </a:xfrm>
          <a:prstGeom prst="line">
            <a:avLst/>
          </a:prstGeom>
          <a:noFill/>
          <a:ln w="38100">
            <a:solidFill>
              <a:schemeClr val="accent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5750" name="直接连接符 45749">
            <a:extLst>
              <a:ext uri="{FF2B5EF4-FFF2-40B4-BE49-F238E27FC236}">
                <a16:creationId xmlns="" xmlns:a16="http://schemas.microsoft.com/office/drawing/2014/main" id="{BBF261D7-28A9-491C-9511-E5995616CD17}"/>
              </a:ext>
            </a:extLst>
          </p:cNvPr>
          <p:cNvSpPr>
            <a:spLocks noChangeShapeType="1"/>
          </p:cNvSpPr>
          <p:nvPr/>
        </p:nvSpPr>
        <p:spPr bwMode="auto">
          <a:xfrm flipV="1">
            <a:off x="3970937" y="2549274"/>
            <a:ext cx="1314450" cy="571500"/>
          </a:xfrm>
          <a:prstGeom prst="line">
            <a:avLst/>
          </a:prstGeom>
          <a:noFill/>
          <a:ln w="38100">
            <a:solidFill>
              <a:schemeClr val="accent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5751" name="直接连接符 45750">
            <a:extLst>
              <a:ext uri="{FF2B5EF4-FFF2-40B4-BE49-F238E27FC236}">
                <a16:creationId xmlns="" xmlns:a16="http://schemas.microsoft.com/office/drawing/2014/main" id="{697E1CA9-7620-4263-A325-544F84229466}"/>
              </a:ext>
            </a:extLst>
          </p:cNvPr>
          <p:cNvSpPr>
            <a:spLocks noChangeShapeType="1"/>
          </p:cNvSpPr>
          <p:nvPr/>
        </p:nvSpPr>
        <p:spPr bwMode="auto">
          <a:xfrm flipH="1">
            <a:off x="4726587" y="1630112"/>
            <a:ext cx="571500" cy="1485900"/>
          </a:xfrm>
          <a:prstGeom prst="line">
            <a:avLst/>
          </a:prstGeom>
          <a:noFill/>
          <a:ln w="38100">
            <a:solidFill>
              <a:schemeClr val="accent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5752" name="直接连接符 45751">
            <a:extLst>
              <a:ext uri="{FF2B5EF4-FFF2-40B4-BE49-F238E27FC236}">
                <a16:creationId xmlns="" xmlns:a16="http://schemas.microsoft.com/office/drawing/2014/main" id="{993DE15D-C3FF-43F7-88D9-020D41B3A053}"/>
              </a:ext>
            </a:extLst>
          </p:cNvPr>
          <p:cNvSpPr>
            <a:spLocks noChangeShapeType="1"/>
          </p:cNvSpPr>
          <p:nvPr/>
        </p:nvSpPr>
        <p:spPr bwMode="auto">
          <a:xfrm flipH="1">
            <a:off x="6682379" y="2102203"/>
            <a:ext cx="1566863" cy="1028700"/>
          </a:xfrm>
          <a:prstGeom prst="line">
            <a:avLst/>
          </a:prstGeom>
          <a:noFill/>
          <a:ln w="38100">
            <a:solidFill>
              <a:schemeClr val="accent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5753" name="直接连接符 45752">
            <a:extLst>
              <a:ext uri="{FF2B5EF4-FFF2-40B4-BE49-F238E27FC236}">
                <a16:creationId xmlns="" xmlns:a16="http://schemas.microsoft.com/office/drawing/2014/main" id="{E36F6C24-1A9A-433E-8CE7-6443400A9477}"/>
              </a:ext>
            </a:extLst>
          </p:cNvPr>
          <p:cNvSpPr>
            <a:spLocks noChangeShapeType="1"/>
          </p:cNvSpPr>
          <p:nvPr/>
        </p:nvSpPr>
        <p:spPr bwMode="auto">
          <a:xfrm flipV="1">
            <a:off x="6088654" y="2751490"/>
            <a:ext cx="1485900" cy="342900"/>
          </a:xfrm>
          <a:prstGeom prst="line">
            <a:avLst/>
          </a:prstGeom>
          <a:noFill/>
          <a:ln w="38100">
            <a:solidFill>
              <a:schemeClr val="accent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5754" name="直接连接符 45753">
            <a:extLst>
              <a:ext uri="{FF2B5EF4-FFF2-40B4-BE49-F238E27FC236}">
                <a16:creationId xmlns="" xmlns:a16="http://schemas.microsoft.com/office/drawing/2014/main" id="{2571E0C4-6651-4336-9010-D4667EE9F48C}"/>
              </a:ext>
            </a:extLst>
          </p:cNvPr>
          <p:cNvSpPr>
            <a:spLocks noChangeShapeType="1"/>
          </p:cNvSpPr>
          <p:nvPr/>
        </p:nvSpPr>
        <p:spPr bwMode="auto">
          <a:xfrm flipH="1" flipV="1">
            <a:off x="7007817" y="2697515"/>
            <a:ext cx="114300" cy="457200"/>
          </a:xfrm>
          <a:prstGeom prst="line">
            <a:avLst/>
          </a:prstGeom>
          <a:noFill/>
          <a:ln w="38100">
            <a:solidFill>
              <a:schemeClr val="accent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5755" name="矩形 45754">
            <a:extLst>
              <a:ext uri="{FF2B5EF4-FFF2-40B4-BE49-F238E27FC236}">
                <a16:creationId xmlns="" xmlns:a16="http://schemas.microsoft.com/office/drawing/2014/main" id="{9C085537-B94B-418F-B6E8-0BAB27B1E839}"/>
              </a:ext>
            </a:extLst>
          </p:cNvPr>
          <p:cNvSpPr>
            <a:spLocks noChangeArrowheads="1"/>
          </p:cNvSpPr>
          <p:nvPr/>
        </p:nvSpPr>
        <p:spPr bwMode="auto">
          <a:xfrm>
            <a:off x="1017864" y="3838070"/>
            <a:ext cx="7448433" cy="461665"/>
          </a:xfrm>
          <a:prstGeom prst="rect">
            <a:avLst/>
          </a:prstGeom>
          <a:solidFill>
            <a:srgbClr val="9ED3D7"/>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eaLnBrk="0" hangingPunct="0"/>
            <a:r>
              <a:rPr lang="zh-CN" altLang="en-US" sz="2400" b="1" dirty="0">
                <a:latin typeface="宋体" panose="02010600030101010101" pitchFamily="2" charset="-122"/>
              </a:rPr>
              <a:t>三角形共有三条内角平分</a:t>
            </a:r>
            <a:r>
              <a:rPr lang="zh-CN" altLang="en-US" sz="2400" b="1" dirty="0" smtClean="0">
                <a:latin typeface="宋体" panose="02010600030101010101" pitchFamily="2" charset="-122"/>
              </a:rPr>
              <a:t>线，它</a:t>
            </a:r>
            <a:r>
              <a:rPr lang="zh-CN" altLang="en-US" sz="2400" b="1" dirty="0">
                <a:latin typeface="宋体" panose="02010600030101010101" pitchFamily="2" charset="-122"/>
              </a:rPr>
              <a:t>们交于三角形内一点</a:t>
            </a:r>
            <a:r>
              <a:rPr lang="en-US" altLang="zh-CN" sz="2400" b="1" dirty="0">
                <a:latin typeface="宋体" panose="02010600030101010101" pitchFamily="2" charset="-122"/>
              </a:rPr>
              <a:t>.</a:t>
            </a:r>
          </a:p>
        </p:txBody>
      </p:sp>
      <p:sp>
        <p:nvSpPr>
          <p:cNvPr id="64526" name="矩形 5490">
            <a:extLst>
              <a:ext uri="{FF2B5EF4-FFF2-40B4-BE49-F238E27FC236}">
                <a16:creationId xmlns="" xmlns:a16="http://schemas.microsoft.com/office/drawing/2014/main" id="{895F0C13-5F5D-4B70-9B12-A8E19D710099}"/>
              </a:ext>
            </a:extLst>
          </p:cNvPr>
          <p:cNvSpPr>
            <a:spLocks noChangeArrowheads="1"/>
          </p:cNvSpPr>
          <p:nvPr/>
        </p:nvSpPr>
        <p:spPr bwMode="auto">
          <a:xfrm>
            <a:off x="2840038" y="627063"/>
            <a:ext cx="3842116" cy="379412"/>
          </a:xfrm>
          <a:prstGeom prst="rect">
            <a:avLst/>
          </a:prstGeom>
          <a:solidFill>
            <a:schemeClr val="bg1"/>
          </a:solidFill>
          <a:ln w="9525">
            <a:solidFill>
              <a:schemeClr val="bg1"/>
            </a:solidFill>
            <a:miter lim="800000"/>
            <a:headEnd/>
            <a:tailEnd/>
          </a:ln>
        </p:spPr>
        <p:txBody>
          <a:bodyPr anchor="ctr"/>
          <a:lstStyle/>
          <a:p>
            <a:pPr algn="ctr" eaLnBrk="0" hangingPunct="0"/>
            <a:r>
              <a:rPr lang="zh-CN" altLang="en-US" sz="2400" b="1" dirty="0">
                <a:solidFill>
                  <a:srgbClr val="0000FF"/>
                </a:solidFill>
                <a:latin typeface="黑体" panose="02010609060101010101" pitchFamily="49" charset="-122"/>
                <a:ea typeface="黑体" panose="02010609060101010101" pitchFamily="49" charset="-122"/>
              </a:rPr>
              <a:t>三角形角平分线的性质</a:t>
            </a:r>
          </a:p>
        </p:txBody>
      </p:sp>
      <p:grpSp>
        <p:nvGrpSpPr>
          <p:cNvPr id="20" name="组合 2"/>
          <p:cNvGrpSpPr>
            <a:grpSpLocks/>
          </p:cNvGrpSpPr>
          <p:nvPr/>
        </p:nvGrpSpPr>
        <p:grpSpPr bwMode="auto">
          <a:xfrm>
            <a:off x="-3175" y="-57150"/>
            <a:ext cx="2006600" cy="478473"/>
            <a:chOff x="123" y="40"/>
            <a:chExt cx="3160" cy="753"/>
          </a:xfrm>
        </p:grpSpPr>
        <p:cxnSp>
          <p:nvCxnSpPr>
            <p:cNvPr id="21" name="直线连接符 23"/>
            <p:cNvCxnSpPr/>
            <p:nvPr/>
          </p:nvCxnSpPr>
          <p:spPr>
            <a:xfrm>
              <a:off x="123" y="777"/>
              <a:ext cx="3160" cy="0"/>
            </a:xfrm>
            <a:prstGeom prst="line">
              <a:avLst/>
            </a:prstGeom>
            <a:ln>
              <a:solidFill>
                <a:srgbClr val="00B050"/>
              </a:solidFill>
            </a:ln>
          </p:spPr>
          <p:style>
            <a:lnRef idx="2">
              <a:schemeClr val="accent1"/>
            </a:lnRef>
            <a:fillRef idx="0">
              <a:schemeClr val="accent1"/>
            </a:fillRef>
            <a:effectRef idx="1">
              <a:schemeClr val="accent1"/>
            </a:effectRef>
            <a:fontRef idx="minor">
              <a:schemeClr val="tx1"/>
            </a:fontRef>
          </p:style>
        </p:cxnSp>
        <p:sp>
          <p:nvSpPr>
            <p:cNvPr id="22" name="文本框 18"/>
            <p:cNvSpPr txBox="1">
              <a:spLocks noChangeArrowheads="1"/>
            </p:cNvSpPr>
            <p:nvPr/>
          </p:nvSpPr>
          <p:spPr bwMode="auto">
            <a:xfrm>
              <a:off x="930" y="40"/>
              <a:ext cx="2310" cy="7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eaLnBrk="0" hangingPunct="0">
                <a:defRPr sz="2500" b="1">
                  <a:latin typeface="宋体" pitchFamily="2" charset="-122"/>
                  <a:cs typeface="Yuanti SC"/>
                </a:defRPr>
              </a:lvl1pPr>
            </a:lstStyle>
            <a:p>
              <a:r>
                <a:rPr lang="zh-CN" altLang="en-US" dirty="0"/>
                <a:t>探究新知</a:t>
              </a:r>
            </a:p>
          </p:txBody>
        </p:sp>
        <p:sp>
          <p:nvSpPr>
            <p:cNvPr id="23" name="Freeform 74"/>
            <p:cNvSpPr>
              <a:spLocks noChangeAspect="1" noEditPoints="1"/>
            </p:cNvSpPr>
            <p:nvPr/>
          </p:nvSpPr>
          <p:spPr bwMode="auto">
            <a:xfrm>
              <a:off x="248" y="157"/>
              <a:ext cx="568" cy="505"/>
            </a:xfrm>
            <a:custGeom>
              <a:avLst/>
              <a:gdLst>
                <a:gd name="T0" fmla="*/ 127 w 167"/>
                <a:gd name="T1" fmla="*/ 22 h 148"/>
                <a:gd name="T2" fmla="*/ 74 w 167"/>
                <a:gd name="T3" fmla="*/ 0 h 148"/>
                <a:gd name="T4" fmla="*/ 0 w 167"/>
                <a:gd name="T5" fmla="*/ 74 h 148"/>
                <a:gd name="T6" fmla="*/ 74 w 167"/>
                <a:gd name="T7" fmla="*/ 148 h 148"/>
                <a:gd name="T8" fmla="*/ 143 w 167"/>
                <a:gd name="T9" fmla="*/ 99 h 148"/>
                <a:gd name="T10" fmla="*/ 70 w 167"/>
                <a:gd name="T11" fmla="*/ 79 h 148"/>
                <a:gd name="T12" fmla="*/ 127 w 167"/>
                <a:gd name="T13" fmla="*/ 22 h 148"/>
                <a:gd name="T14" fmla="*/ 147 w 167"/>
                <a:gd name="T15" fmla="*/ 19 h 148"/>
                <a:gd name="T16" fmla="*/ 93 w 167"/>
                <a:gd name="T17" fmla="*/ 73 h 148"/>
                <a:gd name="T18" fmla="*/ 164 w 167"/>
                <a:gd name="T19" fmla="*/ 92 h 148"/>
                <a:gd name="T20" fmla="*/ 167 w 167"/>
                <a:gd name="T21" fmla="*/ 69 h 148"/>
                <a:gd name="T22" fmla="*/ 147 w 167"/>
                <a:gd name="T23" fmla="*/ 19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7" h="148">
                  <a:moveTo>
                    <a:pt x="127" y="22"/>
                  </a:moveTo>
                  <a:cubicBezTo>
                    <a:pt x="113" y="8"/>
                    <a:pt x="95" y="0"/>
                    <a:pt x="74" y="0"/>
                  </a:cubicBezTo>
                  <a:cubicBezTo>
                    <a:pt x="33" y="0"/>
                    <a:pt x="0" y="33"/>
                    <a:pt x="0" y="74"/>
                  </a:cubicBezTo>
                  <a:cubicBezTo>
                    <a:pt x="0" y="115"/>
                    <a:pt x="33" y="148"/>
                    <a:pt x="74" y="148"/>
                  </a:cubicBezTo>
                  <a:cubicBezTo>
                    <a:pt x="106" y="148"/>
                    <a:pt x="133" y="127"/>
                    <a:pt x="143" y="99"/>
                  </a:cubicBezTo>
                  <a:cubicBezTo>
                    <a:pt x="70" y="79"/>
                    <a:pt x="70" y="79"/>
                    <a:pt x="70" y="79"/>
                  </a:cubicBezTo>
                  <a:lnTo>
                    <a:pt x="127" y="22"/>
                  </a:lnTo>
                  <a:close/>
                  <a:moveTo>
                    <a:pt x="147" y="19"/>
                  </a:moveTo>
                  <a:cubicBezTo>
                    <a:pt x="93" y="73"/>
                    <a:pt x="93" y="73"/>
                    <a:pt x="93" y="73"/>
                  </a:cubicBezTo>
                  <a:cubicBezTo>
                    <a:pt x="164" y="92"/>
                    <a:pt x="164" y="92"/>
                    <a:pt x="164" y="92"/>
                  </a:cubicBezTo>
                  <a:cubicBezTo>
                    <a:pt x="166" y="85"/>
                    <a:pt x="167" y="77"/>
                    <a:pt x="167" y="69"/>
                  </a:cubicBezTo>
                  <a:cubicBezTo>
                    <a:pt x="167" y="50"/>
                    <a:pt x="160" y="32"/>
                    <a:pt x="147" y="19"/>
                  </a:cubicBezTo>
                  <a:close/>
                </a:path>
              </a:pathLst>
            </a:custGeom>
            <a:solidFill>
              <a:schemeClr val="accent3">
                <a:lumMod val="75000"/>
              </a:schemeClr>
            </a:solidFill>
            <a:ln>
              <a:noFill/>
            </a:ln>
          </p:spPr>
          <p:txBody>
            <a:bodyPr/>
            <a:lstStyle/>
            <a:p>
              <a:pPr fontAlgn="auto">
                <a:spcBef>
                  <a:spcPts val="0"/>
                </a:spcBef>
                <a:spcAft>
                  <a:spcPts val="0"/>
                </a:spcAft>
                <a:buFontTx/>
                <a:buNone/>
                <a:defRPr/>
              </a:pPr>
              <a:endParaRPr lang="en-US" dirty="0">
                <a:solidFill>
                  <a:srgbClr val="000000"/>
                </a:solidFill>
                <a:latin typeface="+mn-lt"/>
                <a:ea typeface="微软雅黑" panose="020B0503020204020204" pitchFamily="34" charset="-122"/>
              </a:endParaRPr>
            </a:p>
          </p:txBody>
        </p:sp>
      </p:gr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nodeType="clickEffect">
                                  <p:stCondLst>
                                    <p:cond delay="0"/>
                                  </p:stCondLst>
                                  <p:childTnLst>
                                    <p:set>
                                      <p:cBhvr>
                                        <p:cTn id="6" dur="1" fill="hold">
                                          <p:stCondLst>
                                            <p:cond delay="0"/>
                                          </p:stCondLst>
                                        </p:cTn>
                                        <p:tgtEl>
                                          <p:spTgt spid="45743"/>
                                        </p:tgtEl>
                                        <p:attrNameLst>
                                          <p:attrName>style.visibility</p:attrName>
                                        </p:attrNameLst>
                                      </p:cBhvr>
                                      <p:to>
                                        <p:strVal val="visible"/>
                                      </p:to>
                                    </p:set>
                                    <p:animEffect transition="in" filter="wipe(left)">
                                      <p:cBhvr>
                                        <p:cTn id="7" dur="500"/>
                                        <p:tgtEl>
                                          <p:spTgt spid="4574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1" fill="hold" nodeType="clickEffect">
                                  <p:stCondLst>
                                    <p:cond delay="0"/>
                                  </p:stCondLst>
                                  <p:childTnLst>
                                    <p:set>
                                      <p:cBhvr>
                                        <p:cTn id="11" dur="1" fill="hold">
                                          <p:stCondLst>
                                            <p:cond delay="0"/>
                                          </p:stCondLst>
                                        </p:cTn>
                                        <p:tgtEl>
                                          <p:spTgt spid="45747"/>
                                        </p:tgtEl>
                                        <p:attrNameLst>
                                          <p:attrName>style.visibility</p:attrName>
                                        </p:attrNameLst>
                                      </p:cBhvr>
                                      <p:to>
                                        <p:strVal val="visible"/>
                                      </p:to>
                                    </p:set>
                                    <p:animEffect transition="in" filter="wipe(up)">
                                      <p:cBhvr>
                                        <p:cTn id="12" dur="500"/>
                                        <p:tgtEl>
                                          <p:spTgt spid="45747"/>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4" fill="hold" nodeType="clickEffect">
                                  <p:stCondLst>
                                    <p:cond delay="0"/>
                                  </p:stCondLst>
                                  <p:childTnLst>
                                    <p:set>
                                      <p:cBhvr>
                                        <p:cTn id="16" dur="1" fill="hold">
                                          <p:stCondLst>
                                            <p:cond delay="0"/>
                                          </p:stCondLst>
                                        </p:cTn>
                                        <p:tgtEl>
                                          <p:spTgt spid="45748"/>
                                        </p:tgtEl>
                                        <p:attrNameLst>
                                          <p:attrName>style.visibility</p:attrName>
                                        </p:attrNameLst>
                                      </p:cBhvr>
                                      <p:to>
                                        <p:strVal val="visible"/>
                                      </p:to>
                                    </p:set>
                                    <p:animEffect transition="in" filter="wipe(down)">
                                      <p:cBhvr>
                                        <p:cTn id="17" dur="500"/>
                                        <p:tgtEl>
                                          <p:spTgt spid="45748"/>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4" fill="hold" nodeType="clickEffect">
                                  <p:stCondLst>
                                    <p:cond delay="0"/>
                                  </p:stCondLst>
                                  <p:childTnLst>
                                    <p:set>
                                      <p:cBhvr>
                                        <p:cTn id="21" dur="1" fill="hold">
                                          <p:stCondLst>
                                            <p:cond delay="0"/>
                                          </p:stCondLst>
                                        </p:cTn>
                                        <p:tgtEl>
                                          <p:spTgt spid="45749"/>
                                        </p:tgtEl>
                                        <p:attrNameLst>
                                          <p:attrName>style.visibility</p:attrName>
                                        </p:attrNameLst>
                                      </p:cBhvr>
                                      <p:to>
                                        <p:strVal val="visible"/>
                                      </p:to>
                                    </p:set>
                                    <p:animEffect transition="in" filter="wipe(down)">
                                      <p:cBhvr>
                                        <p:cTn id="22" dur="500"/>
                                        <p:tgtEl>
                                          <p:spTgt spid="45749"/>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nodeType="clickEffect">
                                  <p:stCondLst>
                                    <p:cond delay="0"/>
                                  </p:stCondLst>
                                  <p:childTnLst>
                                    <p:set>
                                      <p:cBhvr>
                                        <p:cTn id="26" dur="1" fill="hold">
                                          <p:stCondLst>
                                            <p:cond delay="0"/>
                                          </p:stCondLst>
                                        </p:cTn>
                                        <p:tgtEl>
                                          <p:spTgt spid="45750"/>
                                        </p:tgtEl>
                                        <p:attrNameLst>
                                          <p:attrName>style.visibility</p:attrName>
                                        </p:attrNameLst>
                                      </p:cBhvr>
                                      <p:to>
                                        <p:strVal val="visible"/>
                                      </p:to>
                                    </p:set>
                                    <p:animEffect transition="in" filter="wipe(left)">
                                      <p:cBhvr>
                                        <p:cTn id="27" dur="500"/>
                                        <p:tgtEl>
                                          <p:spTgt spid="45750"/>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1" fill="hold" nodeType="clickEffect">
                                  <p:stCondLst>
                                    <p:cond delay="0"/>
                                  </p:stCondLst>
                                  <p:childTnLst>
                                    <p:set>
                                      <p:cBhvr>
                                        <p:cTn id="31" dur="1" fill="hold">
                                          <p:stCondLst>
                                            <p:cond delay="0"/>
                                          </p:stCondLst>
                                        </p:cTn>
                                        <p:tgtEl>
                                          <p:spTgt spid="45751"/>
                                        </p:tgtEl>
                                        <p:attrNameLst>
                                          <p:attrName>style.visibility</p:attrName>
                                        </p:attrNameLst>
                                      </p:cBhvr>
                                      <p:to>
                                        <p:strVal val="visible"/>
                                      </p:to>
                                    </p:set>
                                    <p:animEffect transition="in" filter="wipe(up)">
                                      <p:cBhvr>
                                        <p:cTn id="32" dur="500"/>
                                        <p:tgtEl>
                                          <p:spTgt spid="45751"/>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1" fill="hold" nodeType="clickEffect">
                                  <p:stCondLst>
                                    <p:cond delay="0"/>
                                  </p:stCondLst>
                                  <p:childTnLst>
                                    <p:set>
                                      <p:cBhvr>
                                        <p:cTn id="36" dur="1" fill="hold">
                                          <p:stCondLst>
                                            <p:cond delay="0"/>
                                          </p:stCondLst>
                                        </p:cTn>
                                        <p:tgtEl>
                                          <p:spTgt spid="45752"/>
                                        </p:tgtEl>
                                        <p:attrNameLst>
                                          <p:attrName>style.visibility</p:attrName>
                                        </p:attrNameLst>
                                      </p:cBhvr>
                                      <p:to>
                                        <p:strVal val="visible"/>
                                      </p:to>
                                    </p:set>
                                    <p:animEffect transition="in" filter="wipe(up)">
                                      <p:cBhvr>
                                        <p:cTn id="37" dur="500"/>
                                        <p:tgtEl>
                                          <p:spTgt spid="45752"/>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22" presetClass="entr" presetSubtype="8" fill="hold" nodeType="clickEffect">
                                  <p:stCondLst>
                                    <p:cond delay="0"/>
                                  </p:stCondLst>
                                  <p:childTnLst>
                                    <p:set>
                                      <p:cBhvr>
                                        <p:cTn id="41" dur="1" fill="hold">
                                          <p:stCondLst>
                                            <p:cond delay="0"/>
                                          </p:stCondLst>
                                        </p:cTn>
                                        <p:tgtEl>
                                          <p:spTgt spid="45753"/>
                                        </p:tgtEl>
                                        <p:attrNameLst>
                                          <p:attrName>style.visibility</p:attrName>
                                        </p:attrNameLst>
                                      </p:cBhvr>
                                      <p:to>
                                        <p:strVal val="visible"/>
                                      </p:to>
                                    </p:set>
                                    <p:animEffect transition="in" filter="wipe(left)">
                                      <p:cBhvr>
                                        <p:cTn id="42" dur="500"/>
                                        <p:tgtEl>
                                          <p:spTgt spid="45753"/>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22" presetClass="entr" presetSubtype="4" fill="hold" nodeType="clickEffect">
                                  <p:stCondLst>
                                    <p:cond delay="0"/>
                                  </p:stCondLst>
                                  <p:childTnLst>
                                    <p:set>
                                      <p:cBhvr>
                                        <p:cTn id="46" dur="1" fill="hold">
                                          <p:stCondLst>
                                            <p:cond delay="0"/>
                                          </p:stCondLst>
                                        </p:cTn>
                                        <p:tgtEl>
                                          <p:spTgt spid="45754"/>
                                        </p:tgtEl>
                                        <p:attrNameLst>
                                          <p:attrName>style.visibility</p:attrName>
                                        </p:attrNameLst>
                                      </p:cBhvr>
                                      <p:to>
                                        <p:strVal val="visible"/>
                                      </p:to>
                                    </p:set>
                                    <p:animEffect transition="in" filter="wipe(down)">
                                      <p:cBhvr>
                                        <p:cTn id="47" dur="500"/>
                                        <p:tgtEl>
                                          <p:spTgt spid="45754"/>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2" presetClass="entr" presetSubtype="4" fill="hold" grpId="0" nodeType="clickEffect">
                                  <p:stCondLst>
                                    <p:cond delay="0"/>
                                  </p:stCondLst>
                                  <p:childTnLst>
                                    <p:set>
                                      <p:cBhvr>
                                        <p:cTn id="51" dur="1" fill="hold">
                                          <p:stCondLst>
                                            <p:cond delay="0"/>
                                          </p:stCondLst>
                                        </p:cTn>
                                        <p:tgtEl>
                                          <p:spTgt spid="45755"/>
                                        </p:tgtEl>
                                        <p:attrNameLst>
                                          <p:attrName>style.visibility</p:attrName>
                                        </p:attrNameLst>
                                      </p:cBhvr>
                                      <p:to>
                                        <p:strVal val="visible"/>
                                      </p:to>
                                    </p:set>
                                    <p:anim calcmode="lin" valueType="num">
                                      <p:cBhvr>
                                        <p:cTn id="52" dur="500" fill="hold"/>
                                        <p:tgtEl>
                                          <p:spTgt spid="45755"/>
                                        </p:tgtEl>
                                        <p:attrNameLst>
                                          <p:attrName>ppt_x</p:attrName>
                                        </p:attrNameLst>
                                      </p:cBhvr>
                                      <p:tavLst>
                                        <p:tav tm="0">
                                          <p:val>
                                            <p:strVal val="#ppt_x"/>
                                          </p:val>
                                        </p:tav>
                                        <p:tav tm="100000">
                                          <p:val>
                                            <p:strVal val="#ppt_x"/>
                                          </p:val>
                                        </p:tav>
                                      </p:tavLst>
                                    </p:anim>
                                    <p:anim calcmode="lin" valueType="num">
                                      <p:cBhvr>
                                        <p:cTn id="53" dur="500" fill="hold"/>
                                        <p:tgtEl>
                                          <p:spTgt spid="4575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755" grpId="0" bldLvl="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9" name="文本框 100">
            <a:extLst>
              <a:ext uri="{FF2B5EF4-FFF2-40B4-BE49-F238E27FC236}">
                <a16:creationId xmlns="" xmlns:a16="http://schemas.microsoft.com/office/drawing/2014/main" id="{F8D3A728-F1F5-409F-8696-7C4DD8F29606}"/>
              </a:ext>
            </a:extLst>
          </p:cNvPr>
          <p:cNvSpPr txBox="1">
            <a:spLocks noChangeArrowheads="1"/>
          </p:cNvSpPr>
          <p:nvPr/>
        </p:nvSpPr>
        <p:spPr bwMode="auto">
          <a:xfrm>
            <a:off x="792163" y="2365073"/>
            <a:ext cx="7199304" cy="2751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266700">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20000"/>
              </a:lnSpc>
            </a:pPr>
            <a:r>
              <a:rPr lang="zh-CN" altLang="en-US" sz="2400" b="1" dirty="0">
                <a:solidFill>
                  <a:srgbClr val="0000FF"/>
                </a:solidFill>
                <a:latin typeface="黑体" panose="02010609060101010101" pitchFamily="49" charset="-122"/>
                <a:ea typeface="黑体" panose="02010609060101010101" pitchFamily="49" charset="-122"/>
              </a:rPr>
              <a:t>解：</a:t>
            </a:r>
            <a:r>
              <a:rPr lang="en-US" altLang="zh-CN" sz="2400" b="1" dirty="0">
                <a:latin typeface="+mn-lt"/>
                <a:ea typeface="仿宋" panose="02010609060101010101" pitchFamily="49" charset="-122"/>
              </a:rPr>
              <a:t>∵</a:t>
            </a:r>
            <a:r>
              <a:rPr lang="en-US" altLang="zh-CN" sz="2400" b="1" i="1" dirty="0">
                <a:latin typeface="+mn-lt"/>
                <a:ea typeface="仿宋" panose="02010609060101010101" pitchFamily="49" charset="-122"/>
              </a:rPr>
              <a:t>AD</a:t>
            </a:r>
            <a:r>
              <a:rPr lang="zh-CN" altLang="en-US" sz="2400" b="1" dirty="0">
                <a:latin typeface="+mn-lt"/>
                <a:ea typeface="仿宋" panose="02010609060101010101" pitchFamily="49" charset="-122"/>
              </a:rPr>
              <a:t>是</a:t>
            </a:r>
            <a:r>
              <a:rPr lang="en-US" altLang="zh-CN" sz="2400" b="1" dirty="0">
                <a:latin typeface="+mn-lt"/>
                <a:ea typeface="仿宋" panose="02010609060101010101" pitchFamily="49" charset="-122"/>
              </a:rPr>
              <a:t>△</a:t>
            </a:r>
            <a:r>
              <a:rPr lang="en-US" altLang="zh-CN" sz="2400" b="1" i="1" dirty="0">
                <a:latin typeface="+mn-lt"/>
                <a:ea typeface="仿宋" panose="02010609060101010101" pitchFamily="49" charset="-122"/>
              </a:rPr>
              <a:t>ABC</a:t>
            </a:r>
            <a:r>
              <a:rPr lang="zh-CN" altLang="en-US" sz="2400" b="1" dirty="0">
                <a:latin typeface="+mn-lt"/>
                <a:ea typeface="仿宋" panose="02010609060101010101" pitchFamily="49" charset="-122"/>
              </a:rPr>
              <a:t>的角平分</a:t>
            </a:r>
            <a:r>
              <a:rPr lang="zh-CN" altLang="en-US" sz="2400" b="1" dirty="0" smtClean="0">
                <a:latin typeface="+mn-lt"/>
                <a:ea typeface="仿宋" panose="02010609060101010101" pitchFamily="49" charset="-122"/>
              </a:rPr>
              <a:t>线，</a:t>
            </a:r>
            <a:r>
              <a:rPr lang="en-US" altLang="zh-CN" sz="2400" b="1" dirty="0" smtClean="0">
                <a:latin typeface="+mn-lt"/>
                <a:ea typeface="仿宋" panose="02010609060101010101" pitchFamily="49" charset="-122"/>
              </a:rPr>
              <a:t>∠</a:t>
            </a:r>
            <a:r>
              <a:rPr lang="en-US" altLang="zh-CN" sz="2400" b="1" i="1" dirty="0">
                <a:latin typeface="+mn-lt"/>
                <a:ea typeface="仿宋" panose="02010609060101010101" pitchFamily="49" charset="-122"/>
              </a:rPr>
              <a:t>BAC</a:t>
            </a:r>
            <a:r>
              <a:rPr lang="zh-CN" altLang="en-US" sz="2400" b="1" dirty="0">
                <a:latin typeface="+mn-lt"/>
                <a:ea typeface="仿宋" panose="02010609060101010101" pitchFamily="49" charset="-122"/>
              </a:rPr>
              <a:t>＝</a:t>
            </a:r>
            <a:r>
              <a:rPr lang="en-US" altLang="zh-CN" sz="2400" b="1" dirty="0">
                <a:latin typeface="+mn-lt"/>
                <a:ea typeface="仿宋" panose="02010609060101010101" pitchFamily="49" charset="-122"/>
              </a:rPr>
              <a:t>68</a:t>
            </a:r>
            <a:r>
              <a:rPr lang="en-US" altLang="zh-CN" sz="2400" b="1" dirty="0" smtClean="0">
                <a:latin typeface="+mn-lt"/>
                <a:ea typeface="仿宋" panose="02010609060101010101" pitchFamily="49" charset="-122"/>
              </a:rPr>
              <a:t>°</a:t>
            </a:r>
            <a:r>
              <a:rPr lang="zh-CN" altLang="en-US" sz="2400" b="1" dirty="0" smtClean="0">
                <a:latin typeface="+mn-lt"/>
                <a:ea typeface="仿宋" panose="02010609060101010101" pitchFamily="49" charset="-122"/>
              </a:rPr>
              <a:t>，</a:t>
            </a:r>
            <a:endParaRPr lang="zh-CN" altLang="en-US" sz="2400" b="1" dirty="0">
              <a:latin typeface="+mn-lt"/>
              <a:ea typeface="仿宋" panose="02010609060101010101" pitchFamily="49" charset="-122"/>
            </a:endParaRPr>
          </a:p>
          <a:p>
            <a:pPr>
              <a:lnSpc>
                <a:spcPct val="120000"/>
              </a:lnSpc>
            </a:pPr>
            <a:r>
              <a:rPr lang="zh-CN" altLang="en-US" sz="2400" b="1" dirty="0">
                <a:latin typeface="+mn-lt"/>
                <a:ea typeface="仿宋" panose="02010609060101010101" pitchFamily="49" charset="-122"/>
              </a:rPr>
              <a:t>        </a:t>
            </a:r>
            <a:r>
              <a:rPr lang="en-US" altLang="zh-CN" sz="2400" b="1" dirty="0">
                <a:latin typeface="+mn-lt"/>
                <a:ea typeface="仿宋" panose="02010609060101010101" pitchFamily="49" charset="-122"/>
              </a:rPr>
              <a:t>∴∠</a:t>
            </a:r>
            <a:r>
              <a:rPr lang="en-US" altLang="zh-CN" sz="2400" b="1" i="1" dirty="0">
                <a:latin typeface="+mn-lt"/>
                <a:ea typeface="仿宋" panose="02010609060101010101" pitchFamily="49" charset="-122"/>
              </a:rPr>
              <a:t>DAC</a:t>
            </a:r>
            <a:r>
              <a:rPr lang="zh-CN" altLang="en-US" sz="2400" b="1" dirty="0">
                <a:latin typeface="+mn-lt"/>
                <a:ea typeface="仿宋" panose="02010609060101010101" pitchFamily="49" charset="-122"/>
              </a:rPr>
              <a:t>＝</a:t>
            </a:r>
            <a:r>
              <a:rPr lang="en-US" altLang="zh-CN" sz="2400" b="1" dirty="0">
                <a:latin typeface="+mn-lt"/>
                <a:ea typeface="仿宋" panose="02010609060101010101" pitchFamily="49" charset="-122"/>
              </a:rPr>
              <a:t>∠</a:t>
            </a:r>
            <a:r>
              <a:rPr lang="en-US" altLang="zh-CN" sz="2400" b="1" i="1" dirty="0">
                <a:latin typeface="+mn-lt"/>
                <a:ea typeface="仿宋" panose="02010609060101010101" pitchFamily="49" charset="-122"/>
              </a:rPr>
              <a:t>BAD</a:t>
            </a:r>
            <a:r>
              <a:rPr lang="zh-CN" altLang="en-US" sz="2400" b="1" dirty="0">
                <a:latin typeface="+mn-lt"/>
                <a:ea typeface="仿宋" panose="02010609060101010101" pitchFamily="49" charset="-122"/>
              </a:rPr>
              <a:t>＝</a:t>
            </a:r>
            <a:r>
              <a:rPr lang="en-US" altLang="zh-CN" sz="2400" b="1" dirty="0">
                <a:solidFill>
                  <a:srgbClr val="FF0000"/>
                </a:solidFill>
                <a:latin typeface="+mn-lt"/>
                <a:ea typeface="仿宋" panose="02010609060101010101" pitchFamily="49" charset="-122"/>
              </a:rPr>
              <a:t>34</a:t>
            </a:r>
            <a:r>
              <a:rPr lang="en-US" altLang="zh-CN" sz="2400" b="1" dirty="0">
                <a:latin typeface="+mn-lt"/>
                <a:ea typeface="仿宋" panose="02010609060101010101" pitchFamily="49" charset="-122"/>
              </a:rPr>
              <a:t>°.</a:t>
            </a:r>
          </a:p>
          <a:p>
            <a:pPr>
              <a:lnSpc>
                <a:spcPct val="120000"/>
              </a:lnSpc>
            </a:pPr>
            <a:r>
              <a:rPr lang="en-US" altLang="zh-CN" sz="2400" b="1" dirty="0">
                <a:latin typeface="+mn-lt"/>
                <a:ea typeface="仿宋" panose="02010609060101010101" pitchFamily="49" charset="-122"/>
              </a:rPr>
              <a:t>       </a:t>
            </a:r>
            <a:r>
              <a:rPr lang="zh-CN" altLang="en-US" sz="2400" b="1" dirty="0">
                <a:latin typeface="+mn-lt"/>
                <a:ea typeface="仿宋" panose="02010609060101010101" pitchFamily="49" charset="-122"/>
              </a:rPr>
              <a:t>在</a:t>
            </a:r>
            <a:r>
              <a:rPr lang="en-US" altLang="zh-CN" sz="2400" b="1" dirty="0">
                <a:latin typeface="+mn-lt"/>
                <a:ea typeface="仿宋" panose="02010609060101010101" pitchFamily="49" charset="-122"/>
              </a:rPr>
              <a:t>△</a:t>
            </a:r>
            <a:r>
              <a:rPr lang="en-US" altLang="zh-CN" sz="2400" b="1" i="1" dirty="0">
                <a:latin typeface="+mn-lt"/>
                <a:ea typeface="仿宋" panose="02010609060101010101" pitchFamily="49" charset="-122"/>
              </a:rPr>
              <a:t>ABD</a:t>
            </a:r>
            <a:r>
              <a:rPr lang="zh-CN" altLang="en-US" sz="2400" b="1" dirty="0" smtClean="0">
                <a:latin typeface="+mn-lt"/>
                <a:ea typeface="仿宋" panose="02010609060101010101" pitchFamily="49" charset="-122"/>
              </a:rPr>
              <a:t>中，</a:t>
            </a:r>
            <a:r>
              <a:rPr lang="en-US" altLang="zh-CN" sz="2400" b="1" dirty="0" smtClean="0">
                <a:latin typeface="+mn-lt"/>
                <a:ea typeface="仿宋" panose="02010609060101010101" pitchFamily="49" charset="-122"/>
              </a:rPr>
              <a:t>∠</a:t>
            </a:r>
            <a:r>
              <a:rPr lang="en-US" altLang="zh-CN" sz="2400" b="1" i="1" dirty="0">
                <a:latin typeface="+mn-lt"/>
                <a:ea typeface="仿宋" panose="02010609060101010101" pitchFamily="49" charset="-122"/>
              </a:rPr>
              <a:t>B</a:t>
            </a:r>
            <a:r>
              <a:rPr lang="en-US" altLang="zh-CN" sz="2400" b="1" dirty="0">
                <a:latin typeface="+mn-lt"/>
                <a:ea typeface="仿宋" panose="02010609060101010101" pitchFamily="49" charset="-122"/>
              </a:rPr>
              <a:t>+∠</a:t>
            </a:r>
            <a:r>
              <a:rPr lang="en-US" altLang="zh-CN" sz="2400" b="1" i="1" dirty="0">
                <a:latin typeface="+mn-lt"/>
                <a:ea typeface="仿宋" panose="02010609060101010101" pitchFamily="49" charset="-122"/>
              </a:rPr>
              <a:t>ADB</a:t>
            </a:r>
            <a:r>
              <a:rPr lang="en-US" altLang="zh-CN" sz="2400" b="1" dirty="0">
                <a:latin typeface="+mn-lt"/>
                <a:ea typeface="仿宋" panose="02010609060101010101" pitchFamily="49" charset="-122"/>
              </a:rPr>
              <a:t>+∠</a:t>
            </a:r>
            <a:r>
              <a:rPr lang="en-US" altLang="zh-CN" sz="2400" b="1" i="1" dirty="0">
                <a:latin typeface="+mn-lt"/>
                <a:ea typeface="仿宋" panose="02010609060101010101" pitchFamily="49" charset="-122"/>
              </a:rPr>
              <a:t>BAD</a:t>
            </a:r>
            <a:r>
              <a:rPr lang="zh-CN" altLang="en-US" sz="2400" b="1" dirty="0">
                <a:latin typeface="+mn-lt"/>
                <a:ea typeface="仿宋" panose="02010609060101010101" pitchFamily="49" charset="-122"/>
              </a:rPr>
              <a:t>＝</a:t>
            </a:r>
            <a:r>
              <a:rPr lang="en-US" altLang="zh-CN" sz="2400" b="1" dirty="0">
                <a:latin typeface="+mn-lt"/>
                <a:ea typeface="仿宋" panose="02010609060101010101" pitchFamily="49" charset="-122"/>
              </a:rPr>
              <a:t>180</a:t>
            </a:r>
            <a:r>
              <a:rPr lang="en-US" altLang="zh-CN" sz="2400" b="1" dirty="0" smtClean="0">
                <a:latin typeface="+mn-lt"/>
                <a:ea typeface="仿宋" panose="02010609060101010101" pitchFamily="49" charset="-122"/>
              </a:rPr>
              <a:t>°</a:t>
            </a:r>
            <a:r>
              <a:rPr lang="zh-CN" altLang="en-US" sz="2400" b="1" dirty="0" smtClean="0">
                <a:latin typeface="+mn-lt"/>
                <a:ea typeface="仿宋" panose="02010609060101010101" pitchFamily="49" charset="-122"/>
              </a:rPr>
              <a:t>，</a:t>
            </a:r>
            <a:endParaRPr lang="zh-CN" altLang="en-US" sz="2400" b="1" dirty="0">
              <a:latin typeface="+mn-lt"/>
              <a:ea typeface="仿宋" panose="02010609060101010101" pitchFamily="49" charset="-122"/>
            </a:endParaRPr>
          </a:p>
          <a:p>
            <a:pPr>
              <a:lnSpc>
                <a:spcPct val="120000"/>
              </a:lnSpc>
            </a:pPr>
            <a:r>
              <a:rPr lang="en-US" altLang="zh-CN" sz="2400" b="1" dirty="0">
                <a:latin typeface="+mn-lt"/>
                <a:ea typeface="仿宋" panose="02010609060101010101" pitchFamily="49" charset="-122"/>
              </a:rPr>
              <a:t>   ∴∠</a:t>
            </a:r>
            <a:r>
              <a:rPr lang="en-US" altLang="zh-CN" sz="2400" b="1" i="1" dirty="0">
                <a:latin typeface="+mn-lt"/>
                <a:ea typeface="仿宋" panose="02010609060101010101" pitchFamily="49" charset="-122"/>
              </a:rPr>
              <a:t>ADB</a:t>
            </a:r>
            <a:r>
              <a:rPr lang="zh-CN" altLang="en-US" sz="2400" b="1" dirty="0">
                <a:latin typeface="+mn-lt"/>
                <a:ea typeface="仿宋" panose="02010609060101010101" pitchFamily="49" charset="-122"/>
              </a:rPr>
              <a:t>＝</a:t>
            </a:r>
            <a:r>
              <a:rPr lang="en-US" altLang="zh-CN" sz="2400" b="1" dirty="0">
                <a:latin typeface="+mn-lt"/>
                <a:ea typeface="仿宋" panose="02010609060101010101" pitchFamily="49" charset="-122"/>
              </a:rPr>
              <a:t>180</a:t>
            </a:r>
            <a:r>
              <a:rPr lang="en-US" altLang="zh-CN" sz="2400" b="1" dirty="0" smtClean="0">
                <a:latin typeface="+mn-lt"/>
                <a:ea typeface="仿宋" panose="02010609060101010101" pitchFamily="49" charset="-122"/>
              </a:rPr>
              <a:t>°–∠</a:t>
            </a:r>
            <a:r>
              <a:rPr lang="en-US" altLang="zh-CN" sz="2400" b="1" i="1" dirty="0" smtClean="0">
                <a:latin typeface="+mn-lt"/>
                <a:ea typeface="仿宋" panose="02010609060101010101" pitchFamily="49" charset="-122"/>
              </a:rPr>
              <a:t>B</a:t>
            </a:r>
            <a:r>
              <a:rPr lang="en-US" altLang="zh-CN" sz="2400" b="1" dirty="0" smtClean="0">
                <a:latin typeface="+mn-lt"/>
                <a:ea typeface="仿宋" panose="02010609060101010101" pitchFamily="49" charset="-122"/>
              </a:rPr>
              <a:t>–∠</a:t>
            </a:r>
            <a:r>
              <a:rPr lang="en-US" altLang="zh-CN" sz="2400" b="1" i="1" dirty="0">
                <a:latin typeface="+mn-lt"/>
                <a:ea typeface="仿宋" panose="02010609060101010101" pitchFamily="49" charset="-122"/>
              </a:rPr>
              <a:t>BAD</a:t>
            </a:r>
          </a:p>
          <a:p>
            <a:pPr>
              <a:lnSpc>
                <a:spcPct val="120000"/>
              </a:lnSpc>
            </a:pPr>
            <a:r>
              <a:rPr lang="zh-CN" altLang="en-US" sz="2400" b="1" dirty="0" smtClean="0">
                <a:latin typeface="+mn-lt"/>
                <a:ea typeface="仿宋" panose="02010609060101010101" pitchFamily="49" charset="-122"/>
              </a:rPr>
              <a:t>                   ＝</a:t>
            </a:r>
            <a:r>
              <a:rPr lang="en-US" altLang="zh-CN" sz="2400" b="1" dirty="0">
                <a:latin typeface="+mn-lt"/>
                <a:ea typeface="仿宋" panose="02010609060101010101" pitchFamily="49" charset="-122"/>
              </a:rPr>
              <a:t>180</a:t>
            </a:r>
            <a:r>
              <a:rPr lang="en-US" altLang="zh-CN" sz="2400" b="1" dirty="0" smtClean="0">
                <a:latin typeface="+mn-lt"/>
                <a:ea typeface="仿宋" panose="02010609060101010101" pitchFamily="49" charset="-122"/>
              </a:rPr>
              <a:t>°–36°–34°</a:t>
            </a:r>
          </a:p>
          <a:p>
            <a:pPr>
              <a:lnSpc>
                <a:spcPct val="120000"/>
              </a:lnSpc>
            </a:pPr>
            <a:r>
              <a:rPr lang="en-US" altLang="zh-CN" sz="2400" b="1" dirty="0">
                <a:latin typeface="+mn-lt"/>
                <a:ea typeface="仿宋" panose="02010609060101010101" pitchFamily="49" charset="-122"/>
              </a:rPr>
              <a:t> </a:t>
            </a:r>
            <a:r>
              <a:rPr lang="en-US" altLang="zh-CN" sz="2400" b="1" dirty="0" smtClean="0">
                <a:latin typeface="+mn-lt"/>
                <a:ea typeface="仿宋" panose="02010609060101010101" pitchFamily="49" charset="-122"/>
              </a:rPr>
              <a:t>                  </a:t>
            </a:r>
            <a:r>
              <a:rPr lang="zh-CN" altLang="en-US" sz="2400" b="1" dirty="0" smtClean="0">
                <a:solidFill>
                  <a:srgbClr val="FF0000"/>
                </a:solidFill>
                <a:latin typeface="+mn-lt"/>
                <a:ea typeface="仿宋" panose="02010609060101010101" pitchFamily="49" charset="-122"/>
              </a:rPr>
              <a:t>＝</a:t>
            </a:r>
            <a:r>
              <a:rPr lang="en-US" altLang="zh-CN" sz="2400" b="1" dirty="0">
                <a:solidFill>
                  <a:srgbClr val="FF0000"/>
                </a:solidFill>
                <a:latin typeface="+mn-lt"/>
                <a:ea typeface="仿宋" panose="02010609060101010101" pitchFamily="49" charset="-122"/>
              </a:rPr>
              <a:t>110°.</a:t>
            </a:r>
          </a:p>
        </p:txBody>
      </p:sp>
      <p:sp>
        <p:nvSpPr>
          <p:cNvPr id="17409" name="Rectangle 3">
            <a:extLst>
              <a:ext uri="{FF2B5EF4-FFF2-40B4-BE49-F238E27FC236}">
                <a16:creationId xmlns="" xmlns:a16="http://schemas.microsoft.com/office/drawing/2014/main" id="{F6E3B56D-426F-40BE-A87D-8433DCB868F5}"/>
              </a:ext>
            </a:extLst>
          </p:cNvPr>
          <p:cNvSpPr>
            <a:spLocks noGrp="1" noChangeArrowheads="1"/>
          </p:cNvSpPr>
          <p:nvPr>
            <p:ph idx="4294967295"/>
          </p:nvPr>
        </p:nvSpPr>
        <p:spPr bwMode="auto">
          <a:xfrm>
            <a:off x="274279" y="1254125"/>
            <a:ext cx="8685163" cy="7715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pPr>
              <a:lnSpc>
                <a:spcPct val="150000"/>
              </a:lnSpc>
              <a:buFont typeface="Arial" panose="020B0604020202020204" pitchFamily="34" charset="0"/>
              <a:buNone/>
            </a:pPr>
            <a:r>
              <a:rPr lang="zh-CN" altLang="en-US" b="1" dirty="0">
                <a:solidFill>
                  <a:srgbClr val="0000FF"/>
                </a:solidFill>
                <a:latin typeface="黑体" panose="02010609060101010101" pitchFamily="49" charset="-122"/>
                <a:ea typeface="黑体" panose="02010609060101010101" pitchFamily="49" charset="-122"/>
              </a:rPr>
              <a:t> 例</a:t>
            </a:r>
            <a:r>
              <a:rPr lang="en-US" altLang="zh-CN" b="1" dirty="0">
                <a:solidFill>
                  <a:srgbClr val="0000FF"/>
                </a:solidFill>
                <a:ea typeface="楷体" panose="02010609060101010101" pitchFamily="49" charset="-122"/>
              </a:rPr>
              <a:t>4  </a:t>
            </a:r>
            <a:r>
              <a:rPr lang="zh-CN" altLang="zh-CN" b="1" dirty="0">
                <a:ea typeface="楷体" panose="02010609060101010101" pitchFamily="49" charset="-122"/>
              </a:rPr>
              <a:t>如</a:t>
            </a:r>
            <a:r>
              <a:rPr lang="zh-CN" altLang="zh-CN" b="1" dirty="0" smtClean="0">
                <a:ea typeface="楷体" panose="02010609060101010101" pitchFamily="49" charset="-122"/>
              </a:rPr>
              <a:t>图</a:t>
            </a:r>
            <a:r>
              <a:rPr lang="zh-CN" altLang="en-US" b="1" dirty="0" smtClean="0">
                <a:ea typeface="楷体" panose="02010609060101010101" pitchFamily="49" charset="-122"/>
              </a:rPr>
              <a:t>，</a:t>
            </a:r>
            <a:r>
              <a:rPr lang="zh-CN" altLang="zh-CN" b="1" dirty="0" smtClean="0">
                <a:ea typeface="楷体" panose="02010609060101010101" pitchFamily="49" charset="-122"/>
              </a:rPr>
              <a:t>在</a:t>
            </a:r>
            <a:r>
              <a:rPr lang="zh-CN" altLang="zh-CN" b="1" dirty="0">
                <a:ea typeface="楷体" panose="02010609060101010101" pitchFamily="49" charset="-122"/>
              </a:rPr>
              <a:t>△</a:t>
            </a:r>
            <a:r>
              <a:rPr lang="zh-CN" altLang="zh-CN" b="1" i="1" dirty="0">
                <a:ea typeface="楷体" panose="02010609060101010101" pitchFamily="49" charset="-122"/>
              </a:rPr>
              <a:t>ABC</a:t>
            </a:r>
            <a:r>
              <a:rPr lang="zh-CN" altLang="zh-CN" b="1" dirty="0" smtClean="0">
                <a:ea typeface="楷体" panose="02010609060101010101" pitchFamily="49" charset="-122"/>
              </a:rPr>
              <a:t>中</a:t>
            </a:r>
            <a:r>
              <a:rPr lang="zh-CN" altLang="en-US" b="1" dirty="0" smtClean="0">
                <a:ea typeface="楷体" panose="02010609060101010101" pitchFamily="49" charset="-122"/>
              </a:rPr>
              <a:t>，</a:t>
            </a:r>
            <a:r>
              <a:rPr lang="zh-CN" altLang="zh-CN" b="1" dirty="0" smtClean="0">
                <a:ea typeface="楷体" panose="02010609060101010101" pitchFamily="49" charset="-122"/>
              </a:rPr>
              <a:t>∠</a:t>
            </a:r>
            <a:r>
              <a:rPr lang="zh-CN" altLang="zh-CN" b="1" i="1" dirty="0">
                <a:ea typeface="楷体" panose="02010609060101010101" pitchFamily="49" charset="-122"/>
              </a:rPr>
              <a:t>BAC</a:t>
            </a:r>
            <a:r>
              <a:rPr lang="zh-CN" altLang="zh-CN" b="1" dirty="0">
                <a:ea typeface="楷体" panose="02010609060101010101" pitchFamily="49" charset="-122"/>
              </a:rPr>
              <a:t>=</a:t>
            </a:r>
            <a:r>
              <a:rPr lang="zh-CN" altLang="en-US" b="1" dirty="0">
                <a:ea typeface="楷体" panose="02010609060101010101" pitchFamily="49" charset="-122"/>
              </a:rPr>
              <a:t>6</a:t>
            </a:r>
            <a:r>
              <a:rPr lang="en-US" altLang="zh-CN" b="1" dirty="0">
                <a:ea typeface="楷体" panose="02010609060101010101" pitchFamily="49" charset="-122"/>
              </a:rPr>
              <a:t>8</a:t>
            </a:r>
            <a:r>
              <a:rPr lang="zh-CN" altLang="zh-CN" b="1" dirty="0" smtClean="0">
                <a:ea typeface="楷体" panose="02010609060101010101" pitchFamily="49" charset="-122"/>
              </a:rPr>
              <a:t>°</a:t>
            </a:r>
            <a:r>
              <a:rPr lang="zh-CN" altLang="en-US" b="1" dirty="0" smtClean="0">
                <a:ea typeface="楷体" panose="02010609060101010101" pitchFamily="49" charset="-122"/>
              </a:rPr>
              <a:t>，</a:t>
            </a:r>
            <a:r>
              <a:rPr lang="zh-CN" altLang="zh-CN" b="1" dirty="0" smtClean="0">
                <a:ea typeface="楷体" panose="02010609060101010101" pitchFamily="49" charset="-122"/>
              </a:rPr>
              <a:t>∠</a:t>
            </a:r>
            <a:r>
              <a:rPr lang="zh-CN" altLang="zh-CN" b="1" i="1" dirty="0">
                <a:ea typeface="楷体" panose="02010609060101010101" pitchFamily="49" charset="-122"/>
              </a:rPr>
              <a:t>B</a:t>
            </a:r>
            <a:r>
              <a:rPr lang="zh-CN" altLang="zh-CN" b="1" dirty="0">
                <a:ea typeface="楷体" panose="02010609060101010101" pitchFamily="49" charset="-122"/>
              </a:rPr>
              <a:t>=</a:t>
            </a:r>
            <a:r>
              <a:rPr lang="zh-CN" altLang="en-US" b="1" dirty="0">
                <a:ea typeface="楷体" panose="02010609060101010101" pitchFamily="49" charset="-122"/>
              </a:rPr>
              <a:t>3</a:t>
            </a:r>
            <a:r>
              <a:rPr lang="en-US" altLang="zh-CN" b="1" dirty="0">
                <a:ea typeface="楷体" panose="02010609060101010101" pitchFamily="49" charset="-122"/>
              </a:rPr>
              <a:t>6</a:t>
            </a:r>
            <a:r>
              <a:rPr lang="zh-CN" altLang="zh-CN" b="1" dirty="0" smtClean="0">
                <a:ea typeface="楷体" panose="02010609060101010101" pitchFamily="49" charset="-122"/>
              </a:rPr>
              <a:t>°</a:t>
            </a:r>
            <a:r>
              <a:rPr lang="zh-CN" altLang="en-US" b="1" dirty="0" smtClean="0">
                <a:ea typeface="楷体" panose="02010609060101010101" pitchFamily="49" charset="-122"/>
              </a:rPr>
              <a:t>，</a:t>
            </a:r>
            <a:r>
              <a:rPr lang="zh-CN" altLang="zh-CN" b="1" i="1" dirty="0" smtClean="0">
                <a:ea typeface="楷体" panose="02010609060101010101" pitchFamily="49" charset="-122"/>
              </a:rPr>
              <a:t>AD</a:t>
            </a:r>
            <a:r>
              <a:rPr lang="zh-CN" altLang="zh-CN" b="1" dirty="0">
                <a:ea typeface="楷体" panose="02010609060101010101" pitchFamily="49" charset="-122"/>
              </a:rPr>
              <a:t>是△</a:t>
            </a:r>
            <a:r>
              <a:rPr lang="zh-CN" altLang="zh-CN" b="1" i="1" dirty="0">
                <a:ea typeface="楷体" panose="02010609060101010101" pitchFamily="49" charset="-122"/>
              </a:rPr>
              <a:t>ABC</a:t>
            </a:r>
            <a:r>
              <a:rPr lang="zh-CN" altLang="zh-CN" b="1" dirty="0">
                <a:ea typeface="楷体" panose="02010609060101010101" pitchFamily="49" charset="-122"/>
              </a:rPr>
              <a:t>的一条角平分</a:t>
            </a:r>
            <a:r>
              <a:rPr lang="zh-CN" altLang="zh-CN" b="1" dirty="0" smtClean="0">
                <a:ea typeface="楷体" panose="02010609060101010101" pitchFamily="49" charset="-122"/>
              </a:rPr>
              <a:t>线</a:t>
            </a:r>
            <a:r>
              <a:rPr lang="zh-CN" altLang="en-US" b="1" dirty="0" smtClean="0">
                <a:ea typeface="楷体" panose="02010609060101010101" pitchFamily="49" charset="-122"/>
              </a:rPr>
              <a:t>，</a:t>
            </a:r>
            <a:r>
              <a:rPr lang="zh-CN" altLang="zh-CN" b="1" dirty="0" smtClean="0">
                <a:ea typeface="楷体" panose="02010609060101010101" pitchFamily="49" charset="-122"/>
              </a:rPr>
              <a:t>求</a:t>
            </a:r>
            <a:r>
              <a:rPr lang="zh-CN" altLang="zh-CN" b="1" dirty="0">
                <a:ea typeface="楷体" panose="02010609060101010101" pitchFamily="49" charset="-122"/>
              </a:rPr>
              <a:t>∠</a:t>
            </a:r>
            <a:r>
              <a:rPr lang="zh-CN" altLang="zh-CN" b="1" i="1" dirty="0">
                <a:ea typeface="楷体" panose="02010609060101010101" pitchFamily="49" charset="-122"/>
              </a:rPr>
              <a:t>ADB</a:t>
            </a:r>
            <a:r>
              <a:rPr lang="zh-CN" altLang="zh-CN" b="1" dirty="0">
                <a:ea typeface="楷体" panose="02010609060101010101" pitchFamily="49" charset="-122"/>
              </a:rPr>
              <a:t>的度数</a:t>
            </a:r>
            <a:r>
              <a:rPr lang="en-US" altLang="en-US" b="1" dirty="0">
                <a:ea typeface="楷体" panose="02010609060101010101" pitchFamily="49" charset="-122"/>
              </a:rPr>
              <a:t>.</a:t>
            </a:r>
          </a:p>
        </p:txBody>
      </p:sp>
      <p:sp>
        <p:nvSpPr>
          <p:cNvPr id="17410" name="矩形 4203">
            <a:extLst>
              <a:ext uri="{FF2B5EF4-FFF2-40B4-BE49-F238E27FC236}">
                <a16:creationId xmlns="" xmlns:a16="http://schemas.microsoft.com/office/drawing/2014/main" id="{9E8ABAE2-CD58-4880-99B2-1BC0AFFFF364}"/>
              </a:ext>
            </a:extLst>
          </p:cNvPr>
          <p:cNvSpPr>
            <a:spLocks noChangeArrowheads="1"/>
          </p:cNvSpPr>
          <p:nvPr/>
        </p:nvSpPr>
        <p:spPr bwMode="auto">
          <a:xfrm>
            <a:off x="8114495" y="2471111"/>
            <a:ext cx="223837"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0" hangingPunct="0"/>
            <a:r>
              <a:rPr lang="en-US" altLang="zh-CN" sz="2100" b="1" i="1" dirty="0">
                <a:latin typeface="Times New Roman" panose="02020603050405020304" pitchFamily="18" charset="0"/>
                <a:ea typeface="黑体" panose="02010609060101010101" pitchFamily="49" charset="-122"/>
              </a:rPr>
              <a:t>A</a:t>
            </a:r>
          </a:p>
        </p:txBody>
      </p:sp>
      <p:grpSp>
        <p:nvGrpSpPr>
          <p:cNvPr id="2" name="组合 9">
            <a:extLst>
              <a:ext uri="{FF2B5EF4-FFF2-40B4-BE49-F238E27FC236}">
                <a16:creationId xmlns="" xmlns:a16="http://schemas.microsoft.com/office/drawing/2014/main" id="{21F3476C-0870-4D57-B6D9-9A66102E15A5}"/>
              </a:ext>
            </a:extLst>
          </p:cNvPr>
          <p:cNvGrpSpPr>
            <a:grpSpLocks/>
          </p:cNvGrpSpPr>
          <p:nvPr/>
        </p:nvGrpSpPr>
        <p:grpSpPr bwMode="auto">
          <a:xfrm>
            <a:off x="6889586" y="2808568"/>
            <a:ext cx="2036763" cy="1563688"/>
            <a:chOff x="7800" y="4536"/>
            <a:chExt cx="4819" cy="3730"/>
          </a:xfrm>
        </p:grpSpPr>
        <p:sp>
          <p:nvSpPr>
            <p:cNvPr id="65541" name="直接连接符 4197">
              <a:extLst>
                <a:ext uri="{FF2B5EF4-FFF2-40B4-BE49-F238E27FC236}">
                  <a16:creationId xmlns="" xmlns:a16="http://schemas.microsoft.com/office/drawing/2014/main" id="{4FA8563F-5C2F-4C2A-8AA8-8E7771B7AE16}"/>
                </a:ext>
              </a:extLst>
            </p:cNvPr>
            <p:cNvSpPr>
              <a:spLocks noChangeShapeType="1"/>
            </p:cNvSpPr>
            <p:nvPr/>
          </p:nvSpPr>
          <p:spPr bwMode="auto">
            <a:xfrm flipH="1">
              <a:off x="10546" y="4536"/>
              <a:ext cx="404" cy="2875"/>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b="1"/>
            </a:p>
          </p:txBody>
        </p:sp>
        <p:grpSp>
          <p:nvGrpSpPr>
            <p:cNvPr id="65542" name="组合 7">
              <a:extLst>
                <a:ext uri="{FF2B5EF4-FFF2-40B4-BE49-F238E27FC236}">
                  <a16:creationId xmlns="" xmlns:a16="http://schemas.microsoft.com/office/drawing/2014/main" id="{DC0B563B-8E5C-4378-B8E3-83AD4282723E}"/>
                </a:ext>
              </a:extLst>
            </p:cNvPr>
            <p:cNvGrpSpPr>
              <a:grpSpLocks/>
            </p:cNvGrpSpPr>
            <p:nvPr/>
          </p:nvGrpSpPr>
          <p:grpSpPr bwMode="auto">
            <a:xfrm>
              <a:off x="7800" y="7197"/>
              <a:ext cx="4819" cy="1069"/>
              <a:chOff x="7033" y="7084"/>
              <a:chExt cx="5861" cy="2610"/>
            </a:xfrm>
          </p:grpSpPr>
          <p:grpSp>
            <p:nvGrpSpPr>
              <p:cNvPr id="65543" name="组合 6">
                <a:extLst>
                  <a:ext uri="{FF2B5EF4-FFF2-40B4-BE49-F238E27FC236}">
                    <a16:creationId xmlns="" xmlns:a16="http://schemas.microsoft.com/office/drawing/2014/main" id="{3454F7B1-E7DC-4F09-89C5-B78BCD356C18}"/>
                  </a:ext>
                </a:extLst>
              </p:cNvPr>
              <p:cNvGrpSpPr>
                <a:grpSpLocks/>
              </p:cNvGrpSpPr>
              <p:nvPr/>
            </p:nvGrpSpPr>
            <p:grpSpPr bwMode="auto">
              <a:xfrm>
                <a:off x="7033" y="7084"/>
                <a:ext cx="3738" cy="2610"/>
                <a:chOff x="7033" y="7084"/>
                <a:chExt cx="3738" cy="2610"/>
              </a:xfrm>
            </p:grpSpPr>
            <p:sp>
              <p:nvSpPr>
                <p:cNvPr id="65544" name="矩形 4">
                  <a:extLst>
                    <a:ext uri="{FF2B5EF4-FFF2-40B4-BE49-F238E27FC236}">
                      <a16:creationId xmlns="" xmlns:a16="http://schemas.microsoft.com/office/drawing/2014/main" id="{6F617EB3-1BB6-4C94-A357-4511001A0A1C}"/>
                    </a:ext>
                  </a:extLst>
                </p:cNvPr>
                <p:cNvSpPr>
                  <a:spLocks noChangeArrowheads="1"/>
                </p:cNvSpPr>
                <p:nvPr/>
              </p:nvSpPr>
              <p:spPr bwMode="auto">
                <a:xfrm>
                  <a:off x="7033" y="7084"/>
                  <a:ext cx="535" cy="2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0" hangingPunct="0"/>
                  <a:r>
                    <a:rPr lang="en-US" altLang="zh-CN" sz="2100" b="1" i="1">
                      <a:latin typeface="Times New Roman" panose="02020603050405020304" pitchFamily="18" charset="0"/>
                      <a:ea typeface="黑体" panose="02010609060101010101" pitchFamily="49" charset="-122"/>
                    </a:rPr>
                    <a:t>B</a:t>
                  </a:r>
                </a:p>
              </p:txBody>
            </p:sp>
            <p:sp>
              <p:nvSpPr>
                <p:cNvPr id="65545" name="矩形 5">
                  <a:extLst>
                    <a:ext uri="{FF2B5EF4-FFF2-40B4-BE49-F238E27FC236}">
                      <a16:creationId xmlns="" xmlns:a16="http://schemas.microsoft.com/office/drawing/2014/main" id="{883479DE-63CC-4D8D-9036-239B494D841B}"/>
                    </a:ext>
                  </a:extLst>
                </p:cNvPr>
                <p:cNvSpPr>
                  <a:spLocks noChangeArrowheads="1"/>
                </p:cNvSpPr>
                <p:nvPr/>
              </p:nvSpPr>
              <p:spPr bwMode="auto">
                <a:xfrm>
                  <a:off x="10236" y="7284"/>
                  <a:ext cx="535" cy="2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0" hangingPunct="0"/>
                  <a:r>
                    <a:rPr lang="en-US" altLang="zh-CN" sz="2100" b="1" i="1">
                      <a:latin typeface="Times New Roman" panose="02020603050405020304" pitchFamily="18" charset="0"/>
                      <a:ea typeface="黑体" panose="02010609060101010101" pitchFamily="49" charset="-122"/>
                    </a:rPr>
                    <a:t>D</a:t>
                  </a:r>
                </a:p>
              </p:txBody>
            </p:sp>
          </p:grpSp>
          <p:sp>
            <p:nvSpPr>
              <p:cNvPr id="65546" name="矩形 8">
                <a:extLst>
                  <a:ext uri="{FF2B5EF4-FFF2-40B4-BE49-F238E27FC236}">
                    <a16:creationId xmlns="" xmlns:a16="http://schemas.microsoft.com/office/drawing/2014/main" id="{87E543D0-F9AE-4050-8EDF-E3DE63AB1E15}"/>
                  </a:ext>
                </a:extLst>
              </p:cNvPr>
              <p:cNvSpPr>
                <a:spLocks noChangeArrowheads="1"/>
              </p:cNvSpPr>
              <p:nvPr/>
            </p:nvSpPr>
            <p:spPr bwMode="auto">
              <a:xfrm>
                <a:off x="12359" y="7284"/>
                <a:ext cx="535" cy="2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0" hangingPunct="0"/>
                <a:r>
                  <a:rPr lang="en-US" altLang="zh-CN" sz="2100" b="1" i="1">
                    <a:latin typeface="Times New Roman" panose="02020603050405020304" pitchFamily="18" charset="0"/>
                    <a:ea typeface="黑体" panose="02010609060101010101" pitchFamily="49" charset="-122"/>
                  </a:rPr>
                  <a:t>C</a:t>
                </a:r>
              </a:p>
            </p:txBody>
          </p:sp>
        </p:grpSp>
        <p:sp>
          <p:nvSpPr>
            <p:cNvPr id="65547" name="任意多边形 4196">
              <a:extLst>
                <a:ext uri="{FF2B5EF4-FFF2-40B4-BE49-F238E27FC236}">
                  <a16:creationId xmlns="" xmlns:a16="http://schemas.microsoft.com/office/drawing/2014/main" id="{73E7E6A2-B1E1-4859-9DBC-189D991627AF}"/>
                </a:ext>
              </a:extLst>
            </p:cNvPr>
            <p:cNvSpPr>
              <a:spLocks noChangeArrowheads="1"/>
            </p:cNvSpPr>
            <p:nvPr/>
          </p:nvSpPr>
          <p:spPr bwMode="auto">
            <a:xfrm>
              <a:off x="8301" y="4536"/>
              <a:ext cx="3931" cy="2875"/>
            </a:xfrm>
            <a:custGeom>
              <a:avLst/>
              <a:gdLst>
                <a:gd name="T0" fmla="*/ 0 w 2256"/>
                <a:gd name="T1" fmla="*/ 912 h 912"/>
                <a:gd name="T2" fmla="*/ 2256 w 2256"/>
                <a:gd name="T3" fmla="*/ 912 h 912"/>
                <a:gd name="T4" fmla="*/ 1536 w 2256"/>
                <a:gd name="T5" fmla="*/ 0 h 912"/>
                <a:gd name="T6" fmla="*/ 0 w 2256"/>
                <a:gd name="T7" fmla="*/ 912 h 912"/>
              </a:gdLst>
              <a:ahLst/>
              <a:cxnLst>
                <a:cxn ang="0">
                  <a:pos x="T0" y="T1"/>
                </a:cxn>
                <a:cxn ang="0">
                  <a:pos x="T2" y="T3"/>
                </a:cxn>
                <a:cxn ang="0">
                  <a:pos x="T4" y="T5"/>
                </a:cxn>
                <a:cxn ang="0">
                  <a:pos x="T6" y="T7"/>
                </a:cxn>
              </a:cxnLst>
              <a:rect l="0" t="0" r="r" b="b"/>
              <a:pathLst>
                <a:path w="2256" h="912">
                  <a:moveTo>
                    <a:pt x="0" y="912"/>
                  </a:moveTo>
                  <a:lnTo>
                    <a:pt x="2256" y="912"/>
                  </a:lnTo>
                  <a:lnTo>
                    <a:pt x="1536" y="0"/>
                  </a:lnTo>
                  <a:lnTo>
                    <a:pt x="0" y="912"/>
                  </a:lnTo>
                  <a:close/>
                </a:path>
              </a:pathLst>
            </a:cu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b="1"/>
            </a:p>
          </p:txBody>
        </p:sp>
      </p:grpSp>
      <p:grpSp>
        <p:nvGrpSpPr>
          <p:cNvPr id="65552" name="组合 6">
            <a:extLst>
              <a:ext uri="{FF2B5EF4-FFF2-40B4-BE49-F238E27FC236}">
                <a16:creationId xmlns="" xmlns:a16="http://schemas.microsoft.com/office/drawing/2014/main" id="{DEF90024-83E3-46AB-9864-3AF9E213DC3F}"/>
              </a:ext>
            </a:extLst>
          </p:cNvPr>
          <p:cNvGrpSpPr>
            <a:grpSpLocks/>
          </p:cNvGrpSpPr>
          <p:nvPr/>
        </p:nvGrpSpPr>
        <p:grpSpPr bwMode="auto">
          <a:xfrm>
            <a:off x="420688" y="762000"/>
            <a:ext cx="1858962" cy="492125"/>
            <a:chOff x="427462" y="558483"/>
            <a:chExt cx="1858351" cy="492443"/>
          </a:xfrm>
        </p:grpSpPr>
        <p:grpSp>
          <p:nvGrpSpPr>
            <p:cNvPr id="65553" name="组合 5">
              <a:extLst>
                <a:ext uri="{FF2B5EF4-FFF2-40B4-BE49-F238E27FC236}">
                  <a16:creationId xmlns="" xmlns:a16="http://schemas.microsoft.com/office/drawing/2014/main" id="{71240B84-9639-4BE6-9BD7-EB75F1C55B5E}"/>
                </a:ext>
              </a:extLst>
            </p:cNvPr>
            <p:cNvGrpSpPr>
              <a:grpSpLocks/>
            </p:cNvGrpSpPr>
            <p:nvPr/>
          </p:nvGrpSpPr>
          <p:grpSpPr bwMode="auto">
            <a:xfrm>
              <a:off x="468915" y="591581"/>
              <a:ext cx="1816898" cy="426248"/>
              <a:chOff x="2177651" y="-557614"/>
              <a:chExt cx="1816898" cy="426248"/>
            </a:xfrm>
          </p:grpSpPr>
          <p:sp>
            <p:nvSpPr>
              <p:cNvPr id="22" name="椭圆 21">
                <a:extLst>
                  <a:ext uri="{FF2B5EF4-FFF2-40B4-BE49-F238E27FC236}">
                    <a16:creationId xmlns="" xmlns:a16="http://schemas.microsoft.com/office/drawing/2014/main" id="{6C2DC4BE-9AB9-4335-A014-6D8909BFF02A}"/>
                  </a:ext>
                </a:extLst>
              </p:cNvPr>
              <p:cNvSpPr/>
              <p:nvPr/>
            </p:nvSpPr>
            <p:spPr>
              <a:xfrm>
                <a:off x="2177459" y="-557353"/>
                <a:ext cx="426897" cy="425725"/>
              </a:xfrm>
              <a:prstGeom prst="ellipse">
                <a:avLst/>
              </a:prstGeom>
              <a:solidFill>
                <a:schemeClr val="accent5">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23" name="椭圆 22">
                <a:extLst>
                  <a:ext uri="{FF2B5EF4-FFF2-40B4-BE49-F238E27FC236}">
                    <a16:creationId xmlns="" xmlns:a16="http://schemas.microsoft.com/office/drawing/2014/main" id="{CA966751-E096-4248-A189-E94D3534D9E6}"/>
                  </a:ext>
                </a:extLst>
              </p:cNvPr>
              <p:cNvSpPr/>
              <p:nvPr/>
            </p:nvSpPr>
            <p:spPr>
              <a:xfrm>
                <a:off x="2507551" y="-557353"/>
                <a:ext cx="426897" cy="425725"/>
              </a:xfrm>
              <a:prstGeom prst="ellipse">
                <a:avLst/>
              </a:prstGeom>
              <a:solidFill>
                <a:schemeClr val="accent5">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24" name="椭圆 23">
                <a:extLst>
                  <a:ext uri="{FF2B5EF4-FFF2-40B4-BE49-F238E27FC236}">
                    <a16:creationId xmlns="" xmlns:a16="http://schemas.microsoft.com/office/drawing/2014/main" id="{199B4339-C777-4B88-8EF7-4BED2BEAA361}"/>
                  </a:ext>
                </a:extLst>
              </p:cNvPr>
              <p:cNvSpPr/>
              <p:nvPr/>
            </p:nvSpPr>
            <p:spPr>
              <a:xfrm>
                <a:off x="2837642" y="-557353"/>
                <a:ext cx="426897" cy="425725"/>
              </a:xfrm>
              <a:prstGeom prst="ellipse">
                <a:avLst/>
              </a:prstGeom>
              <a:solidFill>
                <a:schemeClr val="accent5">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25" name="椭圆 24">
                <a:extLst>
                  <a:ext uri="{FF2B5EF4-FFF2-40B4-BE49-F238E27FC236}">
                    <a16:creationId xmlns="" xmlns:a16="http://schemas.microsoft.com/office/drawing/2014/main" id="{4DD671C9-DE25-40F6-957A-B7B518FD1A96}"/>
                  </a:ext>
                </a:extLst>
              </p:cNvPr>
              <p:cNvSpPr/>
              <p:nvPr/>
            </p:nvSpPr>
            <p:spPr>
              <a:xfrm>
                <a:off x="3167734" y="-557353"/>
                <a:ext cx="426897" cy="425725"/>
              </a:xfrm>
              <a:prstGeom prst="ellipse">
                <a:avLst/>
              </a:prstGeom>
              <a:solidFill>
                <a:schemeClr val="accent5">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26" name="椭圆 25">
                <a:extLst>
                  <a:ext uri="{FF2B5EF4-FFF2-40B4-BE49-F238E27FC236}">
                    <a16:creationId xmlns="" xmlns:a16="http://schemas.microsoft.com/office/drawing/2014/main" id="{59ECE83F-7E44-4A79-A5A0-3FC07926BA0C}"/>
                  </a:ext>
                </a:extLst>
              </p:cNvPr>
              <p:cNvSpPr/>
              <p:nvPr/>
            </p:nvSpPr>
            <p:spPr>
              <a:xfrm>
                <a:off x="3567652" y="-557353"/>
                <a:ext cx="426897" cy="425725"/>
              </a:xfrm>
              <a:prstGeom prst="ellipse">
                <a:avLst/>
              </a:prstGeom>
              <a:solidFill>
                <a:schemeClr val="accent3">
                  <a:lumMod val="50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grpSp>
        <p:sp>
          <p:nvSpPr>
            <p:cNvPr id="65559" name="文本框 11">
              <a:extLst>
                <a:ext uri="{FF2B5EF4-FFF2-40B4-BE49-F238E27FC236}">
                  <a16:creationId xmlns="" xmlns:a16="http://schemas.microsoft.com/office/drawing/2014/main" id="{E744569C-FFA1-45F4-8236-41742675EED6}"/>
                </a:ext>
              </a:extLst>
            </p:cNvPr>
            <p:cNvSpPr txBox="1">
              <a:spLocks noChangeArrowheads="1"/>
            </p:cNvSpPr>
            <p:nvPr/>
          </p:nvSpPr>
          <p:spPr bwMode="auto">
            <a:xfrm>
              <a:off x="427462" y="558483"/>
              <a:ext cx="182995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dist" eaLnBrk="0" hangingPunct="0"/>
              <a:r>
                <a:rPr lang="zh-CN" altLang="en-US" sz="2600" b="1" dirty="0">
                  <a:solidFill>
                    <a:schemeClr val="bg1"/>
                  </a:solidFill>
                </a:rPr>
                <a:t>素养考点 </a:t>
              </a:r>
              <a:r>
                <a:rPr lang="en-US" altLang="zh-CN" sz="2600" b="1" dirty="0" smtClean="0">
                  <a:solidFill>
                    <a:schemeClr val="bg1"/>
                  </a:solidFill>
                </a:rPr>
                <a:t>4</a:t>
              </a:r>
              <a:endParaRPr lang="zh-CN" altLang="en-US" sz="2600" b="1" dirty="0">
                <a:solidFill>
                  <a:schemeClr val="bg1"/>
                </a:solidFill>
              </a:endParaRPr>
            </a:p>
          </p:txBody>
        </p:sp>
      </p:grpSp>
      <p:sp>
        <p:nvSpPr>
          <p:cNvPr id="65560" name="文本框 2">
            <a:extLst>
              <a:ext uri="{FF2B5EF4-FFF2-40B4-BE49-F238E27FC236}">
                <a16:creationId xmlns="" xmlns:a16="http://schemas.microsoft.com/office/drawing/2014/main" id="{6EA50D3E-46E8-4819-B4A7-765FBC82E363}"/>
              </a:ext>
            </a:extLst>
          </p:cNvPr>
          <p:cNvSpPr txBox="1">
            <a:spLocks noChangeArrowheads="1"/>
          </p:cNvSpPr>
          <p:nvPr/>
        </p:nvSpPr>
        <p:spPr bwMode="auto">
          <a:xfrm>
            <a:off x="2470150" y="793750"/>
            <a:ext cx="5056188"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400" b="1" dirty="0">
                <a:latin typeface="黑体" panose="02010609060101010101" pitchFamily="49" charset="-122"/>
                <a:ea typeface="黑体" panose="02010609060101010101" pitchFamily="49" charset="-122"/>
              </a:rPr>
              <a:t>利用三角形的角平分线求角的度数</a:t>
            </a:r>
          </a:p>
        </p:txBody>
      </p:sp>
      <p:grpSp>
        <p:nvGrpSpPr>
          <p:cNvPr id="27" name="组合 2"/>
          <p:cNvGrpSpPr>
            <a:grpSpLocks/>
          </p:cNvGrpSpPr>
          <p:nvPr/>
        </p:nvGrpSpPr>
        <p:grpSpPr bwMode="auto">
          <a:xfrm>
            <a:off x="-3175" y="-57150"/>
            <a:ext cx="2006600" cy="478473"/>
            <a:chOff x="123" y="40"/>
            <a:chExt cx="3160" cy="753"/>
          </a:xfrm>
        </p:grpSpPr>
        <p:cxnSp>
          <p:nvCxnSpPr>
            <p:cNvPr id="28" name="直线连接符 23"/>
            <p:cNvCxnSpPr/>
            <p:nvPr/>
          </p:nvCxnSpPr>
          <p:spPr>
            <a:xfrm>
              <a:off x="123" y="777"/>
              <a:ext cx="3160" cy="0"/>
            </a:xfrm>
            <a:prstGeom prst="line">
              <a:avLst/>
            </a:prstGeom>
            <a:ln>
              <a:solidFill>
                <a:srgbClr val="00B050"/>
              </a:solidFill>
            </a:ln>
          </p:spPr>
          <p:style>
            <a:lnRef idx="2">
              <a:schemeClr val="accent1"/>
            </a:lnRef>
            <a:fillRef idx="0">
              <a:schemeClr val="accent1"/>
            </a:fillRef>
            <a:effectRef idx="1">
              <a:schemeClr val="accent1"/>
            </a:effectRef>
            <a:fontRef idx="minor">
              <a:schemeClr val="tx1"/>
            </a:fontRef>
          </p:style>
        </p:cxnSp>
        <p:sp>
          <p:nvSpPr>
            <p:cNvPr id="29" name="文本框 18"/>
            <p:cNvSpPr txBox="1">
              <a:spLocks noChangeArrowheads="1"/>
            </p:cNvSpPr>
            <p:nvPr/>
          </p:nvSpPr>
          <p:spPr bwMode="auto">
            <a:xfrm>
              <a:off x="930" y="40"/>
              <a:ext cx="2310" cy="7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eaLnBrk="0" hangingPunct="0">
                <a:defRPr sz="2500" b="1">
                  <a:latin typeface="宋体" pitchFamily="2" charset="-122"/>
                  <a:cs typeface="Yuanti SC"/>
                </a:defRPr>
              </a:lvl1pPr>
            </a:lstStyle>
            <a:p>
              <a:r>
                <a:rPr lang="zh-CN" altLang="en-US" dirty="0"/>
                <a:t>探究新知</a:t>
              </a:r>
            </a:p>
          </p:txBody>
        </p:sp>
        <p:sp>
          <p:nvSpPr>
            <p:cNvPr id="30" name="Freeform 74"/>
            <p:cNvSpPr>
              <a:spLocks noChangeAspect="1" noEditPoints="1"/>
            </p:cNvSpPr>
            <p:nvPr/>
          </p:nvSpPr>
          <p:spPr bwMode="auto">
            <a:xfrm>
              <a:off x="248" y="157"/>
              <a:ext cx="568" cy="505"/>
            </a:xfrm>
            <a:custGeom>
              <a:avLst/>
              <a:gdLst>
                <a:gd name="T0" fmla="*/ 127 w 167"/>
                <a:gd name="T1" fmla="*/ 22 h 148"/>
                <a:gd name="T2" fmla="*/ 74 w 167"/>
                <a:gd name="T3" fmla="*/ 0 h 148"/>
                <a:gd name="T4" fmla="*/ 0 w 167"/>
                <a:gd name="T5" fmla="*/ 74 h 148"/>
                <a:gd name="T6" fmla="*/ 74 w 167"/>
                <a:gd name="T7" fmla="*/ 148 h 148"/>
                <a:gd name="T8" fmla="*/ 143 w 167"/>
                <a:gd name="T9" fmla="*/ 99 h 148"/>
                <a:gd name="T10" fmla="*/ 70 w 167"/>
                <a:gd name="T11" fmla="*/ 79 h 148"/>
                <a:gd name="T12" fmla="*/ 127 w 167"/>
                <a:gd name="T13" fmla="*/ 22 h 148"/>
                <a:gd name="T14" fmla="*/ 147 w 167"/>
                <a:gd name="T15" fmla="*/ 19 h 148"/>
                <a:gd name="T16" fmla="*/ 93 w 167"/>
                <a:gd name="T17" fmla="*/ 73 h 148"/>
                <a:gd name="T18" fmla="*/ 164 w 167"/>
                <a:gd name="T19" fmla="*/ 92 h 148"/>
                <a:gd name="T20" fmla="*/ 167 w 167"/>
                <a:gd name="T21" fmla="*/ 69 h 148"/>
                <a:gd name="T22" fmla="*/ 147 w 167"/>
                <a:gd name="T23" fmla="*/ 19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7" h="148">
                  <a:moveTo>
                    <a:pt x="127" y="22"/>
                  </a:moveTo>
                  <a:cubicBezTo>
                    <a:pt x="113" y="8"/>
                    <a:pt x="95" y="0"/>
                    <a:pt x="74" y="0"/>
                  </a:cubicBezTo>
                  <a:cubicBezTo>
                    <a:pt x="33" y="0"/>
                    <a:pt x="0" y="33"/>
                    <a:pt x="0" y="74"/>
                  </a:cubicBezTo>
                  <a:cubicBezTo>
                    <a:pt x="0" y="115"/>
                    <a:pt x="33" y="148"/>
                    <a:pt x="74" y="148"/>
                  </a:cubicBezTo>
                  <a:cubicBezTo>
                    <a:pt x="106" y="148"/>
                    <a:pt x="133" y="127"/>
                    <a:pt x="143" y="99"/>
                  </a:cubicBezTo>
                  <a:cubicBezTo>
                    <a:pt x="70" y="79"/>
                    <a:pt x="70" y="79"/>
                    <a:pt x="70" y="79"/>
                  </a:cubicBezTo>
                  <a:lnTo>
                    <a:pt x="127" y="22"/>
                  </a:lnTo>
                  <a:close/>
                  <a:moveTo>
                    <a:pt x="147" y="19"/>
                  </a:moveTo>
                  <a:cubicBezTo>
                    <a:pt x="93" y="73"/>
                    <a:pt x="93" y="73"/>
                    <a:pt x="93" y="73"/>
                  </a:cubicBezTo>
                  <a:cubicBezTo>
                    <a:pt x="164" y="92"/>
                    <a:pt x="164" y="92"/>
                    <a:pt x="164" y="92"/>
                  </a:cubicBezTo>
                  <a:cubicBezTo>
                    <a:pt x="166" y="85"/>
                    <a:pt x="167" y="77"/>
                    <a:pt x="167" y="69"/>
                  </a:cubicBezTo>
                  <a:cubicBezTo>
                    <a:pt x="167" y="50"/>
                    <a:pt x="160" y="32"/>
                    <a:pt x="147" y="19"/>
                  </a:cubicBezTo>
                  <a:close/>
                </a:path>
              </a:pathLst>
            </a:custGeom>
            <a:solidFill>
              <a:schemeClr val="accent3">
                <a:lumMod val="75000"/>
              </a:schemeClr>
            </a:solidFill>
            <a:ln>
              <a:noFill/>
            </a:ln>
          </p:spPr>
          <p:txBody>
            <a:bodyPr/>
            <a:lstStyle/>
            <a:p>
              <a:pPr fontAlgn="auto">
                <a:spcBef>
                  <a:spcPts val="0"/>
                </a:spcBef>
                <a:spcAft>
                  <a:spcPts val="0"/>
                </a:spcAft>
                <a:buFontTx/>
                <a:buNone/>
                <a:defRPr/>
              </a:pPr>
              <a:endParaRPr lang="en-US" dirty="0">
                <a:solidFill>
                  <a:srgbClr val="000000"/>
                </a:solidFill>
                <a:latin typeface="+mn-lt"/>
                <a:ea typeface="微软雅黑" panose="020B0503020204020204" pitchFamily="34" charset="-122"/>
              </a:endParaRPr>
            </a:p>
          </p:txBody>
        </p:sp>
      </p:gr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100000">
                                          <p:val>
                                            <p:strVal val="#ppt_x"/>
                                          </p:val>
                                        </p:tav>
                                      </p:tavLst>
                                    </p:anim>
                                    <p:anim calcmode="lin" valueType="num">
                                      <p:cBhvr>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7410"/>
                                        </p:tgtEl>
                                        <p:attrNameLst>
                                          <p:attrName>style.visibility</p:attrName>
                                        </p:attrNameLst>
                                      </p:cBhvr>
                                      <p:to>
                                        <p:strVal val="visible"/>
                                      </p:to>
                                    </p:set>
                                    <p:anim calcmode="lin" valueType="num">
                                      <p:cBhvr>
                                        <p:cTn id="11" dur="500" fill="hold"/>
                                        <p:tgtEl>
                                          <p:spTgt spid="17410"/>
                                        </p:tgtEl>
                                        <p:attrNameLst>
                                          <p:attrName>ppt_x</p:attrName>
                                        </p:attrNameLst>
                                      </p:cBhvr>
                                      <p:tavLst>
                                        <p:tav tm="0">
                                          <p:val>
                                            <p:strVal val="#ppt_x"/>
                                          </p:val>
                                        </p:tav>
                                        <p:tav tm="100000">
                                          <p:val>
                                            <p:strVal val="#ppt_x"/>
                                          </p:val>
                                        </p:tav>
                                      </p:tavLst>
                                    </p:anim>
                                    <p:anim calcmode="lin" valueType="num">
                                      <p:cBhvr>
                                        <p:cTn id="12" dur="500" fill="hold"/>
                                        <p:tgtEl>
                                          <p:spTgt spid="17410"/>
                                        </p:tgtEl>
                                        <p:attrNameLst>
                                          <p:attrName>ppt_y</p:attrName>
                                        </p:attrNameLst>
                                      </p:cBhvr>
                                      <p:tavLst>
                                        <p:tav tm="0">
                                          <p:val>
                                            <p:strVal val="1+#ppt_h/2"/>
                                          </p:val>
                                        </p:tav>
                                        <p:tav tm="100000">
                                          <p:val>
                                            <p:strVal val="#ppt_y"/>
                                          </p:val>
                                        </p:tav>
                                      </p:tavLst>
                                    </p:anim>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17419">
                                            <p:txEl>
                                              <p:pRg st="0" end="0"/>
                                            </p:txEl>
                                          </p:spTgt>
                                        </p:tgtEl>
                                        <p:attrNameLst>
                                          <p:attrName>style.visibility</p:attrName>
                                        </p:attrNameLst>
                                      </p:cBhvr>
                                      <p:to>
                                        <p:strVal val="visible"/>
                                      </p:to>
                                    </p:set>
                                    <p:animEffect transition="in" filter="blinds(horizontal)">
                                      <p:cBhvr>
                                        <p:cTn id="17" dur="500"/>
                                        <p:tgtEl>
                                          <p:spTgt spid="17419">
                                            <p:txEl>
                                              <p:pRg st="0" end="0"/>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17419">
                                            <p:txEl>
                                              <p:pRg st="1" end="1"/>
                                            </p:txEl>
                                          </p:spTgt>
                                        </p:tgtEl>
                                        <p:attrNameLst>
                                          <p:attrName>style.visibility</p:attrName>
                                        </p:attrNameLst>
                                      </p:cBhvr>
                                      <p:to>
                                        <p:strVal val="visible"/>
                                      </p:to>
                                    </p:set>
                                    <p:animEffect transition="in" filter="blinds(horizontal)">
                                      <p:cBhvr>
                                        <p:cTn id="22" dur="500"/>
                                        <p:tgtEl>
                                          <p:spTgt spid="17419">
                                            <p:txEl>
                                              <p:pRg st="1" end="1"/>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3" presetClass="entr" presetSubtype="10" fill="hold" nodeType="clickEffect">
                                  <p:stCondLst>
                                    <p:cond delay="0"/>
                                  </p:stCondLst>
                                  <p:childTnLst>
                                    <p:set>
                                      <p:cBhvr>
                                        <p:cTn id="26" dur="1" fill="hold">
                                          <p:stCondLst>
                                            <p:cond delay="0"/>
                                          </p:stCondLst>
                                        </p:cTn>
                                        <p:tgtEl>
                                          <p:spTgt spid="17419">
                                            <p:txEl>
                                              <p:pRg st="2" end="2"/>
                                            </p:txEl>
                                          </p:spTgt>
                                        </p:tgtEl>
                                        <p:attrNameLst>
                                          <p:attrName>style.visibility</p:attrName>
                                        </p:attrNameLst>
                                      </p:cBhvr>
                                      <p:to>
                                        <p:strVal val="visible"/>
                                      </p:to>
                                    </p:set>
                                    <p:animEffect transition="in" filter="blinds(horizontal)">
                                      <p:cBhvr>
                                        <p:cTn id="27" dur="500"/>
                                        <p:tgtEl>
                                          <p:spTgt spid="17419">
                                            <p:txEl>
                                              <p:pRg st="2" end="2"/>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3" presetClass="entr" presetSubtype="10" fill="hold" nodeType="clickEffect">
                                  <p:stCondLst>
                                    <p:cond delay="0"/>
                                  </p:stCondLst>
                                  <p:childTnLst>
                                    <p:set>
                                      <p:cBhvr>
                                        <p:cTn id="31" dur="1" fill="hold">
                                          <p:stCondLst>
                                            <p:cond delay="0"/>
                                          </p:stCondLst>
                                        </p:cTn>
                                        <p:tgtEl>
                                          <p:spTgt spid="17419">
                                            <p:txEl>
                                              <p:pRg st="3" end="3"/>
                                            </p:txEl>
                                          </p:spTgt>
                                        </p:tgtEl>
                                        <p:attrNameLst>
                                          <p:attrName>style.visibility</p:attrName>
                                        </p:attrNameLst>
                                      </p:cBhvr>
                                      <p:to>
                                        <p:strVal val="visible"/>
                                      </p:to>
                                    </p:set>
                                    <p:animEffect transition="in" filter="blinds(horizontal)">
                                      <p:cBhvr>
                                        <p:cTn id="32" dur="500"/>
                                        <p:tgtEl>
                                          <p:spTgt spid="17419">
                                            <p:txEl>
                                              <p:pRg st="3" end="3"/>
                                            </p:txEl>
                                          </p:spTgt>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3" presetClass="entr" presetSubtype="10" fill="hold" nodeType="clickEffect">
                                  <p:stCondLst>
                                    <p:cond delay="0"/>
                                  </p:stCondLst>
                                  <p:childTnLst>
                                    <p:set>
                                      <p:cBhvr>
                                        <p:cTn id="36" dur="1" fill="hold">
                                          <p:stCondLst>
                                            <p:cond delay="0"/>
                                          </p:stCondLst>
                                        </p:cTn>
                                        <p:tgtEl>
                                          <p:spTgt spid="17419">
                                            <p:txEl>
                                              <p:pRg st="4" end="4"/>
                                            </p:txEl>
                                          </p:spTgt>
                                        </p:tgtEl>
                                        <p:attrNameLst>
                                          <p:attrName>style.visibility</p:attrName>
                                        </p:attrNameLst>
                                      </p:cBhvr>
                                      <p:to>
                                        <p:strVal val="visible"/>
                                      </p:to>
                                    </p:set>
                                    <p:animEffect transition="in" filter="blinds(horizontal)">
                                      <p:cBhvr>
                                        <p:cTn id="37" dur="500"/>
                                        <p:tgtEl>
                                          <p:spTgt spid="17419">
                                            <p:txEl>
                                              <p:pRg st="4" end="4"/>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nodeType="clickEffect">
                                  <p:stCondLst>
                                    <p:cond delay="0"/>
                                  </p:stCondLst>
                                  <p:childTnLst>
                                    <p:set>
                                      <p:cBhvr>
                                        <p:cTn id="41" dur="1" fill="hold">
                                          <p:stCondLst>
                                            <p:cond delay="0"/>
                                          </p:stCondLst>
                                        </p:cTn>
                                        <p:tgtEl>
                                          <p:spTgt spid="17419">
                                            <p:txEl>
                                              <p:pRg st="5" end="5"/>
                                            </p:txEl>
                                          </p:spTgt>
                                        </p:tgtEl>
                                        <p:attrNameLst>
                                          <p:attrName>style.visibility</p:attrName>
                                        </p:attrNameLst>
                                      </p:cBhvr>
                                      <p:to>
                                        <p:strVal val="visible"/>
                                      </p:to>
                                    </p:set>
                                    <p:animEffect transition="in" filter="blinds(horizontal)">
                                      <p:cBhvr>
                                        <p:cTn id="42" dur="500"/>
                                        <p:tgtEl>
                                          <p:spTgt spid="17419">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0"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Rectangle 4" descr="D:\7年级\七年级(下)\第三章\底色1.bmp">
            <a:extLst>
              <a:ext uri="{FF2B5EF4-FFF2-40B4-BE49-F238E27FC236}">
                <a16:creationId xmlns="" xmlns:a16="http://schemas.microsoft.com/office/drawing/2014/main" id="{A0F37F40-5D81-4E48-B990-A483E45BC664}"/>
              </a:ext>
            </a:extLst>
          </p:cNvPr>
          <p:cNvSpPr>
            <a:spLocks noChangeArrowheads="1"/>
          </p:cNvSpPr>
          <p:nvPr/>
        </p:nvSpPr>
        <p:spPr bwMode="auto">
          <a:xfrm>
            <a:off x="835732" y="831910"/>
            <a:ext cx="4899481" cy="10525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30000"/>
              </a:lnSpc>
            </a:pPr>
            <a:r>
              <a:rPr lang="zh-CN" altLang="en-US" sz="2400" b="1" dirty="0" smtClean="0">
                <a:solidFill>
                  <a:srgbClr val="000000"/>
                </a:solidFill>
                <a:latin typeface="楷体" panose="02010609060101010101" pitchFamily="49" charset="-122"/>
                <a:ea typeface="楷体" panose="02010609060101010101" pitchFamily="49" charset="-122"/>
              </a:rPr>
              <a:t>    你</a:t>
            </a:r>
            <a:r>
              <a:rPr lang="zh-CN" altLang="en-US" sz="2400" b="1" dirty="0">
                <a:solidFill>
                  <a:srgbClr val="000000"/>
                </a:solidFill>
                <a:latin typeface="楷体" panose="02010609060101010101" pitchFamily="49" charset="-122"/>
                <a:ea typeface="楷体" panose="02010609060101010101" pitchFamily="49" charset="-122"/>
              </a:rPr>
              <a:t>还记得 “过一点画已知直线的垂线” 吗</a:t>
            </a:r>
            <a:r>
              <a:rPr lang="en-US" altLang="zh-CN" sz="2400" b="1" dirty="0">
                <a:solidFill>
                  <a:srgbClr val="000000"/>
                </a:solidFill>
                <a:latin typeface="楷体" panose="02010609060101010101" pitchFamily="49" charset="-122"/>
                <a:ea typeface="楷体" panose="02010609060101010101" pitchFamily="49" charset="-122"/>
              </a:rPr>
              <a:t>?</a:t>
            </a:r>
          </a:p>
        </p:txBody>
      </p:sp>
      <p:sp>
        <p:nvSpPr>
          <p:cNvPr id="5122" name="Line 675">
            <a:extLst>
              <a:ext uri="{FF2B5EF4-FFF2-40B4-BE49-F238E27FC236}">
                <a16:creationId xmlns="" xmlns:a16="http://schemas.microsoft.com/office/drawing/2014/main" id="{BD29F88C-F92E-4C04-AC59-5CE931FF5FE4}"/>
              </a:ext>
            </a:extLst>
          </p:cNvPr>
          <p:cNvSpPr>
            <a:spLocks noChangeShapeType="1"/>
          </p:cNvSpPr>
          <p:nvPr/>
        </p:nvSpPr>
        <p:spPr bwMode="auto">
          <a:xfrm>
            <a:off x="5822485" y="2827338"/>
            <a:ext cx="3028950" cy="0"/>
          </a:xfrm>
          <a:prstGeom prst="line">
            <a:avLst/>
          </a:prstGeom>
          <a:noFill/>
          <a:ln w="38100">
            <a:solidFill>
              <a:srgbClr val="000066"/>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123" name="Oval 692">
            <a:extLst>
              <a:ext uri="{FF2B5EF4-FFF2-40B4-BE49-F238E27FC236}">
                <a16:creationId xmlns="" xmlns:a16="http://schemas.microsoft.com/office/drawing/2014/main" id="{C67C1E09-11EF-447E-B2EC-ADC9FFF24849}"/>
              </a:ext>
            </a:extLst>
          </p:cNvPr>
          <p:cNvSpPr>
            <a:spLocks noChangeAspect="1" noChangeArrowheads="1"/>
          </p:cNvSpPr>
          <p:nvPr/>
        </p:nvSpPr>
        <p:spPr bwMode="auto">
          <a:xfrm>
            <a:off x="7651285" y="1741488"/>
            <a:ext cx="80963" cy="80962"/>
          </a:xfrm>
          <a:prstGeom prst="ellipse">
            <a:avLst/>
          </a:prstGeom>
          <a:gradFill rotWithShape="0">
            <a:gsLst>
              <a:gs pos="0">
                <a:srgbClr val="FFFFFF"/>
              </a:gs>
              <a:gs pos="100000">
                <a:schemeClr val="accent1"/>
              </a:gs>
            </a:gsLst>
            <a:path path="shape">
              <a:fillToRect l="50000" t="50000" r="50000" b="50000"/>
            </a:path>
          </a:gradFill>
          <a:ln w="9525">
            <a:solidFill>
              <a:schemeClr val="tx2"/>
            </a:solidFill>
            <a:round/>
            <a:headEnd type="none" w="sm" len="sm"/>
            <a:tailEnd type="none" w="sm" len="sm"/>
          </a:ln>
        </p:spPr>
        <p:txBody>
          <a:bodyPr wrap="none" anchor="ctr"/>
          <a:lstStyle/>
          <a:p>
            <a:endParaRPr lang="zh-CN" altLang="en-US" sz="100"/>
          </a:p>
        </p:txBody>
      </p:sp>
      <p:grpSp>
        <p:nvGrpSpPr>
          <p:cNvPr id="2" name="Group 695">
            <a:extLst>
              <a:ext uri="{FF2B5EF4-FFF2-40B4-BE49-F238E27FC236}">
                <a16:creationId xmlns="" xmlns:a16="http://schemas.microsoft.com/office/drawing/2014/main" id="{F4D7741A-A9CE-44E8-B78C-C1C533DD19E6}"/>
              </a:ext>
            </a:extLst>
          </p:cNvPr>
          <p:cNvGrpSpPr>
            <a:grpSpLocks/>
          </p:cNvGrpSpPr>
          <p:nvPr/>
        </p:nvGrpSpPr>
        <p:grpSpPr bwMode="auto">
          <a:xfrm>
            <a:off x="5566898" y="2027238"/>
            <a:ext cx="2655887" cy="2138362"/>
            <a:chOff x="265" y="1296"/>
            <a:chExt cx="2231" cy="1796"/>
          </a:xfrm>
        </p:grpSpPr>
        <p:sp>
          <p:nvSpPr>
            <p:cNvPr id="36869" name="Freeform 696">
              <a:extLst>
                <a:ext uri="{FF2B5EF4-FFF2-40B4-BE49-F238E27FC236}">
                  <a16:creationId xmlns="" xmlns:a16="http://schemas.microsoft.com/office/drawing/2014/main" id="{F1887B46-9BBB-4BCA-8EA6-5D2F1C2CBCB8}"/>
                </a:ext>
              </a:extLst>
            </p:cNvPr>
            <p:cNvSpPr>
              <a:spLocks noChangeArrowheads="1"/>
            </p:cNvSpPr>
            <p:nvPr/>
          </p:nvSpPr>
          <p:spPr bwMode="auto">
            <a:xfrm rot="-8845963">
              <a:off x="384" y="1296"/>
              <a:ext cx="2112" cy="1344"/>
            </a:xfrm>
            <a:custGeom>
              <a:avLst/>
              <a:gdLst>
                <a:gd name="T0" fmla="*/ 0 w 2112"/>
                <a:gd name="T1" fmla="*/ 0 h 1344"/>
                <a:gd name="T2" fmla="*/ 0 w 2112"/>
                <a:gd name="T3" fmla="*/ 1344 h 1344"/>
                <a:gd name="T4" fmla="*/ 2112 w 2112"/>
                <a:gd name="T5" fmla="*/ 0 h 1344"/>
                <a:gd name="T6" fmla="*/ 0 w 2112"/>
                <a:gd name="T7" fmla="*/ 0 h 1344"/>
              </a:gdLst>
              <a:ahLst/>
              <a:cxnLst>
                <a:cxn ang="0">
                  <a:pos x="T0" y="T1"/>
                </a:cxn>
                <a:cxn ang="0">
                  <a:pos x="T2" y="T3"/>
                </a:cxn>
                <a:cxn ang="0">
                  <a:pos x="T4" y="T5"/>
                </a:cxn>
                <a:cxn ang="0">
                  <a:pos x="T6" y="T7"/>
                </a:cxn>
              </a:cxnLst>
              <a:rect l="0" t="0" r="r" b="b"/>
              <a:pathLst>
                <a:path w="2112" h="1344">
                  <a:moveTo>
                    <a:pt x="0" y="0"/>
                  </a:moveTo>
                  <a:lnTo>
                    <a:pt x="0" y="1344"/>
                  </a:lnTo>
                  <a:lnTo>
                    <a:pt x="2112" y="0"/>
                  </a:lnTo>
                  <a:lnTo>
                    <a:pt x="0" y="0"/>
                  </a:lnTo>
                  <a:close/>
                </a:path>
              </a:pathLst>
            </a:custGeom>
            <a:solidFill>
              <a:srgbClr val="DDF2FF">
                <a:alpha val="50194"/>
              </a:srgbClr>
            </a:solidFill>
            <a:ln w="19050">
              <a:solidFill>
                <a:srgbClr val="003366"/>
              </a:solidFill>
              <a:round/>
              <a:headEnd type="none" w="sm" len="sm"/>
              <a:tailEnd type="none" w="sm" len="sm"/>
            </a:ln>
          </p:spPr>
          <p:txBody>
            <a:bodyPr/>
            <a:lstStyle/>
            <a:p>
              <a:endParaRPr lang="zh-CN" altLang="en-US"/>
            </a:p>
          </p:txBody>
        </p:sp>
        <p:grpSp>
          <p:nvGrpSpPr>
            <p:cNvPr id="36870" name="Group 697">
              <a:extLst>
                <a:ext uri="{FF2B5EF4-FFF2-40B4-BE49-F238E27FC236}">
                  <a16:creationId xmlns="" xmlns:a16="http://schemas.microsoft.com/office/drawing/2014/main" id="{3636ECC0-81E7-41FB-8498-5E1786EED21B}"/>
                </a:ext>
              </a:extLst>
            </p:cNvPr>
            <p:cNvGrpSpPr>
              <a:grpSpLocks/>
            </p:cNvGrpSpPr>
            <p:nvPr/>
          </p:nvGrpSpPr>
          <p:grpSpPr bwMode="auto">
            <a:xfrm rot="7354037">
              <a:off x="1649" y="2433"/>
              <a:ext cx="1104" cy="212"/>
              <a:chOff x="192" y="1824"/>
              <a:chExt cx="1104" cy="212"/>
            </a:xfrm>
          </p:grpSpPr>
          <p:grpSp>
            <p:nvGrpSpPr>
              <p:cNvPr id="36871" name="Group 698">
                <a:extLst>
                  <a:ext uri="{FF2B5EF4-FFF2-40B4-BE49-F238E27FC236}">
                    <a16:creationId xmlns="" xmlns:a16="http://schemas.microsoft.com/office/drawing/2014/main" id="{127907F1-92DF-4D00-A9C0-220D1141C9A4}"/>
                  </a:ext>
                </a:extLst>
              </p:cNvPr>
              <p:cNvGrpSpPr>
                <a:grpSpLocks/>
              </p:cNvGrpSpPr>
              <p:nvPr/>
            </p:nvGrpSpPr>
            <p:grpSpPr bwMode="auto">
              <a:xfrm>
                <a:off x="240" y="1824"/>
                <a:ext cx="952" cy="48"/>
                <a:chOff x="240" y="2208"/>
                <a:chExt cx="952" cy="29"/>
              </a:xfrm>
            </p:grpSpPr>
            <p:sp>
              <p:nvSpPr>
                <p:cNvPr id="36872" name="Line 699">
                  <a:extLst>
                    <a:ext uri="{FF2B5EF4-FFF2-40B4-BE49-F238E27FC236}">
                      <a16:creationId xmlns="" xmlns:a16="http://schemas.microsoft.com/office/drawing/2014/main" id="{89DA241D-B08E-4B5D-BF67-30D497C08C2C}"/>
                    </a:ext>
                  </a:extLst>
                </p:cNvPr>
                <p:cNvSpPr>
                  <a:spLocks noChangeAspect="1" noChangeShapeType="1"/>
                </p:cNvSpPr>
                <p:nvPr/>
              </p:nvSpPr>
              <p:spPr bwMode="auto">
                <a:xfrm>
                  <a:off x="240" y="2208"/>
                  <a:ext cx="0" cy="26"/>
                </a:xfrm>
                <a:prstGeom prst="line">
                  <a:avLst/>
                </a:prstGeom>
                <a:noFill/>
                <a:ln w="6350">
                  <a:solidFill>
                    <a:schemeClr val="hlink"/>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6873" name="Line 700">
                  <a:extLst>
                    <a:ext uri="{FF2B5EF4-FFF2-40B4-BE49-F238E27FC236}">
                      <a16:creationId xmlns="" xmlns:a16="http://schemas.microsoft.com/office/drawing/2014/main" id="{7AC54136-7CC7-4A6B-9FB0-D38037236575}"/>
                    </a:ext>
                  </a:extLst>
                </p:cNvPr>
                <p:cNvSpPr>
                  <a:spLocks noChangeAspect="1" noChangeShapeType="1"/>
                </p:cNvSpPr>
                <p:nvPr/>
              </p:nvSpPr>
              <p:spPr bwMode="auto">
                <a:xfrm>
                  <a:off x="256" y="2208"/>
                  <a:ext cx="0" cy="14"/>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6874" name="Line 701">
                  <a:extLst>
                    <a:ext uri="{FF2B5EF4-FFF2-40B4-BE49-F238E27FC236}">
                      <a16:creationId xmlns="" xmlns:a16="http://schemas.microsoft.com/office/drawing/2014/main" id="{F2A02ECE-CEEB-4C1A-B6FD-2E0C8F8DC6D7}"/>
                    </a:ext>
                  </a:extLst>
                </p:cNvPr>
                <p:cNvSpPr>
                  <a:spLocks noChangeAspect="1" noChangeShapeType="1"/>
                </p:cNvSpPr>
                <p:nvPr/>
              </p:nvSpPr>
              <p:spPr bwMode="auto">
                <a:xfrm>
                  <a:off x="273" y="2208"/>
                  <a:ext cx="0" cy="14"/>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6875" name="Line 702">
                  <a:extLst>
                    <a:ext uri="{FF2B5EF4-FFF2-40B4-BE49-F238E27FC236}">
                      <a16:creationId xmlns="" xmlns:a16="http://schemas.microsoft.com/office/drawing/2014/main" id="{4435B863-C933-4710-AE98-57F95E86D247}"/>
                    </a:ext>
                  </a:extLst>
                </p:cNvPr>
                <p:cNvSpPr>
                  <a:spLocks noChangeAspect="1" noChangeShapeType="1"/>
                </p:cNvSpPr>
                <p:nvPr/>
              </p:nvSpPr>
              <p:spPr bwMode="auto">
                <a:xfrm>
                  <a:off x="289" y="2208"/>
                  <a:ext cx="0" cy="14"/>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6876" name="Line 703">
                  <a:extLst>
                    <a:ext uri="{FF2B5EF4-FFF2-40B4-BE49-F238E27FC236}">
                      <a16:creationId xmlns="" xmlns:a16="http://schemas.microsoft.com/office/drawing/2014/main" id="{44062FFB-EEC2-4532-8083-83323F562200}"/>
                    </a:ext>
                  </a:extLst>
                </p:cNvPr>
                <p:cNvSpPr>
                  <a:spLocks noChangeAspect="1" noChangeShapeType="1"/>
                </p:cNvSpPr>
                <p:nvPr/>
              </p:nvSpPr>
              <p:spPr bwMode="auto">
                <a:xfrm>
                  <a:off x="306" y="2208"/>
                  <a:ext cx="0" cy="14"/>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6877" name="Line 704">
                  <a:extLst>
                    <a:ext uri="{FF2B5EF4-FFF2-40B4-BE49-F238E27FC236}">
                      <a16:creationId xmlns="" xmlns:a16="http://schemas.microsoft.com/office/drawing/2014/main" id="{D041CA4F-0946-4257-9F1E-ECF9968ADEC3}"/>
                    </a:ext>
                  </a:extLst>
                </p:cNvPr>
                <p:cNvSpPr>
                  <a:spLocks noChangeAspect="1" noChangeShapeType="1"/>
                </p:cNvSpPr>
                <p:nvPr/>
              </p:nvSpPr>
              <p:spPr bwMode="auto">
                <a:xfrm>
                  <a:off x="322" y="2208"/>
                  <a:ext cx="0" cy="2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6878" name="Line 705">
                  <a:extLst>
                    <a:ext uri="{FF2B5EF4-FFF2-40B4-BE49-F238E27FC236}">
                      <a16:creationId xmlns="" xmlns:a16="http://schemas.microsoft.com/office/drawing/2014/main" id="{BDFE6992-1485-40E8-87A4-97C9182F080F}"/>
                    </a:ext>
                  </a:extLst>
                </p:cNvPr>
                <p:cNvSpPr>
                  <a:spLocks noChangeAspect="1" noChangeShapeType="1"/>
                </p:cNvSpPr>
                <p:nvPr/>
              </p:nvSpPr>
              <p:spPr bwMode="auto">
                <a:xfrm>
                  <a:off x="339" y="2208"/>
                  <a:ext cx="0" cy="14"/>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6879" name="Line 706">
                  <a:extLst>
                    <a:ext uri="{FF2B5EF4-FFF2-40B4-BE49-F238E27FC236}">
                      <a16:creationId xmlns="" xmlns:a16="http://schemas.microsoft.com/office/drawing/2014/main" id="{6F00F569-E85F-4EE9-8596-46CC5CDD33BC}"/>
                    </a:ext>
                  </a:extLst>
                </p:cNvPr>
                <p:cNvSpPr>
                  <a:spLocks noChangeAspect="1" noChangeShapeType="1"/>
                </p:cNvSpPr>
                <p:nvPr/>
              </p:nvSpPr>
              <p:spPr bwMode="auto">
                <a:xfrm>
                  <a:off x="355" y="2208"/>
                  <a:ext cx="0" cy="14"/>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6880" name="Line 707">
                  <a:extLst>
                    <a:ext uri="{FF2B5EF4-FFF2-40B4-BE49-F238E27FC236}">
                      <a16:creationId xmlns="" xmlns:a16="http://schemas.microsoft.com/office/drawing/2014/main" id="{03A3F96E-2B24-498D-9CC1-20F82BC74E1D}"/>
                    </a:ext>
                  </a:extLst>
                </p:cNvPr>
                <p:cNvSpPr>
                  <a:spLocks noChangeAspect="1" noChangeShapeType="1"/>
                </p:cNvSpPr>
                <p:nvPr/>
              </p:nvSpPr>
              <p:spPr bwMode="auto">
                <a:xfrm>
                  <a:off x="371" y="2208"/>
                  <a:ext cx="0" cy="14"/>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6881" name="Line 708">
                  <a:extLst>
                    <a:ext uri="{FF2B5EF4-FFF2-40B4-BE49-F238E27FC236}">
                      <a16:creationId xmlns="" xmlns:a16="http://schemas.microsoft.com/office/drawing/2014/main" id="{7DD31A12-8D42-49A6-94B8-D1482D356D8B}"/>
                    </a:ext>
                  </a:extLst>
                </p:cNvPr>
                <p:cNvSpPr>
                  <a:spLocks noChangeAspect="1" noChangeShapeType="1"/>
                </p:cNvSpPr>
                <p:nvPr/>
              </p:nvSpPr>
              <p:spPr bwMode="auto">
                <a:xfrm>
                  <a:off x="388" y="2208"/>
                  <a:ext cx="0" cy="14"/>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6882" name="Line 709">
                  <a:extLst>
                    <a:ext uri="{FF2B5EF4-FFF2-40B4-BE49-F238E27FC236}">
                      <a16:creationId xmlns="" xmlns:a16="http://schemas.microsoft.com/office/drawing/2014/main" id="{1B7D38AF-6449-4559-B7A2-3C19E41D0AEF}"/>
                    </a:ext>
                  </a:extLst>
                </p:cNvPr>
                <p:cNvSpPr>
                  <a:spLocks noChangeAspect="1" noChangeShapeType="1"/>
                </p:cNvSpPr>
                <p:nvPr/>
              </p:nvSpPr>
              <p:spPr bwMode="auto">
                <a:xfrm>
                  <a:off x="404" y="2208"/>
                  <a:ext cx="0" cy="23"/>
                </a:xfrm>
                <a:prstGeom prst="line">
                  <a:avLst/>
                </a:prstGeom>
                <a:noFill/>
                <a:ln w="6350">
                  <a:solidFill>
                    <a:schemeClr val="hlink"/>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6883" name="Line 710">
                  <a:extLst>
                    <a:ext uri="{FF2B5EF4-FFF2-40B4-BE49-F238E27FC236}">
                      <a16:creationId xmlns="" xmlns:a16="http://schemas.microsoft.com/office/drawing/2014/main" id="{5E20C0BE-D6EA-47F5-9681-963CEE69DB13}"/>
                    </a:ext>
                  </a:extLst>
                </p:cNvPr>
                <p:cNvSpPr>
                  <a:spLocks noChangeAspect="1" noChangeShapeType="1"/>
                </p:cNvSpPr>
                <p:nvPr/>
              </p:nvSpPr>
              <p:spPr bwMode="auto">
                <a:xfrm>
                  <a:off x="421" y="2208"/>
                  <a:ext cx="0" cy="14"/>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6884" name="Line 711">
                  <a:extLst>
                    <a:ext uri="{FF2B5EF4-FFF2-40B4-BE49-F238E27FC236}">
                      <a16:creationId xmlns="" xmlns:a16="http://schemas.microsoft.com/office/drawing/2014/main" id="{4B964B04-7B97-43A2-BBF6-2F549752C37E}"/>
                    </a:ext>
                  </a:extLst>
                </p:cNvPr>
                <p:cNvSpPr>
                  <a:spLocks noChangeAspect="1" noChangeShapeType="1"/>
                </p:cNvSpPr>
                <p:nvPr/>
              </p:nvSpPr>
              <p:spPr bwMode="auto">
                <a:xfrm>
                  <a:off x="437" y="2208"/>
                  <a:ext cx="0" cy="14"/>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6885" name="Line 712">
                  <a:extLst>
                    <a:ext uri="{FF2B5EF4-FFF2-40B4-BE49-F238E27FC236}">
                      <a16:creationId xmlns="" xmlns:a16="http://schemas.microsoft.com/office/drawing/2014/main" id="{295A0865-05E0-435D-ACD6-5CDAF5287354}"/>
                    </a:ext>
                  </a:extLst>
                </p:cNvPr>
                <p:cNvSpPr>
                  <a:spLocks noChangeAspect="1" noChangeShapeType="1"/>
                </p:cNvSpPr>
                <p:nvPr/>
              </p:nvSpPr>
              <p:spPr bwMode="auto">
                <a:xfrm>
                  <a:off x="453" y="2208"/>
                  <a:ext cx="0" cy="14"/>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6886" name="Line 713">
                  <a:extLst>
                    <a:ext uri="{FF2B5EF4-FFF2-40B4-BE49-F238E27FC236}">
                      <a16:creationId xmlns="" xmlns:a16="http://schemas.microsoft.com/office/drawing/2014/main" id="{5E25E840-FE28-4806-932F-F4C703B4C1CF}"/>
                    </a:ext>
                  </a:extLst>
                </p:cNvPr>
                <p:cNvSpPr>
                  <a:spLocks noChangeAspect="1" noChangeShapeType="1"/>
                </p:cNvSpPr>
                <p:nvPr/>
              </p:nvSpPr>
              <p:spPr bwMode="auto">
                <a:xfrm>
                  <a:off x="470" y="2208"/>
                  <a:ext cx="0" cy="2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6887" name="Line 714">
                  <a:extLst>
                    <a:ext uri="{FF2B5EF4-FFF2-40B4-BE49-F238E27FC236}">
                      <a16:creationId xmlns="" xmlns:a16="http://schemas.microsoft.com/office/drawing/2014/main" id="{A0BC75BE-7702-4038-92F1-7D885190D20B}"/>
                    </a:ext>
                  </a:extLst>
                </p:cNvPr>
                <p:cNvSpPr>
                  <a:spLocks noChangeAspect="1" noChangeShapeType="1"/>
                </p:cNvSpPr>
                <p:nvPr/>
              </p:nvSpPr>
              <p:spPr bwMode="auto">
                <a:xfrm>
                  <a:off x="486" y="2208"/>
                  <a:ext cx="0" cy="14"/>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6888" name="Line 715">
                  <a:extLst>
                    <a:ext uri="{FF2B5EF4-FFF2-40B4-BE49-F238E27FC236}">
                      <a16:creationId xmlns="" xmlns:a16="http://schemas.microsoft.com/office/drawing/2014/main" id="{4F3D6DC6-880C-4381-BAA5-50CF6252860F}"/>
                    </a:ext>
                  </a:extLst>
                </p:cNvPr>
                <p:cNvSpPr>
                  <a:spLocks noChangeAspect="1" noChangeShapeType="1"/>
                </p:cNvSpPr>
                <p:nvPr/>
              </p:nvSpPr>
              <p:spPr bwMode="auto">
                <a:xfrm>
                  <a:off x="503" y="2208"/>
                  <a:ext cx="0" cy="14"/>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6889" name="Line 716">
                  <a:extLst>
                    <a:ext uri="{FF2B5EF4-FFF2-40B4-BE49-F238E27FC236}">
                      <a16:creationId xmlns="" xmlns:a16="http://schemas.microsoft.com/office/drawing/2014/main" id="{D27F4AAB-FDFA-4118-9363-CEA495C101A9}"/>
                    </a:ext>
                  </a:extLst>
                </p:cNvPr>
                <p:cNvSpPr>
                  <a:spLocks noChangeAspect="1" noChangeShapeType="1"/>
                </p:cNvSpPr>
                <p:nvPr/>
              </p:nvSpPr>
              <p:spPr bwMode="auto">
                <a:xfrm>
                  <a:off x="519" y="2208"/>
                  <a:ext cx="0" cy="14"/>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6890" name="Line 717">
                  <a:extLst>
                    <a:ext uri="{FF2B5EF4-FFF2-40B4-BE49-F238E27FC236}">
                      <a16:creationId xmlns="" xmlns:a16="http://schemas.microsoft.com/office/drawing/2014/main" id="{A201AB89-CF29-41F4-A907-4C6E4C7D96A3}"/>
                    </a:ext>
                  </a:extLst>
                </p:cNvPr>
                <p:cNvSpPr>
                  <a:spLocks noChangeAspect="1" noChangeShapeType="1"/>
                </p:cNvSpPr>
                <p:nvPr/>
              </p:nvSpPr>
              <p:spPr bwMode="auto">
                <a:xfrm>
                  <a:off x="536" y="2208"/>
                  <a:ext cx="0" cy="14"/>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6891" name="Line 718">
                  <a:extLst>
                    <a:ext uri="{FF2B5EF4-FFF2-40B4-BE49-F238E27FC236}">
                      <a16:creationId xmlns="" xmlns:a16="http://schemas.microsoft.com/office/drawing/2014/main" id="{072B87A4-8C0F-4F37-BEA3-345349B5ADB6}"/>
                    </a:ext>
                  </a:extLst>
                </p:cNvPr>
                <p:cNvSpPr>
                  <a:spLocks noChangeAspect="1" noChangeShapeType="1"/>
                </p:cNvSpPr>
                <p:nvPr/>
              </p:nvSpPr>
              <p:spPr bwMode="auto">
                <a:xfrm>
                  <a:off x="552" y="2208"/>
                  <a:ext cx="0" cy="29"/>
                </a:xfrm>
                <a:prstGeom prst="line">
                  <a:avLst/>
                </a:prstGeom>
                <a:noFill/>
                <a:ln w="6350">
                  <a:solidFill>
                    <a:schemeClr val="hlink"/>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6892" name="Line 719">
                  <a:extLst>
                    <a:ext uri="{FF2B5EF4-FFF2-40B4-BE49-F238E27FC236}">
                      <a16:creationId xmlns="" xmlns:a16="http://schemas.microsoft.com/office/drawing/2014/main" id="{854AEE63-CFA1-47A5-82E4-266F7ED906A4}"/>
                    </a:ext>
                  </a:extLst>
                </p:cNvPr>
                <p:cNvSpPr>
                  <a:spLocks noChangeAspect="1" noChangeShapeType="1"/>
                </p:cNvSpPr>
                <p:nvPr/>
              </p:nvSpPr>
              <p:spPr bwMode="auto">
                <a:xfrm>
                  <a:off x="568" y="2208"/>
                  <a:ext cx="0" cy="14"/>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6893" name="Line 720">
                  <a:extLst>
                    <a:ext uri="{FF2B5EF4-FFF2-40B4-BE49-F238E27FC236}">
                      <a16:creationId xmlns="" xmlns:a16="http://schemas.microsoft.com/office/drawing/2014/main" id="{3B51FFD0-DE7B-44E2-8349-10346C6F4A07}"/>
                    </a:ext>
                  </a:extLst>
                </p:cNvPr>
                <p:cNvSpPr>
                  <a:spLocks noChangeAspect="1" noChangeShapeType="1"/>
                </p:cNvSpPr>
                <p:nvPr/>
              </p:nvSpPr>
              <p:spPr bwMode="auto">
                <a:xfrm>
                  <a:off x="585" y="2208"/>
                  <a:ext cx="0" cy="14"/>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6894" name="Line 721">
                  <a:extLst>
                    <a:ext uri="{FF2B5EF4-FFF2-40B4-BE49-F238E27FC236}">
                      <a16:creationId xmlns="" xmlns:a16="http://schemas.microsoft.com/office/drawing/2014/main" id="{F698E9B7-24A0-4EB6-8C62-46397CCF9DA6}"/>
                    </a:ext>
                  </a:extLst>
                </p:cNvPr>
                <p:cNvSpPr>
                  <a:spLocks noChangeAspect="1" noChangeShapeType="1"/>
                </p:cNvSpPr>
                <p:nvPr/>
              </p:nvSpPr>
              <p:spPr bwMode="auto">
                <a:xfrm>
                  <a:off x="601" y="2208"/>
                  <a:ext cx="0" cy="14"/>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6895" name="Line 722">
                  <a:extLst>
                    <a:ext uri="{FF2B5EF4-FFF2-40B4-BE49-F238E27FC236}">
                      <a16:creationId xmlns="" xmlns:a16="http://schemas.microsoft.com/office/drawing/2014/main" id="{3BB37A54-4CBD-440D-99BE-0E4F1E37F21B}"/>
                    </a:ext>
                  </a:extLst>
                </p:cNvPr>
                <p:cNvSpPr>
                  <a:spLocks noChangeAspect="1" noChangeShapeType="1"/>
                </p:cNvSpPr>
                <p:nvPr/>
              </p:nvSpPr>
              <p:spPr bwMode="auto">
                <a:xfrm>
                  <a:off x="618" y="2208"/>
                  <a:ext cx="0" cy="14"/>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6896" name="Line 723">
                  <a:extLst>
                    <a:ext uri="{FF2B5EF4-FFF2-40B4-BE49-F238E27FC236}">
                      <a16:creationId xmlns="" xmlns:a16="http://schemas.microsoft.com/office/drawing/2014/main" id="{A34C1B10-A928-4EF6-B97E-CF3FF31B106D}"/>
                    </a:ext>
                  </a:extLst>
                </p:cNvPr>
                <p:cNvSpPr>
                  <a:spLocks noChangeAspect="1" noChangeShapeType="1"/>
                </p:cNvSpPr>
                <p:nvPr/>
              </p:nvSpPr>
              <p:spPr bwMode="auto">
                <a:xfrm>
                  <a:off x="634" y="2208"/>
                  <a:ext cx="0" cy="2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6897" name="Line 724">
                  <a:extLst>
                    <a:ext uri="{FF2B5EF4-FFF2-40B4-BE49-F238E27FC236}">
                      <a16:creationId xmlns="" xmlns:a16="http://schemas.microsoft.com/office/drawing/2014/main" id="{137DCBFF-ECFC-408A-A906-34382608CCAC}"/>
                    </a:ext>
                  </a:extLst>
                </p:cNvPr>
                <p:cNvSpPr>
                  <a:spLocks noChangeAspect="1" noChangeShapeType="1"/>
                </p:cNvSpPr>
                <p:nvPr/>
              </p:nvSpPr>
              <p:spPr bwMode="auto">
                <a:xfrm>
                  <a:off x="650" y="2208"/>
                  <a:ext cx="0" cy="14"/>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6898" name="Line 725">
                  <a:extLst>
                    <a:ext uri="{FF2B5EF4-FFF2-40B4-BE49-F238E27FC236}">
                      <a16:creationId xmlns="" xmlns:a16="http://schemas.microsoft.com/office/drawing/2014/main" id="{B4D36D27-B42B-411D-8BA9-E280D2327701}"/>
                    </a:ext>
                  </a:extLst>
                </p:cNvPr>
                <p:cNvSpPr>
                  <a:spLocks noChangeAspect="1" noChangeShapeType="1"/>
                </p:cNvSpPr>
                <p:nvPr/>
              </p:nvSpPr>
              <p:spPr bwMode="auto">
                <a:xfrm>
                  <a:off x="667" y="2208"/>
                  <a:ext cx="0" cy="14"/>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6899" name="Line 726">
                  <a:extLst>
                    <a:ext uri="{FF2B5EF4-FFF2-40B4-BE49-F238E27FC236}">
                      <a16:creationId xmlns="" xmlns:a16="http://schemas.microsoft.com/office/drawing/2014/main" id="{49225C14-9592-4BD6-AEDC-90971AA1C8F9}"/>
                    </a:ext>
                  </a:extLst>
                </p:cNvPr>
                <p:cNvSpPr>
                  <a:spLocks noChangeAspect="1" noChangeShapeType="1"/>
                </p:cNvSpPr>
                <p:nvPr/>
              </p:nvSpPr>
              <p:spPr bwMode="auto">
                <a:xfrm>
                  <a:off x="683" y="2208"/>
                  <a:ext cx="0" cy="14"/>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6900" name="Line 727">
                  <a:extLst>
                    <a:ext uri="{FF2B5EF4-FFF2-40B4-BE49-F238E27FC236}">
                      <a16:creationId xmlns="" xmlns:a16="http://schemas.microsoft.com/office/drawing/2014/main" id="{CF6A5EB8-A945-4122-802E-01FA3A1C00CA}"/>
                    </a:ext>
                  </a:extLst>
                </p:cNvPr>
                <p:cNvSpPr>
                  <a:spLocks noChangeAspect="1" noChangeShapeType="1"/>
                </p:cNvSpPr>
                <p:nvPr/>
              </p:nvSpPr>
              <p:spPr bwMode="auto">
                <a:xfrm>
                  <a:off x="700" y="2208"/>
                  <a:ext cx="0" cy="14"/>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6901" name="Line 728">
                  <a:extLst>
                    <a:ext uri="{FF2B5EF4-FFF2-40B4-BE49-F238E27FC236}">
                      <a16:creationId xmlns="" xmlns:a16="http://schemas.microsoft.com/office/drawing/2014/main" id="{A146E0AD-D66C-4768-8097-D4FD0185ECBA}"/>
                    </a:ext>
                  </a:extLst>
                </p:cNvPr>
                <p:cNvSpPr>
                  <a:spLocks noChangeAspect="1" noChangeShapeType="1"/>
                </p:cNvSpPr>
                <p:nvPr/>
              </p:nvSpPr>
              <p:spPr bwMode="auto">
                <a:xfrm>
                  <a:off x="716" y="2208"/>
                  <a:ext cx="0" cy="29"/>
                </a:xfrm>
                <a:prstGeom prst="line">
                  <a:avLst/>
                </a:prstGeom>
                <a:noFill/>
                <a:ln w="6350">
                  <a:solidFill>
                    <a:schemeClr val="hlink"/>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6902" name="Line 729">
                  <a:extLst>
                    <a:ext uri="{FF2B5EF4-FFF2-40B4-BE49-F238E27FC236}">
                      <a16:creationId xmlns="" xmlns:a16="http://schemas.microsoft.com/office/drawing/2014/main" id="{B8C7461A-3040-4478-9910-AEC65B2183C2}"/>
                    </a:ext>
                  </a:extLst>
                </p:cNvPr>
                <p:cNvSpPr>
                  <a:spLocks noChangeAspect="1" noChangeShapeType="1"/>
                </p:cNvSpPr>
                <p:nvPr/>
              </p:nvSpPr>
              <p:spPr bwMode="auto">
                <a:xfrm>
                  <a:off x="733" y="2208"/>
                  <a:ext cx="0" cy="14"/>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6903" name="Line 730">
                  <a:extLst>
                    <a:ext uri="{FF2B5EF4-FFF2-40B4-BE49-F238E27FC236}">
                      <a16:creationId xmlns="" xmlns:a16="http://schemas.microsoft.com/office/drawing/2014/main" id="{62B5F5D7-3EDA-411E-ADFD-9B50D0401621}"/>
                    </a:ext>
                  </a:extLst>
                </p:cNvPr>
                <p:cNvSpPr>
                  <a:spLocks noChangeAspect="1" noChangeShapeType="1"/>
                </p:cNvSpPr>
                <p:nvPr/>
              </p:nvSpPr>
              <p:spPr bwMode="auto">
                <a:xfrm>
                  <a:off x="749" y="2208"/>
                  <a:ext cx="0" cy="14"/>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6904" name="Line 731">
                  <a:extLst>
                    <a:ext uri="{FF2B5EF4-FFF2-40B4-BE49-F238E27FC236}">
                      <a16:creationId xmlns="" xmlns:a16="http://schemas.microsoft.com/office/drawing/2014/main" id="{2119065B-63BB-479F-96F1-DC52ED4FFF4F}"/>
                    </a:ext>
                  </a:extLst>
                </p:cNvPr>
                <p:cNvSpPr>
                  <a:spLocks noChangeAspect="1" noChangeShapeType="1"/>
                </p:cNvSpPr>
                <p:nvPr/>
              </p:nvSpPr>
              <p:spPr bwMode="auto">
                <a:xfrm>
                  <a:off x="765" y="2208"/>
                  <a:ext cx="0" cy="14"/>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6905" name="Line 732">
                  <a:extLst>
                    <a:ext uri="{FF2B5EF4-FFF2-40B4-BE49-F238E27FC236}">
                      <a16:creationId xmlns="" xmlns:a16="http://schemas.microsoft.com/office/drawing/2014/main" id="{57A8BEA2-5831-4727-96B3-9F2614BBFB64}"/>
                    </a:ext>
                  </a:extLst>
                </p:cNvPr>
                <p:cNvSpPr>
                  <a:spLocks noChangeAspect="1" noChangeShapeType="1"/>
                </p:cNvSpPr>
                <p:nvPr/>
              </p:nvSpPr>
              <p:spPr bwMode="auto">
                <a:xfrm>
                  <a:off x="782" y="2208"/>
                  <a:ext cx="0" cy="2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6906" name="Line 733">
                  <a:extLst>
                    <a:ext uri="{FF2B5EF4-FFF2-40B4-BE49-F238E27FC236}">
                      <a16:creationId xmlns="" xmlns:a16="http://schemas.microsoft.com/office/drawing/2014/main" id="{FBCB13E6-8BF1-4787-82EE-E649E5628319}"/>
                    </a:ext>
                  </a:extLst>
                </p:cNvPr>
                <p:cNvSpPr>
                  <a:spLocks noChangeAspect="1" noChangeShapeType="1"/>
                </p:cNvSpPr>
                <p:nvPr/>
              </p:nvSpPr>
              <p:spPr bwMode="auto">
                <a:xfrm>
                  <a:off x="798" y="2208"/>
                  <a:ext cx="0" cy="14"/>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6907" name="Line 734">
                  <a:extLst>
                    <a:ext uri="{FF2B5EF4-FFF2-40B4-BE49-F238E27FC236}">
                      <a16:creationId xmlns="" xmlns:a16="http://schemas.microsoft.com/office/drawing/2014/main" id="{4D88FD7A-7419-4725-93DD-A0AA117F2EE3}"/>
                    </a:ext>
                  </a:extLst>
                </p:cNvPr>
                <p:cNvSpPr>
                  <a:spLocks noChangeAspect="1" noChangeShapeType="1"/>
                </p:cNvSpPr>
                <p:nvPr/>
              </p:nvSpPr>
              <p:spPr bwMode="auto">
                <a:xfrm>
                  <a:off x="815" y="2208"/>
                  <a:ext cx="0" cy="14"/>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6908" name="Line 735">
                  <a:extLst>
                    <a:ext uri="{FF2B5EF4-FFF2-40B4-BE49-F238E27FC236}">
                      <a16:creationId xmlns="" xmlns:a16="http://schemas.microsoft.com/office/drawing/2014/main" id="{A44AF0B8-7188-452C-84F4-74DD11E616A2}"/>
                    </a:ext>
                  </a:extLst>
                </p:cNvPr>
                <p:cNvSpPr>
                  <a:spLocks noChangeAspect="1" noChangeShapeType="1"/>
                </p:cNvSpPr>
                <p:nvPr/>
              </p:nvSpPr>
              <p:spPr bwMode="auto">
                <a:xfrm>
                  <a:off x="831" y="2208"/>
                  <a:ext cx="0" cy="14"/>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6909" name="Line 736">
                  <a:extLst>
                    <a:ext uri="{FF2B5EF4-FFF2-40B4-BE49-F238E27FC236}">
                      <a16:creationId xmlns="" xmlns:a16="http://schemas.microsoft.com/office/drawing/2014/main" id="{D3D82D37-4CF8-40E0-A726-1E78180427E5}"/>
                    </a:ext>
                  </a:extLst>
                </p:cNvPr>
                <p:cNvSpPr>
                  <a:spLocks noChangeAspect="1" noChangeShapeType="1"/>
                </p:cNvSpPr>
                <p:nvPr/>
              </p:nvSpPr>
              <p:spPr bwMode="auto">
                <a:xfrm>
                  <a:off x="848" y="2208"/>
                  <a:ext cx="0" cy="14"/>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6910" name="Line 737">
                  <a:extLst>
                    <a:ext uri="{FF2B5EF4-FFF2-40B4-BE49-F238E27FC236}">
                      <a16:creationId xmlns="" xmlns:a16="http://schemas.microsoft.com/office/drawing/2014/main" id="{FFC7CE7B-CA08-43DC-B6E1-577AEA90C905}"/>
                    </a:ext>
                  </a:extLst>
                </p:cNvPr>
                <p:cNvSpPr>
                  <a:spLocks noChangeAspect="1" noChangeShapeType="1"/>
                </p:cNvSpPr>
                <p:nvPr/>
              </p:nvSpPr>
              <p:spPr bwMode="auto">
                <a:xfrm>
                  <a:off x="864" y="2208"/>
                  <a:ext cx="0" cy="29"/>
                </a:xfrm>
                <a:prstGeom prst="line">
                  <a:avLst/>
                </a:prstGeom>
                <a:noFill/>
                <a:ln w="6350">
                  <a:solidFill>
                    <a:schemeClr val="hlink"/>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6911" name="Line 738">
                  <a:extLst>
                    <a:ext uri="{FF2B5EF4-FFF2-40B4-BE49-F238E27FC236}">
                      <a16:creationId xmlns="" xmlns:a16="http://schemas.microsoft.com/office/drawing/2014/main" id="{AC6D4AE1-93DC-41C2-8A80-9F1D69FA8EDA}"/>
                    </a:ext>
                  </a:extLst>
                </p:cNvPr>
                <p:cNvSpPr>
                  <a:spLocks noChangeAspect="1" noChangeShapeType="1"/>
                </p:cNvSpPr>
                <p:nvPr/>
              </p:nvSpPr>
              <p:spPr bwMode="auto">
                <a:xfrm>
                  <a:off x="880" y="2208"/>
                  <a:ext cx="0" cy="14"/>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6912" name="Line 739">
                  <a:extLst>
                    <a:ext uri="{FF2B5EF4-FFF2-40B4-BE49-F238E27FC236}">
                      <a16:creationId xmlns="" xmlns:a16="http://schemas.microsoft.com/office/drawing/2014/main" id="{D0B713BA-39EB-447D-9866-33CFCC40EBAD}"/>
                    </a:ext>
                  </a:extLst>
                </p:cNvPr>
                <p:cNvSpPr>
                  <a:spLocks noChangeAspect="1" noChangeShapeType="1"/>
                </p:cNvSpPr>
                <p:nvPr/>
              </p:nvSpPr>
              <p:spPr bwMode="auto">
                <a:xfrm>
                  <a:off x="897" y="2208"/>
                  <a:ext cx="0" cy="14"/>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6913" name="Line 740">
                  <a:extLst>
                    <a:ext uri="{FF2B5EF4-FFF2-40B4-BE49-F238E27FC236}">
                      <a16:creationId xmlns="" xmlns:a16="http://schemas.microsoft.com/office/drawing/2014/main" id="{979807E7-EF6F-4738-B049-F9AB642B0D61}"/>
                    </a:ext>
                  </a:extLst>
                </p:cNvPr>
                <p:cNvSpPr>
                  <a:spLocks noChangeAspect="1" noChangeShapeType="1"/>
                </p:cNvSpPr>
                <p:nvPr/>
              </p:nvSpPr>
              <p:spPr bwMode="auto">
                <a:xfrm>
                  <a:off x="913" y="2208"/>
                  <a:ext cx="0" cy="14"/>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6914" name="Line 741">
                  <a:extLst>
                    <a:ext uri="{FF2B5EF4-FFF2-40B4-BE49-F238E27FC236}">
                      <a16:creationId xmlns="" xmlns:a16="http://schemas.microsoft.com/office/drawing/2014/main" id="{5268B098-4DC7-42C5-BD6E-58F01374EAC8}"/>
                    </a:ext>
                  </a:extLst>
                </p:cNvPr>
                <p:cNvSpPr>
                  <a:spLocks noChangeAspect="1" noChangeShapeType="1"/>
                </p:cNvSpPr>
                <p:nvPr/>
              </p:nvSpPr>
              <p:spPr bwMode="auto">
                <a:xfrm>
                  <a:off x="930" y="2208"/>
                  <a:ext cx="0" cy="14"/>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6915" name="Line 742">
                  <a:extLst>
                    <a:ext uri="{FF2B5EF4-FFF2-40B4-BE49-F238E27FC236}">
                      <a16:creationId xmlns="" xmlns:a16="http://schemas.microsoft.com/office/drawing/2014/main" id="{B0C3A0C5-ECF3-493E-B886-9CABA2E5829F}"/>
                    </a:ext>
                  </a:extLst>
                </p:cNvPr>
                <p:cNvSpPr>
                  <a:spLocks noChangeAspect="1" noChangeShapeType="1"/>
                </p:cNvSpPr>
                <p:nvPr/>
              </p:nvSpPr>
              <p:spPr bwMode="auto">
                <a:xfrm>
                  <a:off x="946" y="2208"/>
                  <a:ext cx="0" cy="2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6916" name="Line 743">
                  <a:extLst>
                    <a:ext uri="{FF2B5EF4-FFF2-40B4-BE49-F238E27FC236}">
                      <a16:creationId xmlns="" xmlns:a16="http://schemas.microsoft.com/office/drawing/2014/main" id="{057A1DA5-7A76-49BD-A19A-8F62058302F4}"/>
                    </a:ext>
                  </a:extLst>
                </p:cNvPr>
                <p:cNvSpPr>
                  <a:spLocks noChangeAspect="1" noChangeShapeType="1"/>
                </p:cNvSpPr>
                <p:nvPr/>
              </p:nvSpPr>
              <p:spPr bwMode="auto">
                <a:xfrm>
                  <a:off x="962" y="2208"/>
                  <a:ext cx="0" cy="14"/>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6917" name="Line 744">
                  <a:extLst>
                    <a:ext uri="{FF2B5EF4-FFF2-40B4-BE49-F238E27FC236}">
                      <a16:creationId xmlns="" xmlns:a16="http://schemas.microsoft.com/office/drawing/2014/main" id="{4F6E911D-EC87-4226-9AAA-91A2EFFD901D}"/>
                    </a:ext>
                  </a:extLst>
                </p:cNvPr>
                <p:cNvSpPr>
                  <a:spLocks noChangeAspect="1" noChangeShapeType="1"/>
                </p:cNvSpPr>
                <p:nvPr/>
              </p:nvSpPr>
              <p:spPr bwMode="auto">
                <a:xfrm>
                  <a:off x="979" y="2208"/>
                  <a:ext cx="0" cy="14"/>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6918" name="Line 745">
                  <a:extLst>
                    <a:ext uri="{FF2B5EF4-FFF2-40B4-BE49-F238E27FC236}">
                      <a16:creationId xmlns="" xmlns:a16="http://schemas.microsoft.com/office/drawing/2014/main" id="{ECF535CD-4D3B-4B26-A11A-31D24E8F976A}"/>
                    </a:ext>
                  </a:extLst>
                </p:cNvPr>
                <p:cNvSpPr>
                  <a:spLocks noChangeAspect="1" noChangeShapeType="1"/>
                </p:cNvSpPr>
                <p:nvPr/>
              </p:nvSpPr>
              <p:spPr bwMode="auto">
                <a:xfrm>
                  <a:off x="995" y="2208"/>
                  <a:ext cx="0" cy="14"/>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6919" name="Line 746">
                  <a:extLst>
                    <a:ext uri="{FF2B5EF4-FFF2-40B4-BE49-F238E27FC236}">
                      <a16:creationId xmlns="" xmlns:a16="http://schemas.microsoft.com/office/drawing/2014/main" id="{5907E0E5-09F6-4176-9C6D-8B85C91CE41E}"/>
                    </a:ext>
                  </a:extLst>
                </p:cNvPr>
                <p:cNvSpPr>
                  <a:spLocks noChangeAspect="1" noChangeShapeType="1"/>
                </p:cNvSpPr>
                <p:nvPr/>
              </p:nvSpPr>
              <p:spPr bwMode="auto">
                <a:xfrm>
                  <a:off x="1012" y="2208"/>
                  <a:ext cx="0" cy="14"/>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6920" name="Line 747">
                  <a:extLst>
                    <a:ext uri="{FF2B5EF4-FFF2-40B4-BE49-F238E27FC236}">
                      <a16:creationId xmlns="" xmlns:a16="http://schemas.microsoft.com/office/drawing/2014/main" id="{336327DB-0B85-43E6-BF17-EF2514E3B3A9}"/>
                    </a:ext>
                  </a:extLst>
                </p:cNvPr>
                <p:cNvSpPr>
                  <a:spLocks noChangeAspect="1" noChangeShapeType="1"/>
                </p:cNvSpPr>
                <p:nvPr/>
              </p:nvSpPr>
              <p:spPr bwMode="auto">
                <a:xfrm>
                  <a:off x="1028" y="2208"/>
                  <a:ext cx="0" cy="23"/>
                </a:xfrm>
                <a:prstGeom prst="line">
                  <a:avLst/>
                </a:prstGeom>
                <a:noFill/>
                <a:ln w="6350">
                  <a:solidFill>
                    <a:schemeClr val="hlink"/>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6921" name="Line 748">
                  <a:extLst>
                    <a:ext uri="{FF2B5EF4-FFF2-40B4-BE49-F238E27FC236}">
                      <a16:creationId xmlns="" xmlns:a16="http://schemas.microsoft.com/office/drawing/2014/main" id="{9AD500FE-304A-4DD4-A13F-296DA4FDF220}"/>
                    </a:ext>
                  </a:extLst>
                </p:cNvPr>
                <p:cNvSpPr>
                  <a:spLocks noChangeAspect="1" noChangeShapeType="1"/>
                </p:cNvSpPr>
                <p:nvPr/>
              </p:nvSpPr>
              <p:spPr bwMode="auto">
                <a:xfrm>
                  <a:off x="1045" y="2208"/>
                  <a:ext cx="0" cy="14"/>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6922" name="Line 749">
                  <a:extLst>
                    <a:ext uri="{FF2B5EF4-FFF2-40B4-BE49-F238E27FC236}">
                      <a16:creationId xmlns="" xmlns:a16="http://schemas.microsoft.com/office/drawing/2014/main" id="{4F8A7082-C636-4BB3-BB1F-C73F5FEC0EF0}"/>
                    </a:ext>
                  </a:extLst>
                </p:cNvPr>
                <p:cNvSpPr>
                  <a:spLocks noChangeAspect="1" noChangeShapeType="1"/>
                </p:cNvSpPr>
                <p:nvPr/>
              </p:nvSpPr>
              <p:spPr bwMode="auto">
                <a:xfrm>
                  <a:off x="1061" y="2208"/>
                  <a:ext cx="0" cy="14"/>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6923" name="Line 750">
                  <a:extLst>
                    <a:ext uri="{FF2B5EF4-FFF2-40B4-BE49-F238E27FC236}">
                      <a16:creationId xmlns="" xmlns:a16="http://schemas.microsoft.com/office/drawing/2014/main" id="{C28BF0C4-3657-43D0-82DA-5596FF7CB96F}"/>
                    </a:ext>
                  </a:extLst>
                </p:cNvPr>
                <p:cNvSpPr>
                  <a:spLocks noChangeAspect="1" noChangeShapeType="1"/>
                </p:cNvSpPr>
                <p:nvPr/>
              </p:nvSpPr>
              <p:spPr bwMode="auto">
                <a:xfrm>
                  <a:off x="1077" y="2208"/>
                  <a:ext cx="0" cy="14"/>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6924" name="Line 751">
                  <a:extLst>
                    <a:ext uri="{FF2B5EF4-FFF2-40B4-BE49-F238E27FC236}">
                      <a16:creationId xmlns="" xmlns:a16="http://schemas.microsoft.com/office/drawing/2014/main" id="{5658AAC3-7808-45F9-BF3D-F9E3059D926D}"/>
                    </a:ext>
                  </a:extLst>
                </p:cNvPr>
                <p:cNvSpPr>
                  <a:spLocks noChangeAspect="1" noChangeShapeType="1"/>
                </p:cNvSpPr>
                <p:nvPr/>
              </p:nvSpPr>
              <p:spPr bwMode="auto">
                <a:xfrm>
                  <a:off x="1094" y="2208"/>
                  <a:ext cx="0" cy="2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6925" name="Line 752">
                  <a:extLst>
                    <a:ext uri="{FF2B5EF4-FFF2-40B4-BE49-F238E27FC236}">
                      <a16:creationId xmlns="" xmlns:a16="http://schemas.microsoft.com/office/drawing/2014/main" id="{37FFAB43-EF23-4A57-8FB9-11711569D749}"/>
                    </a:ext>
                  </a:extLst>
                </p:cNvPr>
                <p:cNvSpPr>
                  <a:spLocks noChangeAspect="1" noChangeShapeType="1"/>
                </p:cNvSpPr>
                <p:nvPr/>
              </p:nvSpPr>
              <p:spPr bwMode="auto">
                <a:xfrm>
                  <a:off x="1110" y="2208"/>
                  <a:ext cx="0" cy="14"/>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6926" name="Line 753">
                  <a:extLst>
                    <a:ext uri="{FF2B5EF4-FFF2-40B4-BE49-F238E27FC236}">
                      <a16:creationId xmlns="" xmlns:a16="http://schemas.microsoft.com/office/drawing/2014/main" id="{F685A8C6-500F-443D-ABDE-7F7EF49381A0}"/>
                    </a:ext>
                  </a:extLst>
                </p:cNvPr>
                <p:cNvSpPr>
                  <a:spLocks noChangeAspect="1" noChangeShapeType="1"/>
                </p:cNvSpPr>
                <p:nvPr/>
              </p:nvSpPr>
              <p:spPr bwMode="auto">
                <a:xfrm>
                  <a:off x="1127" y="2208"/>
                  <a:ext cx="0" cy="14"/>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6927" name="Line 754">
                  <a:extLst>
                    <a:ext uri="{FF2B5EF4-FFF2-40B4-BE49-F238E27FC236}">
                      <a16:creationId xmlns="" xmlns:a16="http://schemas.microsoft.com/office/drawing/2014/main" id="{DF465D29-5953-499E-9483-61EC3D1DF297}"/>
                    </a:ext>
                  </a:extLst>
                </p:cNvPr>
                <p:cNvSpPr>
                  <a:spLocks noChangeAspect="1" noChangeShapeType="1"/>
                </p:cNvSpPr>
                <p:nvPr/>
              </p:nvSpPr>
              <p:spPr bwMode="auto">
                <a:xfrm>
                  <a:off x="1143" y="2208"/>
                  <a:ext cx="0" cy="14"/>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6928" name="Line 755">
                  <a:extLst>
                    <a:ext uri="{FF2B5EF4-FFF2-40B4-BE49-F238E27FC236}">
                      <a16:creationId xmlns="" xmlns:a16="http://schemas.microsoft.com/office/drawing/2014/main" id="{C0011E2F-98D7-46F8-A307-C15F5891A86B}"/>
                    </a:ext>
                  </a:extLst>
                </p:cNvPr>
                <p:cNvSpPr>
                  <a:spLocks noChangeAspect="1" noChangeShapeType="1"/>
                </p:cNvSpPr>
                <p:nvPr/>
              </p:nvSpPr>
              <p:spPr bwMode="auto">
                <a:xfrm>
                  <a:off x="1159" y="2208"/>
                  <a:ext cx="0" cy="14"/>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6929" name="Line 756">
                  <a:extLst>
                    <a:ext uri="{FF2B5EF4-FFF2-40B4-BE49-F238E27FC236}">
                      <a16:creationId xmlns="" xmlns:a16="http://schemas.microsoft.com/office/drawing/2014/main" id="{E6269CCF-5E46-49CE-89B6-3BD278F580A7}"/>
                    </a:ext>
                  </a:extLst>
                </p:cNvPr>
                <p:cNvSpPr>
                  <a:spLocks noChangeAspect="1" noChangeShapeType="1"/>
                </p:cNvSpPr>
                <p:nvPr/>
              </p:nvSpPr>
              <p:spPr bwMode="auto">
                <a:xfrm>
                  <a:off x="1176" y="2208"/>
                  <a:ext cx="0" cy="29"/>
                </a:xfrm>
                <a:prstGeom prst="line">
                  <a:avLst/>
                </a:prstGeom>
                <a:noFill/>
                <a:ln w="6350">
                  <a:solidFill>
                    <a:schemeClr val="hlink"/>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6930" name="Line 757">
                  <a:extLst>
                    <a:ext uri="{FF2B5EF4-FFF2-40B4-BE49-F238E27FC236}">
                      <a16:creationId xmlns="" xmlns:a16="http://schemas.microsoft.com/office/drawing/2014/main" id="{DDD5489B-3B0F-49F0-8332-13143B56323B}"/>
                    </a:ext>
                  </a:extLst>
                </p:cNvPr>
                <p:cNvSpPr>
                  <a:spLocks noChangeAspect="1" noChangeShapeType="1"/>
                </p:cNvSpPr>
                <p:nvPr/>
              </p:nvSpPr>
              <p:spPr bwMode="auto">
                <a:xfrm>
                  <a:off x="1192" y="2208"/>
                  <a:ext cx="0" cy="14"/>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grpSp>
          <p:sp>
            <p:nvSpPr>
              <p:cNvPr id="416502" name="Rectangle 758">
                <a:extLst>
                  <a:ext uri="{FF2B5EF4-FFF2-40B4-BE49-F238E27FC236}">
                    <a16:creationId xmlns="" xmlns:a16="http://schemas.microsoft.com/office/drawing/2014/main" id="{4BFF1A3A-87E1-449C-B6E8-101AF6FBD845}"/>
                  </a:ext>
                </a:extLst>
              </p:cNvPr>
              <p:cNvSpPr>
                <a:spLocks noChangeArrowheads="1"/>
              </p:cNvSpPr>
              <p:nvPr/>
            </p:nvSpPr>
            <p:spPr bwMode="auto">
              <a:xfrm>
                <a:off x="191" y="1862"/>
                <a:ext cx="1104" cy="173"/>
              </a:xfrm>
              <a:prstGeom prst="rect">
                <a:avLst/>
              </a:prstGeom>
              <a:noFill/>
              <a:ln w="9525">
                <a:noFill/>
                <a:miter lim="800000"/>
                <a:headEnd type="none" w="sm" len="sm"/>
                <a:tailEnd type="none" w="sm" len="sm"/>
              </a:ln>
              <a:effectLst/>
            </p:spPr>
            <p:txBody>
              <a:bodyPr>
                <a:spAutoFit/>
              </a:bodyPr>
              <a:lstStyle/>
              <a:p>
                <a:pPr eaLnBrk="0" hangingPunct="0">
                  <a:buFontTx/>
                  <a:buNone/>
                  <a:defRPr/>
                </a:pPr>
                <a:r>
                  <a:rPr lang="en-US" sz="750" b="1">
                    <a:solidFill>
                      <a:srgbClr val="040000"/>
                    </a:solidFill>
                    <a:effectLst>
                      <a:outerShdw blurRad="38100" dist="38100" dir="2700000" algn="tl">
                        <a:srgbClr val="FFFFFF"/>
                      </a:outerShdw>
                    </a:effectLst>
                    <a:latin typeface="Times New Roman" panose="02020603050405020304" pitchFamily="18" charset="0"/>
                  </a:rPr>
                  <a:t>0     1      2     3      4      5</a:t>
                </a:r>
                <a:endParaRPr lang="en-US">
                  <a:solidFill>
                    <a:srgbClr val="040000"/>
                  </a:solidFill>
                  <a:effectLst>
                    <a:outerShdw blurRad="38100" dist="38100" dir="2700000" algn="tl">
                      <a:srgbClr val="FFFFFF"/>
                    </a:outerShdw>
                  </a:effectLst>
                  <a:latin typeface="Times New Roman" panose="02020603050405020304" pitchFamily="18" charset="0"/>
                </a:endParaRPr>
              </a:p>
            </p:txBody>
          </p:sp>
        </p:grpSp>
        <p:grpSp>
          <p:nvGrpSpPr>
            <p:cNvPr id="36932" name="Group 759">
              <a:extLst>
                <a:ext uri="{FF2B5EF4-FFF2-40B4-BE49-F238E27FC236}">
                  <a16:creationId xmlns="" xmlns:a16="http://schemas.microsoft.com/office/drawing/2014/main" id="{F5CCED57-55EF-4C3D-AF14-F6C0167D49B6}"/>
                </a:ext>
              </a:extLst>
            </p:cNvPr>
            <p:cNvGrpSpPr>
              <a:grpSpLocks/>
            </p:cNvGrpSpPr>
            <p:nvPr/>
          </p:nvGrpSpPr>
          <p:grpSpPr bwMode="auto">
            <a:xfrm rot="-8845963">
              <a:off x="265" y="2366"/>
              <a:ext cx="1828" cy="199"/>
              <a:chOff x="-47" y="3324"/>
              <a:chExt cx="1828" cy="199"/>
            </a:xfrm>
          </p:grpSpPr>
          <p:grpSp>
            <p:nvGrpSpPr>
              <p:cNvPr id="36933" name="Group 760">
                <a:extLst>
                  <a:ext uri="{FF2B5EF4-FFF2-40B4-BE49-F238E27FC236}">
                    <a16:creationId xmlns="" xmlns:a16="http://schemas.microsoft.com/office/drawing/2014/main" id="{32615F56-A3E7-4D48-9F99-2BB0530AA110}"/>
                  </a:ext>
                </a:extLst>
              </p:cNvPr>
              <p:cNvGrpSpPr>
                <a:grpSpLocks/>
              </p:cNvGrpSpPr>
              <p:nvPr/>
            </p:nvGrpSpPr>
            <p:grpSpPr bwMode="auto">
              <a:xfrm>
                <a:off x="24" y="3324"/>
                <a:ext cx="1560" cy="36"/>
                <a:chOff x="288" y="3658"/>
                <a:chExt cx="4560" cy="86"/>
              </a:xfrm>
            </p:grpSpPr>
            <p:grpSp>
              <p:nvGrpSpPr>
                <p:cNvPr id="36934" name="Group 761">
                  <a:extLst>
                    <a:ext uri="{FF2B5EF4-FFF2-40B4-BE49-F238E27FC236}">
                      <a16:creationId xmlns="" xmlns:a16="http://schemas.microsoft.com/office/drawing/2014/main" id="{CC3BA74D-20C6-45A4-A93D-028D07D31047}"/>
                    </a:ext>
                  </a:extLst>
                </p:cNvPr>
                <p:cNvGrpSpPr>
                  <a:grpSpLocks/>
                </p:cNvGrpSpPr>
                <p:nvPr/>
              </p:nvGrpSpPr>
              <p:grpSpPr bwMode="auto">
                <a:xfrm>
                  <a:off x="288" y="3658"/>
                  <a:ext cx="4464" cy="86"/>
                  <a:chOff x="288" y="3658"/>
                  <a:chExt cx="4464" cy="86"/>
                </a:xfrm>
              </p:grpSpPr>
              <p:sp>
                <p:nvSpPr>
                  <p:cNvPr id="36935" name="Line 762">
                    <a:extLst>
                      <a:ext uri="{FF2B5EF4-FFF2-40B4-BE49-F238E27FC236}">
                        <a16:creationId xmlns="" xmlns:a16="http://schemas.microsoft.com/office/drawing/2014/main" id="{35740F95-3B01-4161-B0AE-D4901DB8AE59}"/>
                      </a:ext>
                    </a:extLst>
                  </p:cNvPr>
                  <p:cNvSpPr>
                    <a:spLocks noChangeShapeType="1"/>
                  </p:cNvSpPr>
                  <p:nvPr/>
                </p:nvSpPr>
                <p:spPr bwMode="auto">
                  <a:xfrm>
                    <a:off x="288" y="3658"/>
                    <a:ext cx="0" cy="77"/>
                  </a:xfrm>
                  <a:prstGeom prst="line">
                    <a:avLst/>
                  </a:prstGeom>
                  <a:noFill/>
                  <a:ln w="6350">
                    <a:solidFill>
                      <a:schemeClr val="hlink"/>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6936" name="Line 763">
                    <a:extLst>
                      <a:ext uri="{FF2B5EF4-FFF2-40B4-BE49-F238E27FC236}">
                        <a16:creationId xmlns="" xmlns:a16="http://schemas.microsoft.com/office/drawing/2014/main" id="{6C1827D8-DDB7-49FA-A5BE-31D41FBCB724}"/>
                      </a:ext>
                    </a:extLst>
                  </p:cNvPr>
                  <p:cNvSpPr>
                    <a:spLocks noChangeShapeType="1"/>
                  </p:cNvSpPr>
                  <p:nvPr/>
                </p:nvSpPr>
                <p:spPr bwMode="auto">
                  <a:xfrm>
                    <a:off x="336"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6937" name="Line 764">
                    <a:extLst>
                      <a:ext uri="{FF2B5EF4-FFF2-40B4-BE49-F238E27FC236}">
                        <a16:creationId xmlns="" xmlns:a16="http://schemas.microsoft.com/office/drawing/2014/main" id="{3D06D0B0-83A6-491D-87F3-AAE684999487}"/>
                      </a:ext>
                    </a:extLst>
                  </p:cNvPr>
                  <p:cNvSpPr>
                    <a:spLocks noChangeShapeType="1"/>
                  </p:cNvSpPr>
                  <p:nvPr/>
                </p:nvSpPr>
                <p:spPr bwMode="auto">
                  <a:xfrm>
                    <a:off x="384"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6938" name="Line 765">
                    <a:extLst>
                      <a:ext uri="{FF2B5EF4-FFF2-40B4-BE49-F238E27FC236}">
                        <a16:creationId xmlns="" xmlns:a16="http://schemas.microsoft.com/office/drawing/2014/main" id="{A65DC11F-01B7-4972-B96B-3BBBD4B747B3}"/>
                      </a:ext>
                    </a:extLst>
                  </p:cNvPr>
                  <p:cNvSpPr>
                    <a:spLocks noChangeShapeType="1"/>
                  </p:cNvSpPr>
                  <p:nvPr/>
                </p:nvSpPr>
                <p:spPr bwMode="auto">
                  <a:xfrm>
                    <a:off x="432"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6939" name="Line 766">
                    <a:extLst>
                      <a:ext uri="{FF2B5EF4-FFF2-40B4-BE49-F238E27FC236}">
                        <a16:creationId xmlns="" xmlns:a16="http://schemas.microsoft.com/office/drawing/2014/main" id="{E305851C-05A1-4C18-AC74-27CF3D6F425B}"/>
                      </a:ext>
                    </a:extLst>
                  </p:cNvPr>
                  <p:cNvSpPr>
                    <a:spLocks noChangeShapeType="1"/>
                  </p:cNvSpPr>
                  <p:nvPr/>
                </p:nvSpPr>
                <p:spPr bwMode="auto">
                  <a:xfrm>
                    <a:off x="480"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6940" name="Line 767">
                    <a:extLst>
                      <a:ext uri="{FF2B5EF4-FFF2-40B4-BE49-F238E27FC236}">
                        <a16:creationId xmlns="" xmlns:a16="http://schemas.microsoft.com/office/drawing/2014/main" id="{9EA4B572-1AB2-4EE2-AC75-8127523151FA}"/>
                      </a:ext>
                    </a:extLst>
                  </p:cNvPr>
                  <p:cNvSpPr>
                    <a:spLocks noChangeShapeType="1"/>
                  </p:cNvSpPr>
                  <p:nvPr/>
                </p:nvSpPr>
                <p:spPr bwMode="auto">
                  <a:xfrm>
                    <a:off x="528" y="3658"/>
                    <a:ext cx="0" cy="6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6941" name="Line 768">
                    <a:extLst>
                      <a:ext uri="{FF2B5EF4-FFF2-40B4-BE49-F238E27FC236}">
                        <a16:creationId xmlns="" xmlns:a16="http://schemas.microsoft.com/office/drawing/2014/main" id="{CB32A331-9CFF-42C8-A4EE-DBD3E55D0886}"/>
                      </a:ext>
                    </a:extLst>
                  </p:cNvPr>
                  <p:cNvSpPr>
                    <a:spLocks noChangeShapeType="1"/>
                  </p:cNvSpPr>
                  <p:nvPr/>
                </p:nvSpPr>
                <p:spPr bwMode="auto">
                  <a:xfrm>
                    <a:off x="576" y="3658"/>
                    <a:ext cx="0" cy="42"/>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6942" name="Line 769">
                    <a:extLst>
                      <a:ext uri="{FF2B5EF4-FFF2-40B4-BE49-F238E27FC236}">
                        <a16:creationId xmlns="" xmlns:a16="http://schemas.microsoft.com/office/drawing/2014/main" id="{E7E718C4-CDDF-44D5-8C55-0298291EE5F9}"/>
                      </a:ext>
                    </a:extLst>
                  </p:cNvPr>
                  <p:cNvSpPr>
                    <a:spLocks noChangeShapeType="1"/>
                  </p:cNvSpPr>
                  <p:nvPr/>
                </p:nvSpPr>
                <p:spPr bwMode="auto">
                  <a:xfrm>
                    <a:off x="624" y="3658"/>
                    <a:ext cx="0" cy="42"/>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6943" name="Line 770">
                    <a:extLst>
                      <a:ext uri="{FF2B5EF4-FFF2-40B4-BE49-F238E27FC236}">
                        <a16:creationId xmlns="" xmlns:a16="http://schemas.microsoft.com/office/drawing/2014/main" id="{868A157D-5188-42D3-821C-1882BD2DBBB4}"/>
                      </a:ext>
                    </a:extLst>
                  </p:cNvPr>
                  <p:cNvSpPr>
                    <a:spLocks noChangeShapeType="1"/>
                  </p:cNvSpPr>
                  <p:nvPr/>
                </p:nvSpPr>
                <p:spPr bwMode="auto">
                  <a:xfrm>
                    <a:off x="672" y="3658"/>
                    <a:ext cx="0" cy="42"/>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6944" name="Line 771">
                    <a:extLst>
                      <a:ext uri="{FF2B5EF4-FFF2-40B4-BE49-F238E27FC236}">
                        <a16:creationId xmlns="" xmlns:a16="http://schemas.microsoft.com/office/drawing/2014/main" id="{52FA9A2F-A390-4461-AD0E-44789F7931B4}"/>
                      </a:ext>
                    </a:extLst>
                  </p:cNvPr>
                  <p:cNvSpPr>
                    <a:spLocks noChangeShapeType="1"/>
                  </p:cNvSpPr>
                  <p:nvPr/>
                </p:nvSpPr>
                <p:spPr bwMode="auto">
                  <a:xfrm>
                    <a:off x="720" y="3658"/>
                    <a:ext cx="0" cy="42"/>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6945" name="Line 772">
                    <a:extLst>
                      <a:ext uri="{FF2B5EF4-FFF2-40B4-BE49-F238E27FC236}">
                        <a16:creationId xmlns="" xmlns:a16="http://schemas.microsoft.com/office/drawing/2014/main" id="{7D041C6D-2467-4D03-8862-4C11553EC186}"/>
                      </a:ext>
                    </a:extLst>
                  </p:cNvPr>
                  <p:cNvSpPr>
                    <a:spLocks noChangeShapeType="1"/>
                  </p:cNvSpPr>
                  <p:nvPr/>
                </p:nvSpPr>
                <p:spPr bwMode="auto">
                  <a:xfrm>
                    <a:off x="768" y="3658"/>
                    <a:ext cx="0" cy="69"/>
                  </a:xfrm>
                  <a:prstGeom prst="line">
                    <a:avLst/>
                  </a:prstGeom>
                  <a:noFill/>
                  <a:ln w="6350">
                    <a:solidFill>
                      <a:schemeClr val="hlink"/>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6946" name="Line 773">
                    <a:extLst>
                      <a:ext uri="{FF2B5EF4-FFF2-40B4-BE49-F238E27FC236}">
                        <a16:creationId xmlns="" xmlns:a16="http://schemas.microsoft.com/office/drawing/2014/main" id="{0ED6A5BD-FF0D-4588-A53D-EEA946C25DD9}"/>
                      </a:ext>
                    </a:extLst>
                  </p:cNvPr>
                  <p:cNvSpPr>
                    <a:spLocks noChangeShapeType="1"/>
                  </p:cNvSpPr>
                  <p:nvPr/>
                </p:nvSpPr>
                <p:spPr bwMode="auto">
                  <a:xfrm>
                    <a:off x="816"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6947" name="Line 774">
                    <a:extLst>
                      <a:ext uri="{FF2B5EF4-FFF2-40B4-BE49-F238E27FC236}">
                        <a16:creationId xmlns="" xmlns:a16="http://schemas.microsoft.com/office/drawing/2014/main" id="{A96F79F7-AEC8-4DAE-8D94-B5E7727031CB}"/>
                      </a:ext>
                    </a:extLst>
                  </p:cNvPr>
                  <p:cNvSpPr>
                    <a:spLocks noChangeShapeType="1"/>
                  </p:cNvSpPr>
                  <p:nvPr/>
                </p:nvSpPr>
                <p:spPr bwMode="auto">
                  <a:xfrm>
                    <a:off x="864"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6948" name="Line 775">
                    <a:extLst>
                      <a:ext uri="{FF2B5EF4-FFF2-40B4-BE49-F238E27FC236}">
                        <a16:creationId xmlns="" xmlns:a16="http://schemas.microsoft.com/office/drawing/2014/main" id="{3C3E91CD-CD9B-457E-8850-E50525980D40}"/>
                      </a:ext>
                    </a:extLst>
                  </p:cNvPr>
                  <p:cNvSpPr>
                    <a:spLocks noChangeShapeType="1"/>
                  </p:cNvSpPr>
                  <p:nvPr/>
                </p:nvSpPr>
                <p:spPr bwMode="auto">
                  <a:xfrm>
                    <a:off x="912"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6949" name="Line 776">
                    <a:extLst>
                      <a:ext uri="{FF2B5EF4-FFF2-40B4-BE49-F238E27FC236}">
                        <a16:creationId xmlns="" xmlns:a16="http://schemas.microsoft.com/office/drawing/2014/main" id="{9017AEB5-18E8-4097-B16D-4CE7B6FDECD2}"/>
                      </a:ext>
                    </a:extLst>
                  </p:cNvPr>
                  <p:cNvSpPr>
                    <a:spLocks noChangeShapeType="1"/>
                  </p:cNvSpPr>
                  <p:nvPr/>
                </p:nvSpPr>
                <p:spPr bwMode="auto">
                  <a:xfrm>
                    <a:off x="960" y="3658"/>
                    <a:ext cx="0" cy="6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6950" name="Line 777">
                    <a:extLst>
                      <a:ext uri="{FF2B5EF4-FFF2-40B4-BE49-F238E27FC236}">
                        <a16:creationId xmlns="" xmlns:a16="http://schemas.microsoft.com/office/drawing/2014/main" id="{AAAF8BD6-41DF-428C-9F66-E7184D042CA1}"/>
                      </a:ext>
                    </a:extLst>
                  </p:cNvPr>
                  <p:cNvSpPr>
                    <a:spLocks noChangeShapeType="1"/>
                  </p:cNvSpPr>
                  <p:nvPr/>
                </p:nvSpPr>
                <p:spPr bwMode="auto">
                  <a:xfrm>
                    <a:off x="1008"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6951" name="Line 778">
                    <a:extLst>
                      <a:ext uri="{FF2B5EF4-FFF2-40B4-BE49-F238E27FC236}">
                        <a16:creationId xmlns="" xmlns:a16="http://schemas.microsoft.com/office/drawing/2014/main" id="{EC01C426-361D-4757-887C-FA527ACEAFAC}"/>
                      </a:ext>
                    </a:extLst>
                  </p:cNvPr>
                  <p:cNvSpPr>
                    <a:spLocks noChangeShapeType="1"/>
                  </p:cNvSpPr>
                  <p:nvPr/>
                </p:nvSpPr>
                <p:spPr bwMode="auto">
                  <a:xfrm>
                    <a:off x="1056"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6952" name="Line 779">
                    <a:extLst>
                      <a:ext uri="{FF2B5EF4-FFF2-40B4-BE49-F238E27FC236}">
                        <a16:creationId xmlns="" xmlns:a16="http://schemas.microsoft.com/office/drawing/2014/main" id="{F2D34933-28D1-4D6D-802B-F2AFDDE2CBBB}"/>
                      </a:ext>
                    </a:extLst>
                  </p:cNvPr>
                  <p:cNvSpPr>
                    <a:spLocks noChangeShapeType="1"/>
                  </p:cNvSpPr>
                  <p:nvPr/>
                </p:nvSpPr>
                <p:spPr bwMode="auto">
                  <a:xfrm>
                    <a:off x="1104"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6953" name="Line 780">
                    <a:extLst>
                      <a:ext uri="{FF2B5EF4-FFF2-40B4-BE49-F238E27FC236}">
                        <a16:creationId xmlns="" xmlns:a16="http://schemas.microsoft.com/office/drawing/2014/main" id="{63B310BE-FDA1-4D73-A1F1-EFFF7DB09D99}"/>
                      </a:ext>
                    </a:extLst>
                  </p:cNvPr>
                  <p:cNvSpPr>
                    <a:spLocks noChangeShapeType="1"/>
                  </p:cNvSpPr>
                  <p:nvPr/>
                </p:nvSpPr>
                <p:spPr bwMode="auto">
                  <a:xfrm>
                    <a:off x="1152"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6954" name="Line 781">
                    <a:extLst>
                      <a:ext uri="{FF2B5EF4-FFF2-40B4-BE49-F238E27FC236}">
                        <a16:creationId xmlns="" xmlns:a16="http://schemas.microsoft.com/office/drawing/2014/main" id="{3F4768A7-EF14-4EB1-9486-5BA02979B1B4}"/>
                      </a:ext>
                    </a:extLst>
                  </p:cNvPr>
                  <p:cNvSpPr>
                    <a:spLocks noChangeShapeType="1"/>
                  </p:cNvSpPr>
                  <p:nvPr/>
                </p:nvSpPr>
                <p:spPr bwMode="auto">
                  <a:xfrm>
                    <a:off x="1200" y="3658"/>
                    <a:ext cx="0" cy="86"/>
                  </a:xfrm>
                  <a:prstGeom prst="line">
                    <a:avLst/>
                  </a:prstGeom>
                  <a:noFill/>
                  <a:ln w="6350">
                    <a:solidFill>
                      <a:schemeClr val="hlink"/>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6955" name="Line 782">
                    <a:extLst>
                      <a:ext uri="{FF2B5EF4-FFF2-40B4-BE49-F238E27FC236}">
                        <a16:creationId xmlns="" xmlns:a16="http://schemas.microsoft.com/office/drawing/2014/main" id="{39C83717-0154-439F-9CD2-B50735703753}"/>
                      </a:ext>
                    </a:extLst>
                  </p:cNvPr>
                  <p:cNvSpPr>
                    <a:spLocks noChangeShapeType="1"/>
                  </p:cNvSpPr>
                  <p:nvPr/>
                </p:nvSpPr>
                <p:spPr bwMode="auto">
                  <a:xfrm>
                    <a:off x="1248"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6956" name="Line 783">
                    <a:extLst>
                      <a:ext uri="{FF2B5EF4-FFF2-40B4-BE49-F238E27FC236}">
                        <a16:creationId xmlns="" xmlns:a16="http://schemas.microsoft.com/office/drawing/2014/main" id="{B480BF21-5935-4A92-A223-7CB83F3576E3}"/>
                      </a:ext>
                    </a:extLst>
                  </p:cNvPr>
                  <p:cNvSpPr>
                    <a:spLocks noChangeShapeType="1"/>
                  </p:cNvSpPr>
                  <p:nvPr/>
                </p:nvSpPr>
                <p:spPr bwMode="auto">
                  <a:xfrm>
                    <a:off x="1296"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6957" name="Line 784">
                    <a:extLst>
                      <a:ext uri="{FF2B5EF4-FFF2-40B4-BE49-F238E27FC236}">
                        <a16:creationId xmlns="" xmlns:a16="http://schemas.microsoft.com/office/drawing/2014/main" id="{02E448F8-2A5E-4953-8EEB-C05EDAED0602}"/>
                      </a:ext>
                    </a:extLst>
                  </p:cNvPr>
                  <p:cNvSpPr>
                    <a:spLocks noChangeShapeType="1"/>
                  </p:cNvSpPr>
                  <p:nvPr/>
                </p:nvSpPr>
                <p:spPr bwMode="auto">
                  <a:xfrm>
                    <a:off x="1344"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6958" name="Line 785">
                    <a:extLst>
                      <a:ext uri="{FF2B5EF4-FFF2-40B4-BE49-F238E27FC236}">
                        <a16:creationId xmlns="" xmlns:a16="http://schemas.microsoft.com/office/drawing/2014/main" id="{35BC8C24-BE65-444A-A13C-ED21E884446F}"/>
                      </a:ext>
                    </a:extLst>
                  </p:cNvPr>
                  <p:cNvSpPr>
                    <a:spLocks noChangeShapeType="1"/>
                  </p:cNvSpPr>
                  <p:nvPr/>
                </p:nvSpPr>
                <p:spPr bwMode="auto">
                  <a:xfrm>
                    <a:off x="1392"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6959" name="Line 786">
                    <a:extLst>
                      <a:ext uri="{FF2B5EF4-FFF2-40B4-BE49-F238E27FC236}">
                        <a16:creationId xmlns="" xmlns:a16="http://schemas.microsoft.com/office/drawing/2014/main" id="{E11731AB-9D51-4DCC-B7F6-EE222E5E9E40}"/>
                      </a:ext>
                    </a:extLst>
                  </p:cNvPr>
                  <p:cNvSpPr>
                    <a:spLocks noChangeShapeType="1"/>
                  </p:cNvSpPr>
                  <p:nvPr/>
                </p:nvSpPr>
                <p:spPr bwMode="auto">
                  <a:xfrm>
                    <a:off x="1440" y="3658"/>
                    <a:ext cx="0" cy="6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6960" name="Line 787">
                    <a:extLst>
                      <a:ext uri="{FF2B5EF4-FFF2-40B4-BE49-F238E27FC236}">
                        <a16:creationId xmlns="" xmlns:a16="http://schemas.microsoft.com/office/drawing/2014/main" id="{2B706FB2-1453-447D-806C-5B611EDE1E3B}"/>
                      </a:ext>
                    </a:extLst>
                  </p:cNvPr>
                  <p:cNvSpPr>
                    <a:spLocks noChangeShapeType="1"/>
                  </p:cNvSpPr>
                  <p:nvPr/>
                </p:nvSpPr>
                <p:spPr bwMode="auto">
                  <a:xfrm>
                    <a:off x="1488"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6961" name="Line 788">
                    <a:extLst>
                      <a:ext uri="{FF2B5EF4-FFF2-40B4-BE49-F238E27FC236}">
                        <a16:creationId xmlns="" xmlns:a16="http://schemas.microsoft.com/office/drawing/2014/main" id="{78E59585-CAAD-4CC0-A274-1C1D1F29CAF6}"/>
                      </a:ext>
                    </a:extLst>
                  </p:cNvPr>
                  <p:cNvSpPr>
                    <a:spLocks noChangeShapeType="1"/>
                  </p:cNvSpPr>
                  <p:nvPr/>
                </p:nvSpPr>
                <p:spPr bwMode="auto">
                  <a:xfrm>
                    <a:off x="1536"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6962" name="Line 789">
                    <a:extLst>
                      <a:ext uri="{FF2B5EF4-FFF2-40B4-BE49-F238E27FC236}">
                        <a16:creationId xmlns="" xmlns:a16="http://schemas.microsoft.com/office/drawing/2014/main" id="{1EF8669B-6CDF-4EF0-93CA-424BD9718AB7}"/>
                      </a:ext>
                    </a:extLst>
                  </p:cNvPr>
                  <p:cNvSpPr>
                    <a:spLocks noChangeShapeType="1"/>
                  </p:cNvSpPr>
                  <p:nvPr/>
                </p:nvSpPr>
                <p:spPr bwMode="auto">
                  <a:xfrm>
                    <a:off x="1584"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6963" name="Line 790">
                    <a:extLst>
                      <a:ext uri="{FF2B5EF4-FFF2-40B4-BE49-F238E27FC236}">
                        <a16:creationId xmlns="" xmlns:a16="http://schemas.microsoft.com/office/drawing/2014/main" id="{BC9DE25B-F975-491B-8A55-7FBDAD6D6372}"/>
                      </a:ext>
                    </a:extLst>
                  </p:cNvPr>
                  <p:cNvSpPr>
                    <a:spLocks noChangeShapeType="1"/>
                  </p:cNvSpPr>
                  <p:nvPr/>
                </p:nvSpPr>
                <p:spPr bwMode="auto">
                  <a:xfrm>
                    <a:off x="1632"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6964" name="Line 791">
                    <a:extLst>
                      <a:ext uri="{FF2B5EF4-FFF2-40B4-BE49-F238E27FC236}">
                        <a16:creationId xmlns="" xmlns:a16="http://schemas.microsoft.com/office/drawing/2014/main" id="{F837BDF5-B04F-4CA3-8A33-5F3C975ACF9E}"/>
                      </a:ext>
                    </a:extLst>
                  </p:cNvPr>
                  <p:cNvSpPr>
                    <a:spLocks noChangeShapeType="1"/>
                  </p:cNvSpPr>
                  <p:nvPr/>
                </p:nvSpPr>
                <p:spPr bwMode="auto">
                  <a:xfrm>
                    <a:off x="1680" y="3658"/>
                    <a:ext cx="0" cy="86"/>
                  </a:xfrm>
                  <a:prstGeom prst="line">
                    <a:avLst/>
                  </a:prstGeom>
                  <a:noFill/>
                  <a:ln w="6350">
                    <a:solidFill>
                      <a:schemeClr val="hlink"/>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6965" name="Line 792">
                    <a:extLst>
                      <a:ext uri="{FF2B5EF4-FFF2-40B4-BE49-F238E27FC236}">
                        <a16:creationId xmlns="" xmlns:a16="http://schemas.microsoft.com/office/drawing/2014/main" id="{73FA8703-1054-4147-BA31-C9B4CFC9850A}"/>
                      </a:ext>
                    </a:extLst>
                  </p:cNvPr>
                  <p:cNvSpPr>
                    <a:spLocks noChangeShapeType="1"/>
                  </p:cNvSpPr>
                  <p:nvPr/>
                </p:nvSpPr>
                <p:spPr bwMode="auto">
                  <a:xfrm>
                    <a:off x="1728"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6966" name="Line 793">
                    <a:extLst>
                      <a:ext uri="{FF2B5EF4-FFF2-40B4-BE49-F238E27FC236}">
                        <a16:creationId xmlns="" xmlns:a16="http://schemas.microsoft.com/office/drawing/2014/main" id="{EC52655F-0F60-4A94-B804-E645008CF753}"/>
                      </a:ext>
                    </a:extLst>
                  </p:cNvPr>
                  <p:cNvSpPr>
                    <a:spLocks noChangeShapeType="1"/>
                  </p:cNvSpPr>
                  <p:nvPr/>
                </p:nvSpPr>
                <p:spPr bwMode="auto">
                  <a:xfrm>
                    <a:off x="1776"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6967" name="Line 794">
                    <a:extLst>
                      <a:ext uri="{FF2B5EF4-FFF2-40B4-BE49-F238E27FC236}">
                        <a16:creationId xmlns="" xmlns:a16="http://schemas.microsoft.com/office/drawing/2014/main" id="{86A542E5-7FEA-40C7-84BB-C8D948CB471B}"/>
                      </a:ext>
                    </a:extLst>
                  </p:cNvPr>
                  <p:cNvSpPr>
                    <a:spLocks noChangeShapeType="1"/>
                  </p:cNvSpPr>
                  <p:nvPr/>
                </p:nvSpPr>
                <p:spPr bwMode="auto">
                  <a:xfrm>
                    <a:off x="1824"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6968" name="Line 795">
                    <a:extLst>
                      <a:ext uri="{FF2B5EF4-FFF2-40B4-BE49-F238E27FC236}">
                        <a16:creationId xmlns="" xmlns:a16="http://schemas.microsoft.com/office/drawing/2014/main" id="{5CCD2CE5-3DBE-40B3-8800-528562B2446A}"/>
                      </a:ext>
                    </a:extLst>
                  </p:cNvPr>
                  <p:cNvSpPr>
                    <a:spLocks noChangeShapeType="1"/>
                  </p:cNvSpPr>
                  <p:nvPr/>
                </p:nvSpPr>
                <p:spPr bwMode="auto">
                  <a:xfrm>
                    <a:off x="1872" y="3658"/>
                    <a:ext cx="0" cy="6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6969" name="Line 796">
                    <a:extLst>
                      <a:ext uri="{FF2B5EF4-FFF2-40B4-BE49-F238E27FC236}">
                        <a16:creationId xmlns="" xmlns:a16="http://schemas.microsoft.com/office/drawing/2014/main" id="{7BF28DE0-F308-4EE2-BEE0-0EE837464520}"/>
                      </a:ext>
                    </a:extLst>
                  </p:cNvPr>
                  <p:cNvSpPr>
                    <a:spLocks noChangeShapeType="1"/>
                  </p:cNvSpPr>
                  <p:nvPr/>
                </p:nvSpPr>
                <p:spPr bwMode="auto">
                  <a:xfrm>
                    <a:off x="1920"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6970" name="Line 797">
                    <a:extLst>
                      <a:ext uri="{FF2B5EF4-FFF2-40B4-BE49-F238E27FC236}">
                        <a16:creationId xmlns="" xmlns:a16="http://schemas.microsoft.com/office/drawing/2014/main" id="{30ABB558-8EF2-4020-9A87-B50B80455792}"/>
                      </a:ext>
                    </a:extLst>
                  </p:cNvPr>
                  <p:cNvSpPr>
                    <a:spLocks noChangeShapeType="1"/>
                  </p:cNvSpPr>
                  <p:nvPr/>
                </p:nvSpPr>
                <p:spPr bwMode="auto">
                  <a:xfrm>
                    <a:off x="1968"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6971" name="Line 798">
                    <a:extLst>
                      <a:ext uri="{FF2B5EF4-FFF2-40B4-BE49-F238E27FC236}">
                        <a16:creationId xmlns="" xmlns:a16="http://schemas.microsoft.com/office/drawing/2014/main" id="{EF50F886-FEFC-43CD-9FAA-35788B1EB407}"/>
                      </a:ext>
                    </a:extLst>
                  </p:cNvPr>
                  <p:cNvSpPr>
                    <a:spLocks noChangeShapeType="1"/>
                  </p:cNvSpPr>
                  <p:nvPr/>
                </p:nvSpPr>
                <p:spPr bwMode="auto">
                  <a:xfrm>
                    <a:off x="2016"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6972" name="Line 799">
                    <a:extLst>
                      <a:ext uri="{FF2B5EF4-FFF2-40B4-BE49-F238E27FC236}">
                        <a16:creationId xmlns="" xmlns:a16="http://schemas.microsoft.com/office/drawing/2014/main" id="{5726DDE3-6A52-411D-93BC-2A3B2130D8B2}"/>
                      </a:ext>
                    </a:extLst>
                  </p:cNvPr>
                  <p:cNvSpPr>
                    <a:spLocks noChangeShapeType="1"/>
                  </p:cNvSpPr>
                  <p:nvPr/>
                </p:nvSpPr>
                <p:spPr bwMode="auto">
                  <a:xfrm>
                    <a:off x="2064"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6973" name="Line 800">
                    <a:extLst>
                      <a:ext uri="{FF2B5EF4-FFF2-40B4-BE49-F238E27FC236}">
                        <a16:creationId xmlns="" xmlns:a16="http://schemas.microsoft.com/office/drawing/2014/main" id="{9501EF9E-AFB5-4F8B-BF7E-0C39C622309B}"/>
                      </a:ext>
                    </a:extLst>
                  </p:cNvPr>
                  <p:cNvSpPr>
                    <a:spLocks noChangeShapeType="1"/>
                  </p:cNvSpPr>
                  <p:nvPr/>
                </p:nvSpPr>
                <p:spPr bwMode="auto">
                  <a:xfrm>
                    <a:off x="2112" y="3658"/>
                    <a:ext cx="0" cy="86"/>
                  </a:xfrm>
                  <a:prstGeom prst="line">
                    <a:avLst/>
                  </a:prstGeom>
                  <a:noFill/>
                  <a:ln w="6350">
                    <a:solidFill>
                      <a:schemeClr val="hlink"/>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6974" name="Line 801">
                    <a:extLst>
                      <a:ext uri="{FF2B5EF4-FFF2-40B4-BE49-F238E27FC236}">
                        <a16:creationId xmlns="" xmlns:a16="http://schemas.microsoft.com/office/drawing/2014/main" id="{AF851DB3-D8A4-4B64-8F50-FBCE10C37487}"/>
                      </a:ext>
                    </a:extLst>
                  </p:cNvPr>
                  <p:cNvSpPr>
                    <a:spLocks noChangeShapeType="1"/>
                  </p:cNvSpPr>
                  <p:nvPr/>
                </p:nvSpPr>
                <p:spPr bwMode="auto">
                  <a:xfrm>
                    <a:off x="2160"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6975" name="Line 802">
                    <a:extLst>
                      <a:ext uri="{FF2B5EF4-FFF2-40B4-BE49-F238E27FC236}">
                        <a16:creationId xmlns="" xmlns:a16="http://schemas.microsoft.com/office/drawing/2014/main" id="{01A6DB87-53BF-4B11-BB0A-C2B5F5F8566F}"/>
                      </a:ext>
                    </a:extLst>
                  </p:cNvPr>
                  <p:cNvSpPr>
                    <a:spLocks noChangeShapeType="1"/>
                  </p:cNvSpPr>
                  <p:nvPr/>
                </p:nvSpPr>
                <p:spPr bwMode="auto">
                  <a:xfrm>
                    <a:off x="2208"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6976" name="Line 803">
                    <a:extLst>
                      <a:ext uri="{FF2B5EF4-FFF2-40B4-BE49-F238E27FC236}">
                        <a16:creationId xmlns="" xmlns:a16="http://schemas.microsoft.com/office/drawing/2014/main" id="{F7D9FA00-DB53-42E3-9F8B-5773169CCCF0}"/>
                      </a:ext>
                    </a:extLst>
                  </p:cNvPr>
                  <p:cNvSpPr>
                    <a:spLocks noChangeShapeType="1"/>
                  </p:cNvSpPr>
                  <p:nvPr/>
                </p:nvSpPr>
                <p:spPr bwMode="auto">
                  <a:xfrm>
                    <a:off x="2256"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6977" name="Line 804">
                    <a:extLst>
                      <a:ext uri="{FF2B5EF4-FFF2-40B4-BE49-F238E27FC236}">
                        <a16:creationId xmlns="" xmlns:a16="http://schemas.microsoft.com/office/drawing/2014/main" id="{19E3DA55-4DD1-4C25-AF7D-4FF15D6811E3}"/>
                      </a:ext>
                    </a:extLst>
                  </p:cNvPr>
                  <p:cNvSpPr>
                    <a:spLocks noChangeShapeType="1"/>
                  </p:cNvSpPr>
                  <p:nvPr/>
                </p:nvSpPr>
                <p:spPr bwMode="auto">
                  <a:xfrm>
                    <a:off x="2304"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6978" name="Line 805">
                    <a:extLst>
                      <a:ext uri="{FF2B5EF4-FFF2-40B4-BE49-F238E27FC236}">
                        <a16:creationId xmlns="" xmlns:a16="http://schemas.microsoft.com/office/drawing/2014/main" id="{F32ED5D2-94A5-418D-877B-9A2D8DB83B35}"/>
                      </a:ext>
                    </a:extLst>
                  </p:cNvPr>
                  <p:cNvSpPr>
                    <a:spLocks noChangeShapeType="1"/>
                  </p:cNvSpPr>
                  <p:nvPr/>
                </p:nvSpPr>
                <p:spPr bwMode="auto">
                  <a:xfrm>
                    <a:off x="2352" y="3658"/>
                    <a:ext cx="0" cy="6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6979" name="Line 806">
                    <a:extLst>
                      <a:ext uri="{FF2B5EF4-FFF2-40B4-BE49-F238E27FC236}">
                        <a16:creationId xmlns="" xmlns:a16="http://schemas.microsoft.com/office/drawing/2014/main" id="{2CA27D62-1DE8-47DE-AC2D-F8D5B2549C53}"/>
                      </a:ext>
                    </a:extLst>
                  </p:cNvPr>
                  <p:cNvSpPr>
                    <a:spLocks noChangeShapeType="1"/>
                  </p:cNvSpPr>
                  <p:nvPr/>
                </p:nvSpPr>
                <p:spPr bwMode="auto">
                  <a:xfrm>
                    <a:off x="2400" y="3658"/>
                    <a:ext cx="0" cy="42"/>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6980" name="Line 807">
                    <a:extLst>
                      <a:ext uri="{FF2B5EF4-FFF2-40B4-BE49-F238E27FC236}">
                        <a16:creationId xmlns="" xmlns:a16="http://schemas.microsoft.com/office/drawing/2014/main" id="{5C20CDC7-77A4-475E-A935-689E98BDAAAC}"/>
                      </a:ext>
                    </a:extLst>
                  </p:cNvPr>
                  <p:cNvSpPr>
                    <a:spLocks noChangeShapeType="1"/>
                  </p:cNvSpPr>
                  <p:nvPr/>
                </p:nvSpPr>
                <p:spPr bwMode="auto">
                  <a:xfrm>
                    <a:off x="2448" y="3658"/>
                    <a:ext cx="0" cy="42"/>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6981" name="Line 808">
                    <a:extLst>
                      <a:ext uri="{FF2B5EF4-FFF2-40B4-BE49-F238E27FC236}">
                        <a16:creationId xmlns="" xmlns:a16="http://schemas.microsoft.com/office/drawing/2014/main" id="{98619466-6453-4557-963D-E0B509418AA8}"/>
                      </a:ext>
                    </a:extLst>
                  </p:cNvPr>
                  <p:cNvSpPr>
                    <a:spLocks noChangeShapeType="1"/>
                  </p:cNvSpPr>
                  <p:nvPr/>
                </p:nvSpPr>
                <p:spPr bwMode="auto">
                  <a:xfrm>
                    <a:off x="2496" y="3658"/>
                    <a:ext cx="0" cy="42"/>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6982" name="Line 809">
                    <a:extLst>
                      <a:ext uri="{FF2B5EF4-FFF2-40B4-BE49-F238E27FC236}">
                        <a16:creationId xmlns="" xmlns:a16="http://schemas.microsoft.com/office/drawing/2014/main" id="{B480433C-EC66-4B56-9D85-63EC3749B728}"/>
                      </a:ext>
                    </a:extLst>
                  </p:cNvPr>
                  <p:cNvSpPr>
                    <a:spLocks noChangeShapeType="1"/>
                  </p:cNvSpPr>
                  <p:nvPr/>
                </p:nvSpPr>
                <p:spPr bwMode="auto">
                  <a:xfrm>
                    <a:off x="2544" y="3658"/>
                    <a:ext cx="0" cy="42"/>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6983" name="Line 810">
                    <a:extLst>
                      <a:ext uri="{FF2B5EF4-FFF2-40B4-BE49-F238E27FC236}">
                        <a16:creationId xmlns="" xmlns:a16="http://schemas.microsoft.com/office/drawing/2014/main" id="{905E82EB-B116-447A-A407-13355D99A9E3}"/>
                      </a:ext>
                    </a:extLst>
                  </p:cNvPr>
                  <p:cNvSpPr>
                    <a:spLocks noChangeShapeType="1"/>
                  </p:cNvSpPr>
                  <p:nvPr/>
                </p:nvSpPr>
                <p:spPr bwMode="auto">
                  <a:xfrm>
                    <a:off x="2592" y="3658"/>
                    <a:ext cx="0" cy="69"/>
                  </a:xfrm>
                  <a:prstGeom prst="line">
                    <a:avLst/>
                  </a:prstGeom>
                  <a:noFill/>
                  <a:ln w="6350">
                    <a:solidFill>
                      <a:schemeClr val="hlink"/>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6984" name="Line 811">
                    <a:extLst>
                      <a:ext uri="{FF2B5EF4-FFF2-40B4-BE49-F238E27FC236}">
                        <a16:creationId xmlns="" xmlns:a16="http://schemas.microsoft.com/office/drawing/2014/main" id="{37A0E79C-3687-438D-99EB-BECBC16DBB73}"/>
                      </a:ext>
                    </a:extLst>
                  </p:cNvPr>
                  <p:cNvSpPr>
                    <a:spLocks noChangeShapeType="1"/>
                  </p:cNvSpPr>
                  <p:nvPr/>
                </p:nvSpPr>
                <p:spPr bwMode="auto">
                  <a:xfrm>
                    <a:off x="2640"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6985" name="Line 812">
                    <a:extLst>
                      <a:ext uri="{FF2B5EF4-FFF2-40B4-BE49-F238E27FC236}">
                        <a16:creationId xmlns="" xmlns:a16="http://schemas.microsoft.com/office/drawing/2014/main" id="{A5D47841-E91B-453B-BD13-78F57AD6B6C8}"/>
                      </a:ext>
                    </a:extLst>
                  </p:cNvPr>
                  <p:cNvSpPr>
                    <a:spLocks noChangeShapeType="1"/>
                  </p:cNvSpPr>
                  <p:nvPr/>
                </p:nvSpPr>
                <p:spPr bwMode="auto">
                  <a:xfrm>
                    <a:off x="2688"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6986" name="Line 813">
                    <a:extLst>
                      <a:ext uri="{FF2B5EF4-FFF2-40B4-BE49-F238E27FC236}">
                        <a16:creationId xmlns="" xmlns:a16="http://schemas.microsoft.com/office/drawing/2014/main" id="{D7123CE7-8968-4A8F-A60B-65EB32FD13E5}"/>
                      </a:ext>
                    </a:extLst>
                  </p:cNvPr>
                  <p:cNvSpPr>
                    <a:spLocks noChangeShapeType="1"/>
                  </p:cNvSpPr>
                  <p:nvPr/>
                </p:nvSpPr>
                <p:spPr bwMode="auto">
                  <a:xfrm>
                    <a:off x="2736"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6987" name="Line 814">
                    <a:extLst>
                      <a:ext uri="{FF2B5EF4-FFF2-40B4-BE49-F238E27FC236}">
                        <a16:creationId xmlns="" xmlns:a16="http://schemas.microsoft.com/office/drawing/2014/main" id="{D2C0B56A-E845-408D-8846-08F20ED5D09B}"/>
                      </a:ext>
                    </a:extLst>
                  </p:cNvPr>
                  <p:cNvSpPr>
                    <a:spLocks noChangeShapeType="1"/>
                  </p:cNvSpPr>
                  <p:nvPr/>
                </p:nvSpPr>
                <p:spPr bwMode="auto">
                  <a:xfrm>
                    <a:off x="2784" y="3658"/>
                    <a:ext cx="0" cy="6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6988" name="Line 815">
                    <a:extLst>
                      <a:ext uri="{FF2B5EF4-FFF2-40B4-BE49-F238E27FC236}">
                        <a16:creationId xmlns="" xmlns:a16="http://schemas.microsoft.com/office/drawing/2014/main" id="{A3AA8D37-4433-483C-A8E4-684449E6388A}"/>
                      </a:ext>
                    </a:extLst>
                  </p:cNvPr>
                  <p:cNvSpPr>
                    <a:spLocks noChangeShapeType="1"/>
                  </p:cNvSpPr>
                  <p:nvPr/>
                </p:nvSpPr>
                <p:spPr bwMode="auto">
                  <a:xfrm>
                    <a:off x="2832"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6989" name="Line 816">
                    <a:extLst>
                      <a:ext uri="{FF2B5EF4-FFF2-40B4-BE49-F238E27FC236}">
                        <a16:creationId xmlns="" xmlns:a16="http://schemas.microsoft.com/office/drawing/2014/main" id="{FC196505-E935-4F43-B18F-648ED7E437DD}"/>
                      </a:ext>
                    </a:extLst>
                  </p:cNvPr>
                  <p:cNvSpPr>
                    <a:spLocks noChangeShapeType="1"/>
                  </p:cNvSpPr>
                  <p:nvPr/>
                </p:nvSpPr>
                <p:spPr bwMode="auto">
                  <a:xfrm>
                    <a:off x="2880"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6990" name="Line 817">
                    <a:extLst>
                      <a:ext uri="{FF2B5EF4-FFF2-40B4-BE49-F238E27FC236}">
                        <a16:creationId xmlns="" xmlns:a16="http://schemas.microsoft.com/office/drawing/2014/main" id="{2CD219AA-D1BB-4C9D-9AAC-AF3E0CFA6059}"/>
                      </a:ext>
                    </a:extLst>
                  </p:cNvPr>
                  <p:cNvSpPr>
                    <a:spLocks noChangeShapeType="1"/>
                  </p:cNvSpPr>
                  <p:nvPr/>
                </p:nvSpPr>
                <p:spPr bwMode="auto">
                  <a:xfrm>
                    <a:off x="2928"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6991" name="Line 818">
                    <a:extLst>
                      <a:ext uri="{FF2B5EF4-FFF2-40B4-BE49-F238E27FC236}">
                        <a16:creationId xmlns="" xmlns:a16="http://schemas.microsoft.com/office/drawing/2014/main" id="{0EFFB2AD-1672-41B1-B92C-2C18102A0738}"/>
                      </a:ext>
                    </a:extLst>
                  </p:cNvPr>
                  <p:cNvSpPr>
                    <a:spLocks noChangeShapeType="1"/>
                  </p:cNvSpPr>
                  <p:nvPr/>
                </p:nvSpPr>
                <p:spPr bwMode="auto">
                  <a:xfrm>
                    <a:off x="2976"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6992" name="Line 819">
                    <a:extLst>
                      <a:ext uri="{FF2B5EF4-FFF2-40B4-BE49-F238E27FC236}">
                        <a16:creationId xmlns="" xmlns:a16="http://schemas.microsoft.com/office/drawing/2014/main" id="{B0CF112B-7430-49F7-8F00-2221ED067113}"/>
                      </a:ext>
                    </a:extLst>
                  </p:cNvPr>
                  <p:cNvSpPr>
                    <a:spLocks noChangeShapeType="1"/>
                  </p:cNvSpPr>
                  <p:nvPr/>
                </p:nvSpPr>
                <p:spPr bwMode="auto">
                  <a:xfrm>
                    <a:off x="3024" y="3658"/>
                    <a:ext cx="0" cy="86"/>
                  </a:xfrm>
                  <a:prstGeom prst="line">
                    <a:avLst/>
                  </a:prstGeom>
                  <a:noFill/>
                  <a:ln w="6350">
                    <a:solidFill>
                      <a:schemeClr val="hlink"/>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6993" name="Line 820">
                    <a:extLst>
                      <a:ext uri="{FF2B5EF4-FFF2-40B4-BE49-F238E27FC236}">
                        <a16:creationId xmlns="" xmlns:a16="http://schemas.microsoft.com/office/drawing/2014/main" id="{E08C258B-D3C2-484D-9028-A284E07A06DF}"/>
                      </a:ext>
                    </a:extLst>
                  </p:cNvPr>
                  <p:cNvSpPr>
                    <a:spLocks noChangeShapeType="1"/>
                  </p:cNvSpPr>
                  <p:nvPr/>
                </p:nvSpPr>
                <p:spPr bwMode="auto">
                  <a:xfrm>
                    <a:off x="3072"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6994" name="Line 821">
                    <a:extLst>
                      <a:ext uri="{FF2B5EF4-FFF2-40B4-BE49-F238E27FC236}">
                        <a16:creationId xmlns="" xmlns:a16="http://schemas.microsoft.com/office/drawing/2014/main" id="{9D76D537-F3BD-4E0A-9E00-B072798F220F}"/>
                      </a:ext>
                    </a:extLst>
                  </p:cNvPr>
                  <p:cNvSpPr>
                    <a:spLocks noChangeShapeType="1"/>
                  </p:cNvSpPr>
                  <p:nvPr/>
                </p:nvSpPr>
                <p:spPr bwMode="auto">
                  <a:xfrm>
                    <a:off x="3120"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6995" name="Line 822">
                    <a:extLst>
                      <a:ext uri="{FF2B5EF4-FFF2-40B4-BE49-F238E27FC236}">
                        <a16:creationId xmlns="" xmlns:a16="http://schemas.microsoft.com/office/drawing/2014/main" id="{9DB18C83-761D-46E4-85D2-2ACF47D91380}"/>
                      </a:ext>
                    </a:extLst>
                  </p:cNvPr>
                  <p:cNvSpPr>
                    <a:spLocks noChangeShapeType="1"/>
                  </p:cNvSpPr>
                  <p:nvPr/>
                </p:nvSpPr>
                <p:spPr bwMode="auto">
                  <a:xfrm>
                    <a:off x="3168"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6996" name="Line 823">
                    <a:extLst>
                      <a:ext uri="{FF2B5EF4-FFF2-40B4-BE49-F238E27FC236}">
                        <a16:creationId xmlns="" xmlns:a16="http://schemas.microsoft.com/office/drawing/2014/main" id="{8FF85D70-9CF3-4B19-9699-32429FE56FCE}"/>
                      </a:ext>
                    </a:extLst>
                  </p:cNvPr>
                  <p:cNvSpPr>
                    <a:spLocks noChangeShapeType="1"/>
                  </p:cNvSpPr>
                  <p:nvPr/>
                </p:nvSpPr>
                <p:spPr bwMode="auto">
                  <a:xfrm>
                    <a:off x="3216"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6997" name="Line 824">
                    <a:extLst>
                      <a:ext uri="{FF2B5EF4-FFF2-40B4-BE49-F238E27FC236}">
                        <a16:creationId xmlns="" xmlns:a16="http://schemas.microsoft.com/office/drawing/2014/main" id="{7E855EAE-450A-4F88-B0FA-A0677C1C45AC}"/>
                      </a:ext>
                    </a:extLst>
                  </p:cNvPr>
                  <p:cNvSpPr>
                    <a:spLocks noChangeShapeType="1"/>
                  </p:cNvSpPr>
                  <p:nvPr/>
                </p:nvSpPr>
                <p:spPr bwMode="auto">
                  <a:xfrm>
                    <a:off x="3264" y="3658"/>
                    <a:ext cx="0" cy="6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6998" name="Line 825">
                    <a:extLst>
                      <a:ext uri="{FF2B5EF4-FFF2-40B4-BE49-F238E27FC236}">
                        <a16:creationId xmlns="" xmlns:a16="http://schemas.microsoft.com/office/drawing/2014/main" id="{F873C62D-6BB8-4FF4-BCF2-8B9473E573EA}"/>
                      </a:ext>
                    </a:extLst>
                  </p:cNvPr>
                  <p:cNvSpPr>
                    <a:spLocks noChangeShapeType="1"/>
                  </p:cNvSpPr>
                  <p:nvPr/>
                </p:nvSpPr>
                <p:spPr bwMode="auto">
                  <a:xfrm>
                    <a:off x="3312"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6999" name="Line 826">
                    <a:extLst>
                      <a:ext uri="{FF2B5EF4-FFF2-40B4-BE49-F238E27FC236}">
                        <a16:creationId xmlns="" xmlns:a16="http://schemas.microsoft.com/office/drawing/2014/main" id="{520814F9-C700-4656-8D5B-86EFBFD059AF}"/>
                      </a:ext>
                    </a:extLst>
                  </p:cNvPr>
                  <p:cNvSpPr>
                    <a:spLocks noChangeShapeType="1"/>
                  </p:cNvSpPr>
                  <p:nvPr/>
                </p:nvSpPr>
                <p:spPr bwMode="auto">
                  <a:xfrm>
                    <a:off x="3360"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000" name="Line 827">
                    <a:extLst>
                      <a:ext uri="{FF2B5EF4-FFF2-40B4-BE49-F238E27FC236}">
                        <a16:creationId xmlns="" xmlns:a16="http://schemas.microsoft.com/office/drawing/2014/main" id="{E85B2C76-A4E8-4C4F-B0A7-3252D782679D}"/>
                      </a:ext>
                    </a:extLst>
                  </p:cNvPr>
                  <p:cNvSpPr>
                    <a:spLocks noChangeShapeType="1"/>
                  </p:cNvSpPr>
                  <p:nvPr/>
                </p:nvSpPr>
                <p:spPr bwMode="auto">
                  <a:xfrm>
                    <a:off x="3408"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001" name="Line 828">
                    <a:extLst>
                      <a:ext uri="{FF2B5EF4-FFF2-40B4-BE49-F238E27FC236}">
                        <a16:creationId xmlns="" xmlns:a16="http://schemas.microsoft.com/office/drawing/2014/main" id="{6E93F360-0BC1-4215-A639-B76C535B4A13}"/>
                      </a:ext>
                    </a:extLst>
                  </p:cNvPr>
                  <p:cNvSpPr>
                    <a:spLocks noChangeShapeType="1"/>
                  </p:cNvSpPr>
                  <p:nvPr/>
                </p:nvSpPr>
                <p:spPr bwMode="auto">
                  <a:xfrm>
                    <a:off x="3456"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002" name="Line 829">
                    <a:extLst>
                      <a:ext uri="{FF2B5EF4-FFF2-40B4-BE49-F238E27FC236}">
                        <a16:creationId xmlns="" xmlns:a16="http://schemas.microsoft.com/office/drawing/2014/main" id="{17D7D025-63BE-43E0-9F03-79894C4D1825}"/>
                      </a:ext>
                    </a:extLst>
                  </p:cNvPr>
                  <p:cNvSpPr>
                    <a:spLocks noChangeShapeType="1"/>
                  </p:cNvSpPr>
                  <p:nvPr/>
                </p:nvSpPr>
                <p:spPr bwMode="auto">
                  <a:xfrm>
                    <a:off x="3504" y="3658"/>
                    <a:ext cx="0" cy="86"/>
                  </a:xfrm>
                  <a:prstGeom prst="line">
                    <a:avLst/>
                  </a:prstGeom>
                  <a:noFill/>
                  <a:ln w="6350">
                    <a:solidFill>
                      <a:schemeClr val="hlink"/>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003" name="Line 830">
                    <a:extLst>
                      <a:ext uri="{FF2B5EF4-FFF2-40B4-BE49-F238E27FC236}">
                        <a16:creationId xmlns="" xmlns:a16="http://schemas.microsoft.com/office/drawing/2014/main" id="{496D69AA-79BF-49CC-9CAD-D3DB423D9EFD}"/>
                      </a:ext>
                    </a:extLst>
                  </p:cNvPr>
                  <p:cNvSpPr>
                    <a:spLocks noChangeShapeType="1"/>
                  </p:cNvSpPr>
                  <p:nvPr/>
                </p:nvSpPr>
                <p:spPr bwMode="auto">
                  <a:xfrm>
                    <a:off x="3552"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004" name="Line 831">
                    <a:extLst>
                      <a:ext uri="{FF2B5EF4-FFF2-40B4-BE49-F238E27FC236}">
                        <a16:creationId xmlns="" xmlns:a16="http://schemas.microsoft.com/office/drawing/2014/main" id="{3B1D0964-8647-437A-A406-3AE7CA6FDE24}"/>
                      </a:ext>
                    </a:extLst>
                  </p:cNvPr>
                  <p:cNvSpPr>
                    <a:spLocks noChangeShapeType="1"/>
                  </p:cNvSpPr>
                  <p:nvPr/>
                </p:nvSpPr>
                <p:spPr bwMode="auto">
                  <a:xfrm>
                    <a:off x="3600"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005" name="Line 832">
                    <a:extLst>
                      <a:ext uri="{FF2B5EF4-FFF2-40B4-BE49-F238E27FC236}">
                        <a16:creationId xmlns="" xmlns:a16="http://schemas.microsoft.com/office/drawing/2014/main" id="{58F31AF2-E7B5-4858-BE9D-170B3B1CE0C2}"/>
                      </a:ext>
                    </a:extLst>
                  </p:cNvPr>
                  <p:cNvSpPr>
                    <a:spLocks noChangeShapeType="1"/>
                  </p:cNvSpPr>
                  <p:nvPr/>
                </p:nvSpPr>
                <p:spPr bwMode="auto">
                  <a:xfrm>
                    <a:off x="3648"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006" name="Line 833">
                    <a:extLst>
                      <a:ext uri="{FF2B5EF4-FFF2-40B4-BE49-F238E27FC236}">
                        <a16:creationId xmlns="" xmlns:a16="http://schemas.microsoft.com/office/drawing/2014/main" id="{44C9CD8B-1FA7-4D68-8C57-EE186B9D175D}"/>
                      </a:ext>
                    </a:extLst>
                  </p:cNvPr>
                  <p:cNvSpPr>
                    <a:spLocks noChangeShapeType="1"/>
                  </p:cNvSpPr>
                  <p:nvPr/>
                </p:nvSpPr>
                <p:spPr bwMode="auto">
                  <a:xfrm>
                    <a:off x="3696" y="3658"/>
                    <a:ext cx="0" cy="6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007" name="Line 834">
                    <a:extLst>
                      <a:ext uri="{FF2B5EF4-FFF2-40B4-BE49-F238E27FC236}">
                        <a16:creationId xmlns="" xmlns:a16="http://schemas.microsoft.com/office/drawing/2014/main" id="{7675442E-9ECE-4426-B3C1-BE0590691ECD}"/>
                      </a:ext>
                    </a:extLst>
                  </p:cNvPr>
                  <p:cNvSpPr>
                    <a:spLocks noChangeShapeType="1"/>
                  </p:cNvSpPr>
                  <p:nvPr/>
                </p:nvSpPr>
                <p:spPr bwMode="auto">
                  <a:xfrm>
                    <a:off x="3744"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008" name="Line 835">
                    <a:extLst>
                      <a:ext uri="{FF2B5EF4-FFF2-40B4-BE49-F238E27FC236}">
                        <a16:creationId xmlns="" xmlns:a16="http://schemas.microsoft.com/office/drawing/2014/main" id="{B8B3B007-8CE5-4362-8ED7-8DFE434B0EBE}"/>
                      </a:ext>
                    </a:extLst>
                  </p:cNvPr>
                  <p:cNvSpPr>
                    <a:spLocks noChangeShapeType="1"/>
                  </p:cNvSpPr>
                  <p:nvPr/>
                </p:nvSpPr>
                <p:spPr bwMode="auto">
                  <a:xfrm>
                    <a:off x="3792"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009" name="Line 836">
                    <a:extLst>
                      <a:ext uri="{FF2B5EF4-FFF2-40B4-BE49-F238E27FC236}">
                        <a16:creationId xmlns="" xmlns:a16="http://schemas.microsoft.com/office/drawing/2014/main" id="{0A925D49-56BE-4890-A8E8-1A6A42E6A0E7}"/>
                      </a:ext>
                    </a:extLst>
                  </p:cNvPr>
                  <p:cNvSpPr>
                    <a:spLocks noChangeShapeType="1"/>
                  </p:cNvSpPr>
                  <p:nvPr/>
                </p:nvSpPr>
                <p:spPr bwMode="auto">
                  <a:xfrm>
                    <a:off x="3840"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010" name="Line 837">
                    <a:extLst>
                      <a:ext uri="{FF2B5EF4-FFF2-40B4-BE49-F238E27FC236}">
                        <a16:creationId xmlns="" xmlns:a16="http://schemas.microsoft.com/office/drawing/2014/main" id="{8140A9EB-714E-4EE0-A067-B328A07F6C10}"/>
                      </a:ext>
                    </a:extLst>
                  </p:cNvPr>
                  <p:cNvSpPr>
                    <a:spLocks noChangeShapeType="1"/>
                  </p:cNvSpPr>
                  <p:nvPr/>
                </p:nvSpPr>
                <p:spPr bwMode="auto">
                  <a:xfrm>
                    <a:off x="3888"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011" name="Line 838">
                    <a:extLst>
                      <a:ext uri="{FF2B5EF4-FFF2-40B4-BE49-F238E27FC236}">
                        <a16:creationId xmlns="" xmlns:a16="http://schemas.microsoft.com/office/drawing/2014/main" id="{CFFC4269-1F24-49BE-B219-B69FF86898E0}"/>
                      </a:ext>
                    </a:extLst>
                  </p:cNvPr>
                  <p:cNvSpPr>
                    <a:spLocks noChangeShapeType="1"/>
                  </p:cNvSpPr>
                  <p:nvPr/>
                </p:nvSpPr>
                <p:spPr bwMode="auto">
                  <a:xfrm>
                    <a:off x="3936" y="3658"/>
                    <a:ext cx="0" cy="86"/>
                  </a:xfrm>
                  <a:prstGeom prst="line">
                    <a:avLst/>
                  </a:prstGeom>
                  <a:noFill/>
                  <a:ln w="6350">
                    <a:solidFill>
                      <a:schemeClr val="hlink"/>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012" name="Line 839">
                    <a:extLst>
                      <a:ext uri="{FF2B5EF4-FFF2-40B4-BE49-F238E27FC236}">
                        <a16:creationId xmlns="" xmlns:a16="http://schemas.microsoft.com/office/drawing/2014/main" id="{FB0C6C23-DC0C-415A-90D8-DB9A5E9D179B}"/>
                      </a:ext>
                    </a:extLst>
                  </p:cNvPr>
                  <p:cNvSpPr>
                    <a:spLocks noChangeShapeType="1"/>
                  </p:cNvSpPr>
                  <p:nvPr/>
                </p:nvSpPr>
                <p:spPr bwMode="auto">
                  <a:xfrm>
                    <a:off x="3984"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013" name="Line 840">
                    <a:extLst>
                      <a:ext uri="{FF2B5EF4-FFF2-40B4-BE49-F238E27FC236}">
                        <a16:creationId xmlns="" xmlns:a16="http://schemas.microsoft.com/office/drawing/2014/main" id="{FEE03252-3B19-433A-8AE5-781F0C99F4B1}"/>
                      </a:ext>
                    </a:extLst>
                  </p:cNvPr>
                  <p:cNvSpPr>
                    <a:spLocks noChangeShapeType="1"/>
                  </p:cNvSpPr>
                  <p:nvPr/>
                </p:nvSpPr>
                <p:spPr bwMode="auto">
                  <a:xfrm>
                    <a:off x="4032"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014" name="Line 841">
                    <a:extLst>
                      <a:ext uri="{FF2B5EF4-FFF2-40B4-BE49-F238E27FC236}">
                        <a16:creationId xmlns="" xmlns:a16="http://schemas.microsoft.com/office/drawing/2014/main" id="{9ED1F6B5-1FBB-4EF3-914E-526D2FA08710}"/>
                      </a:ext>
                    </a:extLst>
                  </p:cNvPr>
                  <p:cNvSpPr>
                    <a:spLocks noChangeShapeType="1"/>
                  </p:cNvSpPr>
                  <p:nvPr/>
                </p:nvSpPr>
                <p:spPr bwMode="auto">
                  <a:xfrm>
                    <a:off x="4080"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015" name="Line 842">
                    <a:extLst>
                      <a:ext uri="{FF2B5EF4-FFF2-40B4-BE49-F238E27FC236}">
                        <a16:creationId xmlns="" xmlns:a16="http://schemas.microsoft.com/office/drawing/2014/main" id="{EE569EA3-E87F-4545-8A09-5F9CD80452CA}"/>
                      </a:ext>
                    </a:extLst>
                  </p:cNvPr>
                  <p:cNvSpPr>
                    <a:spLocks noChangeShapeType="1"/>
                  </p:cNvSpPr>
                  <p:nvPr/>
                </p:nvSpPr>
                <p:spPr bwMode="auto">
                  <a:xfrm>
                    <a:off x="4128"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016" name="Line 843">
                    <a:extLst>
                      <a:ext uri="{FF2B5EF4-FFF2-40B4-BE49-F238E27FC236}">
                        <a16:creationId xmlns="" xmlns:a16="http://schemas.microsoft.com/office/drawing/2014/main" id="{481F817D-55C0-4C96-963E-75EBBE444256}"/>
                      </a:ext>
                    </a:extLst>
                  </p:cNvPr>
                  <p:cNvSpPr>
                    <a:spLocks noChangeShapeType="1"/>
                  </p:cNvSpPr>
                  <p:nvPr/>
                </p:nvSpPr>
                <p:spPr bwMode="auto">
                  <a:xfrm>
                    <a:off x="4176" y="3658"/>
                    <a:ext cx="0" cy="6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017" name="Line 844">
                    <a:extLst>
                      <a:ext uri="{FF2B5EF4-FFF2-40B4-BE49-F238E27FC236}">
                        <a16:creationId xmlns="" xmlns:a16="http://schemas.microsoft.com/office/drawing/2014/main" id="{DD502F6B-411E-49EE-B457-6EFEB8A2CD72}"/>
                      </a:ext>
                    </a:extLst>
                  </p:cNvPr>
                  <p:cNvSpPr>
                    <a:spLocks noChangeShapeType="1"/>
                  </p:cNvSpPr>
                  <p:nvPr/>
                </p:nvSpPr>
                <p:spPr bwMode="auto">
                  <a:xfrm>
                    <a:off x="4224" y="3658"/>
                    <a:ext cx="0" cy="42"/>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018" name="Line 845">
                    <a:extLst>
                      <a:ext uri="{FF2B5EF4-FFF2-40B4-BE49-F238E27FC236}">
                        <a16:creationId xmlns="" xmlns:a16="http://schemas.microsoft.com/office/drawing/2014/main" id="{C9D9B04B-2A92-44CA-B322-A502E903D46F}"/>
                      </a:ext>
                    </a:extLst>
                  </p:cNvPr>
                  <p:cNvSpPr>
                    <a:spLocks noChangeShapeType="1"/>
                  </p:cNvSpPr>
                  <p:nvPr/>
                </p:nvSpPr>
                <p:spPr bwMode="auto">
                  <a:xfrm>
                    <a:off x="4272" y="3658"/>
                    <a:ext cx="0" cy="42"/>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019" name="Line 846">
                    <a:extLst>
                      <a:ext uri="{FF2B5EF4-FFF2-40B4-BE49-F238E27FC236}">
                        <a16:creationId xmlns="" xmlns:a16="http://schemas.microsoft.com/office/drawing/2014/main" id="{025D8208-5315-469D-81FA-C6122F17221B}"/>
                      </a:ext>
                    </a:extLst>
                  </p:cNvPr>
                  <p:cNvSpPr>
                    <a:spLocks noChangeShapeType="1"/>
                  </p:cNvSpPr>
                  <p:nvPr/>
                </p:nvSpPr>
                <p:spPr bwMode="auto">
                  <a:xfrm>
                    <a:off x="4320" y="3658"/>
                    <a:ext cx="0" cy="42"/>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020" name="Line 847">
                    <a:extLst>
                      <a:ext uri="{FF2B5EF4-FFF2-40B4-BE49-F238E27FC236}">
                        <a16:creationId xmlns="" xmlns:a16="http://schemas.microsoft.com/office/drawing/2014/main" id="{F2BB7F84-7AA4-4F5E-9BCE-8C31C47E34FA}"/>
                      </a:ext>
                    </a:extLst>
                  </p:cNvPr>
                  <p:cNvSpPr>
                    <a:spLocks noChangeShapeType="1"/>
                  </p:cNvSpPr>
                  <p:nvPr/>
                </p:nvSpPr>
                <p:spPr bwMode="auto">
                  <a:xfrm>
                    <a:off x="4368" y="3658"/>
                    <a:ext cx="0" cy="42"/>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021" name="Line 848">
                    <a:extLst>
                      <a:ext uri="{FF2B5EF4-FFF2-40B4-BE49-F238E27FC236}">
                        <a16:creationId xmlns="" xmlns:a16="http://schemas.microsoft.com/office/drawing/2014/main" id="{665E4328-3138-4CF1-B29E-D2C2FC2A8EF2}"/>
                      </a:ext>
                    </a:extLst>
                  </p:cNvPr>
                  <p:cNvSpPr>
                    <a:spLocks noChangeShapeType="1"/>
                  </p:cNvSpPr>
                  <p:nvPr/>
                </p:nvSpPr>
                <p:spPr bwMode="auto">
                  <a:xfrm>
                    <a:off x="4416" y="3658"/>
                    <a:ext cx="0" cy="69"/>
                  </a:xfrm>
                  <a:prstGeom prst="line">
                    <a:avLst/>
                  </a:prstGeom>
                  <a:noFill/>
                  <a:ln w="6350">
                    <a:solidFill>
                      <a:schemeClr val="hlink"/>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022" name="Line 849">
                    <a:extLst>
                      <a:ext uri="{FF2B5EF4-FFF2-40B4-BE49-F238E27FC236}">
                        <a16:creationId xmlns="" xmlns:a16="http://schemas.microsoft.com/office/drawing/2014/main" id="{7EF4F705-DFB1-4BCA-B96B-2041670D4330}"/>
                      </a:ext>
                    </a:extLst>
                  </p:cNvPr>
                  <p:cNvSpPr>
                    <a:spLocks noChangeShapeType="1"/>
                  </p:cNvSpPr>
                  <p:nvPr/>
                </p:nvSpPr>
                <p:spPr bwMode="auto">
                  <a:xfrm>
                    <a:off x="4464"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023" name="Line 850">
                    <a:extLst>
                      <a:ext uri="{FF2B5EF4-FFF2-40B4-BE49-F238E27FC236}">
                        <a16:creationId xmlns="" xmlns:a16="http://schemas.microsoft.com/office/drawing/2014/main" id="{5B3B6B98-3F4B-40F8-BB55-91CFBE68F88C}"/>
                      </a:ext>
                    </a:extLst>
                  </p:cNvPr>
                  <p:cNvSpPr>
                    <a:spLocks noChangeShapeType="1"/>
                  </p:cNvSpPr>
                  <p:nvPr/>
                </p:nvSpPr>
                <p:spPr bwMode="auto">
                  <a:xfrm>
                    <a:off x="4512"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024" name="Line 851">
                    <a:extLst>
                      <a:ext uri="{FF2B5EF4-FFF2-40B4-BE49-F238E27FC236}">
                        <a16:creationId xmlns="" xmlns:a16="http://schemas.microsoft.com/office/drawing/2014/main" id="{1026CD90-6127-4A97-A2E4-FB9E00FEA583}"/>
                      </a:ext>
                    </a:extLst>
                  </p:cNvPr>
                  <p:cNvSpPr>
                    <a:spLocks noChangeShapeType="1"/>
                  </p:cNvSpPr>
                  <p:nvPr/>
                </p:nvSpPr>
                <p:spPr bwMode="auto">
                  <a:xfrm>
                    <a:off x="4560"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025" name="Line 852">
                    <a:extLst>
                      <a:ext uri="{FF2B5EF4-FFF2-40B4-BE49-F238E27FC236}">
                        <a16:creationId xmlns="" xmlns:a16="http://schemas.microsoft.com/office/drawing/2014/main" id="{84ECCED0-A4D3-4846-8BBE-BDDC0ED37441}"/>
                      </a:ext>
                    </a:extLst>
                  </p:cNvPr>
                  <p:cNvSpPr>
                    <a:spLocks noChangeShapeType="1"/>
                  </p:cNvSpPr>
                  <p:nvPr/>
                </p:nvSpPr>
                <p:spPr bwMode="auto">
                  <a:xfrm>
                    <a:off x="4608" y="3658"/>
                    <a:ext cx="0" cy="6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026" name="Line 853">
                    <a:extLst>
                      <a:ext uri="{FF2B5EF4-FFF2-40B4-BE49-F238E27FC236}">
                        <a16:creationId xmlns="" xmlns:a16="http://schemas.microsoft.com/office/drawing/2014/main" id="{07CE2C4E-C32D-40DB-96C4-05D738FD199A}"/>
                      </a:ext>
                    </a:extLst>
                  </p:cNvPr>
                  <p:cNvSpPr>
                    <a:spLocks noChangeShapeType="1"/>
                  </p:cNvSpPr>
                  <p:nvPr/>
                </p:nvSpPr>
                <p:spPr bwMode="auto">
                  <a:xfrm>
                    <a:off x="4656"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027" name="Line 854">
                    <a:extLst>
                      <a:ext uri="{FF2B5EF4-FFF2-40B4-BE49-F238E27FC236}">
                        <a16:creationId xmlns="" xmlns:a16="http://schemas.microsoft.com/office/drawing/2014/main" id="{597F0146-1B5C-471E-87B3-74F5F4D077E4}"/>
                      </a:ext>
                    </a:extLst>
                  </p:cNvPr>
                  <p:cNvSpPr>
                    <a:spLocks noChangeShapeType="1"/>
                  </p:cNvSpPr>
                  <p:nvPr/>
                </p:nvSpPr>
                <p:spPr bwMode="auto">
                  <a:xfrm>
                    <a:off x="4704"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028" name="Line 855">
                    <a:extLst>
                      <a:ext uri="{FF2B5EF4-FFF2-40B4-BE49-F238E27FC236}">
                        <a16:creationId xmlns="" xmlns:a16="http://schemas.microsoft.com/office/drawing/2014/main" id="{C93E87C1-2BF0-4482-B39C-38FBCAE866AB}"/>
                      </a:ext>
                    </a:extLst>
                  </p:cNvPr>
                  <p:cNvSpPr>
                    <a:spLocks noChangeShapeType="1"/>
                  </p:cNvSpPr>
                  <p:nvPr/>
                </p:nvSpPr>
                <p:spPr bwMode="auto">
                  <a:xfrm>
                    <a:off x="4752"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grpSp>
            <p:sp>
              <p:nvSpPr>
                <p:cNvPr id="37029" name="Line 856">
                  <a:extLst>
                    <a:ext uri="{FF2B5EF4-FFF2-40B4-BE49-F238E27FC236}">
                      <a16:creationId xmlns="" xmlns:a16="http://schemas.microsoft.com/office/drawing/2014/main" id="{CD7F5895-356C-46C5-A925-7526D4C64286}"/>
                    </a:ext>
                  </a:extLst>
                </p:cNvPr>
                <p:cNvSpPr>
                  <a:spLocks noChangeShapeType="1"/>
                </p:cNvSpPr>
                <p:nvPr/>
              </p:nvSpPr>
              <p:spPr bwMode="auto">
                <a:xfrm>
                  <a:off x="4800"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030" name="Line 857">
                  <a:extLst>
                    <a:ext uri="{FF2B5EF4-FFF2-40B4-BE49-F238E27FC236}">
                      <a16:creationId xmlns="" xmlns:a16="http://schemas.microsoft.com/office/drawing/2014/main" id="{6D821596-3F16-41E9-A05E-9518C846D665}"/>
                    </a:ext>
                  </a:extLst>
                </p:cNvPr>
                <p:cNvSpPr>
                  <a:spLocks noChangeShapeType="1"/>
                </p:cNvSpPr>
                <p:nvPr/>
              </p:nvSpPr>
              <p:spPr bwMode="auto">
                <a:xfrm>
                  <a:off x="4848" y="3658"/>
                  <a:ext cx="0" cy="86"/>
                </a:xfrm>
                <a:prstGeom prst="line">
                  <a:avLst/>
                </a:prstGeom>
                <a:noFill/>
                <a:ln w="6350">
                  <a:solidFill>
                    <a:schemeClr val="hlink"/>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grpSp>
          <p:sp>
            <p:nvSpPr>
              <p:cNvPr id="416602" name="Rectangle 858">
                <a:extLst>
                  <a:ext uri="{FF2B5EF4-FFF2-40B4-BE49-F238E27FC236}">
                    <a16:creationId xmlns="" xmlns:a16="http://schemas.microsoft.com/office/drawing/2014/main" id="{57CA965F-625E-4196-B9FA-6EE03A8B4DC1}"/>
                  </a:ext>
                </a:extLst>
              </p:cNvPr>
              <p:cNvSpPr>
                <a:spLocks noChangeArrowheads="1"/>
              </p:cNvSpPr>
              <p:nvPr/>
            </p:nvSpPr>
            <p:spPr bwMode="auto">
              <a:xfrm rot="21600000">
                <a:off x="-47" y="3348"/>
                <a:ext cx="1828" cy="173"/>
              </a:xfrm>
              <a:prstGeom prst="rect">
                <a:avLst/>
              </a:prstGeom>
              <a:noFill/>
              <a:ln w="9525">
                <a:noFill/>
                <a:miter lim="800000"/>
                <a:headEnd type="none" w="sm" len="sm"/>
                <a:tailEnd type="none" w="sm" len="sm"/>
              </a:ln>
              <a:effectLst/>
            </p:spPr>
            <p:txBody>
              <a:bodyPr>
                <a:spAutoFit/>
              </a:bodyPr>
              <a:lstStyle/>
              <a:p>
                <a:pPr eaLnBrk="0" hangingPunct="0">
                  <a:buFontTx/>
                  <a:buNone/>
                  <a:defRPr/>
                </a:pPr>
                <a:r>
                  <a:rPr lang="en-US" sz="750" b="1">
                    <a:solidFill>
                      <a:srgbClr val="040000"/>
                    </a:solidFill>
                    <a:effectLst>
                      <a:outerShdw blurRad="38100" dist="38100" dir="2700000" algn="tl">
                        <a:srgbClr val="FFFFFF"/>
                      </a:outerShdw>
                    </a:effectLst>
                    <a:latin typeface="Times New Roman" panose="02020603050405020304" pitchFamily="18" charset="0"/>
                  </a:rPr>
                  <a:t>0     1      2     3      4      5      6       7     8      9     10</a:t>
                </a:r>
              </a:p>
            </p:txBody>
          </p:sp>
        </p:grpSp>
        <p:grpSp>
          <p:nvGrpSpPr>
            <p:cNvPr id="37032" name="Group 859">
              <a:extLst>
                <a:ext uri="{FF2B5EF4-FFF2-40B4-BE49-F238E27FC236}">
                  <a16:creationId xmlns="" xmlns:a16="http://schemas.microsoft.com/office/drawing/2014/main" id="{C0BFF9E4-DF2D-4793-B791-7D2572ECD081}"/>
                </a:ext>
              </a:extLst>
            </p:cNvPr>
            <p:cNvGrpSpPr>
              <a:grpSpLocks/>
            </p:cNvGrpSpPr>
            <p:nvPr/>
          </p:nvGrpSpPr>
          <p:grpSpPr bwMode="auto">
            <a:xfrm>
              <a:off x="668" y="1980"/>
              <a:ext cx="1828" cy="199"/>
              <a:chOff x="-48" y="3324"/>
              <a:chExt cx="1828" cy="199"/>
            </a:xfrm>
          </p:grpSpPr>
          <p:grpSp>
            <p:nvGrpSpPr>
              <p:cNvPr id="37033" name="Group 860">
                <a:extLst>
                  <a:ext uri="{FF2B5EF4-FFF2-40B4-BE49-F238E27FC236}">
                    <a16:creationId xmlns="" xmlns:a16="http://schemas.microsoft.com/office/drawing/2014/main" id="{B88F5910-8767-4129-B9A9-8C38EBF04387}"/>
                  </a:ext>
                </a:extLst>
              </p:cNvPr>
              <p:cNvGrpSpPr>
                <a:grpSpLocks/>
              </p:cNvGrpSpPr>
              <p:nvPr/>
            </p:nvGrpSpPr>
            <p:grpSpPr bwMode="auto">
              <a:xfrm>
                <a:off x="24" y="3324"/>
                <a:ext cx="1560" cy="36"/>
                <a:chOff x="288" y="3658"/>
                <a:chExt cx="4560" cy="86"/>
              </a:xfrm>
            </p:grpSpPr>
            <p:grpSp>
              <p:nvGrpSpPr>
                <p:cNvPr id="37034" name="Group 861">
                  <a:extLst>
                    <a:ext uri="{FF2B5EF4-FFF2-40B4-BE49-F238E27FC236}">
                      <a16:creationId xmlns="" xmlns:a16="http://schemas.microsoft.com/office/drawing/2014/main" id="{07FD56ED-7D7A-41F4-8A74-11D6756C4221}"/>
                    </a:ext>
                  </a:extLst>
                </p:cNvPr>
                <p:cNvGrpSpPr>
                  <a:grpSpLocks/>
                </p:cNvGrpSpPr>
                <p:nvPr/>
              </p:nvGrpSpPr>
              <p:grpSpPr bwMode="auto">
                <a:xfrm>
                  <a:off x="288" y="3658"/>
                  <a:ext cx="4464" cy="86"/>
                  <a:chOff x="288" y="3658"/>
                  <a:chExt cx="4464" cy="86"/>
                </a:xfrm>
              </p:grpSpPr>
              <p:sp>
                <p:nvSpPr>
                  <p:cNvPr id="37035" name="Line 862">
                    <a:extLst>
                      <a:ext uri="{FF2B5EF4-FFF2-40B4-BE49-F238E27FC236}">
                        <a16:creationId xmlns="" xmlns:a16="http://schemas.microsoft.com/office/drawing/2014/main" id="{63BD9C6C-6C47-4F08-837E-DF6275E3D9CB}"/>
                      </a:ext>
                    </a:extLst>
                  </p:cNvPr>
                  <p:cNvSpPr>
                    <a:spLocks noChangeShapeType="1"/>
                  </p:cNvSpPr>
                  <p:nvPr/>
                </p:nvSpPr>
                <p:spPr bwMode="auto">
                  <a:xfrm>
                    <a:off x="288" y="3658"/>
                    <a:ext cx="0" cy="77"/>
                  </a:xfrm>
                  <a:prstGeom prst="line">
                    <a:avLst/>
                  </a:prstGeom>
                  <a:noFill/>
                  <a:ln w="6350">
                    <a:solidFill>
                      <a:schemeClr val="hlink"/>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036" name="Line 863">
                    <a:extLst>
                      <a:ext uri="{FF2B5EF4-FFF2-40B4-BE49-F238E27FC236}">
                        <a16:creationId xmlns="" xmlns:a16="http://schemas.microsoft.com/office/drawing/2014/main" id="{76EFEDA3-15F2-4453-BA6F-53D45421A091}"/>
                      </a:ext>
                    </a:extLst>
                  </p:cNvPr>
                  <p:cNvSpPr>
                    <a:spLocks noChangeShapeType="1"/>
                  </p:cNvSpPr>
                  <p:nvPr/>
                </p:nvSpPr>
                <p:spPr bwMode="auto">
                  <a:xfrm>
                    <a:off x="336"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037" name="Line 864">
                    <a:extLst>
                      <a:ext uri="{FF2B5EF4-FFF2-40B4-BE49-F238E27FC236}">
                        <a16:creationId xmlns="" xmlns:a16="http://schemas.microsoft.com/office/drawing/2014/main" id="{879C836C-29BF-40D3-BAFA-E02975116794}"/>
                      </a:ext>
                    </a:extLst>
                  </p:cNvPr>
                  <p:cNvSpPr>
                    <a:spLocks noChangeShapeType="1"/>
                  </p:cNvSpPr>
                  <p:nvPr/>
                </p:nvSpPr>
                <p:spPr bwMode="auto">
                  <a:xfrm>
                    <a:off x="384"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038" name="Line 865">
                    <a:extLst>
                      <a:ext uri="{FF2B5EF4-FFF2-40B4-BE49-F238E27FC236}">
                        <a16:creationId xmlns="" xmlns:a16="http://schemas.microsoft.com/office/drawing/2014/main" id="{D3D2AE27-4D7D-46BE-853E-95B9A16EEB68}"/>
                      </a:ext>
                    </a:extLst>
                  </p:cNvPr>
                  <p:cNvSpPr>
                    <a:spLocks noChangeShapeType="1"/>
                  </p:cNvSpPr>
                  <p:nvPr/>
                </p:nvSpPr>
                <p:spPr bwMode="auto">
                  <a:xfrm>
                    <a:off x="432"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039" name="Line 866">
                    <a:extLst>
                      <a:ext uri="{FF2B5EF4-FFF2-40B4-BE49-F238E27FC236}">
                        <a16:creationId xmlns="" xmlns:a16="http://schemas.microsoft.com/office/drawing/2014/main" id="{216792BB-364E-4CB8-9B1D-9296ECE59200}"/>
                      </a:ext>
                    </a:extLst>
                  </p:cNvPr>
                  <p:cNvSpPr>
                    <a:spLocks noChangeShapeType="1"/>
                  </p:cNvSpPr>
                  <p:nvPr/>
                </p:nvSpPr>
                <p:spPr bwMode="auto">
                  <a:xfrm>
                    <a:off x="480"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040" name="Line 867">
                    <a:extLst>
                      <a:ext uri="{FF2B5EF4-FFF2-40B4-BE49-F238E27FC236}">
                        <a16:creationId xmlns="" xmlns:a16="http://schemas.microsoft.com/office/drawing/2014/main" id="{DCAEA658-5367-4843-AF21-C83618E1BDB8}"/>
                      </a:ext>
                    </a:extLst>
                  </p:cNvPr>
                  <p:cNvSpPr>
                    <a:spLocks noChangeShapeType="1"/>
                  </p:cNvSpPr>
                  <p:nvPr/>
                </p:nvSpPr>
                <p:spPr bwMode="auto">
                  <a:xfrm>
                    <a:off x="528" y="3658"/>
                    <a:ext cx="0" cy="6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041" name="Line 868">
                    <a:extLst>
                      <a:ext uri="{FF2B5EF4-FFF2-40B4-BE49-F238E27FC236}">
                        <a16:creationId xmlns="" xmlns:a16="http://schemas.microsoft.com/office/drawing/2014/main" id="{B32E71C6-6DC9-4924-B028-CCCE7E0BB331}"/>
                      </a:ext>
                    </a:extLst>
                  </p:cNvPr>
                  <p:cNvSpPr>
                    <a:spLocks noChangeShapeType="1"/>
                  </p:cNvSpPr>
                  <p:nvPr/>
                </p:nvSpPr>
                <p:spPr bwMode="auto">
                  <a:xfrm>
                    <a:off x="576" y="3658"/>
                    <a:ext cx="0" cy="42"/>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042" name="Line 869">
                    <a:extLst>
                      <a:ext uri="{FF2B5EF4-FFF2-40B4-BE49-F238E27FC236}">
                        <a16:creationId xmlns="" xmlns:a16="http://schemas.microsoft.com/office/drawing/2014/main" id="{904FBC85-F074-4026-9CBF-A2A7CB57EF3E}"/>
                      </a:ext>
                    </a:extLst>
                  </p:cNvPr>
                  <p:cNvSpPr>
                    <a:spLocks noChangeShapeType="1"/>
                  </p:cNvSpPr>
                  <p:nvPr/>
                </p:nvSpPr>
                <p:spPr bwMode="auto">
                  <a:xfrm>
                    <a:off x="624" y="3658"/>
                    <a:ext cx="0" cy="42"/>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043" name="Line 870">
                    <a:extLst>
                      <a:ext uri="{FF2B5EF4-FFF2-40B4-BE49-F238E27FC236}">
                        <a16:creationId xmlns="" xmlns:a16="http://schemas.microsoft.com/office/drawing/2014/main" id="{1F2A95D3-7918-40EE-80BF-B18906D125E5}"/>
                      </a:ext>
                    </a:extLst>
                  </p:cNvPr>
                  <p:cNvSpPr>
                    <a:spLocks noChangeShapeType="1"/>
                  </p:cNvSpPr>
                  <p:nvPr/>
                </p:nvSpPr>
                <p:spPr bwMode="auto">
                  <a:xfrm>
                    <a:off x="672" y="3658"/>
                    <a:ext cx="0" cy="42"/>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044" name="Line 871">
                    <a:extLst>
                      <a:ext uri="{FF2B5EF4-FFF2-40B4-BE49-F238E27FC236}">
                        <a16:creationId xmlns="" xmlns:a16="http://schemas.microsoft.com/office/drawing/2014/main" id="{11DEB585-082F-4AD9-850E-414A4C630B9A}"/>
                      </a:ext>
                    </a:extLst>
                  </p:cNvPr>
                  <p:cNvSpPr>
                    <a:spLocks noChangeShapeType="1"/>
                  </p:cNvSpPr>
                  <p:nvPr/>
                </p:nvSpPr>
                <p:spPr bwMode="auto">
                  <a:xfrm>
                    <a:off x="720" y="3658"/>
                    <a:ext cx="0" cy="42"/>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045" name="Line 872">
                    <a:extLst>
                      <a:ext uri="{FF2B5EF4-FFF2-40B4-BE49-F238E27FC236}">
                        <a16:creationId xmlns="" xmlns:a16="http://schemas.microsoft.com/office/drawing/2014/main" id="{B640D764-8BDD-4A60-B853-DB2A3E2C1945}"/>
                      </a:ext>
                    </a:extLst>
                  </p:cNvPr>
                  <p:cNvSpPr>
                    <a:spLocks noChangeShapeType="1"/>
                  </p:cNvSpPr>
                  <p:nvPr/>
                </p:nvSpPr>
                <p:spPr bwMode="auto">
                  <a:xfrm>
                    <a:off x="768" y="3658"/>
                    <a:ext cx="0" cy="69"/>
                  </a:xfrm>
                  <a:prstGeom prst="line">
                    <a:avLst/>
                  </a:prstGeom>
                  <a:noFill/>
                  <a:ln w="6350">
                    <a:solidFill>
                      <a:schemeClr val="hlink"/>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046" name="Line 873">
                    <a:extLst>
                      <a:ext uri="{FF2B5EF4-FFF2-40B4-BE49-F238E27FC236}">
                        <a16:creationId xmlns="" xmlns:a16="http://schemas.microsoft.com/office/drawing/2014/main" id="{459B8483-B80F-4E63-86A5-5E6F8704FF27}"/>
                      </a:ext>
                    </a:extLst>
                  </p:cNvPr>
                  <p:cNvSpPr>
                    <a:spLocks noChangeShapeType="1"/>
                  </p:cNvSpPr>
                  <p:nvPr/>
                </p:nvSpPr>
                <p:spPr bwMode="auto">
                  <a:xfrm>
                    <a:off x="816"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047" name="Line 874">
                    <a:extLst>
                      <a:ext uri="{FF2B5EF4-FFF2-40B4-BE49-F238E27FC236}">
                        <a16:creationId xmlns="" xmlns:a16="http://schemas.microsoft.com/office/drawing/2014/main" id="{163E72AB-255B-447B-9829-1C08D8C53637}"/>
                      </a:ext>
                    </a:extLst>
                  </p:cNvPr>
                  <p:cNvSpPr>
                    <a:spLocks noChangeShapeType="1"/>
                  </p:cNvSpPr>
                  <p:nvPr/>
                </p:nvSpPr>
                <p:spPr bwMode="auto">
                  <a:xfrm>
                    <a:off x="864"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048" name="Line 875">
                    <a:extLst>
                      <a:ext uri="{FF2B5EF4-FFF2-40B4-BE49-F238E27FC236}">
                        <a16:creationId xmlns="" xmlns:a16="http://schemas.microsoft.com/office/drawing/2014/main" id="{D88E6410-FF00-4877-A14A-24F238F343A1}"/>
                      </a:ext>
                    </a:extLst>
                  </p:cNvPr>
                  <p:cNvSpPr>
                    <a:spLocks noChangeShapeType="1"/>
                  </p:cNvSpPr>
                  <p:nvPr/>
                </p:nvSpPr>
                <p:spPr bwMode="auto">
                  <a:xfrm>
                    <a:off x="912"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049" name="Line 876">
                    <a:extLst>
                      <a:ext uri="{FF2B5EF4-FFF2-40B4-BE49-F238E27FC236}">
                        <a16:creationId xmlns="" xmlns:a16="http://schemas.microsoft.com/office/drawing/2014/main" id="{93388CDB-7502-424C-B56D-AD449C2918B2}"/>
                      </a:ext>
                    </a:extLst>
                  </p:cNvPr>
                  <p:cNvSpPr>
                    <a:spLocks noChangeShapeType="1"/>
                  </p:cNvSpPr>
                  <p:nvPr/>
                </p:nvSpPr>
                <p:spPr bwMode="auto">
                  <a:xfrm>
                    <a:off x="960" y="3658"/>
                    <a:ext cx="0" cy="6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050" name="Line 877">
                    <a:extLst>
                      <a:ext uri="{FF2B5EF4-FFF2-40B4-BE49-F238E27FC236}">
                        <a16:creationId xmlns="" xmlns:a16="http://schemas.microsoft.com/office/drawing/2014/main" id="{AB59F438-EC54-4930-98F8-433B9FE4D9EC}"/>
                      </a:ext>
                    </a:extLst>
                  </p:cNvPr>
                  <p:cNvSpPr>
                    <a:spLocks noChangeShapeType="1"/>
                  </p:cNvSpPr>
                  <p:nvPr/>
                </p:nvSpPr>
                <p:spPr bwMode="auto">
                  <a:xfrm>
                    <a:off x="1008"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051" name="Line 878">
                    <a:extLst>
                      <a:ext uri="{FF2B5EF4-FFF2-40B4-BE49-F238E27FC236}">
                        <a16:creationId xmlns="" xmlns:a16="http://schemas.microsoft.com/office/drawing/2014/main" id="{EE634B8B-0DD1-4FD1-A891-CB850DD064E4}"/>
                      </a:ext>
                    </a:extLst>
                  </p:cNvPr>
                  <p:cNvSpPr>
                    <a:spLocks noChangeShapeType="1"/>
                  </p:cNvSpPr>
                  <p:nvPr/>
                </p:nvSpPr>
                <p:spPr bwMode="auto">
                  <a:xfrm>
                    <a:off x="1056"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052" name="Line 879">
                    <a:extLst>
                      <a:ext uri="{FF2B5EF4-FFF2-40B4-BE49-F238E27FC236}">
                        <a16:creationId xmlns="" xmlns:a16="http://schemas.microsoft.com/office/drawing/2014/main" id="{BE92A0DB-CFE9-400A-A958-6475F7C26539}"/>
                      </a:ext>
                    </a:extLst>
                  </p:cNvPr>
                  <p:cNvSpPr>
                    <a:spLocks noChangeShapeType="1"/>
                  </p:cNvSpPr>
                  <p:nvPr/>
                </p:nvSpPr>
                <p:spPr bwMode="auto">
                  <a:xfrm>
                    <a:off x="1104"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053" name="Line 880">
                    <a:extLst>
                      <a:ext uri="{FF2B5EF4-FFF2-40B4-BE49-F238E27FC236}">
                        <a16:creationId xmlns="" xmlns:a16="http://schemas.microsoft.com/office/drawing/2014/main" id="{661B0DC7-8E31-49B7-8E29-72CA21D1F7CF}"/>
                      </a:ext>
                    </a:extLst>
                  </p:cNvPr>
                  <p:cNvSpPr>
                    <a:spLocks noChangeShapeType="1"/>
                  </p:cNvSpPr>
                  <p:nvPr/>
                </p:nvSpPr>
                <p:spPr bwMode="auto">
                  <a:xfrm>
                    <a:off x="1152"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054" name="Line 881">
                    <a:extLst>
                      <a:ext uri="{FF2B5EF4-FFF2-40B4-BE49-F238E27FC236}">
                        <a16:creationId xmlns="" xmlns:a16="http://schemas.microsoft.com/office/drawing/2014/main" id="{9BA408F0-600D-4EF8-8363-E5280A964609}"/>
                      </a:ext>
                    </a:extLst>
                  </p:cNvPr>
                  <p:cNvSpPr>
                    <a:spLocks noChangeShapeType="1"/>
                  </p:cNvSpPr>
                  <p:nvPr/>
                </p:nvSpPr>
                <p:spPr bwMode="auto">
                  <a:xfrm>
                    <a:off x="1200" y="3658"/>
                    <a:ext cx="0" cy="86"/>
                  </a:xfrm>
                  <a:prstGeom prst="line">
                    <a:avLst/>
                  </a:prstGeom>
                  <a:noFill/>
                  <a:ln w="6350">
                    <a:solidFill>
                      <a:schemeClr val="hlink"/>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055" name="Line 882">
                    <a:extLst>
                      <a:ext uri="{FF2B5EF4-FFF2-40B4-BE49-F238E27FC236}">
                        <a16:creationId xmlns="" xmlns:a16="http://schemas.microsoft.com/office/drawing/2014/main" id="{FB2D5FA9-C10E-416F-B8F2-1F752295E917}"/>
                      </a:ext>
                    </a:extLst>
                  </p:cNvPr>
                  <p:cNvSpPr>
                    <a:spLocks noChangeShapeType="1"/>
                  </p:cNvSpPr>
                  <p:nvPr/>
                </p:nvSpPr>
                <p:spPr bwMode="auto">
                  <a:xfrm>
                    <a:off x="1248"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056" name="Line 883">
                    <a:extLst>
                      <a:ext uri="{FF2B5EF4-FFF2-40B4-BE49-F238E27FC236}">
                        <a16:creationId xmlns="" xmlns:a16="http://schemas.microsoft.com/office/drawing/2014/main" id="{C527C66B-35D7-41B9-A9EC-45A3293981CB}"/>
                      </a:ext>
                    </a:extLst>
                  </p:cNvPr>
                  <p:cNvSpPr>
                    <a:spLocks noChangeShapeType="1"/>
                  </p:cNvSpPr>
                  <p:nvPr/>
                </p:nvSpPr>
                <p:spPr bwMode="auto">
                  <a:xfrm>
                    <a:off x="1296"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057" name="Line 884">
                    <a:extLst>
                      <a:ext uri="{FF2B5EF4-FFF2-40B4-BE49-F238E27FC236}">
                        <a16:creationId xmlns="" xmlns:a16="http://schemas.microsoft.com/office/drawing/2014/main" id="{CDD3C830-9109-42B3-BF0D-F69825429C6D}"/>
                      </a:ext>
                    </a:extLst>
                  </p:cNvPr>
                  <p:cNvSpPr>
                    <a:spLocks noChangeShapeType="1"/>
                  </p:cNvSpPr>
                  <p:nvPr/>
                </p:nvSpPr>
                <p:spPr bwMode="auto">
                  <a:xfrm>
                    <a:off x="1344"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058" name="Line 885">
                    <a:extLst>
                      <a:ext uri="{FF2B5EF4-FFF2-40B4-BE49-F238E27FC236}">
                        <a16:creationId xmlns="" xmlns:a16="http://schemas.microsoft.com/office/drawing/2014/main" id="{7F8C9438-F55C-41FB-91A7-4955114FD88F}"/>
                      </a:ext>
                    </a:extLst>
                  </p:cNvPr>
                  <p:cNvSpPr>
                    <a:spLocks noChangeShapeType="1"/>
                  </p:cNvSpPr>
                  <p:nvPr/>
                </p:nvSpPr>
                <p:spPr bwMode="auto">
                  <a:xfrm>
                    <a:off x="1392"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059" name="Line 886">
                    <a:extLst>
                      <a:ext uri="{FF2B5EF4-FFF2-40B4-BE49-F238E27FC236}">
                        <a16:creationId xmlns="" xmlns:a16="http://schemas.microsoft.com/office/drawing/2014/main" id="{D766531E-1071-4552-81F7-A40AFC7666A2}"/>
                      </a:ext>
                    </a:extLst>
                  </p:cNvPr>
                  <p:cNvSpPr>
                    <a:spLocks noChangeShapeType="1"/>
                  </p:cNvSpPr>
                  <p:nvPr/>
                </p:nvSpPr>
                <p:spPr bwMode="auto">
                  <a:xfrm>
                    <a:off x="1440" y="3658"/>
                    <a:ext cx="0" cy="6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060" name="Line 887">
                    <a:extLst>
                      <a:ext uri="{FF2B5EF4-FFF2-40B4-BE49-F238E27FC236}">
                        <a16:creationId xmlns="" xmlns:a16="http://schemas.microsoft.com/office/drawing/2014/main" id="{937B3E6A-2F9F-4255-B6A4-970660C64B77}"/>
                      </a:ext>
                    </a:extLst>
                  </p:cNvPr>
                  <p:cNvSpPr>
                    <a:spLocks noChangeShapeType="1"/>
                  </p:cNvSpPr>
                  <p:nvPr/>
                </p:nvSpPr>
                <p:spPr bwMode="auto">
                  <a:xfrm>
                    <a:off x="1488"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061" name="Line 888">
                    <a:extLst>
                      <a:ext uri="{FF2B5EF4-FFF2-40B4-BE49-F238E27FC236}">
                        <a16:creationId xmlns="" xmlns:a16="http://schemas.microsoft.com/office/drawing/2014/main" id="{0A25E145-7182-4537-AEBC-E682386CF003}"/>
                      </a:ext>
                    </a:extLst>
                  </p:cNvPr>
                  <p:cNvSpPr>
                    <a:spLocks noChangeShapeType="1"/>
                  </p:cNvSpPr>
                  <p:nvPr/>
                </p:nvSpPr>
                <p:spPr bwMode="auto">
                  <a:xfrm>
                    <a:off x="1536"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062" name="Line 889">
                    <a:extLst>
                      <a:ext uri="{FF2B5EF4-FFF2-40B4-BE49-F238E27FC236}">
                        <a16:creationId xmlns="" xmlns:a16="http://schemas.microsoft.com/office/drawing/2014/main" id="{8FC19B2E-D48C-47C8-A163-980A93AA32FF}"/>
                      </a:ext>
                    </a:extLst>
                  </p:cNvPr>
                  <p:cNvSpPr>
                    <a:spLocks noChangeShapeType="1"/>
                  </p:cNvSpPr>
                  <p:nvPr/>
                </p:nvSpPr>
                <p:spPr bwMode="auto">
                  <a:xfrm>
                    <a:off x="1584"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063" name="Line 890">
                    <a:extLst>
                      <a:ext uri="{FF2B5EF4-FFF2-40B4-BE49-F238E27FC236}">
                        <a16:creationId xmlns="" xmlns:a16="http://schemas.microsoft.com/office/drawing/2014/main" id="{B31AFEC2-9A80-43DA-989F-8AB22E42FBAA}"/>
                      </a:ext>
                    </a:extLst>
                  </p:cNvPr>
                  <p:cNvSpPr>
                    <a:spLocks noChangeShapeType="1"/>
                  </p:cNvSpPr>
                  <p:nvPr/>
                </p:nvSpPr>
                <p:spPr bwMode="auto">
                  <a:xfrm>
                    <a:off x="1632"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064" name="Line 891">
                    <a:extLst>
                      <a:ext uri="{FF2B5EF4-FFF2-40B4-BE49-F238E27FC236}">
                        <a16:creationId xmlns="" xmlns:a16="http://schemas.microsoft.com/office/drawing/2014/main" id="{2122FB39-9732-4B0C-9F0F-F9375817BFBF}"/>
                      </a:ext>
                    </a:extLst>
                  </p:cNvPr>
                  <p:cNvSpPr>
                    <a:spLocks noChangeShapeType="1"/>
                  </p:cNvSpPr>
                  <p:nvPr/>
                </p:nvSpPr>
                <p:spPr bwMode="auto">
                  <a:xfrm>
                    <a:off x="1680" y="3658"/>
                    <a:ext cx="0" cy="86"/>
                  </a:xfrm>
                  <a:prstGeom prst="line">
                    <a:avLst/>
                  </a:prstGeom>
                  <a:noFill/>
                  <a:ln w="6350">
                    <a:solidFill>
                      <a:schemeClr val="hlink"/>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065" name="Line 892">
                    <a:extLst>
                      <a:ext uri="{FF2B5EF4-FFF2-40B4-BE49-F238E27FC236}">
                        <a16:creationId xmlns="" xmlns:a16="http://schemas.microsoft.com/office/drawing/2014/main" id="{8D48113C-7013-4F14-9552-3739746E002D}"/>
                      </a:ext>
                    </a:extLst>
                  </p:cNvPr>
                  <p:cNvSpPr>
                    <a:spLocks noChangeShapeType="1"/>
                  </p:cNvSpPr>
                  <p:nvPr/>
                </p:nvSpPr>
                <p:spPr bwMode="auto">
                  <a:xfrm>
                    <a:off x="1728"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066" name="Line 893">
                    <a:extLst>
                      <a:ext uri="{FF2B5EF4-FFF2-40B4-BE49-F238E27FC236}">
                        <a16:creationId xmlns="" xmlns:a16="http://schemas.microsoft.com/office/drawing/2014/main" id="{E9F06A73-B4DD-457B-8F2E-E6C3FABB638A}"/>
                      </a:ext>
                    </a:extLst>
                  </p:cNvPr>
                  <p:cNvSpPr>
                    <a:spLocks noChangeShapeType="1"/>
                  </p:cNvSpPr>
                  <p:nvPr/>
                </p:nvSpPr>
                <p:spPr bwMode="auto">
                  <a:xfrm>
                    <a:off x="1776"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067" name="Line 894">
                    <a:extLst>
                      <a:ext uri="{FF2B5EF4-FFF2-40B4-BE49-F238E27FC236}">
                        <a16:creationId xmlns="" xmlns:a16="http://schemas.microsoft.com/office/drawing/2014/main" id="{0A7C003E-DE2B-494A-8724-5EE11EE24F0E}"/>
                      </a:ext>
                    </a:extLst>
                  </p:cNvPr>
                  <p:cNvSpPr>
                    <a:spLocks noChangeShapeType="1"/>
                  </p:cNvSpPr>
                  <p:nvPr/>
                </p:nvSpPr>
                <p:spPr bwMode="auto">
                  <a:xfrm>
                    <a:off x="1824"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068" name="Line 895">
                    <a:extLst>
                      <a:ext uri="{FF2B5EF4-FFF2-40B4-BE49-F238E27FC236}">
                        <a16:creationId xmlns="" xmlns:a16="http://schemas.microsoft.com/office/drawing/2014/main" id="{35486FB2-3DE4-4B6E-88F2-B8C4185E5E17}"/>
                      </a:ext>
                    </a:extLst>
                  </p:cNvPr>
                  <p:cNvSpPr>
                    <a:spLocks noChangeShapeType="1"/>
                  </p:cNvSpPr>
                  <p:nvPr/>
                </p:nvSpPr>
                <p:spPr bwMode="auto">
                  <a:xfrm>
                    <a:off x="1872" y="3658"/>
                    <a:ext cx="0" cy="6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069" name="Line 896">
                    <a:extLst>
                      <a:ext uri="{FF2B5EF4-FFF2-40B4-BE49-F238E27FC236}">
                        <a16:creationId xmlns="" xmlns:a16="http://schemas.microsoft.com/office/drawing/2014/main" id="{5FEF586F-4200-490F-94E2-3478C379C7B5}"/>
                      </a:ext>
                    </a:extLst>
                  </p:cNvPr>
                  <p:cNvSpPr>
                    <a:spLocks noChangeShapeType="1"/>
                  </p:cNvSpPr>
                  <p:nvPr/>
                </p:nvSpPr>
                <p:spPr bwMode="auto">
                  <a:xfrm>
                    <a:off x="1920"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070" name="Line 897">
                    <a:extLst>
                      <a:ext uri="{FF2B5EF4-FFF2-40B4-BE49-F238E27FC236}">
                        <a16:creationId xmlns="" xmlns:a16="http://schemas.microsoft.com/office/drawing/2014/main" id="{9DDB6808-C973-43CE-8BA9-3453D9D7B050}"/>
                      </a:ext>
                    </a:extLst>
                  </p:cNvPr>
                  <p:cNvSpPr>
                    <a:spLocks noChangeShapeType="1"/>
                  </p:cNvSpPr>
                  <p:nvPr/>
                </p:nvSpPr>
                <p:spPr bwMode="auto">
                  <a:xfrm>
                    <a:off x="1968"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071" name="Line 898">
                    <a:extLst>
                      <a:ext uri="{FF2B5EF4-FFF2-40B4-BE49-F238E27FC236}">
                        <a16:creationId xmlns="" xmlns:a16="http://schemas.microsoft.com/office/drawing/2014/main" id="{8665467D-9F89-4CC8-8B90-AC07A77176D1}"/>
                      </a:ext>
                    </a:extLst>
                  </p:cNvPr>
                  <p:cNvSpPr>
                    <a:spLocks noChangeShapeType="1"/>
                  </p:cNvSpPr>
                  <p:nvPr/>
                </p:nvSpPr>
                <p:spPr bwMode="auto">
                  <a:xfrm>
                    <a:off x="2016"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072" name="Line 899">
                    <a:extLst>
                      <a:ext uri="{FF2B5EF4-FFF2-40B4-BE49-F238E27FC236}">
                        <a16:creationId xmlns="" xmlns:a16="http://schemas.microsoft.com/office/drawing/2014/main" id="{45337530-2DF6-4C61-8D91-646596E8AE41}"/>
                      </a:ext>
                    </a:extLst>
                  </p:cNvPr>
                  <p:cNvSpPr>
                    <a:spLocks noChangeShapeType="1"/>
                  </p:cNvSpPr>
                  <p:nvPr/>
                </p:nvSpPr>
                <p:spPr bwMode="auto">
                  <a:xfrm>
                    <a:off x="2064"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073" name="Line 900">
                    <a:extLst>
                      <a:ext uri="{FF2B5EF4-FFF2-40B4-BE49-F238E27FC236}">
                        <a16:creationId xmlns="" xmlns:a16="http://schemas.microsoft.com/office/drawing/2014/main" id="{F120D472-6392-4449-A8ED-59737421B26A}"/>
                      </a:ext>
                    </a:extLst>
                  </p:cNvPr>
                  <p:cNvSpPr>
                    <a:spLocks noChangeShapeType="1"/>
                  </p:cNvSpPr>
                  <p:nvPr/>
                </p:nvSpPr>
                <p:spPr bwMode="auto">
                  <a:xfrm>
                    <a:off x="2112" y="3658"/>
                    <a:ext cx="0" cy="86"/>
                  </a:xfrm>
                  <a:prstGeom prst="line">
                    <a:avLst/>
                  </a:prstGeom>
                  <a:noFill/>
                  <a:ln w="6350">
                    <a:solidFill>
                      <a:schemeClr val="hlink"/>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074" name="Line 901">
                    <a:extLst>
                      <a:ext uri="{FF2B5EF4-FFF2-40B4-BE49-F238E27FC236}">
                        <a16:creationId xmlns="" xmlns:a16="http://schemas.microsoft.com/office/drawing/2014/main" id="{E752BD5F-0036-45AB-9581-57D4AB150FF9}"/>
                      </a:ext>
                    </a:extLst>
                  </p:cNvPr>
                  <p:cNvSpPr>
                    <a:spLocks noChangeShapeType="1"/>
                  </p:cNvSpPr>
                  <p:nvPr/>
                </p:nvSpPr>
                <p:spPr bwMode="auto">
                  <a:xfrm>
                    <a:off x="2160"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075" name="Line 902">
                    <a:extLst>
                      <a:ext uri="{FF2B5EF4-FFF2-40B4-BE49-F238E27FC236}">
                        <a16:creationId xmlns="" xmlns:a16="http://schemas.microsoft.com/office/drawing/2014/main" id="{EAAA4615-2349-454D-9E56-3174156F7CA2}"/>
                      </a:ext>
                    </a:extLst>
                  </p:cNvPr>
                  <p:cNvSpPr>
                    <a:spLocks noChangeShapeType="1"/>
                  </p:cNvSpPr>
                  <p:nvPr/>
                </p:nvSpPr>
                <p:spPr bwMode="auto">
                  <a:xfrm>
                    <a:off x="2208"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076" name="Line 903">
                    <a:extLst>
                      <a:ext uri="{FF2B5EF4-FFF2-40B4-BE49-F238E27FC236}">
                        <a16:creationId xmlns="" xmlns:a16="http://schemas.microsoft.com/office/drawing/2014/main" id="{04B4500F-61B8-476A-8F73-DBE66D897EF9}"/>
                      </a:ext>
                    </a:extLst>
                  </p:cNvPr>
                  <p:cNvSpPr>
                    <a:spLocks noChangeShapeType="1"/>
                  </p:cNvSpPr>
                  <p:nvPr/>
                </p:nvSpPr>
                <p:spPr bwMode="auto">
                  <a:xfrm>
                    <a:off x="2256"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077" name="Line 904">
                    <a:extLst>
                      <a:ext uri="{FF2B5EF4-FFF2-40B4-BE49-F238E27FC236}">
                        <a16:creationId xmlns="" xmlns:a16="http://schemas.microsoft.com/office/drawing/2014/main" id="{B4078A33-F712-4786-9A57-BFA567902A06}"/>
                      </a:ext>
                    </a:extLst>
                  </p:cNvPr>
                  <p:cNvSpPr>
                    <a:spLocks noChangeShapeType="1"/>
                  </p:cNvSpPr>
                  <p:nvPr/>
                </p:nvSpPr>
                <p:spPr bwMode="auto">
                  <a:xfrm>
                    <a:off x="2304"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078" name="Line 905">
                    <a:extLst>
                      <a:ext uri="{FF2B5EF4-FFF2-40B4-BE49-F238E27FC236}">
                        <a16:creationId xmlns="" xmlns:a16="http://schemas.microsoft.com/office/drawing/2014/main" id="{170144E5-712E-416E-A930-099466BFE5F8}"/>
                      </a:ext>
                    </a:extLst>
                  </p:cNvPr>
                  <p:cNvSpPr>
                    <a:spLocks noChangeShapeType="1"/>
                  </p:cNvSpPr>
                  <p:nvPr/>
                </p:nvSpPr>
                <p:spPr bwMode="auto">
                  <a:xfrm>
                    <a:off x="2352" y="3658"/>
                    <a:ext cx="0" cy="6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079" name="Line 906">
                    <a:extLst>
                      <a:ext uri="{FF2B5EF4-FFF2-40B4-BE49-F238E27FC236}">
                        <a16:creationId xmlns="" xmlns:a16="http://schemas.microsoft.com/office/drawing/2014/main" id="{D6C3F863-E97C-425B-8A48-CEA705BC6E08}"/>
                      </a:ext>
                    </a:extLst>
                  </p:cNvPr>
                  <p:cNvSpPr>
                    <a:spLocks noChangeShapeType="1"/>
                  </p:cNvSpPr>
                  <p:nvPr/>
                </p:nvSpPr>
                <p:spPr bwMode="auto">
                  <a:xfrm>
                    <a:off x="2400" y="3658"/>
                    <a:ext cx="0" cy="42"/>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080" name="Line 907">
                    <a:extLst>
                      <a:ext uri="{FF2B5EF4-FFF2-40B4-BE49-F238E27FC236}">
                        <a16:creationId xmlns="" xmlns:a16="http://schemas.microsoft.com/office/drawing/2014/main" id="{B8BCE993-E667-4380-827A-5C94323B4B31}"/>
                      </a:ext>
                    </a:extLst>
                  </p:cNvPr>
                  <p:cNvSpPr>
                    <a:spLocks noChangeShapeType="1"/>
                  </p:cNvSpPr>
                  <p:nvPr/>
                </p:nvSpPr>
                <p:spPr bwMode="auto">
                  <a:xfrm>
                    <a:off x="2448" y="3658"/>
                    <a:ext cx="0" cy="42"/>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081" name="Line 908">
                    <a:extLst>
                      <a:ext uri="{FF2B5EF4-FFF2-40B4-BE49-F238E27FC236}">
                        <a16:creationId xmlns="" xmlns:a16="http://schemas.microsoft.com/office/drawing/2014/main" id="{94A87320-9B10-44FE-8DEA-319564B5DE4F}"/>
                      </a:ext>
                    </a:extLst>
                  </p:cNvPr>
                  <p:cNvSpPr>
                    <a:spLocks noChangeShapeType="1"/>
                  </p:cNvSpPr>
                  <p:nvPr/>
                </p:nvSpPr>
                <p:spPr bwMode="auto">
                  <a:xfrm>
                    <a:off x="2496" y="3658"/>
                    <a:ext cx="0" cy="42"/>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082" name="Line 909">
                    <a:extLst>
                      <a:ext uri="{FF2B5EF4-FFF2-40B4-BE49-F238E27FC236}">
                        <a16:creationId xmlns="" xmlns:a16="http://schemas.microsoft.com/office/drawing/2014/main" id="{ACE30B47-518C-4755-B980-30BCBF6730DC}"/>
                      </a:ext>
                    </a:extLst>
                  </p:cNvPr>
                  <p:cNvSpPr>
                    <a:spLocks noChangeShapeType="1"/>
                  </p:cNvSpPr>
                  <p:nvPr/>
                </p:nvSpPr>
                <p:spPr bwMode="auto">
                  <a:xfrm>
                    <a:off x="2544" y="3658"/>
                    <a:ext cx="0" cy="42"/>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083" name="Line 910">
                    <a:extLst>
                      <a:ext uri="{FF2B5EF4-FFF2-40B4-BE49-F238E27FC236}">
                        <a16:creationId xmlns="" xmlns:a16="http://schemas.microsoft.com/office/drawing/2014/main" id="{8E46A1D0-8062-4C04-8DB9-CF0020B8E9A0}"/>
                      </a:ext>
                    </a:extLst>
                  </p:cNvPr>
                  <p:cNvSpPr>
                    <a:spLocks noChangeShapeType="1"/>
                  </p:cNvSpPr>
                  <p:nvPr/>
                </p:nvSpPr>
                <p:spPr bwMode="auto">
                  <a:xfrm>
                    <a:off x="2592" y="3658"/>
                    <a:ext cx="0" cy="69"/>
                  </a:xfrm>
                  <a:prstGeom prst="line">
                    <a:avLst/>
                  </a:prstGeom>
                  <a:noFill/>
                  <a:ln w="6350">
                    <a:solidFill>
                      <a:schemeClr val="hlink"/>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084" name="Line 911">
                    <a:extLst>
                      <a:ext uri="{FF2B5EF4-FFF2-40B4-BE49-F238E27FC236}">
                        <a16:creationId xmlns="" xmlns:a16="http://schemas.microsoft.com/office/drawing/2014/main" id="{577592EF-6B14-4CA9-B698-ABC595E5742D}"/>
                      </a:ext>
                    </a:extLst>
                  </p:cNvPr>
                  <p:cNvSpPr>
                    <a:spLocks noChangeShapeType="1"/>
                  </p:cNvSpPr>
                  <p:nvPr/>
                </p:nvSpPr>
                <p:spPr bwMode="auto">
                  <a:xfrm>
                    <a:off x="2640"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085" name="Line 912">
                    <a:extLst>
                      <a:ext uri="{FF2B5EF4-FFF2-40B4-BE49-F238E27FC236}">
                        <a16:creationId xmlns="" xmlns:a16="http://schemas.microsoft.com/office/drawing/2014/main" id="{58E774AF-403F-4BFE-9A33-82347FAC0547}"/>
                      </a:ext>
                    </a:extLst>
                  </p:cNvPr>
                  <p:cNvSpPr>
                    <a:spLocks noChangeShapeType="1"/>
                  </p:cNvSpPr>
                  <p:nvPr/>
                </p:nvSpPr>
                <p:spPr bwMode="auto">
                  <a:xfrm>
                    <a:off x="2688"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086" name="Line 913">
                    <a:extLst>
                      <a:ext uri="{FF2B5EF4-FFF2-40B4-BE49-F238E27FC236}">
                        <a16:creationId xmlns="" xmlns:a16="http://schemas.microsoft.com/office/drawing/2014/main" id="{28730AA1-561D-41D2-BF1B-6E0A3B67FA21}"/>
                      </a:ext>
                    </a:extLst>
                  </p:cNvPr>
                  <p:cNvSpPr>
                    <a:spLocks noChangeShapeType="1"/>
                  </p:cNvSpPr>
                  <p:nvPr/>
                </p:nvSpPr>
                <p:spPr bwMode="auto">
                  <a:xfrm>
                    <a:off x="2736"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087" name="Line 914">
                    <a:extLst>
                      <a:ext uri="{FF2B5EF4-FFF2-40B4-BE49-F238E27FC236}">
                        <a16:creationId xmlns="" xmlns:a16="http://schemas.microsoft.com/office/drawing/2014/main" id="{6A5E057B-650B-48B7-8E27-1899FEEC62C2}"/>
                      </a:ext>
                    </a:extLst>
                  </p:cNvPr>
                  <p:cNvSpPr>
                    <a:spLocks noChangeShapeType="1"/>
                  </p:cNvSpPr>
                  <p:nvPr/>
                </p:nvSpPr>
                <p:spPr bwMode="auto">
                  <a:xfrm>
                    <a:off x="2784" y="3658"/>
                    <a:ext cx="0" cy="6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088" name="Line 915">
                    <a:extLst>
                      <a:ext uri="{FF2B5EF4-FFF2-40B4-BE49-F238E27FC236}">
                        <a16:creationId xmlns="" xmlns:a16="http://schemas.microsoft.com/office/drawing/2014/main" id="{5DCFF46C-CAD8-4FE2-B080-78624ECC35F2}"/>
                      </a:ext>
                    </a:extLst>
                  </p:cNvPr>
                  <p:cNvSpPr>
                    <a:spLocks noChangeShapeType="1"/>
                  </p:cNvSpPr>
                  <p:nvPr/>
                </p:nvSpPr>
                <p:spPr bwMode="auto">
                  <a:xfrm>
                    <a:off x="2832"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089" name="Line 916">
                    <a:extLst>
                      <a:ext uri="{FF2B5EF4-FFF2-40B4-BE49-F238E27FC236}">
                        <a16:creationId xmlns="" xmlns:a16="http://schemas.microsoft.com/office/drawing/2014/main" id="{7611DA54-7A30-41F2-BFD0-5CE9112D934A}"/>
                      </a:ext>
                    </a:extLst>
                  </p:cNvPr>
                  <p:cNvSpPr>
                    <a:spLocks noChangeShapeType="1"/>
                  </p:cNvSpPr>
                  <p:nvPr/>
                </p:nvSpPr>
                <p:spPr bwMode="auto">
                  <a:xfrm>
                    <a:off x="2880"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090" name="Line 917">
                    <a:extLst>
                      <a:ext uri="{FF2B5EF4-FFF2-40B4-BE49-F238E27FC236}">
                        <a16:creationId xmlns="" xmlns:a16="http://schemas.microsoft.com/office/drawing/2014/main" id="{327A2779-065D-417C-AF41-6C5E2D863F59}"/>
                      </a:ext>
                    </a:extLst>
                  </p:cNvPr>
                  <p:cNvSpPr>
                    <a:spLocks noChangeShapeType="1"/>
                  </p:cNvSpPr>
                  <p:nvPr/>
                </p:nvSpPr>
                <p:spPr bwMode="auto">
                  <a:xfrm>
                    <a:off x="2928"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091" name="Line 918">
                    <a:extLst>
                      <a:ext uri="{FF2B5EF4-FFF2-40B4-BE49-F238E27FC236}">
                        <a16:creationId xmlns="" xmlns:a16="http://schemas.microsoft.com/office/drawing/2014/main" id="{A218AAB6-89E2-4E3D-AE77-24E9B23B4E8A}"/>
                      </a:ext>
                    </a:extLst>
                  </p:cNvPr>
                  <p:cNvSpPr>
                    <a:spLocks noChangeShapeType="1"/>
                  </p:cNvSpPr>
                  <p:nvPr/>
                </p:nvSpPr>
                <p:spPr bwMode="auto">
                  <a:xfrm>
                    <a:off x="2976"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092" name="Line 919">
                    <a:extLst>
                      <a:ext uri="{FF2B5EF4-FFF2-40B4-BE49-F238E27FC236}">
                        <a16:creationId xmlns="" xmlns:a16="http://schemas.microsoft.com/office/drawing/2014/main" id="{CFACFD50-C833-40A1-8AA0-9B6E03354ACD}"/>
                      </a:ext>
                    </a:extLst>
                  </p:cNvPr>
                  <p:cNvSpPr>
                    <a:spLocks noChangeShapeType="1"/>
                  </p:cNvSpPr>
                  <p:nvPr/>
                </p:nvSpPr>
                <p:spPr bwMode="auto">
                  <a:xfrm>
                    <a:off x="3024" y="3658"/>
                    <a:ext cx="0" cy="86"/>
                  </a:xfrm>
                  <a:prstGeom prst="line">
                    <a:avLst/>
                  </a:prstGeom>
                  <a:noFill/>
                  <a:ln w="6350">
                    <a:solidFill>
                      <a:schemeClr val="hlink"/>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093" name="Line 920">
                    <a:extLst>
                      <a:ext uri="{FF2B5EF4-FFF2-40B4-BE49-F238E27FC236}">
                        <a16:creationId xmlns="" xmlns:a16="http://schemas.microsoft.com/office/drawing/2014/main" id="{8AB8AC96-2B2C-492C-9533-72A7EB934412}"/>
                      </a:ext>
                    </a:extLst>
                  </p:cNvPr>
                  <p:cNvSpPr>
                    <a:spLocks noChangeShapeType="1"/>
                  </p:cNvSpPr>
                  <p:nvPr/>
                </p:nvSpPr>
                <p:spPr bwMode="auto">
                  <a:xfrm>
                    <a:off x="3072"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094" name="Line 921">
                    <a:extLst>
                      <a:ext uri="{FF2B5EF4-FFF2-40B4-BE49-F238E27FC236}">
                        <a16:creationId xmlns="" xmlns:a16="http://schemas.microsoft.com/office/drawing/2014/main" id="{667032E2-3BED-4FF1-9D28-B477B075D6FC}"/>
                      </a:ext>
                    </a:extLst>
                  </p:cNvPr>
                  <p:cNvSpPr>
                    <a:spLocks noChangeShapeType="1"/>
                  </p:cNvSpPr>
                  <p:nvPr/>
                </p:nvSpPr>
                <p:spPr bwMode="auto">
                  <a:xfrm>
                    <a:off x="3120"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095" name="Line 922">
                    <a:extLst>
                      <a:ext uri="{FF2B5EF4-FFF2-40B4-BE49-F238E27FC236}">
                        <a16:creationId xmlns="" xmlns:a16="http://schemas.microsoft.com/office/drawing/2014/main" id="{2B8192F3-E930-40D6-A9D7-3E95A8B1A6C9}"/>
                      </a:ext>
                    </a:extLst>
                  </p:cNvPr>
                  <p:cNvSpPr>
                    <a:spLocks noChangeShapeType="1"/>
                  </p:cNvSpPr>
                  <p:nvPr/>
                </p:nvSpPr>
                <p:spPr bwMode="auto">
                  <a:xfrm>
                    <a:off x="3168"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096" name="Line 923">
                    <a:extLst>
                      <a:ext uri="{FF2B5EF4-FFF2-40B4-BE49-F238E27FC236}">
                        <a16:creationId xmlns="" xmlns:a16="http://schemas.microsoft.com/office/drawing/2014/main" id="{38DFC28A-126C-4BAE-9F9E-C2A101A31BE5}"/>
                      </a:ext>
                    </a:extLst>
                  </p:cNvPr>
                  <p:cNvSpPr>
                    <a:spLocks noChangeShapeType="1"/>
                  </p:cNvSpPr>
                  <p:nvPr/>
                </p:nvSpPr>
                <p:spPr bwMode="auto">
                  <a:xfrm>
                    <a:off x="3216"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097" name="Line 924">
                    <a:extLst>
                      <a:ext uri="{FF2B5EF4-FFF2-40B4-BE49-F238E27FC236}">
                        <a16:creationId xmlns="" xmlns:a16="http://schemas.microsoft.com/office/drawing/2014/main" id="{07F281C3-0452-4C9A-8E94-E3457B77A7F4}"/>
                      </a:ext>
                    </a:extLst>
                  </p:cNvPr>
                  <p:cNvSpPr>
                    <a:spLocks noChangeShapeType="1"/>
                  </p:cNvSpPr>
                  <p:nvPr/>
                </p:nvSpPr>
                <p:spPr bwMode="auto">
                  <a:xfrm>
                    <a:off x="3264" y="3658"/>
                    <a:ext cx="0" cy="6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098" name="Line 925">
                    <a:extLst>
                      <a:ext uri="{FF2B5EF4-FFF2-40B4-BE49-F238E27FC236}">
                        <a16:creationId xmlns="" xmlns:a16="http://schemas.microsoft.com/office/drawing/2014/main" id="{0A5120B1-DA3C-4BDC-8AF6-59A3E244AAD6}"/>
                      </a:ext>
                    </a:extLst>
                  </p:cNvPr>
                  <p:cNvSpPr>
                    <a:spLocks noChangeShapeType="1"/>
                  </p:cNvSpPr>
                  <p:nvPr/>
                </p:nvSpPr>
                <p:spPr bwMode="auto">
                  <a:xfrm>
                    <a:off x="3312"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099" name="Line 926">
                    <a:extLst>
                      <a:ext uri="{FF2B5EF4-FFF2-40B4-BE49-F238E27FC236}">
                        <a16:creationId xmlns="" xmlns:a16="http://schemas.microsoft.com/office/drawing/2014/main" id="{9AD46737-2723-4176-93ED-8D0A169D32E9}"/>
                      </a:ext>
                    </a:extLst>
                  </p:cNvPr>
                  <p:cNvSpPr>
                    <a:spLocks noChangeShapeType="1"/>
                  </p:cNvSpPr>
                  <p:nvPr/>
                </p:nvSpPr>
                <p:spPr bwMode="auto">
                  <a:xfrm>
                    <a:off x="3360"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100" name="Line 927">
                    <a:extLst>
                      <a:ext uri="{FF2B5EF4-FFF2-40B4-BE49-F238E27FC236}">
                        <a16:creationId xmlns="" xmlns:a16="http://schemas.microsoft.com/office/drawing/2014/main" id="{5991AC46-1FA8-4DBA-B31A-BE1394220A3F}"/>
                      </a:ext>
                    </a:extLst>
                  </p:cNvPr>
                  <p:cNvSpPr>
                    <a:spLocks noChangeShapeType="1"/>
                  </p:cNvSpPr>
                  <p:nvPr/>
                </p:nvSpPr>
                <p:spPr bwMode="auto">
                  <a:xfrm>
                    <a:off x="3408"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101" name="Line 928">
                    <a:extLst>
                      <a:ext uri="{FF2B5EF4-FFF2-40B4-BE49-F238E27FC236}">
                        <a16:creationId xmlns="" xmlns:a16="http://schemas.microsoft.com/office/drawing/2014/main" id="{906DB310-4FF7-4FB1-BF95-B80FCAA0E986}"/>
                      </a:ext>
                    </a:extLst>
                  </p:cNvPr>
                  <p:cNvSpPr>
                    <a:spLocks noChangeShapeType="1"/>
                  </p:cNvSpPr>
                  <p:nvPr/>
                </p:nvSpPr>
                <p:spPr bwMode="auto">
                  <a:xfrm>
                    <a:off x="3456"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102" name="Line 929">
                    <a:extLst>
                      <a:ext uri="{FF2B5EF4-FFF2-40B4-BE49-F238E27FC236}">
                        <a16:creationId xmlns="" xmlns:a16="http://schemas.microsoft.com/office/drawing/2014/main" id="{86F66FC0-5187-427A-B609-0E2282DA2D84}"/>
                      </a:ext>
                    </a:extLst>
                  </p:cNvPr>
                  <p:cNvSpPr>
                    <a:spLocks noChangeShapeType="1"/>
                  </p:cNvSpPr>
                  <p:nvPr/>
                </p:nvSpPr>
                <p:spPr bwMode="auto">
                  <a:xfrm>
                    <a:off x="3504" y="3658"/>
                    <a:ext cx="0" cy="86"/>
                  </a:xfrm>
                  <a:prstGeom prst="line">
                    <a:avLst/>
                  </a:prstGeom>
                  <a:noFill/>
                  <a:ln w="6350">
                    <a:solidFill>
                      <a:schemeClr val="hlink"/>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103" name="Line 930">
                    <a:extLst>
                      <a:ext uri="{FF2B5EF4-FFF2-40B4-BE49-F238E27FC236}">
                        <a16:creationId xmlns="" xmlns:a16="http://schemas.microsoft.com/office/drawing/2014/main" id="{3DEC4420-6E17-4158-94E2-22337182864E}"/>
                      </a:ext>
                    </a:extLst>
                  </p:cNvPr>
                  <p:cNvSpPr>
                    <a:spLocks noChangeShapeType="1"/>
                  </p:cNvSpPr>
                  <p:nvPr/>
                </p:nvSpPr>
                <p:spPr bwMode="auto">
                  <a:xfrm>
                    <a:off x="3552"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104" name="Line 931">
                    <a:extLst>
                      <a:ext uri="{FF2B5EF4-FFF2-40B4-BE49-F238E27FC236}">
                        <a16:creationId xmlns="" xmlns:a16="http://schemas.microsoft.com/office/drawing/2014/main" id="{FA0D59CB-CCDE-4ABC-8EA2-C264C444DB96}"/>
                      </a:ext>
                    </a:extLst>
                  </p:cNvPr>
                  <p:cNvSpPr>
                    <a:spLocks noChangeShapeType="1"/>
                  </p:cNvSpPr>
                  <p:nvPr/>
                </p:nvSpPr>
                <p:spPr bwMode="auto">
                  <a:xfrm>
                    <a:off x="3600"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105" name="Line 932">
                    <a:extLst>
                      <a:ext uri="{FF2B5EF4-FFF2-40B4-BE49-F238E27FC236}">
                        <a16:creationId xmlns="" xmlns:a16="http://schemas.microsoft.com/office/drawing/2014/main" id="{B751B96D-8551-4BC9-82C2-4D865D87FCD5}"/>
                      </a:ext>
                    </a:extLst>
                  </p:cNvPr>
                  <p:cNvSpPr>
                    <a:spLocks noChangeShapeType="1"/>
                  </p:cNvSpPr>
                  <p:nvPr/>
                </p:nvSpPr>
                <p:spPr bwMode="auto">
                  <a:xfrm>
                    <a:off x="3648"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106" name="Line 933">
                    <a:extLst>
                      <a:ext uri="{FF2B5EF4-FFF2-40B4-BE49-F238E27FC236}">
                        <a16:creationId xmlns="" xmlns:a16="http://schemas.microsoft.com/office/drawing/2014/main" id="{AB337C96-D5C5-4BC3-A377-8AC5B0215BE0}"/>
                      </a:ext>
                    </a:extLst>
                  </p:cNvPr>
                  <p:cNvSpPr>
                    <a:spLocks noChangeShapeType="1"/>
                  </p:cNvSpPr>
                  <p:nvPr/>
                </p:nvSpPr>
                <p:spPr bwMode="auto">
                  <a:xfrm>
                    <a:off x="3696" y="3658"/>
                    <a:ext cx="0" cy="6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107" name="Line 934">
                    <a:extLst>
                      <a:ext uri="{FF2B5EF4-FFF2-40B4-BE49-F238E27FC236}">
                        <a16:creationId xmlns="" xmlns:a16="http://schemas.microsoft.com/office/drawing/2014/main" id="{F2020325-C1F5-4EDA-B7FD-82DBA1A1F6BB}"/>
                      </a:ext>
                    </a:extLst>
                  </p:cNvPr>
                  <p:cNvSpPr>
                    <a:spLocks noChangeShapeType="1"/>
                  </p:cNvSpPr>
                  <p:nvPr/>
                </p:nvSpPr>
                <p:spPr bwMode="auto">
                  <a:xfrm>
                    <a:off x="3744"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108" name="Line 935">
                    <a:extLst>
                      <a:ext uri="{FF2B5EF4-FFF2-40B4-BE49-F238E27FC236}">
                        <a16:creationId xmlns="" xmlns:a16="http://schemas.microsoft.com/office/drawing/2014/main" id="{B55AFFA8-F402-47AF-B808-384EB3790D0B}"/>
                      </a:ext>
                    </a:extLst>
                  </p:cNvPr>
                  <p:cNvSpPr>
                    <a:spLocks noChangeShapeType="1"/>
                  </p:cNvSpPr>
                  <p:nvPr/>
                </p:nvSpPr>
                <p:spPr bwMode="auto">
                  <a:xfrm>
                    <a:off x="3792"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109" name="Line 936">
                    <a:extLst>
                      <a:ext uri="{FF2B5EF4-FFF2-40B4-BE49-F238E27FC236}">
                        <a16:creationId xmlns="" xmlns:a16="http://schemas.microsoft.com/office/drawing/2014/main" id="{74FD4178-3904-4442-8A7D-A9FA3B293FEC}"/>
                      </a:ext>
                    </a:extLst>
                  </p:cNvPr>
                  <p:cNvSpPr>
                    <a:spLocks noChangeShapeType="1"/>
                  </p:cNvSpPr>
                  <p:nvPr/>
                </p:nvSpPr>
                <p:spPr bwMode="auto">
                  <a:xfrm>
                    <a:off x="3840"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110" name="Line 937">
                    <a:extLst>
                      <a:ext uri="{FF2B5EF4-FFF2-40B4-BE49-F238E27FC236}">
                        <a16:creationId xmlns="" xmlns:a16="http://schemas.microsoft.com/office/drawing/2014/main" id="{C36EF91B-BE37-4094-942E-380B411EA9A8}"/>
                      </a:ext>
                    </a:extLst>
                  </p:cNvPr>
                  <p:cNvSpPr>
                    <a:spLocks noChangeShapeType="1"/>
                  </p:cNvSpPr>
                  <p:nvPr/>
                </p:nvSpPr>
                <p:spPr bwMode="auto">
                  <a:xfrm>
                    <a:off x="3888"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111" name="Line 938">
                    <a:extLst>
                      <a:ext uri="{FF2B5EF4-FFF2-40B4-BE49-F238E27FC236}">
                        <a16:creationId xmlns="" xmlns:a16="http://schemas.microsoft.com/office/drawing/2014/main" id="{C5CD96BA-A4E9-4D2C-8668-D46072787CAA}"/>
                      </a:ext>
                    </a:extLst>
                  </p:cNvPr>
                  <p:cNvSpPr>
                    <a:spLocks noChangeShapeType="1"/>
                  </p:cNvSpPr>
                  <p:nvPr/>
                </p:nvSpPr>
                <p:spPr bwMode="auto">
                  <a:xfrm>
                    <a:off x="3936" y="3658"/>
                    <a:ext cx="0" cy="86"/>
                  </a:xfrm>
                  <a:prstGeom prst="line">
                    <a:avLst/>
                  </a:prstGeom>
                  <a:noFill/>
                  <a:ln w="6350">
                    <a:solidFill>
                      <a:schemeClr val="hlink"/>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112" name="Line 939">
                    <a:extLst>
                      <a:ext uri="{FF2B5EF4-FFF2-40B4-BE49-F238E27FC236}">
                        <a16:creationId xmlns="" xmlns:a16="http://schemas.microsoft.com/office/drawing/2014/main" id="{34C66932-B074-4201-B0C8-F68A7F48366E}"/>
                      </a:ext>
                    </a:extLst>
                  </p:cNvPr>
                  <p:cNvSpPr>
                    <a:spLocks noChangeShapeType="1"/>
                  </p:cNvSpPr>
                  <p:nvPr/>
                </p:nvSpPr>
                <p:spPr bwMode="auto">
                  <a:xfrm>
                    <a:off x="3984"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113" name="Line 940">
                    <a:extLst>
                      <a:ext uri="{FF2B5EF4-FFF2-40B4-BE49-F238E27FC236}">
                        <a16:creationId xmlns="" xmlns:a16="http://schemas.microsoft.com/office/drawing/2014/main" id="{F674C550-7E25-4663-AB13-FB3D8CE21CBF}"/>
                      </a:ext>
                    </a:extLst>
                  </p:cNvPr>
                  <p:cNvSpPr>
                    <a:spLocks noChangeShapeType="1"/>
                  </p:cNvSpPr>
                  <p:nvPr/>
                </p:nvSpPr>
                <p:spPr bwMode="auto">
                  <a:xfrm>
                    <a:off x="4032"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114" name="Line 941">
                    <a:extLst>
                      <a:ext uri="{FF2B5EF4-FFF2-40B4-BE49-F238E27FC236}">
                        <a16:creationId xmlns="" xmlns:a16="http://schemas.microsoft.com/office/drawing/2014/main" id="{1626FBEC-9607-4C43-A5CD-0AEB56126184}"/>
                      </a:ext>
                    </a:extLst>
                  </p:cNvPr>
                  <p:cNvSpPr>
                    <a:spLocks noChangeShapeType="1"/>
                  </p:cNvSpPr>
                  <p:nvPr/>
                </p:nvSpPr>
                <p:spPr bwMode="auto">
                  <a:xfrm>
                    <a:off x="4080"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115" name="Line 942">
                    <a:extLst>
                      <a:ext uri="{FF2B5EF4-FFF2-40B4-BE49-F238E27FC236}">
                        <a16:creationId xmlns="" xmlns:a16="http://schemas.microsoft.com/office/drawing/2014/main" id="{C37F406E-6B22-40BE-A613-F4DDA5147FD2}"/>
                      </a:ext>
                    </a:extLst>
                  </p:cNvPr>
                  <p:cNvSpPr>
                    <a:spLocks noChangeShapeType="1"/>
                  </p:cNvSpPr>
                  <p:nvPr/>
                </p:nvSpPr>
                <p:spPr bwMode="auto">
                  <a:xfrm>
                    <a:off x="4128"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116" name="Line 943">
                    <a:extLst>
                      <a:ext uri="{FF2B5EF4-FFF2-40B4-BE49-F238E27FC236}">
                        <a16:creationId xmlns="" xmlns:a16="http://schemas.microsoft.com/office/drawing/2014/main" id="{48F572BA-5092-40E8-93D9-299A563BFCAB}"/>
                      </a:ext>
                    </a:extLst>
                  </p:cNvPr>
                  <p:cNvSpPr>
                    <a:spLocks noChangeShapeType="1"/>
                  </p:cNvSpPr>
                  <p:nvPr/>
                </p:nvSpPr>
                <p:spPr bwMode="auto">
                  <a:xfrm>
                    <a:off x="4176" y="3658"/>
                    <a:ext cx="0" cy="6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117" name="Line 944">
                    <a:extLst>
                      <a:ext uri="{FF2B5EF4-FFF2-40B4-BE49-F238E27FC236}">
                        <a16:creationId xmlns="" xmlns:a16="http://schemas.microsoft.com/office/drawing/2014/main" id="{2C16BF64-ABE0-446F-A2FC-B9FA89A87A59}"/>
                      </a:ext>
                    </a:extLst>
                  </p:cNvPr>
                  <p:cNvSpPr>
                    <a:spLocks noChangeShapeType="1"/>
                  </p:cNvSpPr>
                  <p:nvPr/>
                </p:nvSpPr>
                <p:spPr bwMode="auto">
                  <a:xfrm>
                    <a:off x="4224" y="3658"/>
                    <a:ext cx="0" cy="42"/>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118" name="Line 945">
                    <a:extLst>
                      <a:ext uri="{FF2B5EF4-FFF2-40B4-BE49-F238E27FC236}">
                        <a16:creationId xmlns="" xmlns:a16="http://schemas.microsoft.com/office/drawing/2014/main" id="{1F9D76DE-94FD-415B-A1FB-BB0654CF3D92}"/>
                      </a:ext>
                    </a:extLst>
                  </p:cNvPr>
                  <p:cNvSpPr>
                    <a:spLocks noChangeShapeType="1"/>
                  </p:cNvSpPr>
                  <p:nvPr/>
                </p:nvSpPr>
                <p:spPr bwMode="auto">
                  <a:xfrm>
                    <a:off x="4272" y="3658"/>
                    <a:ext cx="0" cy="42"/>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119" name="Line 946">
                    <a:extLst>
                      <a:ext uri="{FF2B5EF4-FFF2-40B4-BE49-F238E27FC236}">
                        <a16:creationId xmlns="" xmlns:a16="http://schemas.microsoft.com/office/drawing/2014/main" id="{6244061D-7130-4311-9742-37201E631173}"/>
                      </a:ext>
                    </a:extLst>
                  </p:cNvPr>
                  <p:cNvSpPr>
                    <a:spLocks noChangeShapeType="1"/>
                  </p:cNvSpPr>
                  <p:nvPr/>
                </p:nvSpPr>
                <p:spPr bwMode="auto">
                  <a:xfrm>
                    <a:off x="4320" y="3658"/>
                    <a:ext cx="0" cy="42"/>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120" name="Line 947">
                    <a:extLst>
                      <a:ext uri="{FF2B5EF4-FFF2-40B4-BE49-F238E27FC236}">
                        <a16:creationId xmlns="" xmlns:a16="http://schemas.microsoft.com/office/drawing/2014/main" id="{00892070-93C8-4E53-85C0-746CBAAEF30F}"/>
                      </a:ext>
                    </a:extLst>
                  </p:cNvPr>
                  <p:cNvSpPr>
                    <a:spLocks noChangeShapeType="1"/>
                  </p:cNvSpPr>
                  <p:nvPr/>
                </p:nvSpPr>
                <p:spPr bwMode="auto">
                  <a:xfrm>
                    <a:off x="4368" y="3658"/>
                    <a:ext cx="0" cy="42"/>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121" name="Line 948">
                    <a:extLst>
                      <a:ext uri="{FF2B5EF4-FFF2-40B4-BE49-F238E27FC236}">
                        <a16:creationId xmlns="" xmlns:a16="http://schemas.microsoft.com/office/drawing/2014/main" id="{83297378-AFDD-44DE-A557-7A8DBA45FCF0}"/>
                      </a:ext>
                    </a:extLst>
                  </p:cNvPr>
                  <p:cNvSpPr>
                    <a:spLocks noChangeShapeType="1"/>
                  </p:cNvSpPr>
                  <p:nvPr/>
                </p:nvSpPr>
                <p:spPr bwMode="auto">
                  <a:xfrm>
                    <a:off x="4416" y="3658"/>
                    <a:ext cx="0" cy="69"/>
                  </a:xfrm>
                  <a:prstGeom prst="line">
                    <a:avLst/>
                  </a:prstGeom>
                  <a:noFill/>
                  <a:ln w="6350">
                    <a:solidFill>
                      <a:schemeClr val="hlink"/>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122" name="Line 949">
                    <a:extLst>
                      <a:ext uri="{FF2B5EF4-FFF2-40B4-BE49-F238E27FC236}">
                        <a16:creationId xmlns="" xmlns:a16="http://schemas.microsoft.com/office/drawing/2014/main" id="{C79D3E15-06AB-4BD9-A648-AB9B836B7E73}"/>
                      </a:ext>
                    </a:extLst>
                  </p:cNvPr>
                  <p:cNvSpPr>
                    <a:spLocks noChangeShapeType="1"/>
                  </p:cNvSpPr>
                  <p:nvPr/>
                </p:nvSpPr>
                <p:spPr bwMode="auto">
                  <a:xfrm>
                    <a:off x="4464"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123" name="Line 950">
                    <a:extLst>
                      <a:ext uri="{FF2B5EF4-FFF2-40B4-BE49-F238E27FC236}">
                        <a16:creationId xmlns="" xmlns:a16="http://schemas.microsoft.com/office/drawing/2014/main" id="{8BA44B22-D5A3-487B-9032-F9DBAC7061B7}"/>
                      </a:ext>
                    </a:extLst>
                  </p:cNvPr>
                  <p:cNvSpPr>
                    <a:spLocks noChangeShapeType="1"/>
                  </p:cNvSpPr>
                  <p:nvPr/>
                </p:nvSpPr>
                <p:spPr bwMode="auto">
                  <a:xfrm>
                    <a:off x="4512"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124" name="Line 951">
                    <a:extLst>
                      <a:ext uri="{FF2B5EF4-FFF2-40B4-BE49-F238E27FC236}">
                        <a16:creationId xmlns="" xmlns:a16="http://schemas.microsoft.com/office/drawing/2014/main" id="{5C50F602-82F0-460D-93DC-3C8B11F86A04}"/>
                      </a:ext>
                    </a:extLst>
                  </p:cNvPr>
                  <p:cNvSpPr>
                    <a:spLocks noChangeShapeType="1"/>
                  </p:cNvSpPr>
                  <p:nvPr/>
                </p:nvSpPr>
                <p:spPr bwMode="auto">
                  <a:xfrm>
                    <a:off x="4560"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125" name="Line 952">
                    <a:extLst>
                      <a:ext uri="{FF2B5EF4-FFF2-40B4-BE49-F238E27FC236}">
                        <a16:creationId xmlns="" xmlns:a16="http://schemas.microsoft.com/office/drawing/2014/main" id="{FB71D67F-7D14-4C24-903C-9DFF25CC0525}"/>
                      </a:ext>
                    </a:extLst>
                  </p:cNvPr>
                  <p:cNvSpPr>
                    <a:spLocks noChangeShapeType="1"/>
                  </p:cNvSpPr>
                  <p:nvPr/>
                </p:nvSpPr>
                <p:spPr bwMode="auto">
                  <a:xfrm>
                    <a:off x="4608" y="3658"/>
                    <a:ext cx="0" cy="6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126" name="Line 953">
                    <a:extLst>
                      <a:ext uri="{FF2B5EF4-FFF2-40B4-BE49-F238E27FC236}">
                        <a16:creationId xmlns="" xmlns:a16="http://schemas.microsoft.com/office/drawing/2014/main" id="{33BCF3C8-D21D-46C5-A829-E0BEF262A5E8}"/>
                      </a:ext>
                    </a:extLst>
                  </p:cNvPr>
                  <p:cNvSpPr>
                    <a:spLocks noChangeShapeType="1"/>
                  </p:cNvSpPr>
                  <p:nvPr/>
                </p:nvSpPr>
                <p:spPr bwMode="auto">
                  <a:xfrm>
                    <a:off x="4656"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127" name="Line 954">
                    <a:extLst>
                      <a:ext uri="{FF2B5EF4-FFF2-40B4-BE49-F238E27FC236}">
                        <a16:creationId xmlns="" xmlns:a16="http://schemas.microsoft.com/office/drawing/2014/main" id="{E689D726-A69B-46BB-A7C3-C8113A7D0368}"/>
                      </a:ext>
                    </a:extLst>
                  </p:cNvPr>
                  <p:cNvSpPr>
                    <a:spLocks noChangeShapeType="1"/>
                  </p:cNvSpPr>
                  <p:nvPr/>
                </p:nvSpPr>
                <p:spPr bwMode="auto">
                  <a:xfrm>
                    <a:off x="4704"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128" name="Line 955">
                    <a:extLst>
                      <a:ext uri="{FF2B5EF4-FFF2-40B4-BE49-F238E27FC236}">
                        <a16:creationId xmlns="" xmlns:a16="http://schemas.microsoft.com/office/drawing/2014/main" id="{F167646F-5A04-4D0A-9B77-D21BFA0BDC1C}"/>
                      </a:ext>
                    </a:extLst>
                  </p:cNvPr>
                  <p:cNvSpPr>
                    <a:spLocks noChangeShapeType="1"/>
                  </p:cNvSpPr>
                  <p:nvPr/>
                </p:nvSpPr>
                <p:spPr bwMode="auto">
                  <a:xfrm>
                    <a:off x="4752"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grpSp>
            <p:sp>
              <p:nvSpPr>
                <p:cNvPr id="37129" name="Line 956">
                  <a:extLst>
                    <a:ext uri="{FF2B5EF4-FFF2-40B4-BE49-F238E27FC236}">
                      <a16:creationId xmlns="" xmlns:a16="http://schemas.microsoft.com/office/drawing/2014/main" id="{34D6B5B0-B377-431D-864B-6F71B1D7B616}"/>
                    </a:ext>
                  </a:extLst>
                </p:cNvPr>
                <p:cNvSpPr>
                  <a:spLocks noChangeShapeType="1"/>
                </p:cNvSpPr>
                <p:nvPr/>
              </p:nvSpPr>
              <p:spPr bwMode="auto">
                <a:xfrm>
                  <a:off x="4800"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130" name="Line 957">
                  <a:extLst>
                    <a:ext uri="{FF2B5EF4-FFF2-40B4-BE49-F238E27FC236}">
                      <a16:creationId xmlns="" xmlns:a16="http://schemas.microsoft.com/office/drawing/2014/main" id="{04B0CEFE-CF61-4C7B-936C-192DF417600B}"/>
                    </a:ext>
                  </a:extLst>
                </p:cNvPr>
                <p:cNvSpPr>
                  <a:spLocks noChangeShapeType="1"/>
                </p:cNvSpPr>
                <p:nvPr/>
              </p:nvSpPr>
              <p:spPr bwMode="auto">
                <a:xfrm>
                  <a:off x="4848" y="3658"/>
                  <a:ext cx="0" cy="86"/>
                </a:xfrm>
                <a:prstGeom prst="line">
                  <a:avLst/>
                </a:prstGeom>
                <a:noFill/>
                <a:ln w="6350">
                  <a:solidFill>
                    <a:schemeClr val="hlink"/>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grpSp>
          <p:sp>
            <p:nvSpPr>
              <p:cNvPr id="416702" name="Rectangle 958" descr="D:\剪贴画\PE03255_.WMF">
                <a:extLst>
                  <a:ext uri="{FF2B5EF4-FFF2-40B4-BE49-F238E27FC236}">
                    <a16:creationId xmlns="" xmlns:a16="http://schemas.microsoft.com/office/drawing/2014/main" id="{73298357-6B39-45F4-AE36-84728F93B3A7}"/>
                  </a:ext>
                </a:extLst>
              </p:cNvPr>
              <p:cNvSpPr>
                <a:spLocks noChangeArrowheads="1"/>
              </p:cNvSpPr>
              <p:nvPr/>
            </p:nvSpPr>
            <p:spPr bwMode="auto">
              <a:xfrm rot="21600000">
                <a:off x="-48" y="3349"/>
                <a:ext cx="1828" cy="173"/>
              </a:xfrm>
              <a:prstGeom prst="rect">
                <a:avLst/>
              </a:prstGeom>
              <a:noFill/>
              <a:ln w="9525">
                <a:noFill/>
                <a:miter lim="800000"/>
                <a:headEnd type="none" w="sm" len="sm"/>
                <a:tailEnd type="none" w="sm" len="sm"/>
              </a:ln>
              <a:effectLst/>
            </p:spPr>
            <p:txBody>
              <a:bodyPr>
                <a:spAutoFit/>
              </a:bodyPr>
              <a:lstStyle/>
              <a:p>
                <a:pPr eaLnBrk="0" hangingPunct="0">
                  <a:buFontTx/>
                  <a:buNone/>
                  <a:defRPr/>
                </a:pPr>
                <a:r>
                  <a:rPr lang="en-US" sz="750" b="1">
                    <a:solidFill>
                      <a:srgbClr val="040000"/>
                    </a:solidFill>
                    <a:effectLst>
                      <a:outerShdw blurRad="38100" dist="38100" dir="2700000" algn="tl">
                        <a:srgbClr val="FFFFFF"/>
                      </a:outerShdw>
                    </a:effectLst>
                    <a:latin typeface="Times New Roman" panose="02020603050405020304" pitchFamily="18" charset="0"/>
                  </a:rPr>
                  <a:t>0     1      2     3      4      5      6       7     8      9     10</a:t>
                </a:r>
              </a:p>
            </p:txBody>
          </p:sp>
        </p:grpSp>
        <p:sp>
          <p:nvSpPr>
            <p:cNvPr id="37132" name="Freeform 959">
              <a:extLst>
                <a:ext uri="{FF2B5EF4-FFF2-40B4-BE49-F238E27FC236}">
                  <a16:creationId xmlns="" xmlns:a16="http://schemas.microsoft.com/office/drawing/2014/main" id="{41FF692F-D121-4C14-BFD1-7042365E443A}"/>
                </a:ext>
              </a:extLst>
            </p:cNvPr>
            <p:cNvSpPr>
              <a:spLocks noChangeAspect="1" noChangeArrowheads="1"/>
            </p:cNvSpPr>
            <p:nvPr/>
          </p:nvSpPr>
          <p:spPr bwMode="auto">
            <a:xfrm rot="-8845963">
              <a:off x="1216" y="1963"/>
              <a:ext cx="848" cy="540"/>
            </a:xfrm>
            <a:custGeom>
              <a:avLst/>
              <a:gdLst>
                <a:gd name="T0" fmla="*/ 0 w 2112"/>
                <a:gd name="T1" fmla="*/ 0 h 1344"/>
                <a:gd name="T2" fmla="*/ 0 w 2112"/>
                <a:gd name="T3" fmla="*/ 1344 h 1344"/>
                <a:gd name="T4" fmla="*/ 2112 w 2112"/>
                <a:gd name="T5" fmla="*/ 0 h 1344"/>
                <a:gd name="T6" fmla="*/ 0 w 2112"/>
                <a:gd name="T7" fmla="*/ 0 h 1344"/>
              </a:gdLst>
              <a:ahLst/>
              <a:cxnLst>
                <a:cxn ang="0">
                  <a:pos x="T0" y="T1"/>
                </a:cxn>
                <a:cxn ang="0">
                  <a:pos x="T2" y="T3"/>
                </a:cxn>
                <a:cxn ang="0">
                  <a:pos x="T4" y="T5"/>
                </a:cxn>
                <a:cxn ang="0">
                  <a:pos x="T6" y="T7"/>
                </a:cxn>
              </a:cxnLst>
              <a:rect l="0" t="0" r="r" b="b"/>
              <a:pathLst>
                <a:path w="2112" h="1344">
                  <a:moveTo>
                    <a:pt x="0" y="0"/>
                  </a:moveTo>
                  <a:lnTo>
                    <a:pt x="0" y="1344"/>
                  </a:lnTo>
                  <a:lnTo>
                    <a:pt x="2112" y="0"/>
                  </a:lnTo>
                  <a:lnTo>
                    <a:pt x="0" y="0"/>
                  </a:lnTo>
                  <a:close/>
                </a:path>
              </a:pathLst>
            </a:custGeom>
            <a:solidFill>
              <a:schemeClr val="bg1">
                <a:alpha val="50194"/>
              </a:schemeClr>
            </a:solidFill>
            <a:ln w="19050">
              <a:solidFill>
                <a:srgbClr val="003366"/>
              </a:solidFill>
              <a:round/>
              <a:headEnd type="none" w="sm" len="sm"/>
              <a:tailEnd type="none" w="sm" len="sm"/>
            </a:ln>
          </p:spPr>
          <p:txBody>
            <a:bodyPr/>
            <a:lstStyle/>
            <a:p>
              <a:endParaRPr lang="zh-CN" altLang="en-US"/>
            </a:p>
          </p:txBody>
        </p:sp>
      </p:grpSp>
      <p:grpSp>
        <p:nvGrpSpPr>
          <p:cNvPr id="11" name="Group 1225">
            <a:extLst>
              <a:ext uri="{FF2B5EF4-FFF2-40B4-BE49-F238E27FC236}">
                <a16:creationId xmlns="" xmlns:a16="http://schemas.microsoft.com/office/drawing/2014/main" id="{5F45E0A8-B612-477D-9E46-EA281C39A072}"/>
              </a:ext>
            </a:extLst>
          </p:cNvPr>
          <p:cNvGrpSpPr>
            <a:grpSpLocks/>
          </p:cNvGrpSpPr>
          <p:nvPr/>
        </p:nvGrpSpPr>
        <p:grpSpPr bwMode="auto">
          <a:xfrm rot="5400000">
            <a:off x="5108110" y="885826"/>
            <a:ext cx="1792287" cy="2036762"/>
            <a:chOff x="768" y="2152"/>
            <a:chExt cx="1505" cy="1711"/>
          </a:xfrm>
        </p:grpSpPr>
        <p:sp>
          <p:nvSpPr>
            <p:cNvPr id="37134" name="Freeform 1226">
              <a:extLst>
                <a:ext uri="{FF2B5EF4-FFF2-40B4-BE49-F238E27FC236}">
                  <a16:creationId xmlns="" xmlns:a16="http://schemas.microsoft.com/office/drawing/2014/main" id="{8E42BA0F-8DBC-4C4D-8116-FC1D65E16033}"/>
                </a:ext>
              </a:extLst>
            </p:cNvPr>
            <p:cNvSpPr>
              <a:spLocks noChangeAspect="1" noChangeArrowheads="1"/>
            </p:cNvSpPr>
            <p:nvPr/>
          </p:nvSpPr>
          <p:spPr bwMode="auto">
            <a:xfrm rot="10800000">
              <a:off x="768" y="2310"/>
              <a:ext cx="1505" cy="1505"/>
            </a:xfrm>
            <a:custGeom>
              <a:avLst/>
              <a:gdLst>
                <a:gd name="T0" fmla="*/ 0 w 480"/>
                <a:gd name="T1" fmla="*/ 0 h 480"/>
                <a:gd name="T2" fmla="*/ 480 w 480"/>
                <a:gd name="T3" fmla="*/ 480 h 480"/>
                <a:gd name="T4" fmla="*/ 0 w 480"/>
                <a:gd name="T5" fmla="*/ 480 h 480"/>
                <a:gd name="T6" fmla="*/ 0 w 480"/>
                <a:gd name="T7" fmla="*/ 0 h 480"/>
              </a:gdLst>
              <a:ahLst/>
              <a:cxnLst>
                <a:cxn ang="0">
                  <a:pos x="T0" y="T1"/>
                </a:cxn>
                <a:cxn ang="0">
                  <a:pos x="T2" y="T3"/>
                </a:cxn>
                <a:cxn ang="0">
                  <a:pos x="T4" y="T5"/>
                </a:cxn>
                <a:cxn ang="0">
                  <a:pos x="T6" y="T7"/>
                </a:cxn>
              </a:cxnLst>
              <a:rect l="0" t="0" r="r" b="b"/>
              <a:pathLst>
                <a:path w="480" h="480">
                  <a:moveTo>
                    <a:pt x="0" y="0"/>
                  </a:moveTo>
                  <a:lnTo>
                    <a:pt x="480" y="480"/>
                  </a:lnTo>
                  <a:lnTo>
                    <a:pt x="0" y="480"/>
                  </a:lnTo>
                  <a:lnTo>
                    <a:pt x="0" y="0"/>
                  </a:lnTo>
                  <a:close/>
                </a:path>
              </a:pathLst>
            </a:custGeom>
            <a:solidFill>
              <a:srgbClr val="DDF2FF">
                <a:alpha val="50194"/>
              </a:srgbClr>
            </a:solidFill>
            <a:ln w="9525">
              <a:solidFill>
                <a:srgbClr val="333399"/>
              </a:solidFill>
              <a:round/>
              <a:headEnd/>
              <a:tailEnd/>
            </a:ln>
          </p:spPr>
          <p:txBody>
            <a:bodyPr/>
            <a:lstStyle/>
            <a:p>
              <a:endParaRPr lang="zh-CN" altLang="en-US"/>
            </a:p>
          </p:txBody>
        </p:sp>
        <p:sp>
          <p:nvSpPr>
            <p:cNvPr id="37135" name="Freeform 1227">
              <a:extLst>
                <a:ext uri="{FF2B5EF4-FFF2-40B4-BE49-F238E27FC236}">
                  <a16:creationId xmlns="" xmlns:a16="http://schemas.microsoft.com/office/drawing/2014/main" id="{BD3DEDA3-6CB5-4225-B007-7A76C018F718}"/>
                </a:ext>
              </a:extLst>
            </p:cNvPr>
            <p:cNvSpPr>
              <a:spLocks noChangeArrowheads="1"/>
            </p:cNvSpPr>
            <p:nvPr/>
          </p:nvSpPr>
          <p:spPr bwMode="auto">
            <a:xfrm rot="10800000">
              <a:off x="1488" y="2598"/>
              <a:ext cx="480" cy="480"/>
            </a:xfrm>
            <a:custGeom>
              <a:avLst/>
              <a:gdLst>
                <a:gd name="T0" fmla="*/ 0 w 480"/>
                <a:gd name="T1" fmla="*/ 0 h 480"/>
                <a:gd name="T2" fmla="*/ 480 w 480"/>
                <a:gd name="T3" fmla="*/ 480 h 480"/>
                <a:gd name="T4" fmla="*/ 0 w 480"/>
                <a:gd name="T5" fmla="*/ 480 h 480"/>
                <a:gd name="T6" fmla="*/ 0 w 480"/>
                <a:gd name="T7" fmla="*/ 0 h 480"/>
              </a:gdLst>
              <a:ahLst/>
              <a:cxnLst>
                <a:cxn ang="0">
                  <a:pos x="T0" y="T1"/>
                </a:cxn>
                <a:cxn ang="0">
                  <a:pos x="T2" y="T3"/>
                </a:cxn>
                <a:cxn ang="0">
                  <a:pos x="T4" y="T5"/>
                </a:cxn>
                <a:cxn ang="0">
                  <a:pos x="T6" y="T7"/>
                </a:cxn>
              </a:cxnLst>
              <a:rect l="0" t="0" r="r" b="b"/>
              <a:pathLst>
                <a:path w="480" h="480">
                  <a:moveTo>
                    <a:pt x="0" y="0"/>
                  </a:moveTo>
                  <a:lnTo>
                    <a:pt x="480" y="480"/>
                  </a:lnTo>
                  <a:lnTo>
                    <a:pt x="0" y="480"/>
                  </a:lnTo>
                  <a:lnTo>
                    <a:pt x="0" y="0"/>
                  </a:lnTo>
                  <a:close/>
                </a:path>
              </a:pathLst>
            </a:custGeom>
            <a:noFill/>
            <a:ln w="9525">
              <a:solidFill>
                <a:srgbClr val="333399"/>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grpSp>
          <p:nvGrpSpPr>
            <p:cNvPr id="37136" name="Group 1228">
              <a:extLst>
                <a:ext uri="{FF2B5EF4-FFF2-40B4-BE49-F238E27FC236}">
                  <a16:creationId xmlns="" xmlns:a16="http://schemas.microsoft.com/office/drawing/2014/main" id="{28DF4EFB-B290-403B-90E8-6099E323F581}"/>
                </a:ext>
              </a:extLst>
            </p:cNvPr>
            <p:cNvGrpSpPr>
              <a:grpSpLocks/>
            </p:cNvGrpSpPr>
            <p:nvPr/>
          </p:nvGrpSpPr>
          <p:grpSpPr bwMode="auto">
            <a:xfrm>
              <a:off x="1403" y="2152"/>
              <a:ext cx="347" cy="1711"/>
              <a:chOff x="1737" y="1048"/>
              <a:chExt cx="347" cy="1711"/>
            </a:xfrm>
          </p:grpSpPr>
          <p:grpSp>
            <p:nvGrpSpPr>
              <p:cNvPr id="37137" name="Group 1229">
                <a:extLst>
                  <a:ext uri="{FF2B5EF4-FFF2-40B4-BE49-F238E27FC236}">
                    <a16:creationId xmlns="" xmlns:a16="http://schemas.microsoft.com/office/drawing/2014/main" id="{8792E7FD-D811-4B96-9BB7-7F170189C2A2}"/>
                  </a:ext>
                </a:extLst>
              </p:cNvPr>
              <p:cNvGrpSpPr>
                <a:grpSpLocks/>
              </p:cNvGrpSpPr>
              <p:nvPr/>
            </p:nvGrpSpPr>
            <p:grpSpPr bwMode="auto">
              <a:xfrm rot="-8100000">
                <a:off x="1153" y="1955"/>
                <a:ext cx="1560" cy="48"/>
                <a:chOff x="288" y="3658"/>
                <a:chExt cx="4560" cy="86"/>
              </a:xfrm>
            </p:grpSpPr>
            <p:grpSp>
              <p:nvGrpSpPr>
                <p:cNvPr id="37138" name="Group 1230">
                  <a:extLst>
                    <a:ext uri="{FF2B5EF4-FFF2-40B4-BE49-F238E27FC236}">
                      <a16:creationId xmlns="" xmlns:a16="http://schemas.microsoft.com/office/drawing/2014/main" id="{A0734EC5-FB5E-4287-AE42-4C4D768ADBF1}"/>
                    </a:ext>
                  </a:extLst>
                </p:cNvPr>
                <p:cNvGrpSpPr>
                  <a:grpSpLocks/>
                </p:cNvGrpSpPr>
                <p:nvPr/>
              </p:nvGrpSpPr>
              <p:grpSpPr bwMode="auto">
                <a:xfrm>
                  <a:off x="288" y="3658"/>
                  <a:ext cx="4464" cy="86"/>
                  <a:chOff x="288" y="3658"/>
                  <a:chExt cx="4464" cy="86"/>
                </a:xfrm>
              </p:grpSpPr>
              <p:sp>
                <p:nvSpPr>
                  <p:cNvPr id="37139" name="Line 1231">
                    <a:extLst>
                      <a:ext uri="{FF2B5EF4-FFF2-40B4-BE49-F238E27FC236}">
                        <a16:creationId xmlns="" xmlns:a16="http://schemas.microsoft.com/office/drawing/2014/main" id="{20E15234-1F94-4DBA-B7DD-B235DC23304F}"/>
                      </a:ext>
                    </a:extLst>
                  </p:cNvPr>
                  <p:cNvSpPr>
                    <a:spLocks noChangeShapeType="1"/>
                  </p:cNvSpPr>
                  <p:nvPr/>
                </p:nvSpPr>
                <p:spPr bwMode="auto">
                  <a:xfrm>
                    <a:off x="288" y="3658"/>
                    <a:ext cx="0" cy="77"/>
                  </a:xfrm>
                  <a:prstGeom prst="line">
                    <a:avLst/>
                  </a:prstGeom>
                  <a:noFill/>
                  <a:ln w="6350">
                    <a:solidFill>
                      <a:schemeClr val="hlink"/>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140" name="Line 1232">
                    <a:extLst>
                      <a:ext uri="{FF2B5EF4-FFF2-40B4-BE49-F238E27FC236}">
                        <a16:creationId xmlns="" xmlns:a16="http://schemas.microsoft.com/office/drawing/2014/main" id="{0DB18F70-4F08-40A4-89F4-4DA9AB629702}"/>
                      </a:ext>
                    </a:extLst>
                  </p:cNvPr>
                  <p:cNvSpPr>
                    <a:spLocks noChangeShapeType="1"/>
                  </p:cNvSpPr>
                  <p:nvPr/>
                </p:nvSpPr>
                <p:spPr bwMode="auto">
                  <a:xfrm>
                    <a:off x="336"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141" name="Line 1233">
                    <a:extLst>
                      <a:ext uri="{FF2B5EF4-FFF2-40B4-BE49-F238E27FC236}">
                        <a16:creationId xmlns="" xmlns:a16="http://schemas.microsoft.com/office/drawing/2014/main" id="{C73F2D6D-FA5C-4528-9EDC-3C4ACE543665}"/>
                      </a:ext>
                    </a:extLst>
                  </p:cNvPr>
                  <p:cNvSpPr>
                    <a:spLocks noChangeShapeType="1"/>
                  </p:cNvSpPr>
                  <p:nvPr/>
                </p:nvSpPr>
                <p:spPr bwMode="auto">
                  <a:xfrm>
                    <a:off x="384"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142" name="Line 1234">
                    <a:extLst>
                      <a:ext uri="{FF2B5EF4-FFF2-40B4-BE49-F238E27FC236}">
                        <a16:creationId xmlns="" xmlns:a16="http://schemas.microsoft.com/office/drawing/2014/main" id="{27B25FAE-6D2F-4D6D-8E35-6ECAC100F680}"/>
                      </a:ext>
                    </a:extLst>
                  </p:cNvPr>
                  <p:cNvSpPr>
                    <a:spLocks noChangeShapeType="1"/>
                  </p:cNvSpPr>
                  <p:nvPr/>
                </p:nvSpPr>
                <p:spPr bwMode="auto">
                  <a:xfrm>
                    <a:off x="432"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143" name="Line 1235">
                    <a:extLst>
                      <a:ext uri="{FF2B5EF4-FFF2-40B4-BE49-F238E27FC236}">
                        <a16:creationId xmlns="" xmlns:a16="http://schemas.microsoft.com/office/drawing/2014/main" id="{988EFE9B-7CD9-46B5-BC16-647E612A4942}"/>
                      </a:ext>
                    </a:extLst>
                  </p:cNvPr>
                  <p:cNvSpPr>
                    <a:spLocks noChangeShapeType="1"/>
                  </p:cNvSpPr>
                  <p:nvPr/>
                </p:nvSpPr>
                <p:spPr bwMode="auto">
                  <a:xfrm>
                    <a:off x="480"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144" name="Line 1236">
                    <a:extLst>
                      <a:ext uri="{FF2B5EF4-FFF2-40B4-BE49-F238E27FC236}">
                        <a16:creationId xmlns="" xmlns:a16="http://schemas.microsoft.com/office/drawing/2014/main" id="{D7571109-4F83-4B6A-BF91-2C5E38192316}"/>
                      </a:ext>
                    </a:extLst>
                  </p:cNvPr>
                  <p:cNvSpPr>
                    <a:spLocks noChangeShapeType="1"/>
                  </p:cNvSpPr>
                  <p:nvPr/>
                </p:nvSpPr>
                <p:spPr bwMode="auto">
                  <a:xfrm>
                    <a:off x="528" y="3658"/>
                    <a:ext cx="0" cy="6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145" name="Line 1237">
                    <a:extLst>
                      <a:ext uri="{FF2B5EF4-FFF2-40B4-BE49-F238E27FC236}">
                        <a16:creationId xmlns="" xmlns:a16="http://schemas.microsoft.com/office/drawing/2014/main" id="{11B49E8C-A44F-4439-9036-47A6B3ABDAC3}"/>
                      </a:ext>
                    </a:extLst>
                  </p:cNvPr>
                  <p:cNvSpPr>
                    <a:spLocks noChangeShapeType="1"/>
                  </p:cNvSpPr>
                  <p:nvPr/>
                </p:nvSpPr>
                <p:spPr bwMode="auto">
                  <a:xfrm>
                    <a:off x="576" y="3658"/>
                    <a:ext cx="0" cy="42"/>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146" name="Line 1238">
                    <a:extLst>
                      <a:ext uri="{FF2B5EF4-FFF2-40B4-BE49-F238E27FC236}">
                        <a16:creationId xmlns="" xmlns:a16="http://schemas.microsoft.com/office/drawing/2014/main" id="{0F2AEE4F-9282-4595-A8C1-20C53046F6DB}"/>
                      </a:ext>
                    </a:extLst>
                  </p:cNvPr>
                  <p:cNvSpPr>
                    <a:spLocks noChangeShapeType="1"/>
                  </p:cNvSpPr>
                  <p:nvPr/>
                </p:nvSpPr>
                <p:spPr bwMode="auto">
                  <a:xfrm>
                    <a:off x="624" y="3658"/>
                    <a:ext cx="0" cy="42"/>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147" name="Line 1239">
                    <a:extLst>
                      <a:ext uri="{FF2B5EF4-FFF2-40B4-BE49-F238E27FC236}">
                        <a16:creationId xmlns="" xmlns:a16="http://schemas.microsoft.com/office/drawing/2014/main" id="{0EB20910-D915-4418-BF83-0D8A122DE5CC}"/>
                      </a:ext>
                    </a:extLst>
                  </p:cNvPr>
                  <p:cNvSpPr>
                    <a:spLocks noChangeShapeType="1"/>
                  </p:cNvSpPr>
                  <p:nvPr/>
                </p:nvSpPr>
                <p:spPr bwMode="auto">
                  <a:xfrm>
                    <a:off x="672" y="3658"/>
                    <a:ext cx="0" cy="42"/>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148" name="Line 1240">
                    <a:extLst>
                      <a:ext uri="{FF2B5EF4-FFF2-40B4-BE49-F238E27FC236}">
                        <a16:creationId xmlns="" xmlns:a16="http://schemas.microsoft.com/office/drawing/2014/main" id="{E136EEA6-C0D7-43F2-AB13-83FC2D795FF5}"/>
                      </a:ext>
                    </a:extLst>
                  </p:cNvPr>
                  <p:cNvSpPr>
                    <a:spLocks noChangeShapeType="1"/>
                  </p:cNvSpPr>
                  <p:nvPr/>
                </p:nvSpPr>
                <p:spPr bwMode="auto">
                  <a:xfrm>
                    <a:off x="720" y="3658"/>
                    <a:ext cx="0" cy="42"/>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149" name="Line 1241">
                    <a:extLst>
                      <a:ext uri="{FF2B5EF4-FFF2-40B4-BE49-F238E27FC236}">
                        <a16:creationId xmlns="" xmlns:a16="http://schemas.microsoft.com/office/drawing/2014/main" id="{644B9CA1-F76C-4EFA-B77C-9CFC31C8013F}"/>
                      </a:ext>
                    </a:extLst>
                  </p:cNvPr>
                  <p:cNvSpPr>
                    <a:spLocks noChangeShapeType="1"/>
                  </p:cNvSpPr>
                  <p:nvPr/>
                </p:nvSpPr>
                <p:spPr bwMode="auto">
                  <a:xfrm>
                    <a:off x="768" y="3658"/>
                    <a:ext cx="0" cy="69"/>
                  </a:xfrm>
                  <a:prstGeom prst="line">
                    <a:avLst/>
                  </a:prstGeom>
                  <a:noFill/>
                  <a:ln w="6350">
                    <a:solidFill>
                      <a:schemeClr val="hlink"/>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150" name="Line 1242">
                    <a:extLst>
                      <a:ext uri="{FF2B5EF4-FFF2-40B4-BE49-F238E27FC236}">
                        <a16:creationId xmlns="" xmlns:a16="http://schemas.microsoft.com/office/drawing/2014/main" id="{8BB135B9-D17B-4ABD-8DE4-07D9D2958E5D}"/>
                      </a:ext>
                    </a:extLst>
                  </p:cNvPr>
                  <p:cNvSpPr>
                    <a:spLocks noChangeShapeType="1"/>
                  </p:cNvSpPr>
                  <p:nvPr/>
                </p:nvSpPr>
                <p:spPr bwMode="auto">
                  <a:xfrm>
                    <a:off x="816"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151" name="Line 1243">
                    <a:extLst>
                      <a:ext uri="{FF2B5EF4-FFF2-40B4-BE49-F238E27FC236}">
                        <a16:creationId xmlns="" xmlns:a16="http://schemas.microsoft.com/office/drawing/2014/main" id="{41095038-2EBE-4375-B13A-0C28EC4E7C68}"/>
                      </a:ext>
                    </a:extLst>
                  </p:cNvPr>
                  <p:cNvSpPr>
                    <a:spLocks noChangeShapeType="1"/>
                  </p:cNvSpPr>
                  <p:nvPr/>
                </p:nvSpPr>
                <p:spPr bwMode="auto">
                  <a:xfrm>
                    <a:off x="864"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152" name="Line 1244">
                    <a:extLst>
                      <a:ext uri="{FF2B5EF4-FFF2-40B4-BE49-F238E27FC236}">
                        <a16:creationId xmlns="" xmlns:a16="http://schemas.microsoft.com/office/drawing/2014/main" id="{16DA8B4B-6800-41B1-B0A6-47A76099DDE8}"/>
                      </a:ext>
                    </a:extLst>
                  </p:cNvPr>
                  <p:cNvSpPr>
                    <a:spLocks noChangeShapeType="1"/>
                  </p:cNvSpPr>
                  <p:nvPr/>
                </p:nvSpPr>
                <p:spPr bwMode="auto">
                  <a:xfrm>
                    <a:off x="912"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153" name="Line 1245">
                    <a:extLst>
                      <a:ext uri="{FF2B5EF4-FFF2-40B4-BE49-F238E27FC236}">
                        <a16:creationId xmlns="" xmlns:a16="http://schemas.microsoft.com/office/drawing/2014/main" id="{19BE7947-C358-4C47-B30B-1FA67396929D}"/>
                      </a:ext>
                    </a:extLst>
                  </p:cNvPr>
                  <p:cNvSpPr>
                    <a:spLocks noChangeShapeType="1"/>
                  </p:cNvSpPr>
                  <p:nvPr/>
                </p:nvSpPr>
                <p:spPr bwMode="auto">
                  <a:xfrm>
                    <a:off x="960" y="3658"/>
                    <a:ext cx="0" cy="6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154" name="Line 1246">
                    <a:extLst>
                      <a:ext uri="{FF2B5EF4-FFF2-40B4-BE49-F238E27FC236}">
                        <a16:creationId xmlns="" xmlns:a16="http://schemas.microsoft.com/office/drawing/2014/main" id="{295D7151-A777-46FD-B245-4682B6530306}"/>
                      </a:ext>
                    </a:extLst>
                  </p:cNvPr>
                  <p:cNvSpPr>
                    <a:spLocks noChangeShapeType="1"/>
                  </p:cNvSpPr>
                  <p:nvPr/>
                </p:nvSpPr>
                <p:spPr bwMode="auto">
                  <a:xfrm>
                    <a:off x="1008"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155" name="Line 1247">
                    <a:extLst>
                      <a:ext uri="{FF2B5EF4-FFF2-40B4-BE49-F238E27FC236}">
                        <a16:creationId xmlns="" xmlns:a16="http://schemas.microsoft.com/office/drawing/2014/main" id="{DA470023-05E0-49D2-B893-483B23E72059}"/>
                      </a:ext>
                    </a:extLst>
                  </p:cNvPr>
                  <p:cNvSpPr>
                    <a:spLocks noChangeShapeType="1"/>
                  </p:cNvSpPr>
                  <p:nvPr/>
                </p:nvSpPr>
                <p:spPr bwMode="auto">
                  <a:xfrm>
                    <a:off x="1056"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156" name="Line 1248">
                    <a:extLst>
                      <a:ext uri="{FF2B5EF4-FFF2-40B4-BE49-F238E27FC236}">
                        <a16:creationId xmlns="" xmlns:a16="http://schemas.microsoft.com/office/drawing/2014/main" id="{E2EF5614-DB3F-4567-8CDA-6743FA10FA58}"/>
                      </a:ext>
                    </a:extLst>
                  </p:cNvPr>
                  <p:cNvSpPr>
                    <a:spLocks noChangeShapeType="1"/>
                  </p:cNvSpPr>
                  <p:nvPr/>
                </p:nvSpPr>
                <p:spPr bwMode="auto">
                  <a:xfrm>
                    <a:off x="1104"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157" name="Line 1249">
                    <a:extLst>
                      <a:ext uri="{FF2B5EF4-FFF2-40B4-BE49-F238E27FC236}">
                        <a16:creationId xmlns="" xmlns:a16="http://schemas.microsoft.com/office/drawing/2014/main" id="{7B2A14D2-A220-406E-A49C-9DA47C0BF629}"/>
                      </a:ext>
                    </a:extLst>
                  </p:cNvPr>
                  <p:cNvSpPr>
                    <a:spLocks noChangeShapeType="1"/>
                  </p:cNvSpPr>
                  <p:nvPr/>
                </p:nvSpPr>
                <p:spPr bwMode="auto">
                  <a:xfrm>
                    <a:off x="1152"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158" name="Line 1250">
                    <a:extLst>
                      <a:ext uri="{FF2B5EF4-FFF2-40B4-BE49-F238E27FC236}">
                        <a16:creationId xmlns="" xmlns:a16="http://schemas.microsoft.com/office/drawing/2014/main" id="{582FE671-A0C3-49C0-AD61-079560D6627F}"/>
                      </a:ext>
                    </a:extLst>
                  </p:cNvPr>
                  <p:cNvSpPr>
                    <a:spLocks noChangeShapeType="1"/>
                  </p:cNvSpPr>
                  <p:nvPr/>
                </p:nvSpPr>
                <p:spPr bwMode="auto">
                  <a:xfrm>
                    <a:off x="1200" y="3658"/>
                    <a:ext cx="0" cy="86"/>
                  </a:xfrm>
                  <a:prstGeom prst="line">
                    <a:avLst/>
                  </a:prstGeom>
                  <a:noFill/>
                  <a:ln w="6350">
                    <a:solidFill>
                      <a:schemeClr val="hlink"/>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159" name="Line 1251">
                    <a:extLst>
                      <a:ext uri="{FF2B5EF4-FFF2-40B4-BE49-F238E27FC236}">
                        <a16:creationId xmlns="" xmlns:a16="http://schemas.microsoft.com/office/drawing/2014/main" id="{E3EC0F45-7C8E-4792-8602-CF794B7F93A9}"/>
                      </a:ext>
                    </a:extLst>
                  </p:cNvPr>
                  <p:cNvSpPr>
                    <a:spLocks noChangeShapeType="1"/>
                  </p:cNvSpPr>
                  <p:nvPr/>
                </p:nvSpPr>
                <p:spPr bwMode="auto">
                  <a:xfrm>
                    <a:off x="1248"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160" name="Line 1252">
                    <a:extLst>
                      <a:ext uri="{FF2B5EF4-FFF2-40B4-BE49-F238E27FC236}">
                        <a16:creationId xmlns="" xmlns:a16="http://schemas.microsoft.com/office/drawing/2014/main" id="{AECF0379-4553-4D9D-B3ED-3A897FC847B1}"/>
                      </a:ext>
                    </a:extLst>
                  </p:cNvPr>
                  <p:cNvSpPr>
                    <a:spLocks noChangeShapeType="1"/>
                  </p:cNvSpPr>
                  <p:nvPr/>
                </p:nvSpPr>
                <p:spPr bwMode="auto">
                  <a:xfrm>
                    <a:off x="1296"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161" name="Line 1253">
                    <a:extLst>
                      <a:ext uri="{FF2B5EF4-FFF2-40B4-BE49-F238E27FC236}">
                        <a16:creationId xmlns="" xmlns:a16="http://schemas.microsoft.com/office/drawing/2014/main" id="{D92D6E51-16B3-43C8-8533-893E44A765C1}"/>
                      </a:ext>
                    </a:extLst>
                  </p:cNvPr>
                  <p:cNvSpPr>
                    <a:spLocks noChangeShapeType="1"/>
                  </p:cNvSpPr>
                  <p:nvPr/>
                </p:nvSpPr>
                <p:spPr bwMode="auto">
                  <a:xfrm>
                    <a:off x="1344"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162" name="Line 1254">
                    <a:extLst>
                      <a:ext uri="{FF2B5EF4-FFF2-40B4-BE49-F238E27FC236}">
                        <a16:creationId xmlns="" xmlns:a16="http://schemas.microsoft.com/office/drawing/2014/main" id="{D1280A27-3B48-4ACB-A77D-F28C345869C3}"/>
                      </a:ext>
                    </a:extLst>
                  </p:cNvPr>
                  <p:cNvSpPr>
                    <a:spLocks noChangeShapeType="1"/>
                  </p:cNvSpPr>
                  <p:nvPr/>
                </p:nvSpPr>
                <p:spPr bwMode="auto">
                  <a:xfrm>
                    <a:off x="1392"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163" name="Line 1255">
                    <a:extLst>
                      <a:ext uri="{FF2B5EF4-FFF2-40B4-BE49-F238E27FC236}">
                        <a16:creationId xmlns="" xmlns:a16="http://schemas.microsoft.com/office/drawing/2014/main" id="{2EBFB216-C1A6-4505-B86C-8E9720B0F282}"/>
                      </a:ext>
                    </a:extLst>
                  </p:cNvPr>
                  <p:cNvSpPr>
                    <a:spLocks noChangeShapeType="1"/>
                  </p:cNvSpPr>
                  <p:nvPr/>
                </p:nvSpPr>
                <p:spPr bwMode="auto">
                  <a:xfrm>
                    <a:off x="1440" y="3658"/>
                    <a:ext cx="0" cy="6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164" name="Line 1256">
                    <a:extLst>
                      <a:ext uri="{FF2B5EF4-FFF2-40B4-BE49-F238E27FC236}">
                        <a16:creationId xmlns="" xmlns:a16="http://schemas.microsoft.com/office/drawing/2014/main" id="{8B0E5E69-1290-4869-9B85-7E8694DB2F3C}"/>
                      </a:ext>
                    </a:extLst>
                  </p:cNvPr>
                  <p:cNvSpPr>
                    <a:spLocks noChangeShapeType="1"/>
                  </p:cNvSpPr>
                  <p:nvPr/>
                </p:nvSpPr>
                <p:spPr bwMode="auto">
                  <a:xfrm>
                    <a:off x="1488"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165" name="Line 1257">
                    <a:extLst>
                      <a:ext uri="{FF2B5EF4-FFF2-40B4-BE49-F238E27FC236}">
                        <a16:creationId xmlns="" xmlns:a16="http://schemas.microsoft.com/office/drawing/2014/main" id="{550661A2-4BF4-4C61-B4EF-FA6589B7732A}"/>
                      </a:ext>
                    </a:extLst>
                  </p:cNvPr>
                  <p:cNvSpPr>
                    <a:spLocks noChangeShapeType="1"/>
                  </p:cNvSpPr>
                  <p:nvPr/>
                </p:nvSpPr>
                <p:spPr bwMode="auto">
                  <a:xfrm>
                    <a:off x="1536"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166" name="Line 1258">
                    <a:extLst>
                      <a:ext uri="{FF2B5EF4-FFF2-40B4-BE49-F238E27FC236}">
                        <a16:creationId xmlns="" xmlns:a16="http://schemas.microsoft.com/office/drawing/2014/main" id="{EC9FA8A0-8860-4AAB-92FF-8103373A6010}"/>
                      </a:ext>
                    </a:extLst>
                  </p:cNvPr>
                  <p:cNvSpPr>
                    <a:spLocks noChangeShapeType="1"/>
                  </p:cNvSpPr>
                  <p:nvPr/>
                </p:nvSpPr>
                <p:spPr bwMode="auto">
                  <a:xfrm>
                    <a:off x="1584"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167" name="Line 1259">
                    <a:extLst>
                      <a:ext uri="{FF2B5EF4-FFF2-40B4-BE49-F238E27FC236}">
                        <a16:creationId xmlns="" xmlns:a16="http://schemas.microsoft.com/office/drawing/2014/main" id="{DD2AE6E2-4467-4504-8158-811D73152D75}"/>
                      </a:ext>
                    </a:extLst>
                  </p:cNvPr>
                  <p:cNvSpPr>
                    <a:spLocks noChangeShapeType="1"/>
                  </p:cNvSpPr>
                  <p:nvPr/>
                </p:nvSpPr>
                <p:spPr bwMode="auto">
                  <a:xfrm>
                    <a:off x="1632"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168" name="Line 1260">
                    <a:extLst>
                      <a:ext uri="{FF2B5EF4-FFF2-40B4-BE49-F238E27FC236}">
                        <a16:creationId xmlns="" xmlns:a16="http://schemas.microsoft.com/office/drawing/2014/main" id="{FE7BFF10-C167-47DB-A4BD-FA22DCBDAEE0}"/>
                      </a:ext>
                    </a:extLst>
                  </p:cNvPr>
                  <p:cNvSpPr>
                    <a:spLocks noChangeShapeType="1"/>
                  </p:cNvSpPr>
                  <p:nvPr/>
                </p:nvSpPr>
                <p:spPr bwMode="auto">
                  <a:xfrm>
                    <a:off x="1680" y="3658"/>
                    <a:ext cx="0" cy="86"/>
                  </a:xfrm>
                  <a:prstGeom prst="line">
                    <a:avLst/>
                  </a:prstGeom>
                  <a:noFill/>
                  <a:ln w="6350">
                    <a:solidFill>
                      <a:schemeClr val="hlink"/>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169" name="Line 1261">
                    <a:extLst>
                      <a:ext uri="{FF2B5EF4-FFF2-40B4-BE49-F238E27FC236}">
                        <a16:creationId xmlns="" xmlns:a16="http://schemas.microsoft.com/office/drawing/2014/main" id="{55B612E0-270B-4080-A61A-4C3B5B90F251}"/>
                      </a:ext>
                    </a:extLst>
                  </p:cNvPr>
                  <p:cNvSpPr>
                    <a:spLocks noChangeShapeType="1"/>
                  </p:cNvSpPr>
                  <p:nvPr/>
                </p:nvSpPr>
                <p:spPr bwMode="auto">
                  <a:xfrm>
                    <a:off x="1728"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170" name="Line 1262">
                    <a:extLst>
                      <a:ext uri="{FF2B5EF4-FFF2-40B4-BE49-F238E27FC236}">
                        <a16:creationId xmlns="" xmlns:a16="http://schemas.microsoft.com/office/drawing/2014/main" id="{BA78C096-5CFF-430A-BF74-1D104B3F9E6D}"/>
                      </a:ext>
                    </a:extLst>
                  </p:cNvPr>
                  <p:cNvSpPr>
                    <a:spLocks noChangeShapeType="1"/>
                  </p:cNvSpPr>
                  <p:nvPr/>
                </p:nvSpPr>
                <p:spPr bwMode="auto">
                  <a:xfrm>
                    <a:off x="1776"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171" name="Line 1263">
                    <a:extLst>
                      <a:ext uri="{FF2B5EF4-FFF2-40B4-BE49-F238E27FC236}">
                        <a16:creationId xmlns="" xmlns:a16="http://schemas.microsoft.com/office/drawing/2014/main" id="{CEA6E1C2-4BB9-4A4F-AB8C-8F657B48B700}"/>
                      </a:ext>
                    </a:extLst>
                  </p:cNvPr>
                  <p:cNvSpPr>
                    <a:spLocks noChangeShapeType="1"/>
                  </p:cNvSpPr>
                  <p:nvPr/>
                </p:nvSpPr>
                <p:spPr bwMode="auto">
                  <a:xfrm>
                    <a:off x="1824"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172" name="Line 1264">
                    <a:extLst>
                      <a:ext uri="{FF2B5EF4-FFF2-40B4-BE49-F238E27FC236}">
                        <a16:creationId xmlns="" xmlns:a16="http://schemas.microsoft.com/office/drawing/2014/main" id="{0A63B7F8-340E-47CF-9247-2295D0FA38DC}"/>
                      </a:ext>
                    </a:extLst>
                  </p:cNvPr>
                  <p:cNvSpPr>
                    <a:spLocks noChangeShapeType="1"/>
                  </p:cNvSpPr>
                  <p:nvPr/>
                </p:nvSpPr>
                <p:spPr bwMode="auto">
                  <a:xfrm>
                    <a:off x="1872" y="3658"/>
                    <a:ext cx="0" cy="6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173" name="Line 1265">
                    <a:extLst>
                      <a:ext uri="{FF2B5EF4-FFF2-40B4-BE49-F238E27FC236}">
                        <a16:creationId xmlns="" xmlns:a16="http://schemas.microsoft.com/office/drawing/2014/main" id="{4CD61B61-0126-4CCF-BC42-E94938450C80}"/>
                      </a:ext>
                    </a:extLst>
                  </p:cNvPr>
                  <p:cNvSpPr>
                    <a:spLocks noChangeShapeType="1"/>
                  </p:cNvSpPr>
                  <p:nvPr/>
                </p:nvSpPr>
                <p:spPr bwMode="auto">
                  <a:xfrm>
                    <a:off x="1920"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174" name="Line 1266">
                    <a:extLst>
                      <a:ext uri="{FF2B5EF4-FFF2-40B4-BE49-F238E27FC236}">
                        <a16:creationId xmlns="" xmlns:a16="http://schemas.microsoft.com/office/drawing/2014/main" id="{168D1057-10E0-4A18-800F-639AAE2B549C}"/>
                      </a:ext>
                    </a:extLst>
                  </p:cNvPr>
                  <p:cNvSpPr>
                    <a:spLocks noChangeShapeType="1"/>
                  </p:cNvSpPr>
                  <p:nvPr/>
                </p:nvSpPr>
                <p:spPr bwMode="auto">
                  <a:xfrm>
                    <a:off x="1968"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175" name="Line 1267">
                    <a:extLst>
                      <a:ext uri="{FF2B5EF4-FFF2-40B4-BE49-F238E27FC236}">
                        <a16:creationId xmlns="" xmlns:a16="http://schemas.microsoft.com/office/drawing/2014/main" id="{04CC6602-5D36-423D-98BA-E943554215FB}"/>
                      </a:ext>
                    </a:extLst>
                  </p:cNvPr>
                  <p:cNvSpPr>
                    <a:spLocks noChangeShapeType="1"/>
                  </p:cNvSpPr>
                  <p:nvPr/>
                </p:nvSpPr>
                <p:spPr bwMode="auto">
                  <a:xfrm>
                    <a:off x="2016"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176" name="Line 1268">
                    <a:extLst>
                      <a:ext uri="{FF2B5EF4-FFF2-40B4-BE49-F238E27FC236}">
                        <a16:creationId xmlns="" xmlns:a16="http://schemas.microsoft.com/office/drawing/2014/main" id="{9D39473E-62B2-4449-84ED-ACBBAD99B282}"/>
                      </a:ext>
                    </a:extLst>
                  </p:cNvPr>
                  <p:cNvSpPr>
                    <a:spLocks noChangeShapeType="1"/>
                  </p:cNvSpPr>
                  <p:nvPr/>
                </p:nvSpPr>
                <p:spPr bwMode="auto">
                  <a:xfrm>
                    <a:off x="2064"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177" name="Line 1269">
                    <a:extLst>
                      <a:ext uri="{FF2B5EF4-FFF2-40B4-BE49-F238E27FC236}">
                        <a16:creationId xmlns="" xmlns:a16="http://schemas.microsoft.com/office/drawing/2014/main" id="{3DBB3131-60D9-4C8C-B777-5AAF2F4549B2}"/>
                      </a:ext>
                    </a:extLst>
                  </p:cNvPr>
                  <p:cNvSpPr>
                    <a:spLocks noChangeShapeType="1"/>
                  </p:cNvSpPr>
                  <p:nvPr/>
                </p:nvSpPr>
                <p:spPr bwMode="auto">
                  <a:xfrm>
                    <a:off x="2112" y="3658"/>
                    <a:ext cx="0" cy="86"/>
                  </a:xfrm>
                  <a:prstGeom prst="line">
                    <a:avLst/>
                  </a:prstGeom>
                  <a:noFill/>
                  <a:ln w="6350">
                    <a:solidFill>
                      <a:schemeClr val="hlink"/>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178" name="Line 1270">
                    <a:extLst>
                      <a:ext uri="{FF2B5EF4-FFF2-40B4-BE49-F238E27FC236}">
                        <a16:creationId xmlns="" xmlns:a16="http://schemas.microsoft.com/office/drawing/2014/main" id="{4A8079F1-3566-4E75-AE4F-D116526ECA2F}"/>
                      </a:ext>
                    </a:extLst>
                  </p:cNvPr>
                  <p:cNvSpPr>
                    <a:spLocks noChangeShapeType="1"/>
                  </p:cNvSpPr>
                  <p:nvPr/>
                </p:nvSpPr>
                <p:spPr bwMode="auto">
                  <a:xfrm>
                    <a:off x="2160"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179" name="Line 1271">
                    <a:extLst>
                      <a:ext uri="{FF2B5EF4-FFF2-40B4-BE49-F238E27FC236}">
                        <a16:creationId xmlns="" xmlns:a16="http://schemas.microsoft.com/office/drawing/2014/main" id="{7A4873A4-36A1-4F65-9865-C5285C7609C2}"/>
                      </a:ext>
                    </a:extLst>
                  </p:cNvPr>
                  <p:cNvSpPr>
                    <a:spLocks noChangeShapeType="1"/>
                  </p:cNvSpPr>
                  <p:nvPr/>
                </p:nvSpPr>
                <p:spPr bwMode="auto">
                  <a:xfrm>
                    <a:off x="2208"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180" name="Line 1272">
                    <a:extLst>
                      <a:ext uri="{FF2B5EF4-FFF2-40B4-BE49-F238E27FC236}">
                        <a16:creationId xmlns="" xmlns:a16="http://schemas.microsoft.com/office/drawing/2014/main" id="{2FB85A75-940D-4B74-80C8-5F546939F18E}"/>
                      </a:ext>
                    </a:extLst>
                  </p:cNvPr>
                  <p:cNvSpPr>
                    <a:spLocks noChangeShapeType="1"/>
                  </p:cNvSpPr>
                  <p:nvPr/>
                </p:nvSpPr>
                <p:spPr bwMode="auto">
                  <a:xfrm>
                    <a:off x="2256"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181" name="Line 1273">
                    <a:extLst>
                      <a:ext uri="{FF2B5EF4-FFF2-40B4-BE49-F238E27FC236}">
                        <a16:creationId xmlns="" xmlns:a16="http://schemas.microsoft.com/office/drawing/2014/main" id="{5102A277-CA1C-436A-94F7-C7405459A930}"/>
                      </a:ext>
                    </a:extLst>
                  </p:cNvPr>
                  <p:cNvSpPr>
                    <a:spLocks noChangeShapeType="1"/>
                  </p:cNvSpPr>
                  <p:nvPr/>
                </p:nvSpPr>
                <p:spPr bwMode="auto">
                  <a:xfrm>
                    <a:off x="2304"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182" name="Line 1274">
                    <a:extLst>
                      <a:ext uri="{FF2B5EF4-FFF2-40B4-BE49-F238E27FC236}">
                        <a16:creationId xmlns="" xmlns:a16="http://schemas.microsoft.com/office/drawing/2014/main" id="{D752AEA2-30B8-434A-BCD0-76FCD3C565F3}"/>
                      </a:ext>
                    </a:extLst>
                  </p:cNvPr>
                  <p:cNvSpPr>
                    <a:spLocks noChangeShapeType="1"/>
                  </p:cNvSpPr>
                  <p:nvPr/>
                </p:nvSpPr>
                <p:spPr bwMode="auto">
                  <a:xfrm>
                    <a:off x="2352" y="3658"/>
                    <a:ext cx="0" cy="6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183" name="Line 1275">
                    <a:extLst>
                      <a:ext uri="{FF2B5EF4-FFF2-40B4-BE49-F238E27FC236}">
                        <a16:creationId xmlns="" xmlns:a16="http://schemas.microsoft.com/office/drawing/2014/main" id="{8063DFB6-3366-4D01-91E9-FDDF31298D4B}"/>
                      </a:ext>
                    </a:extLst>
                  </p:cNvPr>
                  <p:cNvSpPr>
                    <a:spLocks noChangeShapeType="1"/>
                  </p:cNvSpPr>
                  <p:nvPr/>
                </p:nvSpPr>
                <p:spPr bwMode="auto">
                  <a:xfrm>
                    <a:off x="2400" y="3658"/>
                    <a:ext cx="0" cy="42"/>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184" name="Line 1276">
                    <a:extLst>
                      <a:ext uri="{FF2B5EF4-FFF2-40B4-BE49-F238E27FC236}">
                        <a16:creationId xmlns="" xmlns:a16="http://schemas.microsoft.com/office/drawing/2014/main" id="{B74F2657-DBBE-44D3-B104-19392FF3396C}"/>
                      </a:ext>
                    </a:extLst>
                  </p:cNvPr>
                  <p:cNvSpPr>
                    <a:spLocks noChangeShapeType="1"/>
                  </p:cNvSpPr>
                  <p:nvPr/>
                </p:nvSpPr>
                <p:spPr bwMode="auto">
                  <a:xfrm>
                    <a:off x="2448" y="3658"/>
                    <a:ext cx="0" cy="42"/>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185" name="Line 1277">
                    <a:extLst>
                      <a:ext uri="{FF2B5EF4-FFF2-40B4-BE49-F238E27FC236}">
                        <a16:creationId xmlns="" xmlns:a16="http://schemas.microsoft.com/office/drawing/2014/main" id="{AA7A7C23-35D5-4956-BC18-8BE73186BB30}"/>
                      </a:ext>
                    </a:extLst>
                  </p:cNvPr>
                  <p:cNvSpPr>
                    <a:spLocks noChangeShapeType="1"/>
                  </p:cNvSpPr>
                  <p:nvPr/>
                </p:nvSpPr>
                <p:spPr bwMode="auto">
                  <a:xfrm>
                    <a:off x="2496" y="3658"/>
                    <a:ext cx="0" cy="42"/>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186" name="Line 1278">
                    <a:extLst>
                      <a:ext uri="{FF2B5EF4-FFF2-40B4-BE49-F238E27FC236}">
                        <a16:creationId xmlns="" xmlns:a16="http://schemas.microsoft.com/office/drawing/2014/main" id="{E4CEC74A-D909-4563-B541-1B1836CE61CE}"/>
                      </a:ext>
                    </a:extLst>
                  </p:cNvPr>
                  <p:cNvSpPr>
                    <a:spLocks noChangeShapeType="1"/>
                  </p:cNvSpPr>
                  <p:nvPr/>
                </p:nvSpPr>
                <p:spPr bwMode="auto">
                  <a:xfrm>
                    <a:off x="2544" y="3658"/>
                    <a:ext cx="0" cy="42"/>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187" name="Line 1279">
                    <a:extLst>
                      <a:ext uri="{FF2B5EF4-FFF2-40B4-BE49-F238E27FC236}">
                        <a16:creationId xmlns="" xmlns:a16="http://schemas.microsoft.com/office/drawing/2014/main" id="{2181B9CC-792D-4C2B-9A2A-643317EA5117}"/>
                      </a:ext>
                    </a:extLst>
                  </p:cNvPr>
                  <p:cNvSpPr>
                    <a:spLocks noChangeShapeType="1"/>
                  </p:cNvSpPr>
                  <p:nvPr/>
                </p:nvSpPr>
                <p:spPr bwMode="auto">
                  <a:xfrm>
                    <a:off x="2592" y="3658"/>
                    <a:ext cx="0" cy="69"/>
                  </a:xfrm>
                  <a:prstGeom prst="line">
                    <a:avLst/>
                  </a:prstGeom>
                  <a:noFill/>
                  <a:ln w="6350">
                    <a:solidFill>
                      <a:schemeClr val="hlink"/>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188" name="Line 1280">
                    <a:extLst>
                      <a:ext uri="{FF2B5EF4-FFF2-40B4-BE49-F238E27FC236}">
                        <a16:creationId xmlns="" xmlns:a16="http://schemas.microsoft.com/office/drawing/2014/main" id="{1C65F8FD-10FE-4B8E-B77F-EF0750A91153}"/>
                      </a:ext>
                    </a:extLst>
                  </p:cNvPr>
                  <p:cNvSpPr>
                    <a:spLocks noChangeShapeType="1"/>
                  </p:cNvSpPr>
                  <p:nvPr/>
                </p:nvSpPr>
                <p:spPr bwMode="auto">
                  <a:xfrm>
                    <a:off x="2640"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189" name="Line 1281">
                    <a:extLst>
                      <a:ext uri="{FF2B5EF4-FFF2-40B4-BE49-F238E27FC236}">
                        <a16:creationId xmlns="" xmlns:a16="http://schemas.microsoft.com/office/drawing/2014/main" id="{AA415150-E058-42DF-A89B-3E39D5A0E855}"/>
                      </a:ext>
                    </a:extLst>
                  </p:cNvPr>
                  <p:cNvSpPr>
                    <a:spLocks noChangeShapeType="1"/>
                  </p:cNvSpPr>
                  <p:nvPr/>
                </p:nvSpPr>
                <p:spPr bwMode="auto">
                  <a:xfrm>
                    <a:off x="2688"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190" name="Line 1282">
                    <a:extLst>
                      <a:ext uri="{FF2B5EF4-FFF2-40B4-BE49-F238E27FC236}">
                        <a16:creationId xmlns="" xmlns:a16="http://schemas.microsoft.com/office/drawing/2014/main" id="{7A25EB38-6D0E-45A4-B3BC-BEC4A80480A2}"/>
                      </a:ext>
                    </a:extLst>
                  </p:cNvPr>
                  <p:cNvSpPr>
                    <a:spLocks noChangeShapeType="1"/>
                  </p:cNvSpPr>
                  <p:nvPr/>
                </p:nvSpPr>
                <p:spPr bwMode="auto">
                  <a:xfrm>
                    <a:off x="2736"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191" name="Line 1283">
                    <a:extLst>
                      <a:ext uri="{FF2B5EF4-FFF2-40B4-BE49-F238E27FC236}">
                        <a16:creationId xmlns="" xmlns:a16="http://schemas.microsoft.com/office/drawing/2014/main" id="{D5A6EF31-DFD0-4974-9BF2-7E2CC88123C6}"/>
                      </a:ext>
                    </a:extLst>
                  </p:cNvPr>
                  <p:cNvSpPr>
                    <a:spLocks noChangeShapeType="1"/>
                  </p:cNvSpPr>
                  <p:nvPr/>
                </p:nvSpPr>
                <p:spPr bwMode="auto">
                  <a:xfrm>
                    <a:off x="2784" y="3658"/>
                    <a:ext cx="0" cy="6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192" name="Line 1284">
                    <a:extLst>
                      <a:ext uri="{FF2B5EF4-FFF2-40B4-BE49-F238E27FC236}">
                        <a16:creationId xmlns="" xmlns:a16="http://schemas.microsoft.com/office/drawing/2014/main" id="{32131812-251D-4091-A6EF-9542378A2D6A}"/>
                      </a:ext>
                    </a:extLst>
                  </p:cNvPr>
                  <p:cNvSpPr>
                    <a:spLocks noChangeShapeType="1"/>
                  </p:cNvSpPr>
                  <p:nvPr/>
                </p:nvSpPr>
                <p:spPr bwMode="auto">
                  <a:xfrm>
                    <a:off x="2832"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193" name="Line 1285">
                    <a:extLst>
                      <a:ext uri="{FF2B5EF4-FFF2-40B4-BE49-F238E27FC236}">
                        <a16:creationId xmlns="" xmlns:a16="http://schemas.microsoft.com/office/drawing/2014/main" id="{7AA9B36B-3580-4AA0-B645-D65A32F73602}"/>
                      </a:ext>
                    </a:extLst>
                  </p:cNvPr>
                  <p:cNvSpPr>
                    <a:spLocks noChangeShapeType="1"/>
                  </p:cNvSpPr>
                  <p:nvPr/>
                </p:nvSpPr>
                <p:spPr bwMode="auto">
                  <a:xfrm>
                    <a:off x="2880"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194" name="Line 1286">
                    <a:extLst>
                      <a:ext uri="{FF2B5EF4-FFF2-40B4-BE49-F238E27FC236}">
                        <a16:creationId xmlns="" xmlns:a16="http://schemas.microsoft.com/office/drawing/2014/main" id="{487EC8D3-7CBD-41A2-87C7-FC4817B7B1E6}"/>
                      </a:ext>
                    </a:extLst>
                  </p:cNvPr>
                  <p:cNvSpPr>
                    <a:spLocks noChangeShapeType="1"/>
                  </p:cNvSpPr>
                  <p:nvPr/>
                </p:nvSpPr>
                <p:spPr bwMode="auto">
                  <a:xfrm>
                    <a:off x="2928"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195" name="Line 1287">
                    <a:extLst>
                      <a:ext uri="{FF2B5EF4-FFF2-40B4-BE49-F238E27FC236}">
                        <a16:creationId xmlns="" xmlns:a16="http://schemas.microsoft.com/office/drawing/2014/main" id="{F5CD3503-BF7D-4E93-AFB6-D0CD194B108F}"/>
                      </a:ext>
                    </a:extLst>
                  </p:cNvPr>
                  <p:cNvSpPr>
                    <a:spLocks noChangeShapeType="1"/>
                  </p:cNvSpPr>
                  <p:nvPr/>
                </p:nvSpPr>
                <p:spPr bwMode="auto">
                  <a:xfrm>
                    <a:off x="2976"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196" name="Line 1288">
                    <a:extLst>
                      <a:ext uri="{FF2B5EF4-FFF2-40B4-BE49-F238E27FC236}">
                        <a16:creationId xmlns="" xmlns:a16="http://schemas.microsoft.com/office/drawing/2014/main" id="{E5358781-2485-4989-A9B0-8CE7586101D5}"/>
                      </a:ext>
                    </a:extLst>
                  </p:cNvPr>
                  <p:cNvSpPr>
                    <a:spLocks noChangeShapeType="1"/>
                  </p:cNvSpPr>
                  <p:nvPr/>
                </p:nvSpPr>
                <p:spPr bwMode="auto">
                  <a:xfrm>
                    <a:off x="3024" y="3658"/>
                    <a:ext cx="0" cy="86"/>
                  </a:xfrm>
                  <a:prstGeom prst="line">
                    <a:avLst/>
                  </a:prstGeom>
                  <a:noFill/>
                  <a:ln w="6350">
                    <a:solidFill>
                      <a:schemeClr val="hlink"/>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197" name="Line 1289">
                    <a:extLst>
                      <a:ext uri="{FF2B5EF4-FFF2-40B4-BE49-F238E27FC236}">
                        <a16:creationId xmlns="" xmlns:a16="http://schemas.microsoft.com/office/drawing/2014/main" id="{4ACFCB82-0C3C-453F-AF7F-42F4E3179ED3}"/>
                      </a:ext>
                    </a:extLst>
                  </p:cNvPr>
                  <p:cNvSpPr>
                    <a:spLocks noChangeShapeType="1"/>
                  </p:cNvSpPr>
                  <p:nvPr/>
                </p:nvSpPr>
                <p:spPr bwMode="auto">
                  <a:xfrm>
                    <a:off x="3072"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198" name="Line 1290">
                    <a:extLst>
                      <a:ext uri="{FF2B5EF4-FFF2-40B4-BE49-F238E27FC236}">
                        <a16:creationId xmlns="" xmlns:a16="http://schemas.microsoft.com/office/drawing/2014/main" id="{A3D471A0-8B13-49A8-BF90-CCC6AECA890E}"/>
                      </a:ext>
                    </a:extLst>
                  </p:cNvPr>
                  <p:cNvSpPr>
                    <a:spLocks noChangeShapeType="1"/>
                  </p:cNvSpPr>
                  <p:nvPr/>
                </p:nvSpPr>
                <p:spPr bwMode="auto">
                  <a:xfrm>
                    <a:off x="3120"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199" name="Line 1291">
                    <a:extLst>
                      <a:ext uri="{FF2B5EF4-FFF2-40B4-BE49-F238E27FC236}">
                        <a16:creationId xmlns="" xmlns:a16="http://schemas.microsoft.com/office/drawing/2014/main" id="{E6EAFE8F-0B4B-4342-AA67-C2A070DFDBF9}"/>
                      </a:ext>
                    </a:extLst>
                  </p:cNvPr>
                  <p:cNvSpPr>
                    <a:spLocks noChangeShapeType="1"/>
                  </p:cNvSpPr>
                  <p:nvPr/>
                </p:nvSpPr>
                <p:spPr bwMode="auto">
                  <a:xfrm>
                    <a:off x="3168"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200" name="Line 1292">
                    <a:extLst>
                      <a:ext uri="{FF2B5EF4-FFF2-40B4-BE49-F238E27FC236}">
                        <a16:creationId xmlns="" xmlns:a16="http://schemas.microsoft.com/office/drawing/2014/main" id="{3B2E83CD-7E45-4A1B-BBA8-EE0A0610DAF5}"/>
                      </a:ext>
                    </a:extLst>
                  </p:cNvPr>
                  <p:cNvSpPr>
                    <a:spLocks noChangeShapeType="1"/>
                  </p:cNvSpPr>
                  <p:nvPr/>
                </p:nvSpPr>
                <p:spPr bwMode="auto">
                  <a:xfrm>
                    <a:off x="3216"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201" name="Line 1293">
                    <a:extLst>
                      <a:ext uri="{FF2B5EF4-FFF2-40B4-BE49-F238E27FC236}">
                        <a16:creationId xmlns="" xmlns:a16="http://schemas.microsoft.com/office/drawing/2014/main" id="{11E02C9E-E896-433B-98E6-9C6A242AD1C8}"/>
                      </a:ext>
                    </a:extLst>
                  </p:cNvPr>
                  <p:cNvSpPr>
                    <a:spLocks noChangeShapeType="1"/>
                  </p:cNvSpPr>
                  <p:nvPr/>
                </p:nvSpPr>
                <p:spPr bwMode="auto">
                  <a:xfrm>
                    <a:off x="3264" y="3658"/>
                    <a:ext cx="0" cy="6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202" name="Line 1294">
                    <a:extLst>
                      <a:ext uri="{FF2B5EF4-FFF2-40B4-BE49-F238E27FC236}">
                        <a16:creationId xmlns="" xmlns:a16="http://schemas.microsoft.com/office/drawing/2014/main" id="{E6965980-CF12-4775-9CD4-3195D2672133}"/>
                      </a:ext>
                    </a:extLst>
                  </p:cNvPr>
                  <p:cNvSpPr>
                    <a:spLocks noChangeShapeType="1"/>
                  </p:cNvSpPr>
                  <p:nvPr/>
                </p:nvSpPr>
                <p:spPr bwMode="auto">
                  <a:xfrm>
                    <a:off x="3312"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203" name="Line 1295">
                    <a:extLst>
                      <a:ext uri="{FF2B5EF4-FFF2-40B4-BE49-F238E27FC236}">
                        <a16:creationId xmlns="" xmlns:a16="http://schemas.microsoft.com/office/drawing/2014/main" id="{27A764E8-D007-44FC-8615-78B20F7F1E4F}"/>
                      </a:ext>
                    </a:extLst>
                  </p:cNvPr>
                  <p:cNvSpPr>
                    <a:spLocks noChangeShapeType="1"/>
                  </p:cNvSpPr>
                  <p:nvPr/>
                </p:nvSpPr>
                <p:spPr bwMode="auto">
                  <a:xfrm>
                    <a:off x="3360"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204" name="Line 1296">
                    <a:extLst>
                      <a:ext uri="{FF2B5EF4-FFF2-40B4-BE49-F238E27FC236}">
                        <a16:creationId xmlns="" xmlns:a16="http://schemas.microsoft.com/office/drawing/2014/main" id="{7F44E8CC-09B2-45F5-95BA-D77AC6C0242B}"/>
                      </a:ext>
                    </a:extLst>
                  </p:cNvPr>
                  <p:cNvSpPr>
                    <a:spLocks noChangeShapeType="1"/>
                  </p:cNvSpPr>
                  <p:nvPr/>
                </p:nvSpPr>
                <p:spPr bwMode="auto">
                  <a:xfrm>
                    <a:off x="3408"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205" name="Line 1297">
                    <a:extLst>
                      <a:ext uri="{FF2B5EF4-FFF2-40B4-BE49-F238E27FC236}">
                        <a16:creationId xmlns="" xmlns:a16="http://schemas.microsoft.com/office/drawing/2014/main" id="{E64BE714-DBF8-4B61-8EB6-9DE137AD5E85}"/>
                      </a:ext>
                    </a:extLst>
                  </p:cNvPr>
                  <p:cNvSpPr>
                    <a:spLocks noChangeShapeType="1"/>
                  </p:cNvSpPr>
                  <p:nvPr/>
                </p:nvSpPr>
                <p:spPr bwMode="auto">
                  <a:xfrm>
                    <a:off x="3456"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206" name="Line 1298">
                    <a:extLst>
                      <a:ext uri="{FF2B5EF4-FFF2-40B4-BE49-F238E27FC236}">
                        <a16:creationId xmlns="" xmlns:a16="http://schemas.microsoft.com/office/drawing/2014/main" id="{50D1AF92-5283-4D15-9731-FCC7681A41F3}"/>
                      </a:ext>
                    </a:extLst>
                  </p:cNvPr>
                  <p:cNvSpPr>
                    <a:spLocks noChangeShapeType="1"/>
                  </p:cNvSpPr>
                  <p:nvPr/>
                </p:nvSpPr>
                <p:spPr bwMode="auto">
                  <a:xfrm>
                    <a:off x="3504" y="3658"/>
                    <a:ext cx="0" cy="86"/>
                  </a:xfrm>
                  <a:prstGeom prst="line">
                    <a:avLst/>
                  </a:prstGeom>
                  <a:noFill/>
                  <a:ln w="6350">
                    <a:solidFill>
                      <a:schemeClr val="hlink"/>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207" name="Line 1299">
                    <a:extLst>
                      <a:ext uri="{FF2B5EF4-FFF2-40B4-BE49-F238E27FC236}">
                        <a16:creationId xmlns="" xmlns:a16="http://schemas.microsoft.com/office/drawing/2014/main" id="{D7BD1875-6CE5-4920-92BC-739544D5C08C}"/>
                      </a:ext>
                    </a:extLst>
                  </p:cNvPr>
                  <p:cNvSpPr>
                    <a:spLocks noChangeShapeType="1"/>
                  </p:cNvSpPr>
                  <p:nvPr/>
                </p:nvSpPr>
                <p:spPr bwMode="auto">
                  <a:xfrm>
                    <a:off x="3552"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208" name="Line 1300">
                    <a:extLst>
                      <a:ext uri="{FF2B5EF4-FFF2-40B4-BE49-F238E27FC236}">
                        <a16:creationId xmlns="" xmlns:a16="http://schemas.microsoft.com/office/drawing/2014/main" id="{4C700F9D-D25D-48E0-95ED-4CAA56994598}"/>
                      </a:ext>
                    </a:extLst>
                  </p:cNvPr>
                  <p:cNvSpPr>
                    <a:spLocks noChangeShapeType="1"/>
                  </p:cNvSpPr>
                  <p:nvPr/>
                </p:nvSpPr>
                <p:spPr bwMode="auto">
                  <a:xfrm>
                    <a:off x="3600"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209" name="Line 1301">
                    <a:extLst>
                      <a:ext uri="{FF2B5EF4-FFF2-40B4-BE49-F238E27FC236}">
                        <a16:creationId xmlns="" xmlns:a16="http://schemas.microsoft.com/office/drawing/2014/main" id="{4193E60F-5973-4BAE-8FF9-64197A35BB8A}"/>
                      </a:ext>
                    </a:extLst>
                  </p:cNvPr>
                  <p:cNvSpPr>
                    <a:spLocks noChangeShapeType="1"/>
                  </p:cNvSpPr>
                  <p:nvPr/>
                </p:nvSpPr>
                <p:spPr bwMode="auto">
                  <a:xfrm>
                    <a:off x="3648"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210" name="Line 1302">
                    <a:extLst>
                      <a:ext uri="{FF2B5EF4-FFF2-40B4-BE49-F238E27FC236}">
                        <a16:creationId xmlns="" xmlns:a16="http://schemas.microsoft.com/office/drawing/2014/main" id="{6454B888-1899-41E6-A5E4-D66064854D0E}"/>
                      </a:ext>
                    </a:extLst>
                  </p:cNvPr>
                  <p:cNvSpPr>
                    <a:spLocks noChangeShapeType="1"/>
                  </p:cNvSpPr>
                  <p:nvPr/>
                </p:nvSpPr>
                <p:spPr bwMode="auto">
                  <a:xfrm>
                    <a:off x="3696" y="3658"/>
                    <a:ext cx="0" cy="6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211" name="Line 1303">
                    <a:extLst>
                      <a:ext uri="{FF2B5EF4-FFF2-40B4-BE49-F238E27FC236}">
                        <a16:creationId xmlns="" xmlns:a16="http://schemas.microsoft.com/office/drawing/2014/main" id="{0B09F4AA-7C16-4E11-9485-4C94E44D6F64}"/>
                      </a:ext>
                    </a:extLst>
                  </p:cNvPr>
                  <p:cNvSpPr>
                    <a:spLocks noChangeShapeType="1"/>
                  </p:cNvSpPr>
                  <p:nvPr/>
                </p:nvSpPr>
                <p:spPr bwMode="auto">
                  <a:xfrm>
                    <a:off x="3744"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212" name="Line 1304">
                    <a:extLst>
                      <a:ext uri="{FF2B5EF4-FFF2-40B4-BE49-F238E27FC236}">
                        <a16:creationId xmlns="" xmlns:a16="http://schemas.microsoft.com/office/drawing/2014/main" id="{AF74A7CC-240C-4EDE-BBC5-C6BB828BC556}"/>
                      </a:ext>
                    </a:extLst>
                  </p:cNvPr>
                  <p:cNvSpPr>
                    <a:spLocks noChangeShapeType="1"/>
                  </p:cNvSpPr>
                  <p:nvPr/>
                </p:nvSpPr>
                <p:spPr bwMode="auto">
                  <a:xfrm>
                    <a:off x="3792"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213" name="Line 1305">
                    <a:extLst>
                      <a:ext uri="{FF2B5EF4-FFF2-40B4-BE49-F238E27FC236}">
                        <a16:creationId xmlns="" xmlns:a16="http://schemas.microsoft.com/office/drawing/2014/main" id="{F84CD33F-96B4-4A5C-8D82-5865F963A465}"/>
                      </a:ext>
                    </a:extLst>
                  </p:cNvPr>
                  <p:cNvSpPr>
                    <a:spLocks noChangeShapeType="1"/>
                  </p:cNvSpPr>
                  <p:nvPr/>
                </p:nvSpPr>
                <p:spPr bwMode="auto">
                  <a:xfrm>
                    <a:off x="3840"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214" name="Line 1306">
                    <a:extLst>
                      <a:ext uri="{FF2B5EF4-FFF2-40B4-BE49-F238E27FC236}">
                        <a16:creationId xmlns="" xmlns:a16="http://schemas.microsoft.com/office/drawing/2014/main" id="{B7A60BE2-BC2C-42DE-A1C5-94A130C99CDE}"/>
                      </a:ext>
                    </a:extLst>
                  </p:cNvPr>
                  <p:cNvSpPr>
                    <a:spLocks noChangeShapeType="1"/>
                  </p:cNvSpPr>
                  <p:nvPr/>
                </p:nvSpPr>
                <p:spPr bwMode="auto">
                  <a:xfrm>
                    <a:off x="3888"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215" name="Line 1307">
                    <a:extLst>
                      <a:ext uri="{FF2B5EF4-FFF2-40B4-BE49-F238E27FC236}">
                        <a16:creationId xmlns="" xmlns:a16="http://schemas.microsoft.com/office/drawing/2014/main" id="{2C7CFC91-F79C-4AA0-9341-4B7A11BA94CC}"/>
                      </a:ext>
                    </a:extLst>
                  </p:cNvPr>
                  <p:cNvSpPr>
                    <a:spLocks noChangeShapeType="1"/>
                  </p:cNvSpPr>
                  <p:nvPr/>
                </p:nvSpPr>
                <p:spPr bwMode="auto">
                  <a:xfrm>
                    <a:off x="3936" y="3658"/>
                    <a:ext cx="0" cy="86"/>
                  </a:xfrm>
                  <a:prstGeom prst="line">
                    <a:avLst/>
                  </a:prstGeom>
                  <a:noFill/>
                  <a:ln w="6350">
                    <a:solidFill>
                      <a:schemeClr val="hlink"/>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216" name="Line 1308">
                    <a:extLst>
                      <a:ext uri="{FF2B5EF4-FFF2-40B4-BE49-F238E27FC236}">
                        <a16:creationId xmlns="" xmlns:a16="http://schemas.microsoft.com/office/drawing/2014/main" id="{1D1449C8-FAF1-4EE8-AA48-A7D9A9AC62A9}"/>
                      </a:ext>
                    </a:extLst>
                  </p:cNvPr>
                  <p:cNvSpPr>
                    <a:spLocks noChangeShapeType="1"/>
                  </p:cNvSpPr>
                  <p:nvPr/>
                </p:nvSpPr>
                <p:spPr bwMode="auto">
                  <a:xfrm>
                    <a:off x="3984"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217" name="Line 1309">
                    <a:extLst>
                      <a:ext uri="{FF2B5EF4-FFF2-40B4-BE49-F238E27FC236}">
                        <a16:creationId xmlns="" xmlns:a16="http://schemas.microsoft.com/office/drawing/2014/main" id="{7E080F2B-BAE5-42B3-822E-419489AFF590}"/>
                      </a:ext>
                    </a:extLst>
                  </p:cNvPr>
                  <p:cNvSpPr>
                    <a:spLocks noChangeShapeType="1"/>
                  </p:cNvSpPr>
                  <p:nvPr/>
                </p:nvSpPr>
                <p:spPr bwMode="auto">
                  <a:xfrm>
                    <a:off x="4032"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218" name="Line 1310">
                    <a:extLst>
                      <a:ext uri="{FF2B5EF4-FFF2-40B4-BE49-F238E27FC236}">
                        <a16:creationId xmlns="" xmlns:a16="http://schemas.microsoft.com/office/drawing/2014/main" id="{A44CC142-81B8-447D-A958-15DF7901FB46}"/>
                      </a:ext>
                    </a:extLst>
                  </p:cNvPr>
                  <p:cNvSpPr>
                    <a:spLocks noChangeShapeType="1"/>
                  </p:cNvSpPr>
                  <p:nvPr/>
                </p:nvSpPr>
                <p:spPr bwMode="auto">
                  <a:xfrm>
                    <a:off x="4080"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219" name="Line 1311">
                    <a:extLst>
                      <a:ext uri="{FF2B5EF4-FFF2-40B4-BE49-F238E27FC236}">
                        <a16:creationId xmlns="" xmlns:a16="http://schemas.microsoft.com/office/drawing/2014/main" id="{6486B99F-A79D-4F97-A5B3-AA57BABAD3F1}"/>
                      </a:ext>
                    </a:extLst>
                  </p:cNvPr>
                  <p:cNvSpPr>
                    <a:spLocks noChangeShapeType="1"/>
                  </p:cNvSpPr>
                  <p:nvPr/>
                </p:nvSpPr>
                <p:spPr bwMode="auto">
                  <a:xfrm>
                    <a:off x="4128"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220" name="Line 1312">
                    <a:extLst>
                      <a:ext uri="{FF2B5EF4-FFF2-40B4-BE49-F238E27FC236}">
                        <a16:creationId xmlns="" xmlns:a16="http://schemas.microsoft.com/office/drawing/2014/main" id="{6826426A-6EEC-44F8-8D68-C1EBFD42C9A6}"/>
                      </a:ext>
                    </a:extLst>
                  </p:cNvPr>
                  <p:cNvSpPr>
                    <a:spLocks noChangeShapeType="1"/>
                  </p:cNvSpPr>
                  <p:nvPr/>
                </p:nvSpPr>
                <p:spPr bwMode="auto">
                  <a:xfrm>
                    <a:off x="4176" y="3658"/>
                    <a:ext cx="0" cy="6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221" name="Line 1313">
                    <a:extLst>
                      <a:ext uri="{FF2B5EF4-FFF2-40B4-BE49-F238E27FC236}">
                        <a16:creationId xmlns="" xmlns:a16="http://schemas.microsoft.com/office/drawing/2014/main" id="{2FD725EB-5B1C-4A5E-A5BA-955C73BC91B6}"/>
                      </a:ext>
                    </a:extLst>
                  </p:cNvPr>
                  <p:cNvSpPr>
                    <a:spLocks noChangeShapeType="1"/>
                  </p:cNvSpPr>
                  <p:nvPr/>
                </p:nvSpPr>
                <p:spPr bwMode="auto">
                  <a:xfrm>
                    <a:off x="4224" y="3658"/>
                    <a:ext cx="0" cy="42"/>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222" name="Line 1314">
                    <a:extLst>
                      <a:ext uri="{FF2B5EF4-FFF2-40B4-BE49-F238E27FC236}">
                        <a16:creationId xmlns="" xmlns:a16="http://schemas.microsoft.com/office/drawing/2014/main" id="{2930F8AD-8EB9-4752-8057-DC6AAE7B7937}"/>
                      </a:ext>
                    </a:extLst>
                  </p:cNvPr>
                  <p:cNvSpPr>
                    <a:spLocks noChangeShapeType="1"/>
                  </p:cNvSpPr>
                  <p:nvPr/>
                </p:nvSpPr>
                <p:spPr bwMode="auto">
                  <a:xfrm>
                    <a:off x="4272" y="3658"/>
                    <a:ext cx="0" cy="42"/>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223" name="Line 1315">
                    <a:extLst>
                      <a:ext uri="{FF2B5EF4-FFF2-40B4-BE49-F238E27FC236}">
                        <a16:creationId xmlns="" xmlns:a16="http://schemas.microsoft.com/office/drawing/2014/main" id="{2EE2207D-67F6-460A-9DA5-2DA03D7E55DE}"/>
                      </a:ext>
                    </a:extLst>
                  </p:cNvPr>
                  <p:cNvSpPr>
                    <a:spLocks noChangeShapeType="1"/>
                  </p:cNvSpPr>
                  <p:nvPr/>
                </p:nvSpPr>
                <p:spPr bwMode="auto">
                  <a:xfrm>
                    <a:off x="4320" y="3658"/>
                    <a:ext cx="0" cy="42"/>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224" name="Line 1316">
                    <a:extLst>
                      <a:ext uri="{FF2B5EF4-FFF2-40B4-BE49-F238E27FC236}">
                        <a16:creationId xmlns="" xmlns:a16="http://schemas.microsoft.com/office/drawing/2014/main" id="{0491F9C0-2BA2-413E-8E2F-B101BFF0B5AD}"/>
                      </a:ext>
                    </a:extLst>
                  </p:cNvPr>
                  <p:cNvSpPr>
                    <a:spLocks noChangeShapeType="1"/>
                  </p:cNvSpPr>
                  <p:nvPr/>
                </p:nvSpPr>
                <p:spPr bwMode="auto">
                  <a:xfrm>
                    <a:off x="4368" y="3658"/>
                    <a:ext cx="0" cy="42"/>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225" name="Line 1317">
                    <a:extLst>
                      <a:ext uri="{FF2B5EF4-FFF2-40B4-BE49-F238E27FC236}">
                        <a16:creationId xmlns="" xmlns:a16="http://schemas.microsoft.com/office/drawing/2014/main" id="{053A51AC-5E7D-40B5-B59F-6FF723326113}"/>
                      </a:ext>
                    </a:extLst>
                  </p:cNvPr>
                  <p:cNvSpPr>
                    <a:spLocks noChangeShapeType="1"/>
                  </p:cNvSpPr>
                  <p:nvPr/>
                </p:nvSpPr>
                <p:spPr bwMode="auto">
                  <a:xfrm>
                    <a:off x="4416" y="3658"/>
                    <a:ext cx="0" cy="69"/>
                  </a:xfrm>
                  <a:prstGeom prst="line">
                    <a:avLst/>
                  </a:prstGeom>
                  <a:noFill/>
                  <a:ln w="6350">
                    <a:solidFill>
                      <a:schemeClr val="hlink"/>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226" name="Line 1318">
                    <a:extLst>
                      <a:ext uri="{FF2B5EF4-FFF2-40B4-BE49-F238E27FC236}">
                        <a16:creationId xmlns="" xmlns:a16="http://schemas.microsoft.com/office/drawing/2014/main" id="{A5945368-CD8E-49C6-B515-DD81838644A5}"/>
                      </a:ext>
                    </a:extLst>
                  </p:cNvPr>
                  <p:cNvSpPr>
                    <a:spLocks noChangeShapeType="1"/>
                  </p:cNvSpPr>
                  <p:nvPr/>
                </p:nvSpPr>
                <p:spPr bwMode="auto">
                  <a:xfrm>
                    <a:off x="4464"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227" name="Line 1319">
                    <a:extLst>
                      <a:ext uri="{FF2B5EF4-FFF2-40B4-BE49-F238E27FC236}">
                        <a16:creationId xmlns="" xmlns:a16="http://schemas.microsoft.com/office/drawing/2014/main" id="{DC970C6F-67D9-42D0-B524-196C547C0EB0}"/>
                      </a:ext>
                    </a:extLst>
                  </p:cNvPr>
                  <p:cNvSpPr>
                    <a:spLocks noChangeShapeType="1"/>
                  </p:cNvSpPr>
                  <p:nvPr/>
                </p:nvSpPr>
                <p:spPr bwMode="auto">
                  <a:xfrm>
                    <a:off x="4512"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228" name="Line 1320">
                    <a:extLst>
                      <a:ext uri="{FF2B5EF4-FFF2-40B4-BE49-F238E27FC236}">
                        <a16:creationId xmlns="" xmlns:a16="http://schemas.microsoft.com/office/drawing/2014/main" id="{0C7288F3-FF89-424F-A2DE-1BB6603BEBA4}"/>
                      </a:ext>
                    </a:extLst>
                  </p:cNvPr>
                  <p:cNvSpPr>
                    <a:spLocks noChangeShapeType="1"/>
                  </p:cNvSpPr>
                  <p:nvPr/>
                </p:nvSpPr>
                <p:spPr bwMode="auto">
                  <a:xfrm>
                    <a:off x="4560"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229" name="Line 1321">
                    <a:extLst>
                      <a:ext uri="{FF2B5EF4-FFF2-40B4-BE49-F238E27FC236}">
                        <a16:creationId xmlns="" xmlns:a16="http://schemas.microsoft.com/office/drawing/2014/main" id="{9AD9B1D3-C5FD-4055-87A1-D571BCAD3556}"/>
                      </a:ext>
                    </a:extLst>
                  </p:cNvPr>
                  <p:cNvSpPr>
                    <a:spLocks noChangeShapeType="1"/>
                  </p:cNvSpPr>
                  <p:nvPr/>
                </p:nvSpPr>
                <p:spPr bwMode="auto">
                  <a:xfrm>
                    <a:off x="4608" y="3658"/>
                    <a:ext cx="0" cy="6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230" name="Line 1322">
                    <a:extLst>
                      <a:ext uri="{FF2B5EF4-FFF2-40B4-BE49-F238E27FC236}">
                        <a16:creationId xmlns="" xmlns:a16="http://schemas.microsoft.com/office/drawing/2014/main" id="{B45BEB09-D5C4-4668-B72E-75B1ABB02098}"/>
                      </a:ext>
                    </a:extLst>
                  </p:cNvPr>
                  <p:cNvSpPr>
                    <a:spLocks noChangeShapeType="1"/>
                  </p:cNvSpPr>
                  <p:nvPr/>
                </p:nvSpPr>
                <p:spPr bwMode="auto">
                  <a:xfrm>
                    <a:off x="4656"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231" name="Line 1323">
                    <a:extLst>
                      <a:ext uri="{FF2B5EF4-FFF2-40B4-BE49-F238E27FC236}">
                        <a16:creationId xmlns="" xmlns:a16="http://schemas.microsoft.com/office/drawing/2014/main" id="{A11A708F-8E94-41CC-893D-0386DA8312BD}"/>
                      </a:ext>
                    </a:extLst>
                  </p:cNvPr>
                  <p:cNvSpPr>
                    <a:spLocks noChangeShapeType="1"/>
                  </p:cNvSpPr>
                  <p:nvPr/>
                </p:nvSpPr>
                <p:spPr bwMode="auto">
                  <a:xfrm>
                    <a:off x="4704"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232" name="Line 1324">
                    <a:extLst>
                      <a:ext uri="{FF2B5EF4-FFF2-40B4-BE49-F238E27FC236}">
                        <a16:creationId xmlns="" xmlns:a16="http://schemas.microsoft.com/office/drawing/2014/main" id="{95400A5A-674E-4B4F-9C28-B3D18649A359}"/>
                      </a:ext>
                    </a:extLst>
                  </p:cNvPr>
                  <p:cNvSpPr>
                    <a:spLocks noChangeShapeType="1"/>
                  </p:cNvSpPr>
                  <p:nvPr/>
                </p:nvSpPr>
                <p:spPr bwMode="auto">
                  <a:xfrm>
                    <a:off x="4752"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grpSp>
            <p:sp>
              <p:nvSpPr>
                <p:cNvPr id="37233" name="Line 1325">
                  <a:extLst>
                    <a:ext uri="{FF2B5EF4-FFF2-40B4-BE49-F238E27FC236}">
                      <a16:creationId xmlns="" xmlns:a16="http://schemas.microsoft.com/office/drawing/2014/main" id="{910EF34D-5544-44C1-A330-760CBF10F471}"/>
                    </a:ext>
                  </a:extLst>
                </p:cNvPr>
                <p:cNvSpPr>
                  <a:spLocks noChangeShapeType="1"/>
                </p:cNvSpPr>
                <p:nvPr/>
              </p:nvSpPr>
              <p:spPr bwMode="auto">
                <a:xfrm>
                  <a:off x="4800"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234" name="Line 1326">
                  <a:extLst>
                    <a:ext uri="{FF2B5EF4-FFF2-40B4-BE49-F238E27FC236}">
                      <a16:creationId xmlns="" xmlns:a16="http://schemas.microsoft.com/office/drawing/2014/main" id="{28B40954-EB09-4CCE-9BAE-6E0A0F005C93}"/>
                    </a:ext>
                  </a:extLst>
                </p:cNvPr>
                <p:cNvSpPr>
                  <a:spLocks noChangeShapeType="1"/>
                </p:cNvSpPr>
                <p:nvPr/>
              </p:nvSpPr>
              <p:spPr bwMode="auto">
                <a:xfrm>
                  <a:off x="4848" y="3658"/>
                  <a:ext cx="0" cy="86"/>
                </a:xfrm>
                <a:prstGeom prst="line">
                  <a:avLst/>
                </a:prstGeom>
                <a:noFill/>
                <a:ln w="6350">
                  <a:solidFill>
                    <a:schemeClr val="hlink"/>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grpSp>
          <p:sp>
            <p:nvSpPr>
              <p:cNvPr id="20851" name="Text Box 1327" descr="D:\剪贴画\PE03255_.WMF">
                <a:extLst>
                  <a:ext uri="{FF2B5EF4-FFF2-40B4-BE49-F238E27FC236}">
                    <a16:creationId xmlns="" xmlns:a16="http://schemas.microsoft.com/office/drawing/2014/main" id="{3A338F8C-2E4C-4353-B991-5FD7538D9EC6}"/>
                  </a:ext>
                </a:extLst>
              </p:cNvPr>
              <p:cNvSpPr txBox="1"/>
              <p:nvPr/>
            </p:nvSpPr>
            <p:spPr>
              <a:xfrm rot="8109606">
                <a:off x="1737" y="1047"/>
                <a:ext cx="348" cy="1683"/>
              </a:xfrm>
              <a:prstGeom prst="rect">
                <a:avLst/>
              </a:prstGeom>
              <a:noFill/>
              <a:ln w="9525">
                <a:noFill/>
              </a:ln>
            </p:spPr>
            <p:txBody>
              <a:bodyPr vert="eaVert">
                <a:spAutoFit/>
              </a:bodyPr>
              <a:lstStyle/>
              <a:p>
                <a:r>
                  <a:rPr lang="en-US" altLang="zh-CN" sz="750" b="1" noProof="1">
                    <a:solidFill>
                      <a:srgbClr val="000000"/>
                    </a:solidFill>
                    <a:latin typeface="Times New Roman" panose="02020603050405020304" pitchFamily="18" charset="0"/>
                  </a:rPr>
                  <a:t>0     1      2     3      4      5     6      7      8      9     10</a:t>
                </a:r>
              </a:p>
            </p:txBody>
          </p:sp>
        </p:grpSp>
        <p:grpSp>
          <p:nvGrpSpPr>
            <p:cNvPr id="37236" name="Group 1328">
              <a:extLst>
                <a:ext uri="{FF2B5EF4-FFF2-40B4-BE49-F238E27FC236}">
                  <a16:creationId xmlns="" xmlns:a16="http://schemas.microsoft.com/office/drawing/2014/main" id="{4E9A34C3-5B2D-4CC3-A624-6320B36E9F9D}"/>
                </a:ext>
              </a:extLst>
            </p:cNvPr>
            <p:cNvGrpSpPr>
              <a:grpSpLocks/>
            </p:cNvGrpSpPr>
            <p:nvPr/>
          </p:nvGrpSpPr>
          <p:grpSpPr bwMode="auto">
            <a:xfrm>
              <a:off x="2068" y="2499"/>
              <a:ext cx="188" cy="961"/>
              <a:chOff x="2546" y="1468"/>
              <a:chExt cx="188" cy="961"/>
            </a:xfrm>
          </p:grpSpPr>
          <p:sp>
            <p:nvSpPr>
              <p:cNvPr id="20853" name="Rectangle 1329" descr="D:\剪贴画\PE03255_.WMF">
                <a:extLst>
                  <a:ext uri="{FF2B5EF4-FFF2-40B4-BE49-F238E27FC236}">
                    <a16:creationId xmlns="" xmlns:a16="http://schemas.microsoft.com/office/drawing/2014/main" id="{4A5AD6B2-EC9C-4BB1-BB17-2A143DC69F45}"/>
                  </a:ext>
                </a:extLst>
              </p:cNvPr>
              <p:cNvSpPr/>
              <p:nvPr/>
            </p:nvSpPr>
            <p:spPr>
              <a:xfrm rot="5400000">
                <a:off x="2148" y="1858"/>
                <a:ext cx="962" cy="173"/>
              </a:xfrm>
              <a:prstGeom prst="rect">
                <a:avLst/>
              </a:prstGeom>
              <a:noFill/>
              <a:ln w="9525">
                <a:noFill/>
              </a:ln>
            </p:spPr>
            <p:txBody>
              <a:bodyPr wrap="none">
                <a:spAutoFit/>
              </a:bodyPr>
              <a:lstStyle/>
              <a:p>
                <a:r>
                  <a:rPr lang="en-US" altLang="zh-CN" sz="750" b="1" noProof="1">
                    <a:solidFill>
                      <a:srgbClr val="000000"/>
                    </a:solidFill>
                    <a:latin typeface="Times New Roman" panose="02020603050405020304" pitchFamily="18" charset="0"/>
                  </a:rPr>
                  <a:t>0     1      2     3      4      5</a:t>
                </a:r>
              </a:p>
            </p:txBody>
          </p:sp>
          <p:grpSp>
            <p:nvGrpSpPr>
              <p:cNvPr id="37238" name="Group 1330">
                <a:extLst>
                  <a:ext uri="{FF2B5EF4-FFF2-40B4-BE49-F238E27FC236}">
                    <a16:creationId xmlns="" xmlns:a16="http://schemas.microsoft.com/office/drawing/2014/main" id="{360E4E7E-2B35-45A0-8F89-EA21A9CCDC25}"/>
                  </a:ext>
                </a:extLst>
              </p:cNvPr>
              <p:cNvGrpSpPr>
                <a:grpSpLocks/>
              </p:cNvGrpSpPr>
              <p:nvPr/>
            </p:nvGrpSpPr>
            <p:grpSpPr bwMode="auto">
              <a:xfrm rot="5400000">
                <a:off x="2266" y="1954"/>
                <a:ext cx="888" cy="48"/>
                <a:chOff x="4104" y="2256"/>
                <a:chExt cx="888" cy="48"/>
              </a:xfrm>
            </p:grpSpPr>
            <p:sp>
              <p:nvSpPr>
                <p:cNvPr id="37239" name="Line 1331">
                  <a:extLst>
                    <a:ext uri="{FF2B5EF4-FFF2-40B4-BE49-F238E27FC236}">
                      <a16:creationId xmlns="" xmlns:a16="http://schemas.microsoft.com/office/drawing/2014/main" id="{60E32078-EBA3-4DC0-A9DE-D50EA04D7013}"/>
                    </a:ext>
                  </a:extLst>
                </p:cNvPr>
                <p:cNvSpPr>
                  <a:spLocks noChangeShapeType="1"/>
                </p:cNvSpPr>
                <p:nvPr/>
              </p:nvSpPr>
              <p:spPr bwMode="auto">
                <a:xfrm>
                  <a:off x="4104" y="2256"/>
                  <a:ext cx="0" cy="43"/>
                </a:xfrm>
                <a:prstGeom prst="line">
                  <a:avLst/>
                </a:prstGeom>
                <a:noFill/>
                <a:ln w="6350">
                  <a:solidFill>
                    <a:schemeClr val="hlink"/>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240" name="Line 1332">
                  <a:extLst>
                    <a:ext uri="{FF2B5EF4-FFF2-40B4-BE49-F238E27FC236}">
                      <a16:creationId xmlns="" xmlns:a16="http://schemas.microsoft.com/office/drawing/2014/main" id="{1B316F87-ADC5-4097-A8FC-D64B78E8E386}"/>
                    </a:ext>
                  </a:extLst>
                </p:cNvPr>
                <p:cNvSpPr>
                  <a:spLocks noChangeShapeType="1"/>
                </p:cNvSpPr>
                <p:nvPr/>
              </p:nvSpPr>
              <p:spPr bwMode="auto">
                <a:xfrm>
                  <a:off x="4120"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241" name="Line 1333">
                  <a:extLst>
                    <a:ext uri="{FF2B5EF4-FFF2-40B4-BE49-F238E27FC236}">
                      <a16:creationId xmlns="" xmlns:a16="http://schemas.microsoft.com/office/drawing/2014/main" id="{7C77AC35-C266-4903-B049-B9F20D748638}"/>
                    </a:ext>
                  </a:extLst>
                </p:cNvPr>
                <p:cNvSpPr>
                  <a:spLocks noChangeShapeType="1"/>
                </p:cNvSpPr>
                <p:nvPr/>
              </p:nvSpPr>
              <p:spPr bwMode="auto">
                <a:xfrm>
                  <a:off x="4137"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242" name="Line 1334">
                  <a:extLst>
                    <a:ext uri="{FF2B5EF4-FFF2-40B4-BE49-F238E27FC236}">
                      <a16:creationId xmlns="" xmlns:a16="http://schemas.microsoft.com/office/drawing/2014/main" id="{8936D06A-A138-4C3B-9CE7-CEB9F4C47754}"/>
                    </a:ext>
                  </a:extLst>
                </p:cNvPr>
                <p:cNvSpPr>
                  <a:spLocks noChangeShapeType="1"/>
                </p:cNvSpPr>
                <p:nvPr/>
              </p:nvSpPr>
              <p:spPr bwMode="auto">
                <a:xfrm>
                  <a:off x="4153"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243" name="Line 1335">
                  <a:extLst>
                    <a:ext uri="{FF2B5EF4-FFF2-40B4-BE49-F238E27FC236}">
                      <a16:creationId xmlns="" xmlns:a16="http://schemas.microsoft.com/office/drawing/2014/main" id="{06357B20-647E-4B91-9D1C-17CB30134769}"/>
                    </a:ext>
                  </a:extLst>
                </p:cNvPr>
                <p:cNvSpPr>
                  <a:spLocks noChangeShapeType="1"/>
                </p:cNvSpPr>
                <p:nvPr/>
              </p:nvSpPr>
              <p:spPr bwMode="auto">
                <a:xfrm>
                  <a:off x="4170"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244" name="Line 1336">
                  <a:extLst>
                    <a:ext uri="{FF2B5EF4-FFF2-40B4-BE49-F238E27FC236}">
                      <a16:creationId xmlns="" xmlns:a16="http://schemas.microsoft.com/office/drawing/2014/main" id="{B2C916A1-AB2B-415E-A46B-04EA233D8EC9}"/>
                    </a:ext>
                  </a:extLst>
                </p:cNvPr>
                <p:cNvSpPr>
                  <a:spLocks noChangeShapeType="1"/>
                </p:cNvSpPr>
                <p:nvPr/>
              </p:nvSpPr>
              <p:spPr bwMode="auto">
                <a:xfrm>
                  <a:off x="4186" y="2256"/>
                  <a:ext cx="0" cy="35"/>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245" name="Line 1337">
                  <a:extLst>
                    <a:ext uri="{FF2B5EF4-FFF2-40B4-BE49-F238E27FC236}">
                      <a16:creationId xmlns="" xmlns:a16="http://schemas.microsoft.com/office/drawing/2014/main" id="{D2296535-4ADF-41F3-8E02-D100F8D3C80E}"/>
                    </a:ext>
                  </a:extLst>
                </p:cNvPr>
                <p:cNvSpPr>
                  <a:spLocks noChangeShapeType="1"/>
                </p:cNvSpPr>
                <p:nvPr/>
              </p:nvSpPr>
              <p:spPr bwMode="auto">
                <a:xfrm>
                  <a:off x="4203"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246" name="Line 1338">
                  <a:extLst>
                    <a:ext uri="{FF2B5EF4-FFF2-40B4-BE49-F238E27FC236}">
                      <a16:creationId xmlns="" xmlns:a16="http://schemas.microsoft.com/office/drawing/2014/main" id="{2DC28711-B696-456F-96AF-A78D7BF9681E}"/>
                    </a:ext>
                  </a:extLst>
                </p:cNvPr>
                <p:cNvSpPr>
                  <a:spLocks noChangeShapeType="1"/>
                </p:cNvSpPr>
                <p:nvPr/>
              </p:nvSpPr>
              <p:spPr bwMode="auto">
                <a:xfrm>
                  <a:off x="4219"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247" name="Line 1339">
                  <a:extLst>
                    <a:ext uri="{FF2B5EF4-FFF2-40B4-BE49-F238E27FC236}">
                      <a16:creationId xmlns="" xmlns:a16="http://schemas.microsoft.com/office/drawing/2014/main" id="{380DA72A-0D8D-4A5B-8840-3F41AB88EF6C}"/>
                    </a:ext>
                  </a:extLst>
                </p:cNvPr>
                <p:cNvSpPr>
                  <a:spLocks noChangeShapeType="1"/>
                </p:cNvSpPr>
                <p:nvPr/>
              </p:nvSpPr>
              <p:spPr bwMode="auto">
                <a:xfrm>
                  <a:off x="4235"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248" name="Line 1340">
                  <a:extLst>
                    <a:ext uri="{FF2B5EF4-FFF2-40B4-BE49-F238E27FC236}">
                      <a16:creationId xmlns="" xmlns:a16="http://schemas.microsoft.com/office/drawing/2014/main" id="{34301752-DE97-44E4-9F70-3C2DCB583761}"/>
                    </a:ext>
                  </a:extLst>
                </p:cNvPr>
                <p:cNvSpPr>
                  <a:spLocks noChangeShapeType="1"/>
                </p:cNvSpPr>
                <p:nvPr/>
              </p:nvSpPr>
              <p:spPr bwMode="auto">
                <a:xfrm>
                  <a:off x="4252"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249" name="Line 1341">
                  <a:extLst>
                    <a:ext uri="{FF2B5EF4-FFF2-40B4-BE49-F238E27FC236}">
                      <a16:creationId xmlns="" xmlns:a16="http://schemas.microsoft.com/office/drawing/2014/main" id="{CF6580BF-FB80-423C-92BB-9E50F9463A88}"/>
                    </a:ext>
                  </a:extLst>
                </p:cNvPr>
                <p:cNvSpPr>
                  <a:spLocks noChangeShapeType="1"/>
                </p:cNvSpPr>
                <p:nvPr/>
              </p:nvSpPr>
              <p:spPr bwMode="auto">
                <a:xfrm>
                  <a:off x="4268" y="2256"/>
                  <a:ext cx="0" cy="39"/>
                </a:xfrm>
                <a:prstGeom prst="line">
                  <a:avLst/>
                </a:prstGeom>
                <a:noFill/>
                <a:ln w="6350">
                  <a:solidFill>
                    <a:schemeClr val="hlink"/>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250" name="Line 1342">
                  <a:extLst>
                    <a:ext uri="{FF2B5EF4-FFF2-40B4-BE49-F238E27FC236}">
                      <a16:creationId xmlns="" xmlns:a16="http://schemas.microsoft.com/office/drawing/2014/main" id="{048E3440-DCFE-4797-8DAD-D0A69B9682C6}"/>
                    </a:ext>
                  </a:extLst>
                </p:cNvPr>
                <p:cNvSpPr>
                  <a:spLocks noChangeShapeType="1"/>
                </p:cNvSpPr>
                <p:nvPr/>
              </p:nvSpPr>
              <p:spPr bwMode="auto">
                <a:xfrm>
                  <a:off x="4285"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251" name="Line 1343">
                  <a:extLst>
                    <a:ext uri="{FF2B5EF4-FFF2-40B4-BE49-F238E27FC236}">
                      <a16:creationId xmlns="" xmlns:a16="http://schemas.microsoft.com/office/drawing/2014/main" id="{43A50178-C42A-424F-88FF-61B496019C9E}"/>
                    </a:ext>
                  </a:extLst>
                </p:cNvPr>
                <p:cNvSpPr>
                  <a:spLocks noChangeShapeType="1"/>
                </p:cNvSpPr>
                <p:nvPr/>
              </p:nvSpPr>
              <p:spPr bwMode="auto">
                <a:xfrm>
                  <a:off x="4301"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252" name="Line 1344">
                  <a:extLst>
                    <a:ext uri="{FF2B5EF4-FFF2-40B4-BE49-F238E27FC236}">
                      <a16:creationId xmlns="" xmlns:a16="http://schemas.microsoft.com/office/drawing/2014/main" id="{E87EC6F3-C19F-4805-9090-8666A17317AC}"/>
                    </a:ext>
                  </a:extLst>
                </p:cNvPr>
                <p:cNvSpPr>
                  <a:spLocks noChangeShapeType="1"/>
                </p:cNvSpPr>
                <p:nvPr/>
              </p:nvSpPr>
              <p:spPr bwMode="auto">
                <a:xfrm>
                  <a:off x="4317"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253" name="Line 1345">
                  <a:extLst>
                    <a:ext uri="{FF2B5EF4-FFF2-40B4-BE49-F238E27FC236}">
                      <a16:creationId xmlns="" xmlns:a16="http://schemas.microsoft.com/office/drawing/2014/main" id="{990592C3-0BC0-4651-8982-AAE933F688B9}"/>
                    </a:ext>
                  </a:extLst>
                </p:cNvPr>
                <p:cNvSpPr>
                  <a:spLocks noChangeShapeType="1"/>
                </p:cNvSpPr>
                <p:nvPr/>
              </p:nvSpPr>
              <p:spPr bwMode="auto">
                <a:xfrm>
                  <a:off x="4334" y="2256"/>
                  <a:ext cx="0" cy="35"/>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254" name="Line 1346">
                  <a:extLst>
                    <a:ext uri="{FF2B5EF4-FFF2-40B4-BE49-F238E27FC236}">
                      <a16:creationId xmlns="" xmlns:a16="http://schemas.microsoft.com/office/drawing/2014/main" id="{A8D687BD-3C6C-4E50-B6EB-EAD9D847C407}"/>
                    </a:ext>
                  </a:extLst>
                </p:cNvPr>
                <p:cNvSpPr>
                  <a:spLocks noChangeShapeType="1"/>
                </p:cNvSpPr>
                <p:nvPr/>
              </p:nvSpPr>
              <p:spPr bwMode="auto">
                <a:xfrm>
                  <a:off x="4350"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255" name="Line 1347">
                  <a:extLst>
                    <a:ext uri="{FF2B5EF4-FFF2-40B4-BE49-F238E27FC236}">
                      <a16:creationId xmlns="" xmlns:a16="http://schemas.microsoft.com/office/drawing/2014/main" id="{04E5353B-D184-46F7-8CB1-55FEBDC3AEAD}"/>
                    </a:ext>
                  </a:extLst>
                </p:cNvPr>
                <p:cNvSpPr>
                  <a:spLocks noChangeShapeType="1"/>
                </p:cNvSpPr>
                <p:nvPr/>
              </p:nvSpPr>
              <p:spPr bwMode="auto">
                <a:xfrm>
                  <a:off x="4367"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256" name="Line 1348">
                  <a:extLst>
                    <a:ext uri="{FF2B5EF4-FFF2-40B4-BE49-F238E27FC236}">
                      <a16:creationId xmlns="" xmlns:a16="http://schemas.microsoft.com/office/drawing/2014/main" id="{2835E858-62B4-4D19-B24B-31C043111DCD}"/>
                    </a:ext>
                  </a:extLst>
                </p:cNvPr>
                <p:cNvSpPr>
                  <a:spLocks noChangeShapeType="1"/>
                </p:cNvSpPr>
                <p:nvPr/>
              </p:nvSpPr>
              <p:spPr bwMode="auto">
                <a:xfrm>
                  <a:off x="4383"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257" name="Line 1349">
                  <a:extLst>
                    <a:ext uri="{FF2B5EF4-FFF2-40B4-BE49-F238E27FC236}">
                      <a16:creationId xmlns="" xmlns:a16="http://schemas.microsoft.com/office/drawing/2014/main" id="{4652B076-0CC7-4FC5-8C74-D416F9933950}"/>
                    </a:ext>
                  </a:extLst>
                </p:cNvPr>
                <p:cNvSpPr>
                  <a:spLocks noChangeShapeType="1"/>
                </p:cNvSpPr>
                <p:nvPr/>
              </p:nvSpPr>
              <p:spPr bwMode="auto">
                <a:xfrm>
                  <a:off x="4400"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258" name="Line 1350">
                  <a:extLst>
                    <a:ext uri="{FF2B5EF4-FFF2-40B4-BE49-F238E27FC236}">
                      <a16:creationId xmlns="" xmlns:a16="http://schemas.microsoft.com/office/drawing/2014/main" id="{0A4B391A-D462-4A05-AF94-7AE4A0A8860C}"/>
                    </a:ext>
                  </a:extLst>
                </p:cNvPr>
                <p:cNvSpPr>
                  <a:spLocks noChangeShapeType="1"/>
                </p:cNvSpPr>
                <p:nvPr/>
              </p:nvSpPr>
              <p:spPr bwMode="auto">
                <a:xfrm>
                  <a:off x="4416" y="2256"/>
                  <a:ext cx="0" cy="48"/>
                </a:xfrm>
                <a:prstGeom prst="line">
                  <a:avLst/>
                </a:prstGeom>
                <a:noFill/>
                <a:ln w="6350">
                  <a:solidFill>
                    <a:schemeClr val="hlink"/>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259" name="Line 1351">
                  <a:extLst>
                    <a:ext uri="{FF2B5EF4-FFF2-40B4-BE49-F238E27FC236}">
                      <a16:creationId xmlns="" xmlns:a16="http://schemas.microsoft.com/office/drawing/2014/main" id="{F104444B-FD92-4F47-86E9-2369C5983A61}"/>
                    </a:ext>
                  </a:extLst>
                </p:cNvPr>
                <p:cNvSpPr>
                  <a:spLocks noChangeShapeType="1"/>
                </p:cNvSpPr>
                <p:nvPr/>
              </p:nvSpPr>
              <p:spPr bwMode="auto">
                <a:xfrm>
                  <a:off x="4432"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260" name="Line 1352">
                  <a:extLst>
                    <a:ext uri="{FF2B5EF4-FFF2-40B4-BE49-F238E27FC236}">
                      <a16:creationId xmlns="" xmlns:a16="http://schemas.microsoft.com/office/drawing/2014/main" id="{28221835-263C-43DA-BAFE-DE17F7A91E51}"/>
                    </a:ext>
                  </a:extLst>
                </p:cNvPr>
                <p:cNvSpPr>
                  <a:spLocks noChangeShapeType="1"/>
                </p:cNvSpPr>
                <p:nvPr/>
              </p:nvSpPr>
              <p:spPr bwMode="auto">
                <a:xfrm>
                  <a:off x="4449"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261" name="Line 1353">
                  <a:extLst>
                    <a:ext uri="{FF2B5EF4-FFF2-40B4-BE49-F238E27FC236}">
                      <a16:creationId xmlns="" xmlns:a16="http://schemas.microsoft.com/office/drawing/2014/main" id="{8818C2B7-BB2C-486C-9B95-1B9F0B8F789D}"/>
                    </a:ext>
                  </a:extLst>
                </p:cNvPr>
                <p:cNvSpPr>
                  <a:spLocks noChangeShapeType="1"/>
                </p:cNvSpPr>
                <p:nvPr/>
              </p:nvSpPr>
              <p:spPr bwMode="auto">
                <a:xfrm>
                  <a:off x="4465"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262" name="Line 1354">
                  <a:extLst>
                    <a:ext uri="{FF2B5EF4-FFF2-40B4-BE49-F238E27FC236}">
                      <a16:creationId xmlns="" xmlns:a16="http://schemas.microsoft.com/office/drawing/2014/main" id="{45E7F47F-48ED-401D-9513-174312C6B999}"/>
                    </a:ext>
                  </a:extLst>
                </p:cNvPr>
                <p:cNvSpPr>
                  <a:spLocks noChangeShapeType="1"/>
                </p:cNvSpPr>
                <p:nvPr/>
              </p:nvSpPr>
              <p:spPr bwMode="auto">
                <a:xfrm>
                  <a:off x="4482"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263" name="Line 1355">
                  <a:extLst>
                    <a:ext uri="{FF2B5EF4-FFF2-40B4-BE49-F238E27FC236}">
                      <a16:creationId xmlns="" xmlns:a16="http://schemas.microsoft.com/office/drawing/2014/main" id="{4F762C26-3EDB-485B-9C47-2B2C0EEA657D}"/>
                    </a:ext>
                  </a:extLst>
                </p:cNvPr>
                <p:cNvSpPr>
                  <a:spLocks noChangeShapeType="1"/>
                </p:cNvSpPr>
                <p:nvPr/>
              </p:nvSpPr>
              <p:spPr bwMode="auto">
                <a:xfrm>
                  <a:off x="4498" y="2256"/>
                  <a:ext cx="0" cy="35"/>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264" name="Line 1356">
                  <a:extLst>
                    <a:ext uri="{FF2B5EF4-FFF2-40B4-BE49-F238E27FC236}">
                      <a16:creationId xmlns="" xmlns:a16="http://schemas.microsoft.com/office/drawing/2014/main" id="{AA27A35C-D536-4F17-901C-5D7BA95656B3}"/>
                    </a:ext>
                  </a:extLst>
                </p:cNvPr>
                <p:cNvSpPr>
                  <a:spLocks noChangeShapeType="1"/>
                </p:cNvSpPr>
                <p:nvPr/>
              </p:nvSpPr>
              <p:spPr bwMode="auto">
                <a:xfrm>
                  <a:off x="4514"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265" name="Line 1357">
                  <a:extLst>
                    <a:ext uri="{FF2B5EF4-FFF2-40B4-BE49-F238E27FC236}">
                      <a16:creationId xmlns="" xmlns:a16="http://schemas.microsoft.com/office/drawing/2014/main" id="{CECAB82C-6BEE-4B36-B0F6-38E21844486B}"/>
                    </a:ext>
                  </a:extLst>
                </p:cNvPr>
                <p:cNvSpPr>
                  <a:spLocks noChangeShapeType="1"/>
                </p:cNvSpPr>
                <p:nvPr/>
              </p:nvSpPr>
              <p:spPr bwMode="auto">
                <a:xfrm>
                  <a:off x="4531"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266" name="Line 1358">
                  <a:extLst>
                    <a:ext uri="{FF2B5EF4-FFF2-40B4-BE49-F238E27FC236}">
                      <a16:creationId xmlns="" xmlns:a16="http://schemas.microsoft.com/office/drawing/2014/main" id="{F2237B30-0BFF-4584-98CA-8BFADDFCBD52}"/>
                    </a:ext>
                  </a:extLst>
                </p:cNvPr>
                <p:cNvSpPr>
                  <a:spLocks noChangeShapeType="1"/>
                </p:cNvSpPr>
                <p:nvPr/>
              </p:nvSpPr>
              <p:spPr bwMode="auto">
                <a:xfrm>
                  <a:off x="4547"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267" name="Line 1359">
                  <a:extLst>
                    <a:ext uri="{FF2B5EF4-FFF2-40B4-BE49-F238E27FC236}">
                      <a16:creationId xmlns="" xmlns:a16="http://schemas.microsoft.com/office/drawing/2014/main" id="{97AE98D3-CD6D-492D-ACA8-684E323855C7}"/>
                    </a:ext>
                  </a:extLst>
                </p:cNvPr>
                <p:cNvSpPr>
                  <a:spLocks noChangeShapeType="1"/>
                </p:cNvSpPr>
                <p:nvPr/>
              </p:nvSpPr>
              <p:spPr bwMode="auto">
                <a:xfrm>
                  <a:off x="4564"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268" name="Line 1360">
                  <a:extLst>
                    <a:ext uri="{FF2B5EF4-FFF2-40B4-BE49-F238E27FC236}">
                      <a16:creationId xmlns="" xmlns:a16="http://schemas.microsoft.com/office/drawing/2014/main" id="{9C99BA5A-7C31-4B5D-B92F-3086A384C2D7}"/>
                    </a:ext>
                  </a:extLst>
                </p:cNvPr>
                <p:cNvSpPr>
                  <a:spLocks noChangeShapeType="1"/>
                </p:cNvSpPr>
                <p:nvPr/>
              </p:nvSpPr>
              <p:spPr bwMode="auto">
                <a:xfrm>
                  <a:off x="4580" y="2256"/>
                  <a:ext cx="0" cy="48"/>
                </a:xfrm>
                <a:prstGeom prst="line">
                  <a:avLst/>
                </a:prstGeom>
                <a:noFill/>
                <a:ln w="6350">
                  <a:solidFill>
                    <a:schemeClr val="hlink"/>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269" name="Line 1361">
                  <a:extLst>
                    <a:ext uri="{FF2B5EF4-FFF2-40B4-BE49-F238E27FC236}">
                      <a16:creationId xmlns="" xmlns:a16="http://schemas.microsoft.com/office/drawing/2014/main" id="{A01C726A-C12F-4AC7-B590-2D62A65C671D}"/>
                    </a:ext>
                  </a:extLst>
                </p:cNvPr>
                <p:cNvSpPr>
                  <a:spLocks noChangeShapeType="1"/>
                </p:cNvSpPr>
                <p:nvPr/>
              </p:nvSpPr>
              <p:spPr bwMode="auto">
                <a:xfrm>
                  <a:off x="4597"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270" name="Line 1362">
                  <a:extLst>
                    <a:ext uri="{FF2B5EF4-FFF2-40B4-BE49-F238E27FC236}">
                      <a16:creationId xmlns="" xmlns:a16="http://schemas.microsoft.com/office/drawing/2014/main" id="{9F47AF6E-7C54-4884-86D6-EE53FE3239CE}"/>
                    </a:ext>
                  </a:extLst>
                </p:cNvPr>
                <p:cNvSpPr>
                  <a:spLocks noChangeShapeType="1"/>
                </p:cNvSpPr>
                <p:nvPr/>
              </p:nvSpPr>
              <p:spPr bwMode="auto">
                <a:xfrm>
                  <a:off x="4613"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271" name="Line 1363">
                  <a:extLst>
                    <a:ext uri="{FF2B5EF4-FFF2-40B4-BE49-F238E27FC236}">
                      <a16:creationId xmlns="" xmlns:a16="http://schemas.microsoft.com/office/drawing/2014/main" id="{993197DC-7C06-4A36-BA2E-4F092215DE31}"/>
                    </a:ext>
                  </a:extLst>
                </p:cNvPr>
                <p:cNvSpPr>
                  <a:spLocks noChangeShapeType="1"/>
                </p:cNvSpPr>
                <p:nvPr/>
              </p:nvSpPr>
              <p:spPr bwMode="auto">
                <a:xfrm>
                  <a:off x="4629"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272" name="Line 1364">
                  <a:extLst>
                    <a:ext uri="{FF2B5EF4-FFF2-40B4-BE49-F238E27FC236}">
                      <a16:creationId xmlns="" xmlns:a16="http://schemas.microsoft.com/office/drawing/2014/main" id="{8AA574C1-0C28-4B02-8A3E-7E00F7EF6F65}"/>
                    </a:ext>
                  </a:extLst>
                </p:cNvPr>
                <p:cNvSpPr>
                  <a:spLocks noChangeShapeType="1"/>
                </p:cNvSpPr>
                <p:nvPr/>
              </p:nvSpPr>
              <p:spPr bwMode="auto">
                <a:xfrm>
                  <a:off x="4646" y="2256"/>
                  <a:ext cx="0" cy="35"/>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273" name="Line 1365">
                  <a:extLst>
                    <a:ext uri="{FF2B5EF4-FFF2-40B4-BE49-F238E27FC236}">
                      <a16:creationId xmlns="" xmlns:a16="http://schemas.microsoft.com/office/drawing/2014/main" id="{B2ED5F8C-69EE-4F04-BC5D-C04E8B48CFC0}"/>
                    </a:ext>
                  </a:extLst>
                </p:cNvPr>
                <p:cNvSpPr>
                  <a:spLocks noChangeShapeType="1"/>
                </p:cNvSpPr>
                <p:nvPr/>
              </p:nvSpPr>
              <p:spPr bwMode="auto">
                <a:xfrm>
                  <a:off x="4662"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274" name="Line 1366">
                  <a:extLst>
                    <a:ext uri="{FF2B5EF4-FFF2-40B4-BE49-F238E27FC236}">
                      <a16:creationId xmlns="" xmlns:a16="http://schemas.microsoft.com/office/drawing/2014/main" id="{19953542-42DF-4BEC-B897-9E6742C2B38E}"/>
                    </a:ext>
                  </a:extLst>
                </p:cNvPr>
                <p:cNvSpPr>
                  <a:spLocks noChangeShapeType="1"/>
                </p:cNvSpPr>
                <p:nvPr/>
              </p:nvSpPr>
              <p:spPr bwMode="auto">
                <a:xfrm>
                  <a:off x="4679"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275" name="Line 1367">
                  <a:extLst>
                    <a:ext uri="{FF2B5EF4-FFF2-40B4-BE49-F238E27FC236}">
                      <a16:creationId xmlns="" xmlns:a16="http://schemas.microsoft.com/office/drawing/2014/main" id="{3A2F7C3A-8A3E-4856-A769-6C88B75EE132}"/>
                    </a:ext>
                  </a:extLst>
                </p:cNvPr>
                <p:cNvSpPr>
                  <a:spLocks noChangeShapeType="1"/>
                </p:cNvSpPr>
                <p:nvPr/>
              </p:nvSpPr>
              <p:spPr bwMode="auto">
                <a:xfrm>
                  <a:off x="4695"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276" name="Line 1368">
                  <a:extLst>
                    <a:ext uri="{FF2B5EF4-FFF2-40B4-BE49-F238E27FC236}">
                      <a16:creationId xmlns="" xmlns:a16="http://schemas.microsoft.com/office/drawing/2014/main" id="{4A9D36D5-9AD2-47FD-91DF-A9904BF69BF6}"/>
                    </a:ext>
                  </a:extLst>
                </p:cNvPr>
                <p:cNvSpPr>
                  <a:spLocks noChangeShapeType="1"/>
                </p:cNvSpPr>
                <p:nvPr/>
              </p:nvSpPr>
              <p:spPr bwMode="auto">
                <a:xfrm>
                  <a:off x="4712"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277" name="Line 1369">
                  <a:extLst>
                    <a:ext uri="{FF2B5EF4-FFF2-40B4-BE49-F238E27FC236}">
                      <a16:creationId xmlns="" xmlns:a16="http://schemas.microsoft.com/office/drawing/2014/main" id="{0E42D8F9-EAD3-474E-AC92-BD6C35F22FD0}"/>
                    </a:ext>
                  </a:extLst>
                </p:cNvPr>
                <p:cNvSpPr>
                  <a:spLocks noChangeShapeType="1"/>
                </p:cNvSpPr>
                <p:nvPr/>
              </p:nvSpPr>
              <p:spPr bwMode="auto">
                <a:xfrm>
                  <a:off x="4728" y="2256"/>
                  <a:ext cx="0" cy="48"/>
                </a:xfrm>
                <a:prstGeom prst="line">
                  <a:avLst/>
                </a:prstGeom>
                <a:noFill/>
                <a:ln w="6350">
                  <a:solidFill>
                    <a:schemeClr val="hlink"/>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278" name="Line 1370">
                  <a:extLst>
                    <a:ext uri="{FF2B5EF4-FFF2-40B4-BE49-F238E27FC236}">
                      <a16:creationId xmlns="" xmlns:a16="http://schemas.microsoft.com/office/drawing/2014/main" id="{8BABDC6C-2897-4C75-942D-30FAF80CD380}"/>
                    </a:ext>
                  </a:extLst>
                </p:cNvPr>
                <p:cNvSpPr>
                  <a:spLocks noChangeShapeType="1"/>
                </p:cNvSpPr>
                <p:nvPr/>
              </p:nvSpPr>
              <p:spPr bwMode="auto">
                <a:xfrm>
                  <a:off x="4744"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279" name="Line 1371">
                  <a:extLst>
                    <a:ext uri="{FF2B5EF4-FFF2-40B4-BE49-F238E27FC236}">
                      <a16:creationId xmlns="" xmlns:a16="http://schemas.microsoft.com/office/drawing/2014/main" id="{EB3EA104-5D98-4851-8F03-D1AF10CD40BD}"/>
                    </a:ext>
                  </a:extLst>
                </p:cNvPr>
                <p:cNvSpPr>
                  <a:spLocks noChangeShapeType="1"/>
                </p:cNvSpPr>
                <p:nvPr/>
              </p:nvSpPr>
              <p:spPr bwMode="auto">
                <a:xfrm>
                  <a:off x="4761"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280" name="Line 1372">
                  <a:extLst>
                    <a:ext uri="{FF2B5EF4-FFF2-40B4-BE49-F238E27FC236}">
                      <a16:creationId xmlns="" xmlns:a16="http://schemas.microsoft.com/office/drawing/2014/main" id="{044BB1C8-A9EE-4F9A-8EDE-C1B8770220C2}"/>
                    </a:ext>
                  </a:extLst>
                </p:cNvPr>
                <p:cNvSpPr>
                  <a:spLocks noChangeShapeType="1"/>
                </p:cNvSpPr>
                <p:nvPr/>
              </p:nvSpPr>
              <p:spPr bwMode="auto">
                <a:xfrm>
                  <a:off x="4777"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281" name="Line 1373">
                  <a:extLst>
                    <a:ext uri="{FF2B5EF4-FFF2-40B4-BE49-F238E27FC236}">
                      <a16:creationId xmlns="" xmlns:a16="http://schemas.microsoft.com/office/drawing/2014/main" id="{2621E60B-D8F6-49D8-9052-10FB26E41C4E}"/>
                    </a:ext>
                  </a:extLst>
                </p:cNvPr>
                <p:cNvSpPr>
                  <a:spLocks noChangeShapeType="1"/>
                </p:cNvSpPr>
                <p:nvPr/>
              </p:nvSpPr>
              <p:spPr bwMode="auto">
                <a:xfrm>
                  <a:off x="4794"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282" name="Line 1374">
                  <a:extLst>
                    <a:ext uri="{FF2B5EF4-FFF2-40B4-BE49-F238E27FC236}">
                      <a16:creationId xmlns="" xmlns:a16="http://schemas.microsoft.com/office/drawing/2014/main" id="{D67817B1-3225-491F-929A-955987C8D15A}"/>
                    </a:ext>
                  </a:extLst>
                </p:cNvPr>
                <p:cNvSpPr>
                  <a:spLocks noChangeShapeType="1"/>
                </p:cNvSpPr>
                <p:nvPr/>
              </p:nvSpPr>
              <p:spPr bwMode="auto">
                <a:xfrm>
                  <a:off x="4810" y="2256"/>
                  <a:ext cx="0" cy="35"/>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283" name="Line 1375">
                  <a:extLst>
                    <a:ext uri="{FF2B5EF4-FFF2-40B4-BE49-F238E27FC236}">
                      <a16:creationId xmlns="" xmlns:a16="http://schemas.microsoft.com/office/drawing/2014/main" id="{24EE3A35-88A2-4855-9B9E-00F015896618}"/>
                    </a:ext>
                  </a:extLst>
                </p:cNvPr>
                <p:cNvSpPr>
                  <a:spLocks noChangeShapeType="1"/>
                </p:cNvSpPr>
                <p:nvPr/>
              </p:nvSpPr>
              <p:spPr bwMode="auto">
                <a:xfrm>
                  <a:off x="4826"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284" name="Line 1376">
                  <a:extLst>
                    <a:ext uri="{FF2B5EF4-FFF2-40B4-BE49-F238E27FC236}">
                      <a16:creationId xmlns="" xmlns:a16="http://schemas.microsoft.com/office/drawing/2014/main" id="{92D17A64-0D28-43B5-BA46-14D189D1BCEB}"/>
                    </a:ext>
                  </a:extLst>
                </p:cNvPr>
                <p:cNvSpPr>
                  <a:spLocks noChangeShapeType="1"/>
                </p:cNvSpPr>
                <p:nvPr/>
              </p:nvSpPr>
              <p:spPr bwMode="auto">
                <a:xfrm>
                  <a:off x="4843"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285" name="Line 1377">
                  <a:extLst>
                    <a:ext uri="{FF2B5EF4-FFF2-40B4-BE49-F238E27FC236}">
                      <a16:creationId xmlns="" xmlns:a16="http://schemas.microsoft.com/office/drawing/2014/main" id="{C6B7A94E-EA06-4F96-90F3-FD8471BAFA24}"/>
                    </a:ext>
                  </a:extLst>
                </p:cNvPr>
                <p:cNvSpPr>
                  <a:spLocks noChangeShapeType="1"/>
                </p:cNvSpPr>
                <p:nvPr/>
              </p:nvSpPr>
              <p:spPr bwMode="auto">
                <a:xfrm>
                  <a:off x="4859"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286" name="Line 1378">
                  <a:extLst>
                    <a:ext uri="{FF2B5EF4-FFF2-40B4-BE49-F238E27FC236}">
                      <a16:creationId xmlns="" xmlns:a16="http://schemas.microsoft.com/office/drawing/2014/main" id="{7E9A28F2-0109-4610-9970-320223DA00E4}"/>
                    </a:ext>
                  </a:extLst>
                </p:cNvPr>
                <p:cNvSpPr>
                  <a:spLocks noChangeShapeType="1"/>
                </p:cNvSpPr>
                <p:nvPr/>
              </p:nvSpPr>
              <p:spPr bwMode="auto">
                <a:xfrm>
                  <a:off x="4876"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287" name="Line 1379">
                  <a:extLst>
                    <a:ext uri="{FF2B5EF4-FFF2-40B4-BE49-F238E27FC236}">
                      <a16:creationId xmlns="" xmlns:a16="http://schemas.microsoft.com/office/drawing/2014/main" id="{E730902C-0E94-4B9C-B7AA-C8E7FF803359}"/>
                    </a:ext>
                  </a:extLst>
                </p:cNvPr>
                <p:cNvSpPr>
                  <a:spLocks noChangeShapeType="1"/>
                </p:cNvSpPr>
                <p:nvPr/>
              </p:nvSpPr>
              <p:spPr bwMode="auto">
                <a:xfrm>
                  <a:off x="4892" y="2256"/>
                  <a:ext cx="0" cy="39"/>
                </a:xfrm>
                <a:prstGeom prst="line">
                  <a:avLst/>
                </a:prstGeom>
                <a:noFill/>
                <a:ln w="6350">
                  <a:solidFill>
                    <a:schemeClr val="hlink"/>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288" name="Line 1380">
                  <a:extLst>
                    <a:ext uri="{FF2B5EF4-FFF2-40B4-BE49-F238E27FC236}">
                      <a16:creationId xmlns="" xmlns:a16="http://schemas.microsoft.com/office/drawing/2014/main" id="{4A989503-5537-4ECE-9BD3-5D98FB2607F6}"/>
                    </a:ext>
                  </a:extLst>
                </p:cNvPr>
                <p:cNvSpPr>
                  <a:spLocks noChangeShapeType="1"/>
                </p:cNvSpPr>
                <p:nvPr/>
              </p:nvSpPr>
              <p:spPr bwMode="auto">
                <a:xfrm>
                  <a:off x="4909"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289" name="Line 1381">
                  <a:extLst>
                    <a:ext uri="{FF2B5EF4-FFF2-40B4-BE49-F238E27FC236}">
                      <a16:creationId xmlns="" xmlns:a16="http://schemas.microsoft.com/office/drawing/2014/main" id="{17046907-1392-49FD-958A-5D6DAD4E4CDE}"/>
                    </a:ext>
                  </a:extLst>
                </p:cNvPr>
                <p:cNvSpPr>
                  <a:spLocks noChangeShapeType="1"/>
                </p:cNvSpPr>
                <p:nvPr/>
              </p:nvSpPr>
              <p:spPr bwMode="auto">
                <a:xfrm>
                  <a:off x="4925"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290" name="Line 1382">
                  <a:extLst>
                    <a:ext uri="{FF2B5EF4-FFF2-40B4-BE49-F238E27FC236}">
                      <a16:creationId xmlns="" xmlns:a16="http://schemas.microsoft.com/office/drawing/2014/main" id="{95DC53F3-A324-4E17-A906-1897A2F2C26D}"/>
                    </a:ext>
                  </a:extLst>
                </p:cNvPr>
                <p:cNvSpPr>
                  <a:spLocks noChangeShapeType="1"/>
                </p:cNvSpPr>
                <p:nvPr/>
              </p:nvSpPr>
              <p:spPr bwMode="auto">
                <a:xfrm>
                  <a:off x="4941"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291" name="Line 1383">
                  <a:extLst>
                    <a:ext uri="{FF2B5EF4-FFF2-40B4-BE49-F238E27FC236}">
                      <a16:creationId xmlns="" xmlns:a16="http://schemas.microsoft.com/office/drawing/2014/main" id="{ECC74FA6-CD75-4DEF-BF3A-1B563683A085}"/>
                    </a:ext>
                  </a:extLst>
                </p:cNvPr>
                <p:cNvSpPr>
                  <a:spLocks noChangeShapeType="1"/>
                </p:cNvSpPr>
                <p:nvPr/>
              </p:nvSpPr>
              <p:spPr bwMode="auto">
                <a:xfrm>
                  <a:off x="4958" y="2256"/>
                  <a:ext cx="0" cy="35"/>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292" name="Line 1384">
                  <a:extLst>
                    <a:ext uri="{FF2B5EF4-FFF2-40B4-BE49-F238E27FC236}">
                      <a16:creationId xmlns="" xmlns:a16="http://schemas.microsoft.com/office/drawing/2014/main" id="{697FFF1C-C8C3-4FD3-8C15-5541A82047A1}"/>
                    </a:ext>
                  </a:extLst>
                </p:cNvPr>
                <p:cNvSpPr>
                  <a:spLocks noChangeShapeType="1"/>
                </p:cNvSpPr>
                <p:nvPr/>
              </p:nvSpPr>
              <p:spPr bwMode="auto">
                <a:xfrm>
                  <a:off x="4974"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293" name="Line 1385">
                  <a:extLst>
                    <a:ext uri="{FF2B5EF4-FFF2-40B4-BE49-F238E27FC236}">
                      <a16:creationId xmlns="" xmlns:a16="http://schemas.microsoft.com/office/drawing/2014/main" id="{429BD60B-59D0-402F-8D3B-5D423A0252A6}"/>
                    </a:ext>
                  </a:extLst>
                </p:cNvPr>
                <p:cNvSpPr>
                  <a:spLocks noChangeShapeType="1"/>
                </p:cNvSpPr>
                <p:nvPr/>
              </p:nvSpPr>
              <p:spPr bwMode="auto">
                <a:xfrm>
                  <a:off x="4991" y="2256"/>
                  <a:ext cx="1" cy="0"/>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grpSp>
        </p:grpSp>
        <p:grpSp>
          <p:nvGrpSpPr>
            <p:cNvPr id="37294" name="Group 1386">
              <a:extLst>
                <a:ext uri="{FF2B5EF4-FFF2-40B4-BE49-F238E27FC236}">
                  <a16:creationId xmlns="" xmlns:a16="http://schemas.microsoft.com/office/drawing/2014/main" id="{1648DDB2-B7C1-4FB5-9794-45C7507535E6}"/>
                </a:ext>
              </a:extLst>
            </p:cNvPr>
            <p:cNvGrpSpPr>
              <a:grpSpLocks/>
            </p:cNvGrpSpPr>
            <p:nvPr/>
          </p:nvGrpSpPr>
          <p:grpSpPr bwMode="auto">
            <a:xfrm>
              <a:off x="1174" y="2317"/>
              <a:ext cx="961" cy="183"/>
              <a:chOff x="1652" y="1286"/>
              <a:chExt cx="961" cy="183"/>
            </a:xfrm>
          </p:grpSpPr>
          <p:sp>
            <p:nvSpPr>
              <p:cNvPr id="20911" name="Rectangle 1387" descr="D:\剪贴画\PE03255_.WMF">
                <a:extLst>
                  <a:ext uri="{FF2B5EF4-FFF2-40B4-BE49-F238E27FC236}">
                    <a16:creationId xmlns="" xmlns:a16="http://schemas.microsoft.com/office/drawing/2014/main" id="{AEF82B5B-8F40-4341-B605-AEBFA8D6A530}"/>
                  </a:ext>
                </a:extLst>
              </p:cNvPr>
              <p:cNvSpPr/>
              <p:nvPr/>
            </p:nvSpPr>
            <p:spPr>
              <a:xfrm>
                <a:off x="1653" y="1294"/>
                <a:ext cx="960" cy="173"/>
              </a:xfrm>
              <a:prstGeom prst="rect">
                <a:avLst/>
              </a:prstGeom>
              <a:noFill/>
              <a:ln w="9525">
                <a:noFill/>
              </a:ln>
            </p:spPr>
            <p:txBody>
              <a:bodyPr wrap="none">
                <a:spAutoFit/>
              </a:bodyPr>
              <a:lstStyle/>
              <a:p>
                <a:r>
                  <a:rPr lang="en-US" altLang="zh-CN" sz="750" b="1" noProof="1">
                    <a:solidFill>
                      <a:srgbClr val="000000"/>
                    </a:solidFill>
                    <a:latin typeface="Times New Roman" panose="02020603050405020304" pitchFamily="18" charset="0"/>
                  </a:rPr>
                  <a:t>0     1      2     3      4      5</a:t>
                </a:r>
              </a:p>
            </p:txBody>
          </p:sp>
          <p:grpSp>
            <p:nvGrpSpPr>
              <p:cNvPr id="37296" name="Group 1388">
                <a:extLst>
                  <a:ext uri="{FF2B5EF4-FFF2-40B4-BE49-F238E27FC236}">
                    <a16:creationId xmlns="" xmlns:a16="http://schemas.microsoft.com/office/drawing/2014/main" id="{B4DC5CBC-E17B-42C9-9D16-33178145B74A}"/>
                  </a:ext>
                </a:extLst>
              </p:cNvPr>
              <p:cNvGrpSpPr>
                <a:grpSpLocks/>
              </p:cNvGrpSpPr>
              <p:nvPr/>
            </p:nvGrpSpPr>
            <p:grpSpPr bwMode="auto">
              <a:xfrm>
                <a:off x="1704" y="1286"/>
                <a:ext cx="888" cy="48"/>
                <a:chOff x="4104" y="2256"/>
                <a:chExt cx="888" cy="48"/>
              </a:xfrm>
            </p:grpSpPr>
            <p:sp>
              <p:nvSpPr>
                <p:cNvPr id="37297" name="Line 1389">
                  <a:extLst>
                    <a:ext uri="{FF2B5EF4-FFF2-40B4-BE49-F238E27FC236}">
                      <a16:creationId xmlns="" xmlns:a16="http://schemas.microsoft.com/office/drawing/2014/main" id="{C67F74AC-73A0-4C43-8097-349E7541388A}"/>
                    </a:ext>
                  </a:extLst>
                </p:cNvPr>
                <p:cNvSpPr>
                  <a:spLocks noChangeShapeType="1"/>
                </p:cNvSpPr>
                <p:nvPr/>
              </p:nvSpPr>
              <p:spPr bwMode="auto">
                <a:xfrm>
                  <a:off x="4104" y="2256"/>
                  <a:ext cx="0" cy="43"/>
                </a:xfrm>
                <a:prstGeom prst="line">
                  <a:avLst/>
                </a:prstGeom>
                <a:noFill/>
                <a:ln w="6350">
                  <a:solidFill>
                    <a:schemeClr val="hlink"/>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298" name="Line 1390">
                  <a:extLst>
                    <a:ext uri="{FF2B5EF4-FFF2-40B4-BE49-F238E27FC236}">
                      <a16:creationId xmlns="" xmlns:a16="http://schemas.microsoft.com/office/drawing/2014/main" id="{39349D11-4945-42AA-8EB0-6C6976A1F196}"/>
                    </a:ext>
                  </a:extLst>
                </p:cNvPr>
                <p:cNvSpPr>
                  <a:spLocks noChangeShapeType="1"/>
                </p:cNvSpPr>
                <p:nvPr/>
              </p:nvSpPr>
              <p:spPr bwMode="auto">
                <a:xfrm>
                  <a:off x="4120"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299" name="Line 1391">
                  <a:extLst>
                    <a:ext uri="{FF2B5EF4-FFF2-40B4-BE49-F238E27FC236}">
                      <a16:creationId xmlns="" xmlns:a16="http://schemas.microsoft.com/office/drawing/2014/main" id="{F3890AD5-670D-4A0C-A94F-6E65D7B56C17}"/>
                    </a:ext>
                  </a:extLst>
                </p:cNvPr>
                <p:cNvSpPr>
                  <a:spLocks noChangeShapeType="1"/>
                </p:cNvSpPr>
                <p:nvPr/>
              </p:nvSpPr>
              <p:spPr bwMode="auto">
                <a:xfrm>
                  <a:off x="4137"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300" name="Line 1392">
                  <a:extLst>
                    <a:ext uri="{FF2B5EF4-FFF2-40B4-BE49-F238E27FC236}">
                      <a16:creationId xmlns="" xmlns:a16="http://schemas.microsoft.com/office/drawing/2014/main" id="{80DBBE82-8A46-4A38-B903-F01FA62C5E7F}"/>
                    </a:ext>
                  </a:extLst>
                </p:cNvPr>
                <p:cNvSpPr>
                  <a:spLocks noChangeShapeType="1"/>
                </p:cNvSpPr>
                <p:nvPr/>
              </p:nvSpPr>
              <p:spPr bwMode="auto">
                <a:xfrm>
                  <a:off x="4153"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301" name="Line 1393">
                  <a:extLst>
                    <a:ext uri="{FF2B5EF4-FFF2-40B4-BE49-F238E27FC236}">
                      <a16:creationId xmlns="" xmlns:a16="http://schemas.microsoft.com/office/drawing/2014/main" id="{E3DA30BD-B438-45BB-9BFB-C6D83706AB49}"/>
                    </a:ext>
                  </a:extLst>
                </p:cNvPr>
                <p:cNvSpPr>
                  <a:spLocks noChangeShapeType="1"/>
                </p:cNvSpPr>
                <p:nvPr/>
              </p:nvSpPr>
              <p:spPr bwMode="auto">
                <a:xfrm>
                  <a:off x="4170"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302" name="Line 1394">
                  <a:extLst>
                    <a:ext uri="{FF2B5EF4-FFF2-40B4-BE49-F238E27FC236}">
                      <a16:creationId xmlns="" xmlns:a16="http://schemas.microsoft.com/office/drawing/2014/main" id="{D5BCB7C1-BC7E-4971-8019-D18D18349A5E}"/>
                    </a:ext>
                  </a:extLst>
                </p:cNvPr>
                <p:cNvSpPr>
                  <a:spLocks noChangeShapeType="1"/>
                </p:cNvSpPr>
                <p:nvPr/>
              </p:nvSpPr>
              <p:spPr bwMode="auto">
                <a:xfrm>
                  <a:off x="4186" y="2256"/>
                  <a:ext cx="0" cy="35"/>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303" name="Line 1395">
                  <a:extLst>
                    <a:ext uri="{FF2B5EF4-FFF2-40B4-BE49-F238E27FC236}">
                      <a16:creationId xmlns="" xmlns:a16="http://schemas.microsoft.com/office/drawing/2014/main" id="{B8B256D1-232C-446E-8161-5FF0C6271BF0}"/>
                    </a:ext>
                  </a:extLst>
                </p:cNvPr>
                <p:cNvSpPr>
                  <a:spLocks noChangeShapeType="1"/>
                </p:cNvSpPr>
                <p:nvPr/>
              </p:nvSpPr>
              <p:spPr bwMode="auto">
                <a:xfrm>
                  <a:off x="4203"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304" name="Line 1396">
                  <a:extLst>
                    <a:ext uri="{FF2B5EF4-FFF2-40B4-BE49-F238E27FC236}">
                      <a16:creationId xmlns="" xmlns:a16="http://schemas.microsoft.com/office/drawing/2014/main" id="{6125345B-06FC-49CB-93D5-7FE56C5C2E3C}"/>
                    </a:ext>
                  </a:extLst>
                </p:cNvPr>
                <p:cNvSpPr>
                  <a:spLocks noChangeShapeType="1"/>
                </p:cNvSpPr>
                <p:nvPr/>
              </p:nvSpPr>
              <p:spPr bwMode="auto">
                <a:xfrm>
                  <a:off x="4219"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305" name="Line 1397">
                  <a:extLst>
                    <a:ext uri="{FF2B5EF4-FFF2-40B4-BE49-F238E27FC236}">
                      <a16:creationId xmlns="" xmlns:a16="http://schemas.microsoft.com/office/drawing/2014/main" id="{29098478-9623-466C-94CC-F324135A704A}"/>
                    </a:ext>
                  </a:extLst>
                </p:cNvPr>
                <p:cNvSpPr>
                  <a:spLocks noChangeShapeType="1"/>
                </p:cNvSpPr>
                <p:nvPr/>
              </p:nvSpPr>
              <p:spPr bwMode="auto">
                <a:xfrm>
                  <a:off x="4235"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306" name="Line 1398">
                  <a:extLst>
                    <a:ext uri="{FF2B5EF4-FFF2-40B4-BE49-F238E27FC236}">
                      <a16:creationId xmlns="" xmlns:a16="http://schemas.microsoft.com/office/drawing/2014/main" id="{5BFCAC45-99FD-4465-BD2F-565D3DB2463C}"/>
                    </a:ext>
                  </a:extLst>
                </p:cNvPr>
                <p:cNvSpPr>
                  <a:spLocks noChangeShapeType="1"/>
                </p:cNvSpPr>
                <p:nvPr/>
              </p:nvSpPr>
              <p:spPr bwMode="auto">
                <a:xfrm>
                  <a:off x="4252"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307" name="Line 1399">
                  <a:extLst>
                    <a:ext uri="{FF2B5EF4-FFF2-40B4-BE49-F238E27FC236}">
                      <a16:creationId xmlns="" xmlns:a16="http://schemas.microsoft.com/office/drawing/2014/main" id="{53977A98-E280-43AB-A0FD-58C0567F453A}"/>
                    </a:ext>
                  </a:extLst>
                </p:cNvPr>
                <p:cNvSpPr>
                  <a:spLocks noChangeShapeType="1"/>
                </p:cNvSpPr>
                <p:nvPr/>
              </p:nvSpPr>
              <p:spPr bwMode="auto">
                <a:xfrm>
                  <a:off x="4268" y="2256"/>
                  <a:ext cx="0" cy="39"/>
                </a:xfrm>
                <a:prstGeom prst="line">
                  <a:avLst/>
                </a:prstGeom>
                <a:noFill/>
                <a:ln w="6350">
                  <a:solidFill>
                    <a:schemeClr val="hlink"/>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308" name="Line 1400">
                  <a:extLst>
                    <a:ext uri="{FF2B5EF4-FFF2-40B4-BE49-F238E27FC236}">
                      <a16:creationId xmlns="" xmlns:a16="http://schemas.microsoft.com/office/drawing/2014/main" id="{940C3114-712F-4F41-9B4F-C4B81A0CB44A}"/>
                    </a:ext>
                  </a:extLst>
                </p:cNvPr>
                <p:cNvSpPr>
                  <a:spLocks noChangeShapeType="1"/>
                </p:cNvSpPr>
                <p:nvPr/>
              </p:nvSpPr>
              <p:spPr bwMode="auto">
                <a:xfrm>
                  <a:off x="4285"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309" name="Line 1401">
                  <a:extLst>
                    <a:ext uri="{FF2B5EF4-FFF2-40B4-BE49-F238E27FC236}">
                      <a16:creationId xmlns="" xmlns:a16="http://schemas.microsoft.com/office/drawing/2014/main" id="{91DDB766-2F6F-447C-B390-4BEB9C69D60D}"/>
                    </a:ext>
                  </a:extLst>
                </p:cNvPr>
                <p:cNvSpPr>
                  <a:spLocks noChangeShapeType="1"/>
                </p:cNvSpPr>
                <p:nvPr/>
              </p:nvSpPr>
              <p:spPr bwMode="auto">
                <a:xfrm>
                  <a:off x="4301"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310" name="Line 1402">
                  <a:extLst>
                    <a:ext uri="{FF2B5EF4-FFF2-40B4-BE49-F238E27FC236}">
                      <a16:creationId xmlns="" xmlns:a16="http://schemas.microsoft.com/office/drawing/2014/main" id="{D33C1EE1-7CD8-4352-A7EF-E554D4ACD20F}"/>
                    </a:ext>
                  </a:extLst>
                </p:cNvPr>
                <p:cNvSpPr>
                  <a:spLocks noChangeShapeType="1"/>
                </p:cNvSpPr>
                <p:nvPr/>
              </p:nvSpPr>
              <p:spPr bwMode="auto">
                <a:xfrm>
                  <a:off x="4317"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311" name="Line 1403">
                  <a:extLst>
                    <a:ext uri="{FF2B5EF4-FFF2-40B4-BE49-F238E27FC236}">
                      <a16:creationId xmlns="" xmlns:a16="http://schemas.microsoft.com/office/drawing/2014/main" id="{6B3DA1A4-B2E6-4C4E-953F-AB6B131959D4}"/>
                    </a:ext>
                  </a:extLst>
                </p:cNvPr>
                <p:cNvSpPr>
                  <a:spLocks noChangeShapeType="1"/>
                </p:cNvSpPr>
                <p:nvPr/>
              </p:nvSpPr>
              <p:spPr bwMode="auto">
                <a:xfrm>
                  <a:off x="4334" y="2256"/>
                  <a:ext cx="0" cy="35"/>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312" name="Line 1404">
                  <a:extLst>
                    <a:ext uri="{FF2B5EF4-FFF2-40B4-BE49-F238E27FC236}">
                      <a16:creationId xmlns="" xmlns:a16="http://schemas.microsoft.com/office/drawing/2014/main" id="{4DEE8E8D-8005-4B6D-B038-98234B8ADF4C}"/>
                    </a:ext>
                  </a:extLst>
                </p:cNvPr>
                <p:cNvSpPr>
                  <a:spLocks noChangeShapeType="1"/>
                </p:cNvSpPr>
                <p:nvPr/>
              </p:nvSpPr>
              <p:spPr bwMode="auto">
                <a:xfrm>
                  <a:off x="4350"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313" name="Line 1405">
                  <a:extLst>
                    <a:ext uri="{FF2B5EF4-FFF2-40B4-BE49-F238E27FC236}">
                      <a16:creationId xmlns="" xmlns:a16="http://schemas.microsoft.com/office/drawing/2014/main" id="{FD53A230-7CFA-446A-A747-364FB60FB4F4}"/>
                    </a:ext>
                  </a:extLst>
                </p:cNvPr>
                <p:cNvSpPr>
                  <a:spLocks noChangeShapeType="1"/>
                </p:cNvSpPr>
                <p:nvPr/>
              </p:nvSpPr>
              <p:spPr bwMode="auto">
                <a:xfrm>
                  <a:off x="4367"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314" name="Line 1406">
                  <a:extLst>
                    <a:ext uri="{FF2B5EF4-FFF2-40B4-BE49-F238E27FC236}">
                      <a16:creationId xmlns="" xmlns:a16="http://schemas.microsoft.com/office/drawing/2014/main" id="{EDD23DDB-7726-4CB9-95B5-88445D914C14}"/>
                    </a:ext>
                  </a:extLst>
                </p:cNvPr>
                <p:cNvSpPr>
                  <a:spLocks noChangeShapeType="1"/>
                </p:cNvSpPr>
                <p:nvPr/>
              </p:nvSpPr>
              <p:spPr bwMode="auto">
                <a:xfrm>
                  <a:off x="4383"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315" name="Line 1407">
                  <a:extLst>
                    <a:ext uri="{FF2B5EF4-FFF2-40B4-BE49-F238E27FC236}">
                      <a16:creationId xmlns="" xmlns:a16="http://schemas.microsoft.com/office/drawing/2014/main" id="{67B1A128-0EB0-47E8-9542-1FB4C2162857}"/>
                    </a:ext>
                  </a:extLst>
                </p:cNvPr>
                <p:cNvSpPr>
                  <a:spLocks noChangeShapeType="1"/>
                </p:cNvSpPr>
                <p:nvPr/>
              </p:nvSpPr>
              <p:spPr bwMode="auto">
                <a:xfrm>
                  <a:off x="4400"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316" name="Line 1408">
                  <a:extLst>
                    <a:ext uri="{FF2B5EF4-FFF2-40B4-BE49-F238E27FC236}">
                      <a16:creationId xmlns="" xmlns:a16="http://schemas.microsoft.com/office/drawing/2014/main" id="{5CFA086F-AB23-4760-9A3E-D0C57B805974}"/>
                    </a:ext>
                  </a:extLst>
                </p:cNvPr>
                <p:cNvSpPr>
                  <a:spLocks noChangeShapeType="1"/>
                </p:cNvSpPr>
                <p:nvPr/>
              </p:nvSpPr>
              <p:spPr bwMode="auto">
                <a:xfrm>
                  <a:off x="4416" y="2256"/>
                  <a:ext cx="0" cy="48"/>
                </a:xfrm>
                <a:prstGeom prst="line">
                  <a:avLst/>
                </a:prstGeom>
                <a:noFill/>
                <a:ln w="6350">
                  <a:solidFill>
                    <a:schemeClr val="hlink"/>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317" name="Line 1409">
                  <a:extLst>
                    <a:ext uri="{FF2B5EF4-FFF2-40B4-BE49-F238E27FC236}">
                      <a16:creationId xmlns="" xmlns:a16="http://schemas.microsoft.com/office/drawing/2014/main" id="{20721071-19D6-41AE-9C53-C155E1E7C7D2}"/>
                    </a:ext>
                  </a:extLst>
                </p:cNvPr>
                <p:cNvSpPr>
                  <a:spLocks noChangeShapeType="1"/>
                </p:cNvSpPr>
                <p:nvPr/>
              </p:nvSpPr>
              <p:spPr bwMode="auto">
                <a:xfrm>
                  <a:off x="4432"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318" name="Line 1410">
                  <a:extLst>
                    <a:ext uri="{FF2B5EF4-FFF2-40B4-BE49-F238E27FC236}">
                      <a16:creationId xmlns="" xmlns:a16="http://schemas.microsoft.com/office/drawing/2014/main" id="{89027835-4DF0-4538-809A-0EA27813CC39}"/>
                    </a:ext>
                  </a:extLst>
                </p:cNvPr>
                <p:cNvSpPr>
                  <a:spLocks noChangeShapeType="1"/>
                </p:cNvSpPr>
                <p:nvPr/>
              </p:nvSpPr>
              <p:spPr bwMode="auto">
                <a:xfrm>
                  <a:off x="4449"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319" name="Line 1411">
                  <a:extLst>
                    <a:ext uri="{FF2B5EF4-FFF2-40B4-BE49-F238E27FC236}">
                      <a16:creationId xmlns="" xmlns:a16="http://schemas.microsoft.com/office/drawing/2014/main" id="{0B113F4F-429C-47F7-8485-A7E3016D4C28}"/>
                    </a:ext>
                  </a:extLst>
                </p:cNvPr>
                <p:cNvSpPr>
                  <a:spLocks noChangeShapeType="1"/>
                </p:cNvSpPr>
                <p:nvPr/>
              </p:nvSpPr>
              <p:spPr bwMode="auto">
                <a:xfrm>
                  <a:off x="4465"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320" name="Line 1412">
                  <a:extLst>
                    <a:ext uri="{FF2B5EF4-FFF2-40B4-BE49-F238E27FC236}">
                      <a16:creationId xmlns="" xmlns:a16="http://schemas.microsoft.com/office/drawing/2014/main" id="{D466DA8C-0CA8-45DB-840A-E51229DF55C9}"/>
                    </a:ext>
                  </a:extLst>
                </p:cNvPr>
                <p:cNvSpPr>
                  <a:spLocks noChangeShapeType="1"/>
                </p:cNvSpPr>
                <p:nvPr/>
              </p:nvSpPr>
              <p:spPr bwMode="auto">
                <a:xfrm>
                  <a:off x="4482"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321" name="Line 1413">
                  <a:extLst>
                    <a:ext uri="{FF2B5EF4-FFF2-40B4-BE49-F238E27FC236}">
                      <a16:creationId xmlns="" xmlns:a16="http://schemas.microsoft.com/office/drawing/2014/main" id="{CA66014C-E8F7-4FAA-88E9-CD1F0DBFE2C2}"/>
                    </a:ext>
                  </a:extLst>
                </p:cNvPr>
                <p:cNvSpPr>
                  <a:spLocks noChangeShapeType="1"/>
                </p:cNvSpPr>
                <p:nvPr/>
              </p:nvSpPr>
              <p:spPr bwMode="auto">
                <a:xfrm>
                  <a:off x="4498" y="2256"/>
                  <a:ext cx="0" cy="35"/>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322" name="Line 1414">
                  <a:extLst>
                    <a:ext uri="{FF2B5EF4-FFF2-40B4-BE49-F238E27FC236}">
                      <a16:creationId xmlns="" xmlns:a16="http://schemas.microsoft.com/office/drawing/2014/main" id="{55227C29-B523-498C-86AA-7474F0943B08}"/>
                    </a:ext>
                  </a:extLst>
                </p:cNvPr>
                <p:cNvSpPr>
                  <a:spLocks noChangeShapeType="1"/>
                </p:cNvSpPr>
                <p:nvPr/>
              </p:nvSpPr>
              <p:spPr bwMode="auto">
                <a:xfrm>
                  <a:off x="4514"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323" name="Line 1415">
                  <a:extLst>
                    <a:ext uri="{FF2B5EF4-FFF2-40B4-BE49-F238E27FC236}">
                      <a16:creationId xmlns="" xmlns:a16="http://schemas.microsoft.com/office/drawing/2014/main" id="{7C2CB54A-6488-489B-8F78-C98B57FCA6B4}"/>
                    </a:ext>
                  </a:extLst>
                </p:cNvPr>
                <p:cNvSpPr>
                  <a:spLocks noChangeShapeType="1"/>
                </p:cNvSpPr>
                <p:nvPr/>
              </p:nvSpPr>
              <p:spPr bwMode="auto">
                <a:xfrm>
                  <a:off x="4531"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324" name="Line 1416">
                  <a:extLst>
                    <a:ext uri="{FF2B5EF4-FFF2-40B4-BE49-F238E27FC236}">
                      <a16:creationId xmlns="" xmlns:a16="http://schemas.microsoft.com/office/drawing/2014/main" id="{97CCFF87-3AD3-4C7F-BC9E-42050D8EE254}"/>
                    </a:ext>
                  </a:extLst>
                </p:cNvPr>
                <p:cNvSpPr>
                  <a:spLocks noChangeShapeType="1"/>
                </p:cNvSpPr>
                <p:nvPr/>
              </p:nvSpPr>
              <p:spPr bwMode="auto">
                <a:xfrm>
                  <a:off x="4547"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325" name="Line 1417">
                  <a:extLst>
                    <a:ext uri="{FF2B5EF4-FFF2-40B4-BE49-F238E27FC236}">
                      <a16:creationId xmlns="" xmlns:a16="http://schemas.microsoft.com/office/drawing/2014/main" id="{F1FF9C70-20D0-470B-86E7-9C5006F6C0FB}"/>
                    </a:ext>
                  </a:extLst>
                </p:cNvPr>
                <p:cNvSpPr>
                  <a:spLocks noChangeShapeType="1"/>
                </p:cNvSpPr>
                <p:nvPr/>
              </p:nvSpPr>
              <p:spPr bwMode="auto">
                <a:xfrm>
                  <a:off x="4564"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326" name="Line 1418">
                  <a:extLst>
                    <a:ext uri="{FF2B5EF4-FFF2-40B4-BE49-F238E27FC236}">
                      <a16:creationId xmlns="" xmlns:a16="http://schemas.microsoft.com/office/drawing/2014/main" id="{B2EBA8E6-3A4B-4F70-B4E3-791BD4A16B6A}"/>
                    </a:ext>
                  </a:extLst>
                </p:cNvPr>
                <p:cNvSpPr>
                  <a:spLocks noChangeShapeType="1"/>
                </p:cNvSpPr>
                <p:nvPr/>
              </p:nvSpPr>
              <p:spPr bwMode="auto">
                <a:xfrm>
                  <a:off x="4580" y="2256"/>
                  <a:ext cx="0" cy="48"/>
                </a:xfrm>
                <a:prstGeom prst="line">
                  <a:avLst/>
                </a:prstGeom>
                <a:noFill/>
                <a:ln w="6350">
                  <a:solidFill>
                    <a:schemeClr val="hlink"/>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327" name="Line 1419">
                  <a:extLst>
                    <a:ext uri="{FF2B5EF4-FFF2-40B4-BE49-F238E27FC236}">
                      <a16:creationId xmlns="" xmlns:a16="http://schemas.microsoft.com/office/drawing/2014/main" id="{23134838-4C67-4522-93C3-6C2A1D8E003F}"/>
                    </a:ext>
                  </a:extLst>
                </p:cNvPr>
                <p:cNvSpPr>
                  <a:spLocks noChangeShapeType="1"/>
                </p:cNvSpPr>
                <p:nvPr/>
              </p:nvSpPr>
              <p:spPr bwMode="auto">
                <a:xfrm>
                  <a:off x="4597"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328" name="Line 1420">
                  <a:extLst>
                    <a:ext uri="{FF2B5EF4-FFF2-40B4-BE49-F238E27FC236}">
                      <a16:creationId xmlns="" xmlns:a16="http://schemas.microsoft.com/office/drawing/2014/main" id="{F47FBCC6-3615-4BD2-81FF-2A4C4340EB20}"/>
                    </a:ext>
                  </a:extLst>
                </p:cNvPr>
                <p:cNvSpPr>
                  <a:spLocks noChangeShapeType="1"/>
                </p:cNvSpPr>
                <p:nvPr/>
              </p:nvSpPr>
              <p:spPr bwMode="auto">
                <a:xfrm>
                  <a:off x="4613"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329" name="Line 1421">
                  <a:extLst>
                    <a:ext uri="{FF2B5EF4-FFF2-40B4-BE49-F238E27FC236}">
                      <a16:creationId xmlns="" xmlns:a16="http://schemas.microsoft.com/office/drawing/2014/main" id="{3B130708-D4C8-46A3-956E-DCD5FFF3E8F6}"/>
                    </a:ext>
                  </a:extLst>
                </p:cNvPr>
                <p:cNvSpPr>
                  <a:spLocks noChangeShapeType="1"/>
                </p:cNvSpPr>
                <p:nvPr/>
              </p:nvSpPr>
              <p:spPr bwMode="auto">
                <a:xfrm>
                  <a:off x="4629"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330" name="Line 1422">
                  <a:extLst>
                    <a:ext uri="{FF2B5EF4-FFF2-40B4-BE49-F238E27FC236}">
                      <a16:creationId xmlns="" xmlns:a16="http://schemas.microsoft.com/office/drawing/2014/main" id="{63CAD047-C068-4E8D-B0D3-BF7EE8469455}"/>
                    </a:ext>
                  </a:extLst>
                </p:cNvPr>
                <p:cNvSpPr>
                  <a:spLocks noChangeShapeType="1"/>
                </p:cNvSpPr>
                <p:nvPr/>
              </p:nvSpPr>
              <p:spPr bwMode="auto">
                <a:xfrm>
                  <a:off x="4646" y="2256"/>
                  <a:ext cx="0" cy="35"/>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331" name="Line 1423">
                  <a:extLst>
                    <a:ext uri="{FF2B5EF4-FFF2-40B4-BE49-F238E27FC236}">
                      <a16:creationId xmlns="" xmlns:a16="http://schemas.microsoft.com/office/drawing/2014/main" id="{5A939949-83E1-4390-BAA1-9176B944EB07}"/>
                    </a:ext>
                  </a:extLst>
                </p:cNvPr>
                <p:cNvSpPr>
                  <a:spLocks noChangeShapeType="1"/>
                </p:cNvSpPr>
                <p:nvPr/>
              </p:nvSpPr>
              <p:spPr bwMode="auto">
                <a:xfrm>
                  <a:off x="4662"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332" name="Line 1424">
                  <a:extLst>
                    <a:ext uri="{FF2B5EF4-FFF2-40B4-BE49-F238E27FC236}">
                      <a16:creationId xmlns="" xmlns:a16="http://schemas.microsoft.com/office/drawing/2014/main" id="{875FA3F5-8479-429B-AA8A-5654A1437DA2}"/>
                    </a:ext>
                  </a:extLst>
                </p:cNvPr>
                <p:cNvSpPr>
                  <a:spLocks noChangeShapeType="1"/>
                </p:cNvSpPr>
                <p:nvPr/>
              </p:nvSpPr>
              <p:spPr bwMode="auto">
                <a:xfrm>
                  <a:off x="4679"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333" name="Line 1425">
                  <a:extLst>
                    <a:ext uri="{FF2B5EF4-FFF2-40B4-BE49-F238E27FC236}">
                      <a16:creationId xmlns="" xmlns:a16="http://schemas.microsoft.com/office/drawing/2014/main" id="{D8399F7C-4881-4E8E-8DC2-F933BACCF484}"/>
                    </a:ext>
                  </a:extLst>
                </p:cNvPr>
                <p:cNvSpPr>
                  <a:spLocks noChangeShapeType="1"/>
                </p:cNvSpPr>
                <p:nvPr/>
              </p:nvSpPr>
              <p:spPr bwMode="auto">
                <a:xfrm>
                  <a:off x="4695"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334" name="Line 1426">
                  <a:extLst>
                    <a:ext uri="{FF2B5EF4-FFF2-40B4-BE49-F238E27FC236}">
                      <a16:creationId xmlns="" xmlns:a16="http://schemas.microsoft.com/office/drawing/2014/main" id="{99286183-ABAB-4287-9744-5AD5AF404C0C}"/>
                    </a:ext>
                  </a:extLst>
                </p:cNvPr>
                <p:cNvSpPr>
                  <a:spLocks noChangeShapeType="1"/>
                </p:cNvSpPr>
                <p:nvPr/>
              </p:nvSpPr>
              <p:spPr bwMode="auto">
                <a:xfrm>
                  <a:off x="4712"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335" name="Line 1427">
                  <a:extLst>
                    <a:ext uri="{FF2B5EF4-FFF2-40B4-BE49-F238E27FC236}">
                      <a16:creationId xmlns="" xmlns:a16="http://schemas.microsoft.com/office/drawing/2014/main" id="{5E2B7961-6DB2-499D-8330-2E07F7E195DD}"/>
                    </a:ext>
                  </a:extLst>
                </p:cNvPr>
                <p:cNvSpPr>
                  <a:spLocks noChangeShapeType="1"/>
                </p:cNvSpPr>
                <p:nvPr/>
              </p:nvSpPr>
              <p:spPr bwMode="auto">
                <a:xfrm>
                  <a:off x="4728" y="2256"/>
                  <a:ext cx="0" cy="48"/>
                </a:xfrm>
                <a:prstGeom prst="line">
                  <a:avLst/>
                </a:prstGeom>
                <a:noFill/>
                <a:ln w="6350">
                  <a:solidFill>
                    <a:schemeClr val="hlink"/>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336" name="Line 1428">
                  <a:extLst>
                    <a:ext uri="{FF2B5EF4-FFF2-40B4-BE49-F238E27FC236}">
                      <a16:creationId xmlns="" xmlns:a16="http://schemas.microsoft.com/office/drawing/2014/main" id="{B60A7CBC-C3AD-4215-ABCA-5F1D5057B50C}"/>
                    </a:ext>
                  </a:extLst>
                </p:cNvPr>
                <p:cNvSpPr>
                  <a:spLocks noChangeShapeType="1"/>
                </p:cNvSpPr>
                <p:nvPr/>
              </p:nvSpPr>
              <p:spPr bwMode="auto">
                <a:xfrm>
                  <a:off x="4744"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337" name="Line 1429">
                  <a:extLst>
                    <a:ext uri="{FF2B5EF4-FFF2-40B4-BE49-F238E27FC236}">
                      <a16:creationId xmlns="" xmlns:a16="http://schemas.microsoft.com/office/drawing/2014/main" id="{B44441DA-08D1-4050-8E01-FF77608C5E08}"/>
                    </a:ext>
                  </a:extLst>
                </p:cNvPr>
                <p:cNvSpPr>
                  <a:spLocks noChangeShapeType="1"/>
                </p:cNvSpPr>
                <p:nvPr/>
              </p:nvSpPr>
              <p:spPr bwMode="auto">
                <a:xfrm>
                  <a:off x="4761"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338" name="Line 1430">
                  <a:extLst>
                    <a:ext uri="{FF2B5EF4-FFF2-40B4-BE49-F238E27FC236}">
                      <a16:creationId xmlns="" xmlns:a16="http://schemas.microsoft.com/office/drawing/2014/main" id="{F40E13E9-F630-43B2-A008-415A76FCA63F}"/>
                    </a:ext>
                  </a:extLst>
                </p:cNvPr>
                <p:cNvSpPr>
                  <a:spLocks noChangeShapeType="1"/>
                </p:cNvSpPr>
                <p:nvPr/>
              </p:nvSpPr>
              <p:spPr bwMode="auto">
                <a:xfrm>
                  <a:off x="4777"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339" name="Line 1431">
                  <a:extLst>
                    <a:ext uri="{FF2B5EF4-FFF2-40B4-BE49-F238E27FC236}">
                      <a16:creationId xmlns="" xmlns:a16="http://schemas.microsoft.com/office/drawing/2014/main" id="{EC6BB1BB-B229-421C-8C2A-4E72F863D58C}"/>
                    </a:ext>
                  </a:extLst>
                </p:cNvPr>
                <p:cNvSpPr>
                  <a:spLocks noChangeShapeType="1"/>
                </p:cNvSpPr>
                <p:nvPr/>
              </p:nvSpPr>
              <p:spPr bwMode="auto">
                <a:xfrm>
                  <a:off x="4794"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340" name="Line 1432">
                  <a:extLst>
                    <a:ext uri="{FF2B5EF4-FFF2-40B4-BE49-F238E27FC236}">
                      <a16:creationId xmlns="" xmlns:a16="http://schemas.microsoft.com/office/drawing/2014/main" id="{AD893F15-7794-4F06-B78A-DD077548728C}"/>
                    </a:ext>
                  </a:extLst>
                </p:cNvPr>
                <p:cNvSpPr>
                  <a:spLocks noChangeShapeType="1"/>
                </p:cNvSpPr>
                <p:nvPr/>
              </p:nvSpPr>
              <p:spPr bwMode="auto">
                <a:xfrm>
                  <a:off x="4810" y="2256"/>
                  <a:ext cx="0" cy="35"/>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341" name="Line 1433">
                  <a:extLst>
                    <a:ext uri="{FF2B5EF4-FFF2-40B4-BE49-F238E27FC236}">
                      <a16:creationId xmlns="" xmlns:a16="http://schemas.microsoft.com/office/drawing/2014/main" id="{813CEABB-7B4B-4A0E-BD24-74F756E71AB0}"/>
                    </a:ext>
                  </a:extLst>
                </p:cNvPr>
                <p:cNvSpPr>
                  <a:spLocks noChangeShapeType="1"/>
                </p:cNvSpPr>
                <p:nvPr/>
              </p:nvSpPr>
              <p:spPr bwMode="auto">
                <a:xfrm>
                  <a:off x="4826"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342" name="Line 1434">
                  <a:extLst>
                    <a:ext uri="{FF2B5EF4-FFF2-40B4-BE49-F238E27FC236}">
                      <a16:creationId xmlns="" xmlns:a16="http://schemas.microsoft.com/office/drawing/2014/main" id="{C58FD3CB-59CB-402E-9FA6-1EBF8185F034}"/>
                    </a:ext>
                  </a:extLst>
                </p:cNvPr>
                <p:cNvSpPr>
                  <a:spLocks noChangeShapeType="1"/>
                </p:cNvSpPr>
                <p:nvPr/>
              </p:nvSpPr>
              <p:spPr bwMode="auto">
                <a:xfrm>
                  <a:off x="4843"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343" name="Line 1435">
                  <a:extLst>
                    <a:ext uri="{FF2B5EF4-FFF2-40B4-BE49-F238E27FC236}">
                      <a16:creationId xmlns="" xmlns:a16="http://schemas.microsoft.com/office/drawing/2014/main" id="{853537D1-27EA-48D3-876D-0A5DCD4B1F4B}"/>
                    </a:ext>
                  </a:extLst>
                </p:cNvPr>
                <p:cNvSpPr>
                  <a:spLocks noChangeShapeType="1"/>
                </p:cNvSpPr>
                <p:nvPr/>
              </p:nvSpPr>
              <p:spPr bwMode="auto">
                <a:xfrm>
                  <a:off x="4859"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344" name="Line 1436">
                  <a:extLst>
                    <a:ext uri="{FF2B5EF4-FFF2-40B4-BE49-F238E27FC236}">
                      <a16:creationId xmlns="" xmlns:a16="http://schemas.microsoft.com/office/drawing/2014/main" id="{8BAD8FD3-0BD3-4EFF-976D-B40A1745796B}"/>
                    </a:ext>
                  </a:extLst>
                </p:cNvPr>
                <p:cNvSpPr>
                  <a:spLocks noChangeShapeType="1"/>
                </p:cNvSpPr>
                <p:nvPr/>
              </p:nvSpPr>
              <p:spPr bwMode="auto">
                <a:xfrm>
                  <a:off x="4876"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345" name="Line 1437">
                  <a:extLst>
                    <a:ext uri="{FF2B5EF4-FFF2-40B4-BE49-F238E27FC236}">
                      <a16:creationId xmlns="" xmlns:a16="http://schemas.microsoft.com/office/drawing/2014/main" id="{9EEC37B5-254D-4FB6-A221-2701870DD8CC}"/>
                    </a:ext>
                  </a:extLst>
                </p:cNvPr>
                <p:cNvSpPr>
                  <a:spLocks noChangeShapeType="1"/>
                </p:cNvSpPr>
                <p:nvPr/>
              </p:nvSpPr>
              <p:spPr bwMode="auto">
                <a:xfrm>
                  <a:off x="4892" y="2256"/>
                  <a:ext cx="0" cy="39"/>
                </a:xfrm>
                <a:prstGeom prst="line">
                  <a:avLst/>
                </a:prstGeom>
                <a:noFill/>
                <a:ln w="6350">
                  <a:solidFill>
                    <a:schemeClr val="hlink"/>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346" name="Line 1438">
                  <a:extLst>
                    <a:ext uri="{FF2B5EF4-FFF2-40B4-BE49-F238E27FC236}">
                      <a16:creationId xmlns="" xmlns:a16="http://schemas.microsoft.com/office/drawing/2014/main" id="{6C7232CD-B81A-4299-9CEA-0815433593ED}"/>
                    </a:ext>
                  </a:extLst>
                </p:cNvPr>
                <p:cNvSpPr>
                  <a:spLocks noChangeShapeType="1"/>
                </p:cNvSpPr>
                <p:nvPr/>
              </p:nvSpPr>
              <p:spPr bwMode="auto">
                <a:xfrm>
                  <a:off x="4909"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347" name="Line 1439">
                  <a:extLst>
                    <a:ext uri="{FF2B5EF4-FFF2-40B4-BE49-F238E27FC236}">
                      <a16:creationId xmlns="" xmlns:a16="http://schemas.microsoft.com/office/drawing/2014/main" id="{A75C2EB6-9F26-475E-BCD3-F464F9DD7152}"/>
                    </a:ext>
                  </a:extLst>
                </p:cNvPr>
                <p:cNvSpPr>
                  <a:spLocks noChangeShapeType="1"/>
                </p:cNvSpPr>
                <p:nvPr/>
              </p:nvSpPr>
              <p:spPr bwMode="auto">
                <a:xfrm>
                  <a:off x="4925"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348" name="Line 1440">
                  <a:extLst>
                    <a:ext uri="{FF2B5EF4-FFF2-40B4-BE49-F238E27FC236}">
                      <a16:creationId xmlns="" xmlns:a16="http://schemas.microsoft.com/office/drawing/2014/main" id="{B960F366-FF30-4AC0-84A9-02C37F69E4F9}"/>
                    </a:ext>
                  </a:extLst>
                </p:cNvPr>
                <p:cNvSpPr>
                  <a:spLocks noChangeShapeType="1"/>
                </p:cNvSpPr>
                <p:nvPr/>
              </p:nvSpPr>
              <p:spPr bwMode="auto">
                <a:xfrm>
                  <a:off x="4941"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349" name="Line 1441">
                  <a:extLst>
                    <a:ext uri="{FF2B5EF4-FFF2-40B4-BE49-F238E27FC236}">
                      <a16:creationId xmlns="" xmlns:a16="http://schemas.microsoft.com/office/drawing/2014/main" id="{436BF594-DB3B-4A29-9364-2C90CCC61691}"/>
                    </a:ext>
                  </a:extLst>
                </p:cNvPr>
                <p:cNvSpPr>
                  <a:spLocks noChangeShapeType="1"/>
                </p:cNvSpPr>
                <p:nvPr/>
              </p:nvSpPr>
              <p:spPr bwMode="auto">
                <a:xfrm>
                  <a:off x="4958" y="2256"/>
                  <a:ext cx="0" cy="35"/>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350" name="Line 1442">
                  <a:extLst>
                    <a:ext uri="{FF2B5EF4-FFF2-40B4-BE49-F238E27FC236}">
                      <a16:creationId xmlns="" xmlns:a16="http://schemas.microsoft.com/office/drawing/2014/main" id="{CC410D76-4F98-49A2-936E-D9EC41F21919}"/>
                    </a:ext>
                  </a:extLst>
                </p:cNvPr>
                <p:cNvSpPr>
                  <a:spLocks noChangeShapeType="1"/>
                </p:cNvSpPr>
                <p:nvPr/>
              </p:nvSpPr>
              <p:spPr bwMode="auto">
                <a:xfrm>
                  <a:off x="4974"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351" name="Line 1443">
                  <a:extLst>
                    <a:ext uri="{FF2B5EF4-FFF2-40B4-BE49-F238E27FC236}">
                      <a16:creationId xmlns="" xmlns:a16="http://schemas.microsoft.com/office/drawing/2014/main" id="{69BA4F31-28CC-4504-B376-0D5D9501BF20}"/>
                    </a:ext>
                  </a:extLst>
                </p:cNvPr>
                <p:cNvSpPr>
                  <a:spLocks noChangeShapeType="1"/>
                </p:cNvSpPr>
                <p:nvPr/>
              </p:nvSpPr>
              <p:spPr bwMode="auto">
                <a:xfrm>
                  <a:off x="4991" y="2256"/>
                  <a:ext cx="1" cy="0"/>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grpSp>
        </p:grpSp>
      </p:grpSp>
      <p:sp>
        <p:nvSpPr>
          <p:cNvPr id="417202" name="Rectangle 1458" descr="D:\7年级\七年级(下)\第三章\底色1.bmp">
            <a:extLst>
              <a:ext uri="{FF2B5EF4-FFF2-40B4-BE49-F238E27FC236}">
                <a16:creationId xmlns="" xmlns:a16="http://schemas.microsoft.com/office/drawing/2014/main" id="{74F5135E-A92B-4F50-91DB-36DCA0302E65}"/>
              </a:ext>
            </a:extLst>
          </p:cNvPr>
          <p:cNvSpPr>
            <a:spLocks noChangeArrowheads="1"/>
          </p:cNvSpPr>
          <p:nvPr/>
        </p:nvSpPr>
        <p:spPr bwMode="auto">
          <a:xfrm>
            <a:off x="1481138" y="2193925"/>
            <a:ext cx="715962"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100" dirty="0">
                <a:solidFill>
                  <a:srgbClr val="FF0000"/>
                </a:solidFill>
                <a:latin typeface="黑体" panose="02010609060101010101" pitchFamily="49" charset="-122"/>
                <a:ea typeface="黑体" panose="02010609060101010101" pitchFamily="49" charset="-122"/>
              </a:rPr>
              <a:t>放、</a:t>
            </a:r>
          </a:p>
        </p:txBody>
      </p:sp>
      <p:sp>
        <p:nvSpPr>
          <p:cNvPr id="417203" name="Rectangle 1459" descr="D:\7年级\七年级(下)\第三章\底色1.bmp">
            <a:extLst>
              <a:ext uri="{FF2B5EF4-FFF2-40B4-BE49-F238E27FC236}">
                <a16:creationId xmlns="" xmlns:a16="http://schemas.microsoft.com/office/drawing/2014/main" id="{E83A34B0-D27E-4A23-A642-2338CF094337}"/>
              </a:ext>
            </a:extLst>
          </p:cNvPr>
          <p:cNvSpPr>
            <a:spLocks noChangeArrowheads="1"/>
          </p:cNvSpPr>
          <p:nvPr/>
        </p:nvSpPr>
        <p:spPr bwMode="auto">
          <a:xfrm>
            <a:off x="1944688" y="2193925"/>
            <a:ext cx="717550"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100" dirty="0">
                <a:solidFill>
                  <a:srgbClr val="FF0000"/>
                </a:solidFill>
                <a:latin typeface="黑体" panose="02010609060101010101" pitchFamily="49" charset="-122"/>
                <a:ea typeface="黑体" panose="02010609060101010101" pitchFamily="49" charset="-122"/>
              </a:rPr>
              <a:t>靠、</a:t>
            </a:r>
          </a:p>
        </p:txBody>
      </p:sp>
      <p:sp>
        <p:nvSpPr>
          <p:cNvPr id="417426" name="Rectangle 1682" descr="D:\7年级\七年级(下)\第三章\底色1.bmp">
            <a:extLst>
              <a:ext uri="{FF2B5EF4-FFF2-40B4-BE49-F238E27FC236}">
                <a16:creationId xmlns="" xmlns:a16="http://schemas.microsoft.com/office/drawing/2014/main" id="{681693CD-1921-4162-A783-9EBF1C9C95B6}"/>
              </a:ext>
            </a:extLst>
          </p:cNvPr>
          <p:cNvSpPr>
            <a:spLocks noChangeArrowheads="1"/>
          </p:cNvSpPr>
          <p:nvPr/>
        </p:nvSpPr>
        <p:spPr bwMode="auto">
          <a:xfrm>
            <a:off x="2382838" y="2181225"/>
            <a:ext cx="717550"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100">
                <a:solidFill>
                  <a:srgbClr val="FF0000"/>
                </a:solidFill>
                <a:latin typeface="黑体" panose="02010609060101010101" pitchFamily="49" charset="-122"/>
                <a:ea typeface="黑体" panose="02010609060101010101" pitchFamily="49" charset="-122"/>
              </a:rPr>
              <a:t>过、</a:t>
            </a:r>
          </a:p>
        </p:txBody>
      </p:sp>
      <p:grpSp>
        <p:nvGrpSpPr>
          <p:cNvPr id="19" name="Group 2121">
            <a:extLst>
              <a:ext uri="{FF2B5EF4-FFF2-40B4-BE49-F238E27FC236}">
                <a16:creationId xmlns="" xmlns:a16="http://schemas.microsoft.com/office/drawing/2014/main" id="{2A21A442-52DD-4588-A038-B4616692664A}"/>
              </a:ext>
            </a:extLst>
          </p:cNvPr>
          <p:cNvGrpSpPr>
            <a:grpSpLocks/>
          </p:cNvGrpSpPr>
          <p:nvPr/>
        </p:nvGrpSpPr>
        <p:grpSpPr bwMode="auto">
          <a:xfrm>
            <a:off x="5022385" y="971550"/>
            <a:ext cx="2400300" cy="1849438"/>
            <a:chOff x="2448" y="816"/>
            <a:chExt cx="2016" cy="1553"/>
          </a:xfrm>
        </p:grpSpPr>
        <p:sp>
          <p:nvSpPr>
            <p:cNvPr id="37356" name="Freeform 2122">
              <a:extLst>
                <a:ext uri="{FF2B5EF4-FFF2-40B4-BE49-F238E27FC236}">
                  <a16:creationId xmlns="" xmlns:a16="http://schemas.microsoft.com/office/drawing/2014/main" id="{6D21E0E2-54CF-4BE1-9A62-6DFFAD8BFE0A}"/>
                </a:ext>
              </a:extLst>
            </p:cNvPr>
            <p:cNvSpPr>
              <a:spLocks noChangeArrowheads="1"/>
            </p:cNvSpPr>
            <p:nvPr/>
          </p:nvSpPr>
          <p:spPr bwMode="auto">
            <a:xfrm>
              <a:off x="2448" y="816"/>
              <a:ext cx="1536" cy="1536"/>
            </a:xfrm>
            <a:custGeom>
              <a:avLst/>
              <a:gdLst>
                <a:gd name="T0" fmla="*/ 0 w 1536"/>
                <a:gd name="T1" fmla="*/ 1536 h 1536"/>
                <a:gd name="T2" fmla="*/ 1536 w 1536"/>
                <a:gd name="T3" fmla="*/ 0 h 1536"/>
                <a:gd name="T4" fmla="*/ 1536 w 1536"/>
                <a:gd name="T5" fmla="*/ 1536 h 1536"/>
                <a:gd name="T6" fmla="*/ 0 w 1536"/>
                <a:gd name="T7" fmla="*/ 1536 h 1536"/>
              </a:gdLst>
              <a:ahLst/>
              <a:cxnLst>
                <a:cxn ang="0">
                  <a:pos x="T0" y="T1"/>
                </a:cxn>
                <a:cxn ang="0">
                  <a:pos x="T2" y="T3"/>
                </a:cxn>
                <a:cxn ang="0">
                  <a:pos x="T4" y="T5"/>
                </a:cxn>
                <a:cxn ang="0">
                  <a:pos x="T6" y="T7"/>
                </a:cxn>
              </a:cxnLst>
              <a:rect l="0" t="0" r="r" b="b"/>
              <a:pathLst>
                <a:path w="1536" h="1536">
                  <a:moveTo>
                    <a:pt x="0" y="1536"/>
                  </a:moveTo>
                  <a:lnTo>
                    <a:pt x="1536" y="0"/>
                  </a:lnTo>
                  <a:lnTo>
                    <a:pt x="1536" y="1536"/>
                  </a:lnTo>
                  <a:lnTo>
                    <a:pt x="0" y="1536"/>
                  </a:lnTo>
                  <a:close/>
                </a:path>
              </a:pathLst>
            </a:custGeom>
            <a:gradFill rotWithShape="0">
              <a:gsLst>
                <a:gs pos="0">
                  <a:srgbClr val="D5F0FF"/>
                </a:gs>
                <a:gs pos="100000">
                  <a:schemeClr val="bg1"/>
                </a:gs>
              </a:gsLst>
              <a:lin ang="5400000" scaled="1"/>
            </a:gradFill>
            <a:ln w="38100">
              <a:solidFill>
                <a:srgbClr val="D5F0FF"/>
              </a:solidFill>
              <a:round/>
              <a:headEnd/>
              <a:tailEnd/>
            </a:ln>
          </p:spPr>
          <p:txBody>
            <a:bodyPr/>
            <a:lstStyle/>
            <a:p>
              <a:endParaRPr lang="zh-CN" altLang="en-US"/>
            </a:p>
          </p:txBody>
        </p:sp>
        <p:grpSp>
          <p:nvGrpSpPr>
            <p:cNvPr id="37357" name="Group 2123">
              <a:extLst>
                <a:ext uri="{FF2B5EF4-FFF2-40B4-BE49-F238E27FC236}">
                  <a16:creationId xmlns="" xmlns:a16="http://schemas.microsoft.com/office/drawing/2014/main" id="{D6886AD8-C243-49F9-A0FB-F0C236D36ACA}"/>
                </a:ext>
              </a:extLst>
            </p:cNvPr>
            <p:cNvGrpSpPr>
              <a:grpSpLocks/>
            </p:cNvGrpSpPr>
            <p:nvPr/>
          </p:nvGrpSpPr>
          <p:grpSpPr bwMode="auto">
            <a:xfrm rot="5400000">
              <a:off x="2846" y="751"/>
              <a:ext cx="1505" cy="1711"/>
              <a:chOff x="768" y="2152"/>
              <a:chExt cx="1505" cy="1711"/>
            </a:xfrm>
          </p:grpSpPr>
          <p:sp>
            <p:nvSpPr>
              <p:cNvPr id="37358" name="Freeform 2124">
                <a:extLst>
                  <a:ext uri="{FF2B5EF4-FFF2-40B4-BE49-F238E27FC236}">
                    <a16:creationId xmlns="" xmlns:a16="http://schemas.microsoft.com/office/drawing/2014/main" id="{C4782230-8A4C-42F9-A5DB-3D805EBD7D59}"/>
                  </a:ext>
                </a:extLst>
              </p:cNvPr>
              <p:cNvSpPr>
                <a:spLocks noChangeAspect="1" noChangeArrowheads="1"/>
              </p:cNvSpPr>
              <p:nvPr/>
            </p:nvSpPr>
            <p:spPr bwMode="auto">
              <a:xfrm rot="10800000">
                <a:off x="768" y="2310"/>
                <a:ext cx="1505" cy="1505"/>
              </a:xfrm>
              <a:custGeom>
                <a:avLst/>
                <a:gdLst>
                  <a:gd name="T0" fmla="*/ 0 w 480"/>
                  <a:gd name="T1" fmla="*/ 0 h 480"/>
                  <a:gd name="T2" fmla="*/ 480 w 480"/>
                  <a:gd name="T3" fmla="*/ 480 h 480"/>
                  <a:gd name="T4" fmla="*/ 0 w 480"/>
                  <a:gd name="T5" fmla="*/ 480 h 480"/>
                  <a:gd name="T6" fmla="*/ 0 w 480"/>
                  <a:gd name="T7" fmla="*/ 0 h 480"/>
                </a:gdLst>
                <a:ahLst/>
                <a:cxnLst>
                  <a:cxn ang="0">
                    <a:pos x="T0" y="T1"/>
                  </a:cxn>
                  <a:cxn ang="0">
                    <a:pos x="T2" y="T3"/>
                  </a:cxn>
                  <a:cxn ang="0">
                    <a:pos x="T4" y="T5"/>
                  </a:cxn>
                  <a:cxn ang="0">
                    <a:pos x="T6" y="T7"/>
                  </a:cxn>
                </a:cxnLst>
                <a:rect l="0" t="0" r="r" b="b"/>
                <a:pathLst>
                  <a:path w="480" h="480">
                    <a:moveTo>
                      <a:pt x="0" y="0"/>
                    </a:moveTo>
                    <a:lnTo>
                      <a:pt x="480" y="480"/>
                    </a:lnTo>
                    <a:lnTo>
                      <a:pt x="0" y="480"/>
                    </a:lnTo>
                    <a:lnTo>
                      <a:pt x="0" y="0"/>
                    </a:lnTo>
                    <a:close/>
                  </a:path>
                </a:pathLst>
              </a:custGeom>
              <a:solidFill>
                <a:srgbClr val="DDF2FF">
                  <a:alpha val="50194"/>
                </a:srgbClr>
              </a:solidFill>
              <a:ln w="9525">
                <a:solidFill>
                  <a:srgbClr val="333399"/>
                </a:solidFill>
                <a:round/>
                <a:headEnd/>
                <a:tailEnd/>
              </a:ln>
            </p:spPr>
            <p:txBody>
              <a:bodyPr/>
              <a:lstStyle/>
              <a:p>
                <a:endParaRPr lang="zh-CN" altLang="en-US"/>
              </a:p>
            </p:txBody>
          </p:sp>
          <p:sp>
            <p:nvSpPr>
              <p:cNvPr id="37359" name="Freeform 2125">
                <a:extLst>
                  <a:ext uri="{FF2B5EF4-FFF2-40B4-BE49-F238E27FC236}">
                    <a16:creationId xmlns="" xmlns:a16="http://schemas.microsoft.com/office/drawing/2014/main" id="{1EC7F862-AD6F-4B2A-BA8E-D968117BA00D}"/>
                  </a:ext>
                </a:extLst>
              </p:cNvPr>
              <p:cNvSpPr>
                <a:spLocks noChangeArrowheads="1"/>
              </p:cNvSpPr>
              <p:nvPr/>
            </p:nvSpPr>
            <p:spPr bwMode="auto">
              <a:xfrm rot="10800000">
                <a:off x="1488" y="2598"/>
                <a:ext cx="480" cy="480"/>
              </a:xfrm>
              <a:custGeom>
                <a:avLst/>
                <a:gdLst>
                  <a:gd name="T0" fmla="*/ 0 w 480"/>
                  <a:gd name="T1" fmla="*/ 0 h 480"/>
                  <a:gd name="T2" fmla="*/ 480 w 480"/>
                  <a:gd name="T3" fmla="*/ 480 h 480"/>
                  <a:gd name="T4" fmla="*/ 0 w 480"/>
                  <a:gd name="T5" fmla="*/ 480 h 480"/>
                  <a:gd name="T6" fmla="*/ 0 w 480"/>
                  <a:gd name="T7" fmla="*/ 0 h 480"/>
                </a:gdLst>
                <a:ahLst/>
                <a:cxnLst>
                  <a:cxn ang="0">
                    <a:pos x="T0" y="T1"/>
                  </a:cxn>
                  <a:cxn ang="0">
                    <a:pos x="T2" y="T3"/>
                  </a:cxn>
                  <a:cxn ang="0">
                    <a:pos x="T4" y="T5"/>
                  </a:cxn>
                  <a:cxn ang="0">
                    <a:pos x="T6" y="T7"/>
                  </a:cxn>
                </a:cxnLst>
                <a:rect l="0" t="0" r="r" b="b"/>
                <a:pathLst>
                  <a:path w="480" h="480">
                    <a:moveTo>
                      <a:pt x="0" y="0"/>
                    </a:moveTo>
                    <a:lnTo>
                      <a:pt x="480" y="480"/>
                    </a:lnTo>
                    <a:lnTo>
                      <a:pt x="0" y="480"/>
                    </a:lnTo>
                    <a:lnTo>
                      <a:pt x="0" y="0"/>
                    </a:lnTo>
                    <a:close/>
                  </a:path>
                </a:pathLst>
              </a:custGeom>
              <a:noFill/>
              <a:ln w="9525">
                <a:solidFill>
                  <a:srgbClr val="333399"/>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grpSp>
            <p:nvGrpSpPr>
              <p:cNvPr id="37360" name="Group 2126">
                <a:extLst>
                  <a:ext uri="{FF2B5EF4-FFF2-40B4-BE49-F238E27FC236}">
                    <a16:creationId xmlns="" xmlns:a16="http://schemas.microsoft.com/office/drawing/2014/main" id="{08284442-34C1-4980-84C7-99DD3590209C}"/>
                  </a:ext>
                </a:extLst>
              </p:cNvPr>
              <p:cNvGrpSpPr>
                <a:grpSpLocks/>
              </p:cNvGrpSpPr>
              <p:nvPr/>
            </p:nvGrpSpPr>
            <p:grpSpPr bwMode="auto">
              <a:xfrm>
                <a:off x="1403" y="2152"/>
                <a:ext cx="347" cy="1711"/>
                <a:chOff x="1737" y="1048"/>
                <a:chExt cx="347" cy="1711"/>
              </a:xfrm>
            </p:grpSpPr>
            <p:grpSp>
              <p:nvGrpSpPr>
                <p:cNvPr id="37361" name="Group 2127">
                  <a:extLst>
                    <a:ext uri="{FF2B5EF4-FFF2-40B4-BE49-F238E27FC236}">
                      <a16:creationId xmlns="" xmlns:a16="http://schemas.microsoft.com/office/drawing/2014/main" id="{980EB33E-141C-496A-96FF-A6BFB0ADDD09}"/>
                    </a:ext>
                  </a:extLst>
                </p:cNvPr>
                <p:cNvGrpSpPr>
                  <a:grpSpLocks/>
                </p:cNvGrpSpPr>
                <p:nvPr/>
              </p:nvGrpSpPr>
              <p:grpSpPr bwMode="auto">
                <a:xfrm rot="-8100000">
                  <a:off x="1153" y="1955"/>
                  <a:ext cx="1560" cy="48"/>
                  <a:chOff x="288" y="3658"/>
                  <a:chExt cx="4560" cy="86"/>
                </a:xfrm>
              </p:grpSpPr>
              <p:grpSp>
                <p:nvGrpSpPr>
                  <p:cNvPr id="37362" name="Group 2128">
                    <a:extLst>
                      <a:ext uri="{FF2B5EF4-FFF2-40B4-BE49-F238E27FC236}">
                        <a16:creationId xmlns="" xmlns:a16="http://schemas.microsoft.com/office/drawing/2014/main" id="{AC43AF57-F2C0-4215-8B36-61AB67367B0C}"/>
                      </a:ext>
                    </a:extLst>
                  </p:cNvPr>
                  <p:cNvGrpSpPr>
                    <a:grpSpLocks/>
                  </p:cNvGrpSpPr>
                  <p:nvPr/>
                </p:nvGrpSpPr>
                <p:grpSpPr bwMode="auto">
                  <a:xfrm>
                    <a:off x="288" y="3658"/>
                    <a:ext cx="4464" cy="86"/>
                    <a:chOff x="288" y="3658"/>
                    <a:chExt cx="4464" cy="86"/>
                  </a:xfrm>
                </p:grpSpPr>
                <p:sp>
                  <p:nvSpPr>
                    <p:cNvPr id="37363" name="Line 2129">
                      <a:extLst>
                        <a:ext uri="{FF2B5EF4-FFF2-40B4-BE49-F238E27FC236}">
                          <a16:creationId xmlns="" xmlns:a16="http://schemas.microsoft.com/office/drawing/2014/main" id="{61EC2866-E405-4194-9CF9-A41CDB6A74B0}"/>
                        </a:ext>
                      </a:extLst>
                    </p:cNvPr>
                    <p:cNvSpPr>
                      <a:spLocks noChangeShapeType="1"/>
                    </p:cNvSpPr>
                    <p:nvPr/>
                  </p:nvSpPr>
                  <p:spPr bwMode="auto">
                    <a:xfrm>
                      <a:off x="288" y="3658"/>
                      <a:ext cx="0" cy="77"/>
                    </a:xfrm>
                    <a:prstGeom prst="line">
                      <a:avLst/>
                    </a:prstGeom>
                    <a:noFill/>
                    <a:ln w="6350">
                      <a:solidFill>
                        <a:schemeClr val="hlink"/>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364" name="Line 2130">
                      <a:extLst>
                        <a:ext uri="{FF2B5EF4-FFF2-40B4-BE49-F238E27FC236}">
                          <a16:creationId xmlns="" xmlns:a16="http://schemas.microsoft.com/office/drawing/2014/main" id="{AF47DBFA-4150-4439-9317-9063997774C6}"/>
                        </a:ext>
                      </a:extLst>
                    </p:cNvPr>
                    <p:cNvSpPr>
                      <a:spLocks noChangeShapeType="1"/>
                    </p:cNvSpPr>
                    <p:nvPr/>
                  </p:nvSpPr>
                  <p:spPr bwMode="auto">
                    <a:xfrm>
                      <a:off x="336"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365" name="Line 2131">
                      <a:extLst>
                        <a:ext uri="{FF2B5EF4-FFF2-40B4-BE49-F238E27FC236}">
                          <a16:creationId xmlns="" xmlns:a16="http://schemas.microsoft.com/office/drawing/2014/main" id="{538049D7-D39C-4BAC-ACD6-98DC45742D2C}"/>
                        </a:ext>
                      </a:extLst>
                    </p:cNvPr>
                    <p:cNvSpPr>
                      <a:spLocks noChangeShapeType="1"/>
                    </p:cNvSpPr>
                    <p:nvPr/>
                  </p:nvSpPr>
                  <p:spPr bwMode="auto">
                    <a:xfrm>
                      <a:off x="384"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366" name="Line 2132">
                      <a:extLst>
                        <a:ext uri="{FF2B5EF4-FFF2-40B4-BE49-F238E27FC236}">
                          <a16:creationId xmlns="" xmlns:a16="http://schemas.microsoft.com/office/drawing/2014/main" id="{E910961A-0B81-4F2B-990C-264AD78E1005}"/>
                        </a:ext>
                      </a:extLst>
                    </p:cNvPr>
                    <p:cNvSpPr>
                      <a:spLocks noChangeShapeType="1"/>
                    </p:cNvSpPr>
                    <p:nvPr/>
                  </p:nvSpPr>
                  <p:spPr bwMode="auto">
                    <a:xfrm>
                      <a:off x="432"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367" name="Line 2133">
                      <a:extLst>
                        <a:ext uri="{FF2B5EF4-FFF2-40B4-BE49-F238E27FC236}">
                          <a16:creationId xmlns="" xmlns:a16="http://schemas.microsoft.com/office/drawing/2014/main" id="{6ADB2585-627C-4E37-936A-A12EDD193737}"/>
                        </a:ext>
                      </a:extLst>
                    </p:cNvPr>
                    <p:cNvSpPr>
                      <a:spLocks noChangeShapeType="1"/>
                    </p:cNvSpPr>
                    <p:nvPr/>
                  </p:nvSpPr>
                  <p:spPr bwMode="auto">
                    <a:xfrm>
                      <a:off x="480"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368" name="Line 2134">
                      <a:extLst>
                        <a:ext uri="{FF2B5EF4-FFF2-40B4-BE49-F238E27FC236}">
                          <a16:creationId xmlns="" xmlns:a16="http://schemas.microsoft.com/office/drawing/2014/main" id="{09C9B765-419E-41EE-A22F-722A87986E65}"/>
                        </a:ext>
                      </a:extLst>
                    </p:cNvPr>
                    <p:cNvSpPr>
                      <a:spLocks noChangeShapeType="1"/>
                    </p:cNvSpPr>
                    <p:nvPr/>
                  </p:nvSpPr>
                  <p:spPr bwMode="auto">
                    <a:xfrm>
                      <a:off x="528" y="3658"/>
                      <a:ext cx="0" cy="6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369" name="Line 2135">
                      <a:extLst>
                        <a:ext uri="{FF2B5EF4-FFF2-40B4-BE49-F238E27FC236}">
                          <a16:creationId xmlns="" xmlns:a16="http://schemas.microsoft.com/office/drawing/2014/main" id="{0B3DED3A-72E1-45EB-8AED-443AC4534116}"/>
                        </a:ext>
                      </a:extLst>
                    </p:cNvPr>
                    <p:cNvSpPr>
                      <a:spLocks noChangeShapeType="1"/>
                    </p:cNvSpPr>
                    <p:nvPr/>
                  </p:nvSpPr>
                  <p:spPr bwMode="auto">
                    <a:xfrm>
                      <a:off x="576" y="3658"/>
                      <a:ext cx="0" cy="42"/>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370" name="Line 2136">
                      <a:extLst>
                        <a:ext uri="{FF2B5EF4-FFF2-40B4-BE49-F238E27FC236}">
                          <a16:creationId xmlns="" xmlns:a16="http://schemas.microsoft.com/office/drawing/2014/main" id="{C52A41F7-ACE6-4521-A292-4F8CED1A35E9}"/>
                        </a:ext>
                      </a:extLst>
                    </p:cNvPr>
                    <p:cNvSpPr>
                      <a:spLocks noChangeShapeType="1"/>
                    </p:cNvSpPr>
                    <p:nvPr/>
                  </p:nvSpPr>
                  <p:spPr bwMode="auto">
                    <a:xfrm>
                      <a:off x="624" y="3658"/>
                      <a:ext cx="0" cy="42"/>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371" name="Line 2137">
                      <a:extLst>
                        <a:ext uri="{FF2B5EF4-FFF2-40B4-BE49-F238E27FC236}">
                          <a16:creationId xmlns="" xmlns:a16="http://schemas.microsoft.com/office/drawing/2014/main" id="{FCFB60A4-3829-4AA5-BBEA-B0A18F500244}"/>
                        </a:ext>
                      </a:extLst>
                    </p:cNvPr>
                    <p:cNvSpPr>
                      <a:spLocks noChangeShapeType="1"/>
                    </p:cNvSpPr>
                    <p:nvPr/>
                  </p:nvSpPr>
                  <p:spPr bwMode="auto">
                    <a:xfrm>
                      <a:off x="672" y="3658"/>
                      <a:ext cx="0" cy="42"/>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372" name="Line 2138">
                      <a:extLst>
                        <a:ext uri="{FF2B5EF4-FFF2-40B4-BE49-F238E27FC236}">
                          <a16:creationId xmlns="" xmlns:a16="http://schemas.microsoft.com/office/drawing/2014/main" id="{B197512A-12DC-4D37-973A-AE25B27393EC}"/>
                        </a:ext>
                      </a:extLst>
                    </p:cNvPr>
                    <p:cNvSpPr>
                      <a:spLocks noChangeShapeType="1"/>
                    </p:cNvSpPr>
                    <p:nvPr/>
                  </p:nvSpPr>
                  <p:spPr bwMode="auto">
                    <a:xfrm>
                      <a:off x="720" y="3658"/>
                      <a:ext cx="0" cy="42"/>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373" name="Line 2139">
                      <a:extLst>
                        <a:ext uri="{FF2B5EF4-FFF2-40B4-BE49-F238E27FC236}">
                          <a16:creationId xmlns="" xmlns:a16="http://schemas.microsoft.com/office/drawing/2014/main" id="{86785C33-BA1F-4F90-BF56-1E1629EF78CB}"/>
                        </a:ext>
                      </a:extLst>
                    </p:cNvPr>
                    <p:cNvSpPr>
                      <a:spLocks noChangeShapeType="1"/>
                    </p:cNvSpPr>
                    <p:nvPr/>
                  </p:nvSpPr>
                  <p:spPr bwMode="auto">
                    <a:xfrm>
                      <a:off x="768" y="3658"/>
                      <a:ext cx="0" cy="69"/>
                    </a:xfrm>
                    <a:prstGeom prst="line">
                      <a:avLst/>
                    </a:prstGeom>
                    <a:noFill/>
                    <a:ln w="6350">
                      <a:solidFill>
                        <a:schemeClr val="hlink"/>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374" name="Line 2140">
                      <a:extLst>
                        <a:ext uri="{FF2B5EF4-FFF2-40B4-BE49-F238E27FC236}">
                          <a16:creationId xmlns="" xmlns:a16="http://schemas.microsoft.com/office/drawing/2014/main" id="{131406FB-92BF-426C-9843-1A731B788A29}"/>
                        </a:ext>
                      </a:extLst>
                    </p:cNvPr>
                    <p:cNvSpPr>
                      <a:spLocks noChangeShapeType="1"/>
                    </p:cNvSpPr>
                    <p:nvPr/>
                  </p:nvSpPr>
                  <p:spPr bwMode="auto">
                    <a:xfrm>
                      <a:off x="816"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375" name="Line 2141">
                      <a:extLst>
                        <a:ext uri="{FF2B5EF4-FFF2-40B4-BE49-F238E27FC236}">
                          <a16:creationId xmlns="" xmlns:a16="http://schemas.microsoft.com/office/drawing/2014/main" id="{4E71C35E-9A26-460E-912C-E979AA9CEAE7}"/>
                        </a:ext>
                      </a:extLst>
                    </p:cNvPr>
                    <p:cNvSpPr>
                      <a:spLocks noChangeShapeType="1"/>
                    </p:cNvSpPr>
                    <p:nvPr/>
                  </p:nvSpPr>
                  <p:spPr bwMode="auto">
                    <a:xfrm>
                      <a:off x="864"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376" name="Line 2142">
                      <a:extLst>
                        <a:ext uri="{FF2B5EF4-FFF2-40B4-BE49-F238E27FC236}">
                          <a16:creationId xmlns="" xmlns:a16="http://schemas.microsoft.com/office/drawing/2014/main" id="{E7E89ED8-4FC6-459D-B693-3C11EA4FB656}"/>
                        </a:ext>
                      </a:extLst>
                    </p:cNvPr>
                    <p:cNvSpPr>
                      <a:spLocks noChangeShapeType="1"/>
                    </p:cNvSpPr>
                    <p:nvPr/>
                  </p:nvSpPr>
                  <p:spPr bwMode="auto">
                    <a:xfrm>
                      <a:off x="912"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377" name="Line 2143">
                      <a:extLst>
                        <a:ext uri="{FF2B5EF4-FFF2-40B4-BE49-F238E27FC236}">
                          <a16:creationId xmlns="" xmlns:a16="http://schemas.microsoft.com/office/drawing/2014/main" id="{FA2FEA3B-BE9D-4695-9D91-6AE3BF29BF38}"/>
                        </a:ext>
                      </a:extLst>
                    </p:cNvPr>
                    <p:cNvSpPr>
                      <a:spLocks noChangeShapeType="1"/>
                    </p:cNvSpPr>
                    <p:nvPr/>
                  </p:nvSpPr>
                  <p:spPr bwMode="auto">
                    <a:xfrm>
                      <a:off x="960" y="3658"/>
                      <a:ext cx="0" cy="6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378" name="Line 2144">
                      <a:extLst>
                        <a:ext uri="{FF2B5EF4-FFF2-40B4-BE49-F238E27FC236}">
                          <a16:creationId xmlns="" xmlns:a16="http://schemas.microsoft.com/office/drawing/2014/main" id="{7943B917-9C4A-4866-A012-87A09A41B73B}"/>
                        </a:ext>
                      </a:extLst>
                    </p:cNvPr>
                    <p:cNvSpPr>
                      <a:spLocks noChangeShapeType="1"/>
                    </p:cNvSpPr>
                    <p:nvPr/>
                  </p:nvSpPr>
                  <p:spPr bwMode="auto">
                    <a:xfrm>
                      <a:off x="1008"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379" name="Line 2145">
                      <a:extLst>
                        <a:ext uri="{FF2B5EF4-FFF2-40B4-BE49-F238E27FC236}">
                          <a16:creationId xmlns="" xmlns:a16="http://schemas.microsoft.com/office/drawing/2014/main" id="{7F8F90F7-1634-4BFE-8746-C151D21F5B5C}"/>
                        </a:ext>
                      </a:extLst>
                    </p:cNvPr>
                    <p:cNvSpPr>
                      <a:spLocks noChangeShapeType="1"/>
                    </p:cNvSpPr>
                    <p:nvPr/>
                  </p:nvSpPr>
                  <p:spPr bwMode="auto">
                    <a:xfrm>
                      <a:off x="1056"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380" name="Line 2146">
                      <a:extLst>
                        <a:ext uri="{FF2B5EF4-FFF2-40B4-BE49-F238E27FC236}">
                          <a16:creationId xmlns="" xmlns:a16="http://schemas.microsoft.com/office/drawing/2014/main" id="{AEB1B62F-DFCC-4A53-AD1A-6C6FEBC80F47}"/>
                        </a:ext>
                      </a:extLst>
                    </p:cNvPr>
                    <p:cNvSpPr>
                      <a:spLocks noChangeShapeType="1"/>
                    </p:cNvSpPr>
                    <p:nvPr/>
                  </p:nvSpPr>
                  <p:spPr bwMode="auto">
                    <a:xfrm>
                      <a:off x="1104"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381" name="Line 2147">
                      <a:extLst>
                        <a:ext uri="{FF2B5EF4-FFF2-40B4-BE49-F238E27FC236}">
                          <a16:creationId xmlns="" xmlns:a16="http://schemas.microsoft.com/office/drawing/2014/main" id="{94EB7B4B-DFA7-4B4F-A6EB-3EE13FF4F478}"/>
                        </a:ext>
                      </a:extLst>
                    </p:cNvPr>
                    <p:cNvSpPr>
                      <a:spLocks noChangeShapeType="1"/>
                    </p:cNvSpPr>
                    <p:nvPr/>
                  </p:nvSpPr>
                  <p:spPr bwMode="auto">
                    <a:xfrm>
                      <a:off x="1152"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382" name="Line 2148">
                      <a:extLst>
                        <a:ext uri="{FF2B5EF4-FFF2-40B4-BE49-F238E27FC236}">
                          <a16:creationId xmlns="" xmlns:a16="http://schemas.microsoft.com/office/drawing/2014/main" id="{80FC7A39-1542-4E3B-B464-195AEA59FF7D}"/>
                        </a:ext>
                      </a:extLst>
                    </p:cNvPr>
                    <p:cNvSpPr>
                      <a:spLocks noChangeShapeType="1"/>
                    </p:cNvSpPr>
                    <p:nvPr/>
                  </p:nvSpPr>
                  <p:spPr bwMode="auto">
                    <a:xfrm>
                      <a:off x="1200" y="3658"/>
                      <a:ext cx="0" cy="86"/>
                    </a:xfrm>
                    <a:prstGeom prst="line">
                      <a:avLst/>
                    </a:prstGeom>
                    <a:noFill/>
                    <a:ln w="6350">
                      <a:solidFill>
                        <a:schemeClr val="hlink"/>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383" name="Line 2149">
                      <a:extLst>
                        <a:ext uri="{FF2B5EF4-FFF2-40B4-BE49-F238E27FC236}">
                          <a16:creationId xmlns="" xmlns:a16="http://schemas.microsoft.com/office/drawing/2014/main" id="{76998FB8-E6CF-4ADC-9286-382D7FF8599C}"/>
                        </a:ext>
                      </a:extLst>
                    </p:cNvPr>
                    <p:cNvSpPr>
                      <a:spLocks noChangeShapeType="1"/>
                    </p:cNvSpPr>
                    <p:nvPr/>
                  </p:nvSpPr>
                  <p:spPr bwMode="auto">
                    <a:xfrm>
                      <a:off x="1248"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384" name="Line 2150">
                      <a:extLst>
                        <a:ext uri="{FF2B5EF4-FFF2-40B4-BE49-F238E27FC236}">
                          <a16:creationId xmlns="" xmlns:a16="http://schemas.microsoft.com/office/drawing/2014/main" id="{885F9AEE-E10C-49BC-85DC-7B54EF693407}"/>
                        </a:ext>
                      </a:extLst>
                    </p:cNvPr>
                    <p:cNvSpPr>
                      <a:spLocks noChangeShapeType="1"/>
                    </p:cNvSpPr>
                    <p:nvPr/>
                  </p:nvSpPr>
                  <p:spPr bwMode="auto">
                    <a:xfrm>
                      <a:off x="1296"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385" name="Line 2151">
                      <a:extLst>
                        <a:ext uri="{FF2B5EF4-FFF2-40B4-BE49-F238E27FC236}">
                          <a16:creationId xmlns="" xmlns:a16="http://schemas.microsoft.com/office/drawing/2014/main" id="{C2CD7304-462D-4E31-8E84-260D708655E2}"/>
                        </a:ext>
                      </a:extLst>
                    </p:cNvPr>
                    <p:cNvSpPr>
                      <a:spLocks noChangeShapeType="1"/>
                    </p:cNvSpPr>
                    <p:nvPr/>
                  </p:nvSpPr>
                  <p:spPr bwMode="auto">
                    <a:xfrm>
                      <a:off x="1344"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386" name="Line 2152">
                      <a:extLst>
                        <a:ext uri="{FF2B5EF4-FFF2-40B4-BE49-F238E27FC236}">
                          <a16:creationId xmlns="" xmlns:a16="http://schemas.microsoft.com/office/drawing/2014/main" id="{D5908B13-5307-4A14-A1A3-4729266B09F1}"/>
                        </a:ext>
                      </a:extLst>
                    </p:cNvPr>
                    <p:cNvSpPr>
                      <a:spLocks noChangeShapeType="1"/>
                    </p:cNvSpPr>
                    <p:nvPr/>
                  </p:nvSpPr>
                  <p:spPr bwMode="auto">
                    <a:xfrm>
                      <a:off x="1392"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387" name="Line 2153">
                      <a:extLst>
                        <a:ext uri="{FF2B5EF4-FFF2-40B4-BE49-F238E27FC236}">
                          <a16:creationId xmlns="" xmlns:a16="http://schemas.microsoft.com/office/drawing/2014/main" id="{176CA49C-C0EB-40F1-8DF9-9B17EDCA8225}"/>
                        </a:ext>
                      </a:extLst>
                    </p:cNvPr>
                    <p:cNvSpPr>
                      <a:spLocks noChangeShapeType="1"/>
                    </p:cNvSpPr>
                    <p:nvPr/>
                  </p:nvSpPr>
                  <p:spPr bwMode="auto">
                    <a:xfrm>
                      <a:off x="1440" y="3658"/>
                      <a:ext cx="0" cy="6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388" name="Line 2154">
                      <a:extLst>
                        <a:ext uri="{FF2B5EF4-FFF2-40B4-BE49-F238E27FC236}">
                          <a16:creationId xmlns="" xmlns:a16="http://schemas.microsoft.com/office/drawing/2014/main" id="{EAAD975E-444B-42A7-B0E1-047EAA0240CC}"/>
                        </a:ext>
                      </a:extLst>
                    </p:cNvPr>
                    <p:cNvSpPr>
                      <a:spLocks noChangeShapeType="1"/>
                    </p:cNvSpPr>
                    <p:nvPr/>
                  </p:nvSpPr>
                  <p:spPr bwMode="auto">
                    <a:xfrm>
                      <a:off x="1488"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389" name="Line 2155">
                      <a:extLst>
                        <a:ext uri="{FF2B5EF4-FFF2-40B4-BE49-F238E27FC236}">
                          <a16:creationId xmlns="" xmlns:a16="http://schemas.microsoft.com/office/drawing/2014/main" id="{8905C364-44E2-43E8-892D-2D91AF65B36F}"/>
                        </a:ext>
                      </a:extLst>
                    </p:cNvPr>
                    <p:cNvSpPr>
                      <a:spLocks noChangeShapeType="1"/>
                    </p:cNvSpPr>
                    <p:nvPr/>
                  </p:nvSpPr>
                  <p:spPr bwMode="auto">
                    <a:xfrm>
                      <a:off x="1536"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390" name="Line 2156">
                      <a:extLst>
                        <a:ext uri="{FF2B5EF4-FFF2-40B4-BE49-F238E27FC236}">
                          <a16:creationId xmlns="" xmlns:a16="http://schemas.microsoft.com/office/drawing/2014/main" id="{89694133-41B7-4A08-B8C5-4E7D575EE577}"/>
                        </a:ext>
                      </a:extLst>
                    </p:cNvPr>
                    <p:cNvSpPr>
                      <a:spLocks noChangeShapeType="1"/>
                    </p:cNvSpPr>
                    <p:nvPr/>
                  </p:nvSpPr>
                  <p:spPr bwMode="auto">
                    <a:xfrm>
                      <a:off x="1584"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391" name="Line 2157">
                      <a:extLst>
                        <a:ext uri="{FF2B5EF4-FFF2-40B4-BE49-F238E27FC236}">
                          <a16:creationId xmlns="" xmlns:a16="http://schemas.microsoft.com/office/drawing/2014/main" id="{3B39A6C1-4C7B-4859-8FF9-004A7FAAA021}"/>
                        </a:ext>
                      </a:extLst>
                    </p:cNvPr>
                    <p:cNvSpPr>
                      <a:spLocks noChangeShapeType="1"/>
                    </p:cNvSpPr>
                    <p:nvPr/>
                  </p:nvSpPr>
                  <p:spPr bwMode="auto">
                    <a:xfrm>
                      <a:off x="1632"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392" name="Line 2158">
                      <a:extLst>
                        <a:ext uri="{FF2B5EF4-FFF2-40B4-BE49-F238E27FC236}">
                          <a16:creationId xmlns="" xmlns:a16="http://schemas.microsoft.com/office/drawing/2014/main" id="{9DF00BBC-B482-45BB-8E13-53ED28035868}"/>
                        </a:ext>
                      </a:extLst>
                    </p:cNvPr>
                    <p:cNvSpPr>
                      <a:spLocks noChangeShapeType="1"/>
                    </p:cNvSpPr>
                    <p:nvPr/>
                  </p:nvSpPr>
                  <p:spPr bwMode="auto">
                    <a:xfrm>
                      <a:off x="1680" y="3658"/>
                      <a:ext cx="0" cy="86"/>
                    </a:xfrm>
                    <a:prstGeom prst="line">
                      <a:avLst/>
                    </a:prstGeom>
                    <a:noFill/>
                    <a:ln w="6350">
                      <a:solidFill>
                        <a:schemeClr val="hlink"/>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393" name="Line 2159">
                      <a:extLst>
                        <a:ext uri="{FF2B5EF4-FFF2-40B4-BE49-F238E27FC236}">
                          <a16:creationId xmlns="" xmlns:a16="http://schemas.microsoft.com/office/drawing/2014/main" id="{72BF6A3F-69C1-482C-9C64-276D180B91B8}"/>
                        </a:ext>
                      </a:extLst>
                    </p:cNvPr>
                    <p:cNvSpPr>
                      <a:spLocks noChangeShapeType="1"/>
                    </p:cNvSpPr>
                    <p:nvPr/>
                  </p:nvSpPr>
                  <p:spPr bwMode="auto">
                    <a:xfrm>
                      <a:off x="1728"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394" name="Line 2160">
                      <a:extLst>
                        <a:ext uri="{FF2B5EF4-FFF2-40B4-BE49-F238E27FC236}">
                          <a16:creationId xmlns="" xmlns:a16="http://schemas.microsoft.com/office/drawing/2014/main" id="{CE696364-39D9-45FD-918F-9DA5903E8AE4}"/>
                        </a:ext>
                      </a:extLst>
                    </p:cNvPr>
                    <p:cNvSpPr>
                      <a:spLocks noChangeShapeType="1"/>
                    </p:cNvSpPr>
                    <p:nvPr/>
                  </p:nvSpPr>
                  <p:spPr bwMode="auto">
                    <a:xfrm>
                      <a:off x="1776"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395" name="Line 2161">
                      <a:extLst>
                        <a:ext uri="{FF2B5EF4-FFF2-40B4-BE49-F238E27FC236}">
                          <a16:creationId xmlns="" xmlns:a16="http://schemas.microsoft.com/office/drawing/2014/main" id="{7803618B-5160-40F3-9FC9-AFA801608116}"/>
                        </a:ext>
                      </a:extLst>
                    </p:cNvPr>
                    <p:cNvSpPr>
                      <a:spLocks noChangeShapeType="1"/>
                    </p:cNvSpPr>
                    <p:nvPr/>
                  </p:nvSpPr>
                  <p:spPr bwMode="auto">
                    <a:xfrm>
                      <a:off x="1824"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396" name="Line 2162">
                      <a:extLst>
                        <a:ext uri="{FF2B5EF4-FFF2-40B4-BE49-F238E27FC236}">
                          <a16:creationId xmlns="" xmlns:a16="http://schemas.microsoft.com/office/drawing/2014/main" id="{A5BB5D7C-4495-498E-8C97-191085E95874}"/>
                        </a:ext>
                      </a:extLst>
                    </p:cNvPr>
                    <p:cNvSpPr>
                      <a:spLocks noChangeShapeType="1"/>
                    </p:cNvSpPr>
                    <p:nvPr/>
                  </p:nvSpPr>
                  <p:spPr bwMode="auto">
                    <a:xfrm>
                      <a:off x="1872" y="3658"/>
                      <a:ext cx="0" cy="6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397" name="Line 2163">
                      <a:extLst>
                        <a:ext uri="{FF2B5EF4-FFF2-40B4-BE49-F238E27FC236}">
                          <a16:creationId xmlns="" xmlns:a16="http://schemas.microsoft.com/office/drawing/2014/main" id="{A8DC7F37-4A03-4C72-9F50-1AEBD4577D35}"/>
                        </a:ext>
                      </a:extLst>
                    </p:cNvPr>
                    <p:cNvSpPr>
                      <a:spLocks noChangeShapeType="1"/>
                    </p:cNvSpPr>
                    <p:nvPr/>
                  </p:nvSpPr>
                  <p:spPr bwMode="auto">
                    <a:xfrm>
                      <a:off x="1920"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398" name="Line 2164">
                      <a:extLst>
                        <a:ext uri="{FF2B5EF4-FFF2-40B4-BE49-F238E27FC236}">
                          <a16:creationId xmlns="" xmlns:a16="http://schemas.microsoft.com/office/drawing/2014/main" id="{4308BDB8-6106-48B7-8F60-2DF12681DAB8}"/>
                        </a:ext>
                      </a:extLst>
                    </p:cNvPr>
                    <p:cNvSpPr>
                      <a:spLocks noChangeShapeType="1"/>
                    </p:cNvSpPr>
                    <p:nvPr/>
                  </p:nvSpPr>
                  <p:spPr bwMode="auto">
                    <a:xfrm>
                      <a:off x="1968"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399" name="Line 2165">
                      <a:extLst>
                        <a:ext uri="{FF2B5EF4-FFF2-40B4-BE49-F238E27FC236}">
                          <a16:creationId xmlns="" xmlns:a16="http://schemas.microsoft.com/office/drawing/2014/main" id="{7E8E6870-2FC6-4177-9BC5-D2C2CCB48D88}"/>
                        </a:ext>
                      </a:extLst>
                    </p:cNvPr>
                    <p:cNvSpPr>
                      <a:spLocks noChangeShapeType="1"/>
                    </p:cNvSpPr>
                    <p:nvPr/>
                  </p:nvSpPr>
                  <p:spPr bwMode="auto">
                    <a:xfrm>
                      <a:off x="2016"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400" name="Line 2166">
                      <a:extLst>
                        <a:ext uri="{FF2B5EF4-FFF2-40B4-BE49-F238E27FC236}">
                          <a16:creationId xmlns="" xmlns:a16="http://schemas.microsoft.com/office/drawing/2014/main" id="{C57A3FD0-6969-4CDE-A96C-70D270F6206A}"/>
                        </a:ext>
                      </a:extLst>
                    </p:cNvPr>
                    <p:cNvSpPr>
                      <a:spLocks noChangeShapeType="1"/>
                    </p:cNvSpPr>
                    <p:nvPr/>
                  </p:nvSpPr>
                  <p:spPr bwMode="auto">
                    <a:xfrm>
                      <a:off x="2064"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401" name="Line 2167">
                      <a:extLst>
                        <a:ext uri="{FF2B5EF4-FFF2-40B4-BE49-F238E27FC236}">
                          <a16:creationId xmlns="" xmlns:a16="http://schemas.microsoft.com/office/drawing/2014/main" id="{E9032DA4-0AEB-40ED-9794-FB391F1F8DB4}"/>
                        </a:ext>
                      </a:extLst>
                    </p:cNvPr>
                    <p:cNvSpPr>
                      <a:spLocks noChangeShapeType="1"/>
                    </p:cNvSpPr>
                    <p:nvPr/>
                  </p:nvSpPr>
                  <p:spPr bwMode="auto">
                    <a:xfrm>
                      <a:off x="2112" y="3658"/>
                      <a:ext cx="0" cy="86"/>
                    </a:xfrm>
                    <a:prstGeom prst="line">
                      <a:avLst/>
                    </a:prstGeom>
                    <a:noFill/>
                    <a:ln w="6350">
                      <a:solidFill>
                        <a:schemeClr val="hlink"/>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402" name="Line 2168">
                      <a:extLst>
                        <a:ext uri="{FF2B5EF4-FFF2-40B4-BE49-F238E27FC236}">
                          <a16:creationId xmlns="" xmlns:a16="http://schemas.microsoft.com/office/drawing/2014/main" id="{AE4B7F92-5604-4289-B9E8-7DFB30C76D2B}"/>
                        </a:ext>
                      </a:extLst>
                    </p:cNvPr>
                    <p:cNvSpPr>
                      <a:spLocks noChangeShapeType="1"/>
                    </p:cNvSpPr>
                    <p:nvPr/>
                  </p:nvSpPr>
                  <p:spPr bwMode="auto">
                    <a:xfrm>
                      <a:off x="2160"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403" name="Line 2169">
                      <a:extLst>
                        <a:ext uri="{FF2B5EF4-FFF2-40B4-BE49-F238E27FC236}">
                          <a16:creationId xmlns="" xmlns:a16="http://schemas.microsoft.com/office/drawing/2014/main" id="{0A4B8F5D-F598-40E3-9071-9204AC0A82BF}"/>
                        </a:ext>
                      </a:extLst>
                    </p:cNvPr>
                    <p:cNvSpPr>
                      <a:spLocks noChangeShapeType="1"/>
                    </p:cNvSpPr>
                    <p:nvPr/>
                  </p:nvSpPr>
                  <p:spPr bwMode="auto">
                    <a:xfrm>
                      <a:off x="2208"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404" name="Line 2170">
                      <a:extLst>
                        <a:ext uri="{FF2B5EF4-FFF2-40B4-BE49-F238E27FC236}">
                          <a16:creationId xmlns="" xmlns:a16="http://schemas.microsoft.com/office/drawing/2014/main" id="{09E434C6-3814-4CEC-9EF1-3FCDA2AA71F1}"/>
                        </a:ext>
                      </a:extLst>
                    </p:cNvPr>
                    <p:cNvSpPr>
                      <a:spLocks noChangeShapeType="1"/>
                    </p:cNvSpPr>
                    <p:nvPr/>
                  </p:nvSpPr>
                  <p:spPr bwMode="auto">
                    <a:xfrm>
                      <a:off x="2256"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405" name="Line 2171">
                      <a:extLst>
                        <a:ext uri="{FF2B5EF4-FFF2-40B4-BE49-F238E27FC236}">
                          <a16:creationId xmlns="" xmlns:a16="http://schemas.microsoft.com/office/drawing/2014/main" id="{FF94607C-FCB6-4FE3-9053-264F7A8821FF}"/>
                        </a:ext>
                      </a:extLst>
                    </p:cNvPr>
                    <p:cNvSpPr>
                      <a:spLocks noChangeShapeType="1"/>
                    </p:cNvSpPr>
                    <p:nvPr/>
                  </p:nvSpPr>
                  <p:spPr bwMode="auto">
                    <a:xfrm>
                      <a:off x="2304"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406" name="Line 2172">
                      <a:extLst>
                        <a:ext uri="{FF2B5EF4-FFF2-40B4-BE49-F238E27FC236}">
                          <a16:creationId xmlns="" xmlns:a16="http://schemas.microsoft.com/office/drawing/2014/main" id="{B8967D03-8DE6-4F03-AAAD-AD379E12BAB9}"/>
                        </a:ext>
                      </a:extLst>
                    </p:cNvPr>
                    <p:cNvSpPr>
                      <a:spLocks noChangeShapeType="1"/>
                    </p:cNvSpPr>
                    <p:nvPr/>
                  </p:nvSpPr>
                  <p:spPr bwMode="auto">
                    <a:xfrm>
                      <a:off x="2352" y="3658"/>
                      <a:ext cx="0" cy="6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407" name="Line 2173">
                      <a:extLst>
                        <a:ext uri="{FF2B5EF4-FFF2-40B4-BE49-F238E27FC236}">
                          <a16:creationId xmlns="" xmlns:a16="http://schemas.microsoft.com/office/drawing/2014/main" id="{4CE2B1C0-0292-402A-A164-07BD2EC3DF01}"/>
                        </a:ext>
                      </a:extLst>
                    </p:cNvPr>
                    <p:cNvSpPr>
                      <a:spLocks noChangeShapeType="1"/>
                    </p:cNvSpPr>
                    <p:nvPr/>
                  </p:nvSpPr>
                  <p:spPr bwMode="auto">
                    <a:xfrm>
                      <a:off x="2400" y="3658"/>
                      <a:ext cx="0" cy="42"/>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408" name="Line 2174">
                      <a:extLst>
                        <a:ext uri="{FF2B5EF4-FFF2-40B4-BE49-F238E27FC236}">
                          <a16:creationId xmlns="" xmlns:a16="http://schemas.microsoft.com/office/drawing/2014/main" id="{4E49EF5D-6C38-43AE-B8FE-B049FAA287FA}"/>
                        </a:ext>
                      </a:extLst>
                    </p:cNvPr>
                    <p:cNvSpPr>
                      <a:spLocks noChangeShapeType="1"/>
                    </p:cNvSpPr>
                    <p:nvPr/>
                  </p:nvSpPr>
                  <p:spPr bwMode="auto">
                    <a:xfrm>
                      <a:off x="2448" y="3658"/>
                      <a:ext cx="0" cy="42"/>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409" name="Line 2175">
                      <a:extLst>
                        <a:ext uri="{FF2B5EF4-FFF2-40B4-BE49-F238E27FC236}">
                          <a16:creationId xmlns="" xmlns:a16="http://schemas.microsoft.com/office/drawing/2014/main" id="{12B0678F-817A-4076-9C43-4FBF4B362B9D}"/>
                        </a:ext>
                      </a:extLst>
                    </p:cNvPr>
                    <p:cNvSpPr>
                      <a:spLocks noChangeShapeType="1"/>
                    </p:cNvSpPr>
                    <p:nvPr/>
                  </p:nvSpPr>
                  <p:spPr bwMode="auto">
                    <a:xfrm>
                      <a:off x="2496" y="3658"/>
                      <a:ext cx="0" cy="42"/>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410" name="Line 2176">
                      <a:extLst>
                        <a:ext uri="{FF2B5EF4-FFF2-40B4-BE49-F238E27FC236}">
                          <a16:creationId xmlns="" xmlns:a16="http://schemas.microsoft.com/office/drawing/2014/main" id="{C2663ABC-5DBD-4B84-B33D-EAD77964EF02}"/>
                        </a:ext>
                      </a:extLst>
                    </p:cNvPr>
                    <p:cNvSpPr>
                      <a:spLocks noChangeShapeType="1"/>
                    </p:cNvSpPr>
                    <p:nvPr/>
                  </p:nvSpPr>
                  <p:spPr bwMode="auto">
                    <a:xfrm>
                      <a:off x="2544" y="3658"/>
                      <a:ext cx="0" cy="42"/>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411" name="Line 2177">
                      <a:extLst>
                        <a:ext uri="{FF2B5EF4-FFF2-40B4-BE49-F238E27FC236}">
                          <a16:creationId xmlns="" xmlns:a16="http://schemas.microsoft.com/office/drawing/2014/main" id="{3AFAA493-2927-48D0-88C4-905BEE9020B4}"/>
                        </a:ext>
                      </a:extLst>
                    </p:cNvPr>
                    <p:cNvSpPr>
                      <a:spLocks noChangeShapeType="1"/>
                    </p:cNvSpPr>
                    <p:nvPr/>
                  </p:nvSpPr>
                  <p:spPr bwMode="auto">
                    <a:xfrm>
                      <a:off x="2592" y="3658"/>
                      <a:ext cx="0" cy="69"/>
                    </a:xfrm>
                    <a:prstGeom prst="line">
                      <a:avLst/>
                    </a:prstGeom>
                    <a:noFill/>
                    <a:ln w="6350">
                      <a:solidFill>
                        <a:schemeClr val="hlink"/>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412" name="Line 2178">
                      <a:extLst>
                        <a:ext uri="{FF2B5EF4-FFF2-40B4-BE49-F238E27FC236}">
                          <a16:creationId xmlns="" xmlns:a16="http://schemas.microsoft.com/office/drawing/2014/main" id="{29CBE03D-1B47-44EE-AA39-87166600EF60}"/>
                        </a:ext>
                      </a:extLst>
                    </p:cNvPr>
                    <p:cNvSpPr>
                      <a:spLocks noChangeShapeType="1"/>
                    </p:cNvSpPr>
                    <p:nvPr/>
                  </p:nvSpPr>
                  <p:spPr bwMode="auto">
                    <a:xfrm>
                      <a:off x="2640"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413" name="Line 2179">
                      <a:extLst>
                        <a:ext uri="{FF2B5EF4-FFF2-40B4-BE49-F238E27FC236}">
                          <a16:creationId xmlns="" xmlns:a16="http://schemas.microsoft.com/office/drawing/2014/main" id="{97A53454-5532-4668-8440-6B52C0ED4405}"/>
                        </a:ext>
                      </a:extLst>
                    </p:cNvPr>
                    <p:cNvSpPr>
                      <a:spLocks noChangeShapeType="1"/>
                    </p:cNvSpPr>
                    <p:nvPr/>
                  </p:nvSpPr>
                  <p:spPr bwMode="auto">
                    <a:xfrm>
                      <a:off x="2688"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414" name="Line 2180">
                      <a:extLst>
                        <a:ext uri="{FF2B5EF4-FFF2-40B4-BE49-F238E27FC236}">
                          <a16:creationId xmlns="" xmlns:a16="http://schemas.microsoft.com/office/drawing/2014/main" id="{B901BE54-290C-4292-AA36-E0CCDDB4BE27}"/>
                        </a:ext>
                      </a:extLst>
                    </p:cNvPr>
                    <p:cNvSpPr>
                      <a:spLocks noChangeShapeType="1"/>
                    </p:cNvSpPr>
                    <p:nvPr/>
                  </p:nvSpPr>
                  <p:spPr bwMode="auto">
                    <a:xfrm>
                      <a:off x="2736"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415" name="Line 2181">
                      <a:extLst>
                        <a:ext uri="{FF2B5EF4-FFF2-40B4-BE49-F238E27FC236}">
                          <a16:creationId xmlns="" xmlns:a16="http://schemas.microsoft.com/office/drawing/2014/main" id="{7A4B1735-6ED1-4B48-9475-41953F086E0A}"/>
                        </a:ext>
                      </a:extLst>
                    </p:cNvPr>
                    <p:cNvSpPr>
                      <a:spLocks noChangeShapeType="1"/>
                    </p:cNvSpPr>
                    <p:nvPr/>
                  </p:nvSpPr>
                  <p:spPr bwMode="auto">
                    <a:xfrm>
                      <a:off x="2784" y="3658"/>
                      <a:ext cx="0" cy="6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416" name="Line 2182">
                      <a:extLst>
                        <a:ext uri="{FF2B5EF4-FFF2-40B4-BE49-F238E27FC236}">
                          <a16:creationId xmlns="" xmlns:a16="http://schemas.microsoft.com/office/drawing/2014/main" id="{96803F09-A71E-4FD6-B30A-31CECDBAC00E}"/>
                        </a:ext>
                      </a:extLst>
                    </p:cNvPr>
                    <p:cNvSpPr>
                      <a:spLocks noChangeShapeType="1"/>
                    </p:cNvSpPr>
                    <p:nvPr/>
                  </p:nvSpPr>
                  <p:spPr bwMode="auto">
                    <a:xfrm>
                      <a:off x="2832"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417" name="Line 2183">
                      <a:extLst>
                        <a:ext uri="{FF2B5EF4-FFF2-40B4-BE49-F238E27FC236}">
                          <a16:creationId xmlns="" xmlns:a16="http://schemas.microsoft.com/office/drawing/2014/main" id="{4740D780-1043-4F35-BA69-7D403717AF51}"/>
                        </a:ext>
                      </a:extLst>
                    </p:cNvPr>
                    <p:cNvSpPr>
                      <a:spLocks noChangeShapeType="1"/>
                    </p:cNvSpPr>
                    <p:nvPr/>
                  </p:nvSpPr>
                  <p:spPr bwMode="auto">
                    <a:xfrm>
                      <a:off x="2880"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418" name="Line 2184">
                      <a:extLst>
                        <a:ext uri="{FF2B5EF4-FFF2-40B4-BE49-F238E27FC236}">
                          <a16:creationId xmlns="" xmlns:a16="http://schemas.microsoft.com/office/drawing/2014/main" id="{57346AA7-5834-423D-816C-9D082207D6AE}"/>
                        </a:ext>
                      </a:extLst>
                    </p:cNvPr>
                    <p:cNvSpPr>
                      <a:spLocks noChangeShapeType="1"/>
                    </p:cNvSpPr>
                    <p:nvPr/>
                  </p:nvSpPr>
                  <p:spPr bwMode="auto">
                    <a:xfrm>
                      <a:off x="2928"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419" name="Line 2185">
                      <a:extLst>
                        <a:ext uri="{FF2B5EF4-FFF2-40B4-BE49-F238E27FC236}">
                          <a16:creationId xmlns="" xmlns:a16="http://schemas.microsoft.com/office/drawing/2014/main" id="{18F0B6A1-D833-4651-B0E9-3F77493A676F}"/>
                        </a:ext>
                      </a:extLst>
                    </p:cNvPr>
                    <p:cNvSpPr>
                      <a:spLocks noChangeShapeType="1"/>
                    </p:cNvSpPr>
                    <p:nvPr/>
                  </p:nvSpPr>
                  <p:spPr bwMode="auto">
                    <a:xfrm>
                      <a:off x="2976"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420" name="Line 2186">
                      <a:extLst>
                        <a:ext uri="{FF2B5EF4-FFF2-40B4-BE49-F238E27FC236}">
                          <a16:creationId xmlns="" xmlns:a16="http://schemas.microsoft.com/office/drawing/2014/main" id="{AED38B62-F1AA-4D7B-86D4-782F0AFA0903}"/>
                        </a:ext>
                      </a:extLst>
                    </p:cNvPr>
                    <p:cNvSpPr>
                      <a:spLocks noChangeShapeType="1"/>
                    </p:cNvSpPr>
                    <p:nvPr/>
                  </p:nvSpPr>
                  <p:spPr bwMode="auto">
                    <a:xfrm>
                      <a:off x="3024" y="3658"/>
                      <a:ext cx="0" cy="86"/>
                    </a:xfrm>
                    <a:prstGeom prst="line">
                      <a:avLst/>
                    </a:prstGeom>
                    <a:noFill/>
                    <a:ln w="6350">
                      <a:solidFill>
                        <a:schemeClr val="hlink"/>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421" name="Line 2187">
                      <a:extLst>
                        <a:ext uri="{FF2B5EF4-FFF2-40B4-BE49-F238E27FC236}">
                          <a16:creationId xmlns="" xmlns:a16="http://schemas.microsoft.com/office/drawing/2014/main" id="{5AE8A4A1-417D-4230-B261-FD5D274523E9}"/>
                        </a:ext>
                      </a:extLst>
                    </p:cNvPr>
                    <p:cNvSpPr>
                      <a:spLocks noChangeShapeType="1"/>
                    </p:cNvSpPr>
                    <p:nvPr/>
                  </p:nvSpPr>
                  <p:spPr bwMode="auto">
                    <a:xfrm>
                      <a:off x="3072"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422" name="Line 2188">
                      <a:extLst>
                        <a:ext uri="{FF2B5EF4-FFF2-40B4-BE49-F238E27FC236}">
                          <a16:creationId xmlns="" xmlns:a16="http://schemas.microsoft.com/office/drawing/2014/main" id="{DC56AFC8-0F0B-4FB3-93D1-A84B0A71E644}"/>
                        </a:ext>
                      </a:extLst>
                    </p:cNvPr>
                    <p:cNvSpPr>
                      <a:spLocks noChangeShapeType="1"/>
                    </p:cNvSpPr>
                    <p:nvPr/>
                  </p:nvSpPr>
                  <p:spPr bwMode="auto">
                    <a:xfrm>
                      <a:off x="3120"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423" name="Line 2189">
                      <a:extLst>
                        <a:ext uri="{FF2B5EF4-FFF2-40B4-BE49-F238E27FC236}">
                          <a16:creationId xmlns="" xmlns:a16="http://schemas.microsoft.com/office/drawing/2014/main" id="{2D069F03-73B9-4F28-A177-C173395ECC2A}"/>
                        </a:ext>
                      </a:extLst>
                    </p:cNvPr>
                    <p:cNvSpPr>
                      <a:spLocks noChangeShapeType="1"/>
                    </p:cNvSpPr>
                    <p:nvPr/>
                  </p:nvSpPr>
                  <p:spPr bwMode="auto">
                    <a:xfrm>
                      <a:off x="3168"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424" name="Line 2190">
                      <a:extLst>
                        <a:ext uri="{FF2B5EF4-FFF2-40B4-BE49-F238E27FC236}">
                          <a16:creationId xmlns="" xmlns:a16="http://schemas.microsoft.com/office/drawing/2014/main" id="{F998BCF7-FF55-4083-90ED-B097A06EDC31}"/>
                        </a:ext>
                      </a:extLst>
                    </p:cNvPr>
                    <p:cNvSpPr>
                      <a:spLocks noChangeShapeType="1"/>
                    </p:cNvSpPr>
                    <p:nvPr/>
                  </p:nvSpPr>
                  <p:spPr bwMode="auto">
                    <a:xfrm>
                      <a:off x="3216"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425" name="Line 2191">
                      <a:extLst>
                        <a:ext uri="{FF2B5EF4-FFF2-40B4-BE49-F238E27FC236}">
                          <a16:creationId xmlns="" xmlns:a16="http://schemas.microsoft.com/office/drawing/2014/main" id="{5366B6DA-F038-4F59-997D-73E3D33762C3}"/>
                        </a:ext>
                      </a:extLst>
                    </p:cNvPr>
                    <p:cNvSpPr>
                      <a:spLocks noChangeShapeType="1"/>
                    </p:cNvSpPr>
                    <p:nvPr/>
                  </p:nvSpPr>
                  <p:spPr bwMode="auto">
                    <a:xfrm>
                      <a:off x="3264" y="3658"/>
                      <a:ext cx="0" cy="6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426" name="Line 2192">
                      <a:extLst>
                        <a:ext uri="{FF2B5EF4-FFF2-40B4-BE49-F238E27FC236}">
                          <a16:creationId xmlns="" xmlns:a16="http://schemas.microsoft.com/office/drawing/2014/main" id="{85AC7F43-D35A-433C-B53C-3C17E45BAF58}"/>
                        </a:ext>
                      </a:extLst>
                    </p:cNvPr>
                    <p:cNvSpPr>
                      <a:spLocks noChangeShapeType="1"/>
                    </p:cNvSpPr>
                    <p:nvPr/>
                  </p:nvSpPr>
                  <p:spPr bwMode="auto">
                    <a:xfrm>
                      <a:off x="3312"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427" name="Line 2193">
                      <a:extLst>
                        <a:ext uri="{FF2B5EF4-FFF2-40B4-BE49-F238E27FC236}">
                          <a16:creationId xmlns="" xmlns:a16="http://schemas.microsoft.com/office/drawing/2014/main" id="{D6722F9F-D5E5-4539-91C9-6840AF0C99F0}"/>
                        </a:ext>
                      </a:extLst>
                    </p:cNvPr>
                    <p:cNvSpPr>
                      <a:spLocks noChangeShapeType="1"/>
                    </p:cNvSpPr>
                    <p:nvPr/>
                  </p:nvSpPr>
                  <p:spPr bwMode="auto">
                    <a:xfrm>
                      <a:off x="3360"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428" name="Line 2194">
                      <a:extLst>
                        <a:ext uri="{FF2B5EF4-FFF2-40B4-BE49-F238E27FC236}">
                          <a16:creationId xmlns="" xmlns:a16="http://schemas.microsoft.com/office/drawing/2014/main" id="{ECBD8A17-475C-436E-9A1F-77F27CEABAA6}"/>
                        </a:ext>
                      </a:extLst>
                    </p:cNvPr>
                    <p:cNvSpPr>
                      <a:spLocks noChangeShapeType="1"/>
                    </p:cNvSpPr>
                    <p:nvPr/>
                  </p:nvSpPr>
                  <p:spPr bwMode="auto">
                    <a:xfrm>
                      <a:off x="3408"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429" name="Line 2195">
                      <a:extLst>
                        <a:ext uri="{FF2B5EF4-FFF2-40B4-BE49-F238E27FC236}">
                          <a16:creationId xmlns="" xmlns:a16="http://schemas.microsoft.com/office/drawing/2014/main" id="{9F54A15A-7B81-4A41-AC22-1BF88E440A0E}"/>
                        </a:ext>
                      </a:extLst>
                    </p:cNvPr>
                    <p:cNvSpPr>
                      <a:spLocks noChangeShapeType="1"/>
                    </p:cNvSpPr>
                    <p:nvPr/>
                  </p:nvSpPr>
                  <p:spPr bwMode="auto">
                    <a:xfrm>
                      <a:off x="3456"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430" name="Line 2196">
                      <a:extLst>
                        <a:ext uri="{FF2B5EF4-FFF2-40B4-BE49-F238E27FC236}">
                          <a16:creationId xmlns="" xmlns:a16="http://schemas.microsoft.com/office/drawing/2014/main" id="{A8F56459-8D9E-4F46-AADE-DDA0979339A8}"/>
                        </a:ext>
                      </a:extLst>
                    </p:cNvPr>
                    <p:cNvSpPr>
                      <a:spLocks noChangeShapeType="1"/>
                    </p:cNvSpPr>
                    <p:nvPr/>
                  </p:nvSpPr>
                  <p:spPr bwMode="auto">
                    <a:xfrm>
                      <a:off x="3504" y="3658"/>
                      <a:ext cx="0" cy="86"/>
                    </a:xfrm>
                    <a:prstGeom prst="line">
                      <a:avLst/>
                    </a:prstGeom>
                    <a:noFill/>
                    <a:ln w="6350">
                      <a:solidFill>
                        <a:schemeClr val="hlink"/>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431" name="Line 2197">
                      <a:extLst>
                        <a:ext uri="{FF2B5EF4-FFF2-40B4-BE49-F238E27FC236}">
                          <a16:creationId xmlns="" xmlns:a16="http://schemas.microsoft.com/office/drawing/2014/main" id="{593C89EA-2E52-4C40-A285-0C8A815B5C1F}"/>
                        </a:ext>
                      </a:extLst>
                    </p:cNvPr>
                    <p:cNvSpPr>
                      <a:spLocks noChangeShapeType="1"/>
                    </p:cNvSpPr>
                    <p:nvPr/>
                  </p:nvSpPr>
                  <p:spPr bwMode="auto">
                    <a:xfrm>
                      <a:off x="3552"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432" name="Line 2198">
                      <a:extLst>
                        <a:ext uri="{FF2B5EF4-FFF2-40B4-BE49-F238E27FC236}">
                          <a16:creationId xmlns="" xmlns:a16="http://schemas.microsoft.com/office/drawing/2014/main" id="{FCE8B3CA-3968-4FBA-88E9-1611A6E19B26}"/>
                        </a:ext>
                      </a:extLst>
                    </p:cNvPr>
                    <p:cNvSpPr>
                      <a:spLocks noChangeShapeType="1"/>
                    </p:cNvSpPr>
                    <p:nvPr/>
                  </p:nvSpPr>
                  <p:spPr bwMode="auto">
                    <a:xfrm>
                      <a:off x="3600"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433" name="Line 2199">
                      <a:extLst>
                        <a:ext uri="{FF2B5EF4-FFF2-40B4-BE49-F238E27FC236}">
                          <a16:creationId xmlns="" xmlns:a16="http://schemas.microsoft.com/office/drawing/2014/main" id="{4E68714A-6244-42F8-9346-87A9FD6A85BB}"/>
                        </a:ext>
                      </a:extLst>
                    </p:cNvPr>
                    <p:cNvSpPr>
                      <a:spLocks noChangeShapeType="1"/>
                    </p:cNvSpPr>
                    <p:nvPr/>
                  </p:nvSpPr>
                  <p:spPr bwMode="auto">
                    <a:xfrm>
                      <a:off x="3648"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434" name="Line 2200">
                      <a:extLst>
                        <a:ext uri="{FF2B5EF4-FFF2-40B4-BE49-F238E27FC236}">
                          <a16:creationId xmlns="" xmlns:a16="http://schemas.microsoft.com/office/drawing/2014/main" id="{C6282A81-EBFC-44A2-9B38-E31579481777}"/>
                        </a:ext>
                      </a:extLst>
                    </p:cNvPr>
                    <p:cNvSpPr>
                      <a:spLocks noChangeShapeType="1"/>
                    </p:cNvSpPr>
                    <p:nvPr/>
                  </p:nvSpPr>
                  <p:spPr bwMode="auto">
                    <a:xfrm>
                      <a:off x="3696" y="3658"/>
                      <a:ext cx="0" cy="6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435" name="Line 2201">
                      <a:extLst>
                        <a:ext uri="{FF2B5EF4-FFF2-40B4-BE49-F238E27FC236}">
                          <a16:creationId xmlns="" xmlns:a16="http://schemas.microsoft.com/office/drawing/2014/main" id="{5520900C-3849-4636-81A9-29E1086D2AB0}"/>
                        </a:ext>
                      </a:extLst>
                    </p:cNvPr>
                    <p:cNvSpPr>
                      <a:spLocks noChangeShapeType="1"/>
                    </p:cNvSpPr>
                    <p:nvPr/>
                  </p:nvSpPr>
                  <p:spPr bwMode="auto">
                    <a:xfrm>
                      <a:off x="3744"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436" name="Line 2202">
                      <a:extLst>
                        <a:ext uri="{FF2B5EF4-FFF2-40B4-BE49-F238E27FC236}">
                          <a16:creationId xmlns="" xmlns:a16="http://schemas.microsoft.com/office/drawing/2014/main" id="{2EB9A641-647F-40CE-ACB6-EB75C50CB304}"/>
                        </a:ext>
                      </a:extLst>
                    </p:cNvPr>
                    <p:cNvSpPr>
                      <a:spLocks noChangeShapeType="1"/>
                    </p:cNvSpPr>
                    <p:nvPr/>
                  </p:nvSpPr>
                  <p:spPr bwMode="auto">
                    <a:xfrm>
                      <a:off x="3792"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437" name="Line 2203">
                      <a:extLst>
                        <a:ext uri="{FF2B5EF4-FFF2-40B4-BE49-F238E27FC236}">
                          <a16:creationId xmlns="" xmlns:a16="http://schemas.microsoft.com/office/drawing/2014/main" id="{E0AA618D-96BF-4FE7-B32F-B7F16E60138B}"/>
                        </a:ext>
                      </a:extLst>
                    </p:cNvPr>
                    <p:cNvSpPr>
                      <a:spLocks noChangeShapeType="1"/>
                    </p:cNvSpPr>
                    <p:nvPr/>
                  </p:nvSpPr>
                  <p:spPr bwMode="auto">
                    <a:xfrm>
                      <a:off x="3840"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438" name="Line 2204">
                      <a:extLst>
                        <a:ext uri="{FF2B5EF4-FFF2-40B4-BE49-F238E27FC236}">
                          <a16:creationId xmlns="" xmlns:a16="http://schemas.microsoft.com/office/drawing/2014/main" id="{DAACA531-1F22-4420-8093-AD66AE1352C6}"/>
                        </a:ext>
                      </a:extLst>
                    </p:cNvPr>
                    <p:cNvSpPr>
                      <a:spLocks noChangeShapeType="1"/>
                    </p:cNvSpPr>
                    <p:nvPr/>
                  </p:nvSpPr>
                  <p:spPr bwMode="auto">
                    <a:xfrm>
                      <a:off x="3888"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439" name="Line 2205">
                      <a:extLst>
                        <a:ext uri="{FF2B5EF4-FFF2-40B4-BE49-F238E27FC236}">
                          <a16:creationId xmlns="" xmlns:a16="http://schemas.microsoft.com/office/drawing/2014/main" id="{94D4F730-5156-44B9-A348-80EF0BE5C294}"/>
                        </a:ext>
                      </a:extLst>
                    </p:cNvPr>
                    <p:cNvSpPr>
                      <a:spLocks noChangeShapeType="1"/>
                    </p:cNvSpPr>
                    <p:nvPr/>
                  </p:nvSpPr>
                  <p:spPr bwMode="auto">
                    <a:xfrm>
                      <a:off x="3936" y="3658"/>
                      <a:ext cx="0" cy="86"/>
                    </a:xfrm>
                    <a:prstGeom prst="line">
                      <a:avLst/>
                    </a:prstGeom>
                    <a:noFill/>
                    <a:ln w="6350">
                      <a:solidFill>
                        <a:schemeClr val="hlink"/>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440" name="Line 2206">
                      <a:extLst>
                        <a:ext uri="{FF2B5EF4-FFF2-40B4-BE49-F238E27FC236}">
                          <a16:creationId xmlns="" xmlns:a16="http://schemas.microsoft.com/office/drawing/2014/main" id="{6017855C-53D8-4E7B-9F0B-323BE9C51E96}"/>
                        </a:ext>
                      </a:extLst>
                    </p:cNvPr>
                    <p:cNvSpPr>
                      <a:spLocks noChangeShapeType="1"/>
                    </p:cNvSpPr>
                    <p:nvPr/>
                  </p:nvSpPr>
                  <p:spPr bwMode="auto">
                    <a:xfrm>
                      <a:off x="3984"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441" name="Line 2207">
                      <a:extLst>
                        <a:ext uri="{FF2B5EF4-FFF2-40B4-BE49-F238E27FC236}">
                          <a16:creationId xmlns="" xmlns:a16="http://schemas.microsoft.com/office/drawing/2014/main" id="{187010DF-B185-4D03-8A0B-A9B7E04CF9C9}"/>
                        </a:ext>
                      </a:extLst>
                    </p:cNvPr>
                    <p:cNvSpPr>
                      <a:spLocks noChangeShapeType="1"/>
                    </p:cNvSpPr>
                    <p:nvPr/>
                  </p:nvSpPr>
                  <p:spPr bwMode="auto">
                    <a:xfrm>
                      <a:off x="4032"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442" name="Line 2208">
                      <a:extLst>
                        <a:ext uri="{FF2B5EF4-FFF2-40B4-BE49-F238E27FC236}">
                          <a16:creationId xmlns="" xmlns:a16="http://schemas.microsoft.com/office/drawing/2014/main" id="{EF550C26-DBC3-4E90-8EA1-B95EC1B7ACA6}"/>
                        </a:ext>
                      </a:extLst>
                    </p:cNvPr>
                    <p:cNvSpPr>
                      <a:spLocks noChangeShapeType="1"/>
                    </p:cNvSpPr>
                    <p:nvPr/>
                  </p:nvSpPr>
                  <p:spPr bwMode="auto">
                    <a:xfrm>
                      <a:off x="4080"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443" name="Line 2209">
                      <a:extLst>
                        <a:ext uri="{FF2B5EF4-FFF2-40B4-BE49-F238E27FC236}">
                          <a16:creationId xmlns="" xmlns:a16="http://schemas.microsoft.com/office/drawing/2014/main" id="{54CACC5B-0191-4B9D-9B68-753D73EFEE47}"/>
                        </a:ext>
                      </a:extLst>
                    </p:cNvPr>
                    <p:cNvSpPr>
                      <a:spLocks noChangeShapeType="1"/>
                    </p:cNvSpPr>
                    <p:nvPr/>
                  </p:nvSpPr>
                  <p:spPr bwMode="auto">
                    <a:xfrm>
                      <a:off x="4128"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444" name="Line 2210">
                      <a:extLst>
                        <a:ext uri="{FF2B5EF4-FFF2-40B4-BE49-F238E27FC236}">
                          <a16:creationId xmlns="" xmlns:a16="http://schemas.microsoft.com/office/drawing/2014/main" id="{7B1736FF-D80B-40A6-9EEF-8BCF33593DD8}"/>
                        </a:ext>
                      </a:extLst>
                    </p:cNvPr>
                    <p:cNvSpPr>
                      <a:spLocks noChangeShapeType="1"/>
                    </p:cNvSpPr>
                    <p:nvPr/>
                  </p:nvSpPr>
                  <p:spPr bwMode="auto">
                    <a:xfrm>
                      <a:off x="4176" y="3658"/>
                      <a:ext cx="0" cy="6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445" name="Line 2211">
                      <a:extLst>
                        <a:ext uri="{FF2B5EF4-FFF2-40B4-BE49-F238E27FC236}">
                          <a16:creationId xmlns="" xmlns:a16="http://schemas.microsoft.com/office/drawing/2014/main" id="{1343F66F-333F-4354-8C3C-0C58BCB5F6FD}"/>
                        </a:ext>
                      </a:extLst>
                    </p:cNvPr>
                    <p:cNvSpPr>
                      <a:spLocks noChangeShapeType="1"/>
                    </p:cNvSpPr>
                    <p:nvPr/>
                  </p:nvSpPr>
                  <p:spPr bwMode="auto">
                    <a:xfrm>
                      <a:off x="4224" y="3658"/>
                      <a:ext cx="0" cy="42"/>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446" name="Line 2212">
                      <a:extLst>
                        <a:ext uri="{FF2B5EF4-FFF2-40B4-BE49-F238E27FC236}">
                          <a16:creationId xmlns="" xmlns:a16="http://schemas.microsoft.com/office/drawing/2014/main" id="{628F1C61-1A30-4460-8AA2-6AF46BC421CB}"/>
                        </a:ext>
                      </a:extLst>
                    </p:cNvPr>
                    <p:cNvSpPr>
                      <a:spLocks noChangeShapeType="1"/>
                    </p:cNvSpPr>
                    <p:nvPr/>
                  </p:nvSpPr>
                  <p:spPr bwMode="auto">
                    <a:xfrm>
                      <a:off x="4272" y="3658"/>
                      <a:ext cx="0" cy="42"/>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447" name="Line 2213">
                      <a:extLst>
                        <a:ext uri="{FF2B5EF4-FFF2-40B4-BE49-F238E27FC236}">
                          <a16:creationId xmlns="" xmlns:a16="http://schemas.microsoft.com/office/drawing/2014/main" id="{7B5E4DF6-CFF0-4F26-8521-1819FC3EEA4F}"/>
                        </a:ext>
                      </a:extLst>
                    </p:cNvPr>
                    <p:cNvSpPr>
                      <a:spLocks noChangeShapeType="1"/>
                    </p:cNvSpPr>
                    <p:nvPr/>
                  </p:nvSpPr>
                  <p:spPr bwMode="auto">
                    <a:xfrm>
                      <a:off x="4320" y="3658"/>
                      <a:ext cx="0" cy="42"/>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448" name="Line 2214">
                      <a:extLst>
                        <a:ext uri="{FF2B5EF4-FFF2-40B4-BE49-F238E27FC236}">
                          <a16:creationId xmlns="" xmlns:a16="http://schemas.microsoft.com/office/drawing/2014/main" id="{DE9EB4E8-4861-4651-8D27-EAA64C480D31}"/>
                        </a:ext>
                      </a:extLst>
                    </p:cNvPr>
                    <p:cNvSpPr>
                      <a:spLocks noChangeShapeType="1"/>
                    </p:cNvSpPr>
                    <p:nvPr/>
                  </p:nvSpPr>
                  <p:spPr bwMode="auto">
                    <a:xfrm>
                      <a:off x="4368" y="3658"/>
                      <a:ext cx="0" cy="42"/>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449" name="Line 2215">
                      <a:extLst>
                        <a:ext uri="{FF2B5EF4-FFF2-40B4-BE49-F238E27FC236}">
                          <a16:creationId xmlns="" xmlns:a16="http://schemas.microsoft.com/office/drawing/2014/main" id="{17577BF9-B49A-4E96-BAFF-26C408A5CC3A}"/>
                        </a:ext>
                      </a:extLst>
                    </p:cNvPr>
                    <p:cNvSpPr>
                      <a:spLocks noChangeShapeType="1"/>
                    </p:cNvSpPr>
                    <p:nvPr/>
                  </p:nvSpPr>
                  <p:spPr bwMode="auto">
                    <a:xfrm>
                      <a:off x="4416" y="3658"/>
                      <a:ext cx="0" cy="69"/>
                    </a:xfrm>
                    <a:prstGeom prst="line">
                      <a:avLst/>
                    </a:prstGeom>
                    <a:noFill/>
                    <a:ln w="6350">
                      <a:solidFill>
                        <a:schemeClr val="hlink"/>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450" name="Line 2216">
                      <a:extLst>
                        <a:ext uri="{FF2B5EF4-FFF2-40B4-BE49-F238E27FC236}">
                          <a16:creationId xmlns="" xmlns:a16="http://schemas.microsoft.com/office/drawing/2014/main" id="{FC0EE6CE-79CF-4152-B29A-6960C6E63C88}"/>
                        </a:ext>
                      </a:extLst>
                    </p:cNvPr>
                    <p:cNvSpPr>
                      <a:spLocks noChangeShapeType="1"/>
                    </p:cNvSpPr>
                    <p:nvPr/>
                  </p:nvSpPr>
                  <p:spPr bwMode="auto">
                    <a:xfrm>
                      <a:off x="4464"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451" name="Line 2217">
                      <a:extLst>
                        <a:ext uri="{FF2B5EF4-FFF2-40B4-BE49-F238E27FC236}">
                          <a16:creationId xmlns="" xmlns:a16="http://schemas.microsoft.com/office/drawing/2014/main" id="{FFB6AAFA-FC99-48AA-8A00-6BC512AD7B0A}"/>
                        </a:ext>
                      </a:extLst>
                    </p:cNvPr>
                    <p:cNvSpPr>
                      <a:spLocks noChangeShapeType="1"/>
                    </p:cNvSpPr>
                    <p:nvPr/>
                  </p:nvSpPr>
                  <p:spPr bwMode="auto">
                    <a:xfrm>
                      <a:off x="4512"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452" name="Line 2218">
                      <a:extLst>
                        <a:ext uri="{FF2B5EF4-FFF2-40B4-BE49-F238E27FC236}">
                          <a16:creationId xmlns="" xmlns:a16="http://schemas.microsoft.com/office/drawing/2014/main" id="{71A82C91-CF60-4E8F-BE9C-EE48A680B7F5}"/>
                        </a:ext>
                      </a:extLst>
                    </p:cNvPr>
                    <p:cNvSpPr>
                      <a:spLocks noChangeShapeType="1"/>
                    </p:cNvSpPr>
                    <p:nvPr/>
                  </p:nvSpPr>
                  <p:spPr bwMode="auto">
                    <a:xfrm>
                      <a:off x="4560"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453" name="Line 2219">
                      <a:extLst>
                        <a:ext uri="{FF2B5EF4-FFF2-40B4-BE49-F238E27FC236}">
                          <a16:creationId xmlns="" xmlns:a16="http://schemas.microsoft.com/office/drawing/2014/main" id="{10DE859C-34AF-422C-83EE-6B5352404BB6}"/>
                        </a:ext>
                      </a:extLst>
                    </p:cNvPr>
                    <p:cNvSpPr>
                      <a:spLocks noChangeShapeType="1"/>
                    </p:cNvSpPr>
                    <p:nvPr/>
                  </p:nvSpPr>
                  <p:spPr bwMode="auto">
                    <a:xfrm>
                      <a:off x="4608" y="3658"/>
                      <a:ext cx="0" cy="6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454" name="Line 2220">
                      <a:extLst>
                        <a:ext uri="{FF2B5EF4-FFF2-40B4-BE49-F238E27FC236}">
                          <a16:creationId xmlns="" xmlns:a16="http://schemas.microsoft.com/office/drawing/2014/main" id="{ED1054CD-B1C1-468D-A707-12E027CE8683}"/>
                        </a:ext>
                      </a:extLst>
                    </p:cNvPr>
                    <p:cNvSpPr>
                      <a:spLocks noChangeShapeType="1"/>
                    </p:cNvSpPr>
                    <p:nvPr/>
                  </p:nvSpPr>
                  <p:spPr bwMode="auto">
                    <a:xfrm>
                      <a:off x="4656"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455" name="Line 2221">
                      <a:extLst>
                        <a:ext uri="{FF2B5EF4-FFF2-40B4-BE49-F238E27FC236}">
                          <a16:creationId xmlns="" xmlns:a16="http://schemas.microsoft.com/office/drawing/2014/main" id="{01E2C99F-FE58-4F0D-B3F0-D5602183F200}"/>
                        </a:ext>
                      </a:extLst>
                    </p:cNvPr>
                    <p:cNvSpPr>
                      <a:spLocks noChangeShapeType="1"/>
                    </p:cNvSpPr>
                    <p:nvPr/>
                  </p:nvSpPr>
                  <p:spPr bwMode="auto">
                    <a:xfrm>
                      <a:off x="4704"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456" name="Line 2222">
                      <a:extLst>
                        <a:ext uri="{FF2B5EF4-FFF2-40B4-BE49-F238E27FC236}">
                          <a16:creationId xmlns="" xmlns:a16="http://schemas.microsoft.com/office/drawing/2014/main" id="{93C900F2-8E77-49C7-A0F2-187C75800DFE}"/>
                        </a:ext>
                      </a:extLst>
                    </p:cNvPr>
                    <p:cNvSpPr>
                      <a:spLocks noChangeShapeType="1"/>
                    </p:cNvSpPr>
                    <p:nvPr/>
                  </p:nvSpPr>
                  <p:spPr bwMode="auto">
                    <a:xfrm>
                      <a:off x="4752"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grpSp>
              <p:sp>
                <p:nvSpPr>
                  <p:cNvPr id="37457" name="Line 2223">
                    <a:extLst>
                      <a:ext uri="{FF2B5EF4-FFF2-40B4-BE49-F238E27FC236}">
                        <a16:creationId xmlns="" xmlns:a16="http://schemas.microsoft.com/office/drawing/2014/main" id="{8DD3BD7A-F788-4D83-A9B4-0DE19D206D58}"/>
                      </a:ext>
                    </a:extLst>
                  </p:cNvPr>
                  <p:cNvSpPr>
                    <a:spLocks noChangeShapeType="1"/>
                  </p:cNvSpPr>
                  <p:nvPr/>
                </p:nvSpPr>
                <p:spPr bwMode="auto">
                  <a:xfrm>
                    <a:off x="4800"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458" name="Line 2224">
                    <a:extLst>
                      <a:ext uri="{FF2B5EF4-FFF2-40B4-BE49-F238E27FC236}">
                        <a16:creationId xmlns="" xmlns:a16="http://schemas.microsoft.com/office/drawing/2014/main" id="{4DCA6BC9-59DE-471B-A98E-A637B1665AF5}"/>
                      </a:ext>
                    </a:extLst>
                  </p:cNvPr>
                  <p:cNvSpPr>
                    <a:spLocks noChangeShapeType="1"/>
                  </p:cNvSpPr>
                  <p:nvPr/>
                </p:nvSpPr>
                <p:spPr bwMode="auto">
                  <a:xfrm>
                    <a:off x="4848" y="3658"/>
                    <a:ext cx="0" cy="86"/>
                  </a:xfrm>
                  <a:prstGeom prst="line">
                    <a:avLst/>
                  </a:prstGeom>
                  <a:noFill/>
                  <a:ln w="6350">
                    <a:solidFill>
                      <a:schemeClr val="hlink"/>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grpSp>
            <p:sp>
              <p:nvSpPr>
                <p:cNvPr id="21075" name="Text Box 2225" descr="D:\剪贴画\PE03255_.WMF">
                  <a:extLst>
                    <a:ext uri="{FF2B5EF4-FFF2-40B4-BE49-F238E27FC236}">
                      <a16:creationId xmlns="" xmlns:a16="http://schemas.microsoft.com/office/drawing/2014/main" id="{0259B2CA-823E-4ED5-BF4D-CD88731DCED5}"/>
                    </a:ext>
                  </a:extLst>
                </p:cNvPr>
                <p:cNvSpPr txBox="1"/>
                <p:nvPr/>
              </p:nvSpPr>
              <p:spPr>
                <a:xfrm rot="8109606">
                  <a:off x="1737" y="1049"/>
                  <a:ext cx="347" cy="1684"/>
                </a:xfrm>
                <a:prstGeom prst="rect">
                  <a:avLst/>
                </a:prstGeom>
                <a:noFill/>
                <a:ln w="9525">
                  <a:noFill/>
                </a:ln>
              </p:spPr>
              <p:txBody>
                <a:bodyPr vert="eaVert">
                  <a:spAutoFit/>
                </a:bodyPr>
                <a:lstStyle/>
                <a:p>
                  <a:r>
                    <a:rPr lang="en-US" altLang="zh-CN" sz="750" b="1" noProof="1">
                      <a:solidFill>
                        <a:srgbClr val="000000"/>
                      </a:solidFill>
                      <a:latin typeface="Times New Roman" panose="02020603050405020304" pitchFamily="18" charset="0"/>
                    </a:rPr>
                    <a:t>0     1      2     3      4      5     6      7      8      9     10</a:t>
                  </a:r>
                </a:p>
              </p:txBody>
            </p:sp>
          </p:grpSp>
          <p:grpSp>
            <p:nvGrpSpPr>
              <p:cNvPr id="37460" name="Group 2226">
                <a:extLst>
                  <a:ext uri="{FF2B5EF4-FFF2-40B4-BE49-F238E27FC236}">
                    <a16:creationId xmlns="" xmlns:a16="http://schemas.microsoft.com/office/drawing/2014/main" id="{12695EC9-E4CC-4DC9-B397-343EEF1E3528}"/>
                  </a:ext>
                </a:extLst>
              </p:cNvPr>
              <p:cNvGrpSpPr>
                <a:grpSpLocks/>
              </p:cNvGrpSpPr>
              <p:nvPr/>
            </p:nvGrpSpPr>
            <p:grpSpPr bwMode="auto">
              <a:xfrm>
                <a:off x="2068" y="2499"/>
                <a:ext cx="188" cy="961"/>
                <a:chOff x="2546" y="1468"/>
                <a:chExt cx="188" cy="961"/>
              </a:xfrm>
            </p:grpSpPr>
            <p:sp>
              <p:nvSpPr>
                <p:cNvPr id="21077" name="Rectangle 2227" descr="D:\剪贴画\PE03255_.WMF">
                  <a:extLst>
                    <a:ext uri="{FF2B5EF4-FFF2-40B4-BE49-F238E27FC236}">
                      <a16:creationId xmlns="" xmlns:a16="http://schemas.microsoft.com/office/drawing/2014/main" id="{B09511BF-C6DE-4983-A844-1084ABA9BAF3}"/>
                    </a:ext>
                  </a:extLst>
                </p:cNvPr>
                <p:cNvSpPr/>
                <p:nvPr/>
              </p:nvSpPr>
              <p:spPr>
                <a:xfrm rot="5400000">
                  <a:off x="2146" y="1858"/>
                  <a:ext cx="963" cy="173"/>
                </a:xfrm>
                <a:prstGeom prst="rect">
                  <a:avLst/>
                </a:prstGeom>
                <a:noFill/>
                <a:ln w="9525">
                  <a:noFill/>
                </a:ln>
              </p:spPr>
              <p:txBody>
                <a:bodyPr wrap="none">
                  <a:spAutoFit/>
                </a:bodyPr>
                <a:lstStyle/>
                <a:p>
                  <a:r>
                    <a:rPr lang="en-US" altLang="zh-CN" sz="750" b="1" noProof="1">
                      <a:solidFill>
                        <a:srgbClr val="000000"/>
                      </a:solidFill>
                      <a:latin typeface="Times New Roman" panose="02020603050405020304" pitchFamily="18" charset="0"/>
                    </a:rPr>
                    <a:t>0     1      2     3      4      5</a:t>
                  </a:r>
                </a:p>
              </p:txBody>
            </p:sp>
            <p:grpSp>
              <p:nvGrpSpPr>
                <p:cNvPr id="37462" name="Group 2228">
                  <a:extLst>
                    <a:ext uri="{FF2B5EF4-FFF2-40B4-BE49-F238E27FC236}">
                      <a16:creationId xmlns="" xmlns:a16="http://schemas.microsoft.com/office/drawing/2014/main" id="{2B279FED-137D-4AEF-8B22-367A580CBFC1}"/>
                    </a:ext>
                  </a:extLst>
                </p:cNvPr>
                <p:cNvGrpSpPr>
                  <a:grpSpLocks/>
                </p:cNvGrpSpPr>
                <p:nvPr/>
              </p:nvGrpSpPr>
              <p:grpSpPr bwMode="auto">
                <a:xfrm rot="5400000">
                  <a:off x="2266" y="1954"/>
                  <a:ext cx="888" cy="48"/>
                  <a:chOff x="4104" y="2256"/>
                  <a:chExt cx="888" cy="48"/>
                </a:xfrm>
              </p:grpSpPr>
              <p:sp>
                <p:nvSpPr>
                  <p:cNvPr id="37463" name="Line 2229">
                    <a:extLst>
                      <a:ext uri="{FF2B5EF4-FFF2-40B4-BE49-F238E27FC236}">
                        <a16:creationId xmlns="" xmlns:a16="http://schemas.microsoft.com/office/drawing/2014/main" id="{20E6C61E-9396-432F-9BE3-43E46E58F40C}"/>
                      </a:ext>
                    </a:extLst>
                  </p:cNvPr>
                  <p:cNvSpPr>
                    <a:spLocks noChangeShapeType="1"/>
                  </p:cNvSpPr>
                  <p:nvPr/>
                </p:nvSpPr>
                <p:spPr bwMode="auto">
                  <a:xfrm>
                    <a:off x="4104" y="2256"/>
                    <a:ext cx="0" cy="43"/>
                  </a:xfrm>
                  <a:prstGeom prst="line">
                    <a:avLst/>
                  </a:prstGeom>
                  <a:noFill/>
                  <a:ln w="6350">
                    <a:solidFill>
                      <a:schemeClr val="hlink"/>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464" name="Line 2230">
                    <a:extLst>
                      <a:ext uri="{FF2B5EF4-FFF2-40B4-BE49-F238E27FC236}">
                        <a16:creationId xmlns="" xmlns:a16="http://schemas.microsoft.com/office/drawing/2014/main" id="{1B40F7C3-C103-4B01-9D4D-FFA9E5B21D17}"/>
                      </a:ext>
                    </a:extLst>
                  </p:cNvPr>
                  <p:cNvSpPr>
                    <a:spLocks noChangeShapeType="1"/>
                  </p:cNvSpPr>
                  <p:nvPr/>
                </p:nvSpPr>
                <p:spPr bwMode="auto">
                  <a:xfrm>
                    <a:off x="4120"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465" name="Line 2231">
                    <a:extLst>
                      <a:ext uri="{FF2B5EF4-FFF2-40B4-BE49-F238E27FC236}">
                        <a16:creationId xmlns="" xmlns:a16="http://schemas.microsoft.com/office/drawing/2014/main" id="{7BD473EC-AC96-49D0-BF74-B1793FE4B976}"/>
                      </a:ext>
                    </a:extLst>
                  </p:cNvPr>
                  <p:cNvSpPr>
                    <a:spLocks noChangeShapeType="1"/>
                  </p:cNvSpPr>
                  <p:nvPr/>
                </p:nvSpPr>
                <p:spPr bwMode="auto">
                  <a:xfrm>
                    <a:off x="4137"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466" name="Line 2232">
                    <a:extLst>
                      <a:ext uri="{FF2B5EF4-FFF2-40B4-BE49-F238E27FC236}">
                        <a16:creationId xmlns="" xmlns:a16="http://schemas.microsoft.com/office/drawing/2014/main" id="{D94FDCC7-D85E-4060-BAFD-D4C2BDD2D558}"/>
                      </a:ext>
                    </a:extLst>
                  </p:cNvPr>
                  <p:cNvSpPr>
                    <a:spLocks noChangeShapeType="1"/>
                  </p:cNvSpPr>
                  <p:nvPr/>
                </p:nvSpPr>
                <p:spPr bwMode="auto">
                  <a:xfrm>
                    <a:off x="4153"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467" name="Line 2233">
                    <a:extLst>
                      <a:ext uri="{FF2B5EF4-FFF2-40B4-BE49-F238E27FC236}">
                        <a16:creationId xmlns="" xmlns:a16="http://schemas.microsoft.com/office/drawing/2014/main" id="{D49A6211-4EBD-4B1F-AB20-F8505BF38C01}"/>
                      </a:ext>
                    </a:extLst>
                  </p:cNvPr>
                  <p:cNvSpPr>
                    <a:spLocks noChangeShapeType="1"/>
                  </p:cNvSpPr>
                  <p:nvPr/>
                </p:nvSpPr>
                <p:spPr bwMode="auto">
                  <a:xfrm>
                    <a:off x="4170"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468" name="Line 2234">
                    <a:extLst>
                      <a:ext uri="{FF2B5EF4-FFF2-40B4-BE49-F238E27FC236}">
                        <a16:creationId xmlns="" xmlns:a16="http://schemas.microsoft.com/office/drawing/2014/main" id="{B1B0765C-252A-4DA2-9F43-1B61CB4C5D8F}"/>
                      </a:ext>
                    </a:extLst>
                  </p:cNvPr>
                  <p:cNvSpPr>
                    <a:spLocks noChangeShapeType="1"/>
                  </p:cNvSpPr>
                  <p:nvPr/>
                </p:nvSpPr>
                <p:spPr bwMode="auto">
                  <a:xfrm>
                    <a:off x="4186" y="2256"/>
                    <a:ext cx="0" cy="35"/>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469" name="Line 2235">
                    <a:extLst>
                      <a:ext uri="{FF2B5EF4-FFF2-40B4-BE49-F238E27FC236}">
                        <a16:creationId xmlns="" xmlns:a16="http://schemas.microsoft.com/office/drawing/2014/main" id="{A977DDF8-D823-4362-8A9A-699ECBBC08BA}"/>
                      </a:ext>
                    </a:extLst>
                  </p:cNvPr>
                  <p:cNvSpPr>
                    <a:spLocks noChangeShapeType="1"/>
                  </p:cNvSpPr>
                  <p:nvPr/>
                </p:nvSpPr>
                <p:spPr bwMode="auto">
                  <a:xfrm>
                    <a:off x="4203"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470" name="Line 2236">
                    <a:extLst>
                      <a:ext uri="{FF2B5EF4-FFF2-40B4-BE49-F238E27FC236}">
                        <a16:creationId xmlns="" xmlns:a16="http://schemas.microsoft.com/office/drawing/2014/main" id="{C5931470-0DC2-4AF3-8D81-3AC85012CACC}"/>
                      </a:ext>
                    </a:extLst>
                  </p:cNvPr>
                  <p:cNvSpPr>
                    <a:spLocks noChangeShapeType="1"/>
                  </p:cNvSpPr>
                  <p:nvPr/>
                </p:nvSpPr>
                <p:spPr bwMode="auto">
                  <a:xfrm>
                    <a:off x="4219"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471" name="Line 2237">
                    <a:extLst>
                      <a:ext uri="{FF2B5EF4-FFF2-40B4-BE49-F238E27FC236}">
                        <a16:creationId xmlns="" xmlns:a16="http://schemas.microsoft.com/office/drawing/2014/main" id="{559ACD6D-7C51-433E-94A8-9C4F2ADDEA9D}"/>
                      </a:ext>
                    </a:extLst>
                  </p:cNvPr>
                  <p:cNvSpPr>
                    <a:spLocks noChangeShapeType="1"/>
                  </p:cNvSpPr>
                  <p:nvPr/>
                </p:nvSpPr>
                <p:spPr bwMode="auto">
                  <a:xfrm>
                    <a:off x="4235"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472" name="Line 2238">
                    <a:extLst>
                      <a:ext uri="{FF2B5EF4-FFF2-40B4-BE49-F238E27FC236}">
                        <a16:creationId xmlns="" xmlns:a16="http://schemas.microsoft.com/office/drawing/2014/main" id="{B336DF59-AFC0-4D84-BF0F-3E7324BF7F2D}"/>
                      </a:ext>
                    </a:extLst>
                  </p:cNvPr>
                  <p:cNvSpPr>
                    <a:spLocks noChangeShapeType="1"/>
                  </p:cNvSpPr>
                  <p:nvPr/>
                </p:nvSpPr>
                <p:spPr bwMode="auto">
                  <a:xfrm>
                    <a:off x="4252"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473" name="Line 2239">
                    <a:extLst>
                      <a:ext uri="{FF2B5EF4-FFF2-40B4-BE49-F238E27FC236}">
                        <a16:creationId xmlns="" xmlns:a16="http://schemas.microsoft.com/office/drawing/2014/main" id="{1115310E-DFA5-4CCD-B2CC-A457219CA81F}"/>
                      </a:ext>
                    </a:extLst>
                  </p:cNvPr>
                  <p:cNvSpPr>
                    <a:spLocks noChangeShapeType="1"/>
                  </p:cNvSpPr>
                  <p:nvPr/>
                </p:nvSpPr>
                <p:spPr bwMode="auto">
                  <a:xfrm>
                    <a:off x="4268" y="2256"/>
                    <a:ext cx="0" cy="39"/>
                  </a:xfrm>
                  <a:prstGeom prst="line">
                    <a:avLst/>
                  </a:prstGeom>
                  <a:noFill/>
                  <a:ln w="6350">
                    <a:solidFill>
                      <a:schemeClr val="hlink"/>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474" name="Line 2240">
                    <a:extLst>
                      <a:ext uri="{FF2B5EF4-FFF2-40B4-BE49-F238E27FC236}">
                        <a16:creationId xmlns="" xmlns:a16="http://schemas.microsoft.com/office/drawing/2014/main" id="{6749131D-5264-49DC-9903-7CA9704C5BAF}"/>
                      </a:ext>
                    </a:extLst>
                  </p:cNvPr>
                  <p:cNvSpPr>
                    <a:spLocks noChangeShapeType="1"/>
                  </p:cNvSpPr>
                  <p:nvPr/>
                </p:nvSpPr>
                <p:spPr bwMode="auto">
                  <a:xfrm>
                    <a:off x="4285"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475" name="Line 2241">
                    <a:extLst>
                      <a:ext uri="{FF2B5EF4-FFF2-40B4-BE49-F238E27FC236}">
                        <a16:creationId xmlns="" xmlns:a16="http://schemas.microsoft.com/office/drawing/2014/main" id="{E33A4386-4980-4C81-B8DD-9CA1B15384F0}"/>
                      </a:ext>
                    </a:extLst>
                  </p:cNvPr>
                  <p:cNvSpPr>
                    <a:spLocks noChangeShapeType="1"/>
                  </p:cNvSpPr>
                  <p:nvPr/>
                </p:nvSpPr>
                <p:spPr bwMode="auto">
                  <a:xfrm>
                    <a:off x="4301"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476" name="Line 2242">
                    <a:extLst>
                      <a:ext uri="{FF2B5EF4-FFF2-40B4-BE49-F238E27FC236}">
                        <a16:creationId xmlns="" xmlns:a16="http://schemas.microsoft.com/office/drawing/2014/main" id="{5BD82968-085A-42FD-91B2-0B85D50DFB8E}"/>
                      </a:ext>
                    </a:extLst>
                  </p:cNvPr>
                  <p:cNvSpPr>
                    <a:spLocks noChangeShapeType="1"/>
                  </p:cNvSpPr>
                  <p:nvPr/>
                </p:nvSpPr>
                <p:spPr bwMode="auto">
                  <a:xfrm>
                    <a:off x="4317"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477" name="Line 2243">
                    <a:extLst>
                      <a:ext uri="{FF2B5EF4-FFF2-40B4-BE49-F238E27FC236}">
                        <a16:creationId xmlns="" xmlns:a16="http://schemas.microsoft.com/office/drawing/2014/main" id="{A9D2BDFF-7AE3-480D-9943-EDD8A5FE2561}"/>
                      </a:ext>
                    </a:extLst>
                  </p:cNvPr>
                  <p:cNvSpPr>
                    <a:spLocks noChangeShapeType="1"/>
                  </p:cNvSpPr>
                  <p:nvPr/>
                </p:nvSpPr>
                <p:spPr bwMode="auto">
                  <a:xfrm>
                    <a:off x="4334" y="2256"/>
                    <a:ext cx="0" cy="35"/>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478" name="Line 2244">
                    <a:extLst>
                      <a:ext uri="{FF2B5EF4-FFF2-40B4-BE49-F238E27FC236}">
                        <a16:creationId xmlns="" xmlns:a16="http://schemas.microsoft.com/office/drawing/2014/main" id="{62B91B06-E1FA-455B-9DD2-70DAC8DE91ED}"/>
                      </a:ext>
                    </a:extLst>
                  </p:cNvPr>
                  <p:cNvSpPr>
                    <a:spLocks noChangeShapeType="1"/>
                  </p:cNvSpPr>
                  <p:nvPr/>
                </p:nvSpPr>
                <p:spPr bwMode="auto">
                  <a:xfrm>
                    <a:off x="4350"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479" name="Line 2245">
                    <a:extLst>
                      <a:ext uri="{FF2B5EF4-FFF2-40B4-BE49-F238E27FC236}">
                        <a16:creationId xmlns="" xmlns:a16="http://schemas.microsoft.com/office/drawing/2014/main" id="{AE8267BD-590F-466C-925D-C30A80A3B95D}"/>
                      </a:ext>
                    </a:extLst>
                  </p:cNvPr>
                  <p:cNvSpPr>
                    <a:spLocks noChangeShapeType="1"/>
                  </p:cNvSpPr>
                  <p:nvPr/>
                </p:nvSpPr>
                <p:spPr bwMode="auto">
                  <a:xfrm>
                    <a:off x="4367"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480" name="Line 2246">
                    <a:extLst>
                      <a:ext uri="{FF2B5EF4-FFF2-40B4-BE49-F238E27FC236}">
                        <a16:creationId xmlns="" xmlns:a16="http://schemas.microsoft.com/office/drawing/2014/main" id="{4AD60202-51DB-4591-B0FD-3DF41A8623D6}"/>
                      </a:ext>
                    </a:extLst>
                  </p:cNvPr>
                  <p:cNvSpPr>
                    <a:spLocks noChangeShapeType="1"/>
                  </p:cNvSpPr>
                  <p:nvPr/>
                </p:nvSpPr>
                <p:spPr bwMode="auto">
                  <a:xfrm>
                    <a:off x="4383"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481" name="Line 2247">
                    <a:extLst>
                      <a:ext uri="{FF2B5EF4-FFF2-40B4-BE49-F238E27FC236}">
                        <a16:creationId xmlns="" xmlns:a16="http://schemas.microsoft.com/office/drawing/2014/main" id="{FE5F13DB-08DB-4297-8FCF-0F3A438799A3}"/>
                      </a:ext>
                    </a:extLst>
                  </p:cNvPr>
                  <p:cNvSpPr>
                    <a:spLocks noChangeShapeType="1"/>
                  </p:cNvSpPr>
                  <p:nvPr/>
                </p:nvSpPr>
                <p:spPr bwMode="auto">
                  <a:xfrm>
                    <a:off x="4400"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482" name="Line 2248">
                    <a:extLst>
                      <a:ext uri="{FF2B5EF4-FFF2-40B4-BE49-F238E27FC236}">
                        <a16:creationId xmlns="" xmlns:a16="http://schemas.microsoft.com/office/drawing/2014/main" id="{ACACF179-4AD1-4DB8-A130-006B056DEE21}"/>
                      </a:ext>
                    </a:extLst>
                  </p:cNvPr>
                  <p:cNvSpPr>
                    <a:spLocks noChangeShapeType="1"/>
                  </p:cNvSpPr>
                  <p:nvPr/>
                </p:nvSpPr>
                <p:spPr bwMode="auto">
                  <a:xfrm>
                    <a:off x="4416" y="2256"/>
                    <a:ext cx="0" cy="48"/>
                  </a:xfrm>
                  <a:prstGeom prst="line">
                    <a:avLst/>
                  </a:prstGeom>
                  <a:noFill/>
                  <a:ln w="6350">
                    <a:solidFill>
                      <a:schemeClr val="hlink"/>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483" name="Line 2249">
                    <a:extLst>
                      <a:ext uri="{FF2B5EF4-FFF2-40B4-BE49-F238E27FC236}">
                        <a16:creationId xmlns="" xmlns:a16="http://schemas.microsoft.com/office/drawing/2014/main" id="{14B2CB97-31CF-4B95-92E4-93583A0ECDC0}"/>
                      </a:ext>
                    </a:extLst>
                  </p:cNvPr>
                  <p:cNvSpPr>
                    <a:spLocks noChangeShapeType="1"/>
                  </p:cNvSpPr>
                  <p:nvPr/>
                </p:nvSpPr>
                <p:spPr bwMode="auto">
                  <a:xfrm>
                    <a:off x="4432"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484" name="Line 2250">
                    <a:extLst>
                      <a:ext uri="{FF2B5EF4-FFF2-40B4-BE49-F238E27FC236}">
                        <a16:creationId xmlns="" xmlns:a16="http://schemas.microsoft.com/office/drawing/2014/main" id="{72CB2DCC-D440-4C38-A140-055CC04C0181}"/>
                      </a:ext>
                    </a:extLst>
                  </p:cNvPr>
                  <p:cNvSpPr>
                    <a:spLocks noChangeShapeType="1"/>
                  </p:cNvSpPr>
                  <p:nvPr/>
                </p:nvSpPr>
                <p:spPr bwMode="auto">
                  <a:xfrm>
                    <a:off x="4449"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485" name="Line 2251">
                    <a:extLst>
                      <a:ext uri="{FF2B5EF4-FFF2-40B4-BE49-F238E27FC236}">
                        <a16:creationId xmlns="" xmlns:a16="http://schemas.microsoft.com/office/drawing/2014/main" id="{7F31A45F-46B2-458D-B8FD-FC07DF080863}"/>
                      </a:ext>
                    </a:extLst>
                  </p:cNvPr>
                  <p:cNvSpPr>
                    <a:spLocks noChangeShapeType="1"/>
                  </p:cNvSpPr>
                  <p:nvPr/>
                </p:nvSpPr>
                <p:spPr bwMode="auto">
                  <a:xfrm>
                    <a:off x="4465"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486" name="Line 2252">
                    <a:extLst>
                      <a:ext uri="{FF2B5EF4-FFF2-40B4-BE49-F238E27FC236}">
                        <a16:creationId xmlns="" xmlns:a16="http://schemas.microsoft.com/office/drawing/2014/main" id="{B3CA203B-C144-45E5-A7DD-85EA5222BA12}"/>
                      </a:ext>
                    </a:extLst>
                  </p:cNvPr>
                  <p:cNvSpPr>
                    <a:spLocks noChangeShapeType="1"/>
                  </p:cNvSpPr>
                  <p:nvPr/>
                </p:nvSpPr>
                <p:spPr bwMode="auto">
                  <a:xfrm>
                    <a:off x="4482"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487" name="Line 2253">
                    <a:extLst>
                      <a:ext uri="{FF2B5EF4-FFF2-40B4-BE49-F238E27FC236}">
                        <a16:creationId xmlns="" xmlns:a16="http://schemas.microsoft.com/office/drawing/2014/main" id="{71517D69-CC01-482D-8DDE-D6125DA04CBA}"/>
                      </a:ext>
                    </a:extLst>
                  </p:cNvPr>
                  <p:cNvSpPr>
                    <a:spLocks noChangeShapeType="1"/>
                  </p:cNvSpPr>
                  <p:nvPr/>
                </p:nvSpPr>
                <p:spPr bwMode="auto">
                  <a:xfrm>
                    <a:off x="4498" y="2256"/>
                    <a:ext cx="0" cy="35"/>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488" name="Line 2254">
                    <a:extLst>
                      <a:ext uri="{FF2B5EF4-FFF2-40B4-BE49-F238E27FC236}">
                        <a16:creationId xmlns="" xmlns:a16="http://schemas.microsoft.com/office/drawing/2014/main" id="{A2D2FDC8-49B0-406F-BA91-81A09170862D}"/>
                      </a:ext>
                    </a:extLst>
                  </p:cNvPr>
                  <p:cNvSpPr>
                    <a:spLocks noChangeShapeType="1"/>
                  </p:cNvSpPr>
                  <p:nvPr/>
                </p:nvSpPr>
                <p:spPr bwMode="auto">
                  <a:xfrm>
                    <a:off x="4514"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489" name="Line 2255">
                    <a:extLst>
                      <a:ext uri="{FF2B5EF4-FFF2-40B4-BE49-F238E27FC236}">
                        <a16:creationId xmlns="" xmlns:a16="http://schemas.microsoft.com/office/drawing/2014/main" id="{8222CE4B-8566-4F28-B4CB-834A72113324}"/>
                      </a:ext>
                    </a:extLst>
                  </p:cNvPr>
                  <p:cNvSpPr>
                    <a:spLocks noChangeShapeType="1"/>
                  </p:cNvSpPr>
                  <p:nvPr/>
                </p:nvSpPr>
                <p:spPr bwMode="auto">
                  <a:xfrm>
                    <a:off x="4531"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490" name="Line 2256">
                    <a:extLst>
                      <a:ext uri="{FF2B5EF4-FFF2-40B4-BE49-F238E27FC236}">
                        <a16:creationId xmlns="" xmlns:a16="http://schemas.microsoft.com/office/drawing/2014/main" id="{1CB3CCE3-1AE8-44B9-B1EA-BF79FE672D89}"/>
                      </a:ext>
                    </a:extLst>
                  </p:cNvPr>
                  <p:cNvSpPr>
                    <a:spLocks noChangeShapeType="1"/>
                  </p:cNvSpPr>
                  <p:nvPr/>
                </p:nvSpPr>
                <p:spPr bwMode="auto">
                  <a:xfrm>
                    <a:off x="4547"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491" name="Line 2257">
                    <a:extLst>
                      <a:ext uri="{FF2B5EF4-FFF2-40B4-BE49-F238E27FC236}">
                        <a16:creationId xmlns="" xmlns:a16="http://schemas.microsoft.com/office/drawing/2014/main" id="{003E5EFF-036C-4824-9C0C-A893F4A9A5C3}"/>
                      </a:ext>
                    </a:extLst>
                  </p:cNvPr>
                  <p:cNvSpPr>
                    <a:spLocks noChangeShapeType="1"/>
                  </p:cNvSpPr>
                  <p:nvPr/>
                </p:nvSpPr>
                <p:spPr bwMode="auto">
                  <a:xfrm>
                    <a:off x="4564"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492" name="Line 2258">
                    <a:extLst>
                      <a:ext uri="{FF2B5EF4-FFF2-40B4-BE49-F238E27FC236}">
                        <a16:creationId xmlns="" xmlns:a16="http://schemas.microsoft.com/office/drawing/2014/main" id="{8ECBA312-7910-45A8-A962-7C4204473044}"/>
                      </a:ext>
                    </a:extLst>
                  </p:cNvPr>
                  <p:cNvSpPr>
                    <a:spLocks noChangeShapeType="1"/>
                  </p:cNvSpPr>
                  <p:nvPr/>
                </p:nvSpPr>
                <p:spPr bwMode="auto">
                  <a:xfrm>
                    <a:off x="4580" y="2256"/>
                    <a:ext cx="0" cy="48"/>
                  </a:xfrm>
                  <a:prstGeom prst="line">
                    <a:avLst/>
                  </a:prstGeom>
                  <a:noFill/>
                  <a:ln w="6350">
                    <a:solidFill>
                      <a:schemeClr val="hlink"/>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493" name="Line 2259">
                    <a:extLst>
                      <a:ext uri="{FF2B5EF4-FFF2-40B4-BE49-F238E27FC236}">
                        <a16:creationId xmlns="" xmlns:a16="http://schemas.microsoft.com/office/drawing/2014/main" id="{6353CDD5-90F1-4CD4-81C6-FD53E3AE1148}"/>
                      </a:ext>
                    </a:extLst>
                  </p:cNvPr>
                  <p:cNvSpPr>
                    <a:spLocks noChangeShapeType="1"/>
                  </p:cNvSpPr>
                  <p:nvPr/>
                </p:nvSpPr>
                <p:spPr bwMode="auto">
                  <a:xfrm>
                    <a:off x="4597"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494" name="Line 2260">
                    <a:extLst>
                      <a:ext uri="{FF2B5EF4-FFF2-40B4-BE49-F238E27FC236}">
                        <a16:creationId xmlns="" xmlns:a16="http://schemas.microsoft.com/office/drawing/2014/main" id="{A4EF2944-98F6-400E-AA15-4AD49F502025}"/>
                      </a:ext>
                    </a:extLst>
                  </p:cNvPr>
                  <p:cNvSpPr>
                    <a:spLocks noChangeShapeType="1"/>
                  </p:cNvSpPr>
                  <p:nvPr/>
                </p:nvSpPr>
                <p:spPr bwMode="auto">
                  <a:xfrm>
                    <a:off x="4613"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495" name="Line 2261">
                    <a:extLst>
                      <a:ext uri="{FF2B5EF4-FFF2-40B4-BE49-F238E27FC236}">
                        <a16:creationId xmlns="" xmlns:a16="http://schemas.microsoft.com/office/drawing/2014/main" id="{22643D72-ED5A-44FE-AB13-A00EC316DEA9}"/>
                      </a:ext>
                    </a:extLst>
                  </p:cNvPr>
                  <p:cNvSpPr>
                    <a:spLocks noChangeShapeType="1"/>
                  </p:cNvSpPr>
                  <p:nvPr/>
                </p:nvSpPr>
                <p:spPr bwMode="auto">
                  <a:xfrm>
                    <a:off x="4629"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496" name="Line 2262">
                    <a:extLst>
                      <a:ext uri="{FF2B5EF4-FFF2-40B4-BE49-F238E27FC236}">
                        <a16:creationId xmlns="" xmlns:a16="http://schemas.microsoft.com/office/drawing/2014/main" id="{91046E73-3B19-4941-870A-2BD1B6D9FBD0}"/>
                      </a:ext>
                    </a:extLst>
                  </p:cNvPr>
                  <p:cNvSpPr>
                    <a:spLocks noChangeShapeType="1"/>
                  </p:cNvSpPr>
                  <p:nvPr/>
                </p:nvSpPr>
                <p:spPr bwMode="auto">
                  <a:xfrm>
                    <a:off x="4646" y="2256"/>
                    <a:ext cx="0" cy="35"/>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497" name="Line 2263">
                    <a:extLst>
                      <a:ext uri="{FF2B5EF4-FFF2-40B4-BE49-F238E27FC236}">
                        <a16:creationId xmlns="" xmlns:a16="http://schemas.microsoft.com/office/drawing/2014/main" id="{A7081F1C-B50C-4CFC-AFE5-FAC8181DC37C}"/>
                      </a:ext>
                    </a:extLst>
                  </p:cNvPr>
                  <p:cNvSpPr>
                    <a:spLocks noChangeShapeType="1"/>
                  </p:cNvSpPr>
                  <p:nvPr/>
                </p:nvSpPr>
                <p:spPr bwMode="auto">
                  <a:xfrm>
                    <a:off x="4662"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498" name="Line 2264">
                    <a:extLst>
                      <a:ext uri="{FF2B5EF4-FFF2-40B4-BE49-F238E27FC236}">
                        <a16:creationId xmlns="" xmlns:a16="http://schemas.microsoft.com/office/drawing/2014/main" id="{26CA9129-29EA-4336-8816-10F2F4E5EC67}"/>
                      </a:ext>
                    </a:extLst>
                  </p:cNvPr>
                  <p:cNvSpPr>
                    <a:spLocks noChangeShapeType="1"/>
                  </p:cNvSpPr>
                  <p:nvPr/>
                </p:nvSpPr>
                <p:spPr bwMode="auto">
                  <a:xfrm>
                    <a:off x="4679"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499" name="Line 2265">
                    <a:extLst>
                      <a:ext uri="{FF2B5EF4-FFF2-40B4-BE49-F238E27FC236}">
                        <a16:creationId xmlns="" xmlns:a16="http://schemas.microsoft.com/office/drawing/2014/main" id="{513FC216-8BC2-48F4-9036-7F4B37135D31}"/>
                      </a:ext>
                    </a:extLst>
                  </p:cNvPr>
                  <p:cNvSpPr>
                    <a:spLocks noChangeShapeType="1"/>
                  </p:cNvSpPr>
                  <p:nvPr/>
                </p:nvSpPr>
                <p:spPr bwMode="auto">
                  <a:xfrm>
                    <a:off x="4695"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500" name="Line 2266">
                    <a:extLst>
                      <a:ext uri="{FF2B5EF4-FFF2-40B4-BE49-F238E27FC236}">
                        <a16:creationId xmlns="" xmlns:a16="http://schemas.microsoft.com/office/drawing/2014/main" id="{BFC385A8-FF14-4517-B961-FB7C86D03C75}"/>
                      </a:ext>
                    </a:extLst>
                  </p:cNvPr>
                  <p:cNvSpPr>
                    <a:spLocks noChangeShapeType="1"/>
                  </p:cNvSpPr>
                  <p:nvPr/>
                </p:nvSpPr>
                <p:spPr bwMode="auto">
                  <a:xfrm>
                    <a:off x="4712"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501" name="Line 2267">
                    <a:extLst>
                      <a:ext uri="{FF2B5EF4-FFF2-40B4-BE49-F238E27FC236}">
                        <a16:creationId xmlns="" xmlns:a16="http://schemas.microsoft.com/office/drawing/2014/main" id="{8F0B81F5-AD8F-4662-93C9-D9A7609A28F3}"/>
                      </a:ext>
                    </a:extLst>
                  </p:cNvPr>
                  <p:cNvSpPr>
                    <a:spLocks noChangeShapeType="1"/>
                  </p:cNvSpPr>
                  <p:nvPr/>
                </p:nvSpPr>
                <p:spPr bwMode="auto">
                  <a:xfrm>
                    <a:off x="4728" y="2256"/>
                    <a:ext cx="0" cy="48"/>
                  </a:xfrm>
                  <a:prstGeom prst="line">
                    <a:avLst/>
                  </a:prstGeom>
                  <a:noFill/>
                  <a:ln w="6350">
                    <a:solidFill>
                      <a:schemeClr val="hlink"/>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502" name="Line 2268">
                    <a:extLst>
                      <a:ext uri="{FF2B5EF4-FFF2-40B4-BE49-F238E27FC236}">
                        <a16:creationId xmlns="" xmlns:a16="http://schemas.microsoft.com/office/drawing/2014/main" id="{A6B78918-2E7A-485D-877D-63418208F07C}"/>
                      </a:ext>
                    </a:extLst>
                  </p:cNvPr>
                  <p:cNvSpPr>
                    <a:spLocks noChangeShapeType="1"/>
                  </p:cNvSpPr>
                  <p:nvPr/>
                </p:nvSpPr>
                <p:spPr bwMode="auto">
                  <a:xfrm>
                    <a:off x="4744"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503" name="Line 2269">
                    <a:extLst>
                      <a:ext uri="{FF2B5EF4-FFF2-40B4-BE49-F238E27FC236}">
                        <a16:creationId xmlns="" xmlns:a16="http://schemas.microsoft.com/office/drawing/2014/main" id="{6343575B-C65C-4EF6-87C1-778637D9E2DE}"/>
                      </a:ext>
                    </a:extLst>
                  </p:cNvPr>
                  <p:cNvSpPr>
                    <a:spLocks noChangeShapeType="1"/>
                  </p:cNvSpPr>
                  <p:nvPr/>
                </p:nvSpPr>
                <p:spPr bwMode="auto">
                  <a:xfrm>
                    <a:off x="4761"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504" name="Line 2270">
                    <a:extLst>
                      <a:ext uri="{FF2B5EF4-FFF2-40B4-BE49-F238E27FC236}">
                        <a16:creationId xmlns="" xmlns:a16="http://schemas.microsoft.com/office/drawing/2014/main" id="{492669A5-ABAE-4A63-865E-CB4FEE076010}"/>
                      </a:ext>
                    </a:extLst>
                  </p:cNvPr>
                  <p:cNvSpPr>
                    <a:spLocks noChangeShapeType="1"/>
                  </p:cNvSpPr>
                  <p:nvPr/>
                </p:nvSpPr>
                <p:spPr bwMode="auto">
                  <a:xfrm>
                    <a:off x="4777"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505" name="Line 2271">
                    <a:extLst>
                      <a:ext uri="{FF2B5EF4-FFF2-40B4-BE49-F238E27FC236}">
                        <a16:creationId xmlns="" xmlns:a16="http://schemas.microsoft.com/office/drawing/2014/main" id="{FF0274B0-1040-44EB-801F-16F50FBA46FE}"/>
                      </a:ext>
                    </a:extLst>
                  </p:cNvPr>
                  <p:cNvSpPr>
                    <a:spLocks noChangeShapeType="1"/>
                  </p:cNvSpPr>
                  <p:nvPr/>
                </p:nvSpPr>
                <p:spPr bwMode="auto">
                  <a:xfrm>
                    <a:off x="4794"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506" name="Line 2272">
                    <a:extLst>
                      <a:ext uri="{FF2B5EF4-FFF2-40B4-BE49-F238E27FC236}">
                        <a16:creationId xmlns="" xmlns:a16="http://schemas.microsoft.com/office/drawing/2014/main" id="{375640A6-2A68-463F-A02C-A7DBA7659B36}"/>
                      </a:ext>
                    </a:extLst>
                  </p:cNvPr>
                  <p:cNvSpPr>
                    <a:spLocks noChangeShapeType="1"/>
                  </p:cNvSpPr>
                  <p:nvPr/>
                </p:nvSpPr>
                <p:spPr bwMode="auto">
                  <a:xfrm>
                    <a:off x="4810" y="2256"/>
                    <a:ext cx="0" cy="35"/>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507" name="Line 2273">
                    <a:extLst>
                      <a:ext uri="{FF2B5EF4-FFF2-40B4-BE49-F238E27FC236}">
                        <a16:creationId xmlns="" xmlns:a16="http://schemas.microsoft.com/office/drawing/2014/main" id="{B1FD97A1-D6FE-49BF-8E55-F7CD3C6A004D}"/>
                      </a:ext>
                    </a:extLst>
                  </p:cNvPr>
                  <p:cNvSpPr>
                    <a:spLocks noChangeShapeType="1"/>
                  </p:cNvSpPr>
                  <p:nvPr/>
                </p:nvSpPr>
                <p:spPr bwMode="auto">
                  <a:xfrm>
                    <a:off x="4826"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508" name="Line 2274">
                    <a:extLst>
                      <a:ext uri="{FF2B5EF4-FFF2-40B4-BE49-F238E27FC236}">
                        <a16:creationId xmlns="" xmlns:a16="http://schemas.microsoft.com/office/drawing/2014/main" id="{2DE737D5-FC3A-443A-B971-3369D4D79191}"/>
                      </a:ext>
                    </a:extLst>
                  </p:cNvPr>
                  <p:cNvSpPr>
                    <a:spLocks noChangeShapeType="1"/>
                  </p:cNvSpPr>
                  <p:nvPr/>
                </p:nvSpPr>
                <p:spPr bwMode="auto">
                  <a:xfrm>
                    <a:off x="4843"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509" name="Line 2275">
                    <a:extLst>
                      <a:ext uri="{FF2B5EF4-FFF2-40B4-BE49-F238E27FC236}">
                        <a16:creationId xmlns="" xmlns:a16="http://schemas.microsoft.com/office/drawing/2014/main" id="{5F904DFA-01B2-49EE-961C-836582C955DA}"/>
                      </a:ext>
                    </a:extLst>
                  </p:cNvPr>
                  <p:cNvSpPr>
                    <a:spLocks noChangeShapeType="1"/>
                  </p:cNvSpPr>
                  <p:nvPr/>
                </p:nvSpPr>
                <p:spPr bwMode="auto">
                  <a:xfrm>
                    <a:off x="4859"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510" name="Line 2276">
                    <a:extLst>
                      <a:ext uri="{FF2B5EF4-FFF2-40B4-BE49-F238E27FC236}">
                        <a16:creationId xmlns="" xmlns:a16="http://schemas.microsoft.com/office/drawing/2014/main" id="{8D8ECD81-FB9E-41A7-BA65-62F12DB6365A}"/>
                      </a:ext>
                    </a:extLst>
                  </p:cNvPr>
                  <p:cNvSpPr>
                    <a:spLocks noChangeShapeType="1"/>
                  </p:cNvSpPr>
                  <p:nvPr/>
                </p:nvSpPr>
                <p:spPr bwMode="auto">
                  <a:xfrm>
                    <a:off x="4876"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511" name="Line 2277">
                    <a:extLst>
                      <a:ext uri="{FF2B5EF4-FFF2-40B4-BE49-F238E27FC236}">
                        <a16:creationId xmlns="" xmlns:a16="http://schemas.microsoft.com/office/drawing/2014/main" id="{1A70D8E6-F9AB-4292-83CD-9ED5AE659A26}"/>
                      </a:ext>
                    </a:extLst>
                  </p:cNvPr>
                  <p:cNvSpPr>
                    <a:spLocks noChangeShapeType="1"/>
                  </p:cNvSpPr>
                  <p:nvPr/>
                </p:nvSpPr>
                <p:spPr bwMode="auto">
                  <a:xfrm>
                    <a:off x="4892" y="2256"/>
                    <a:ext cx="0" cy="39"/>
                  </a:xfrm>
                  <a:prstGeom prst="line">
                    <a:avLst/>
                  </a:prstGeom>
                  <a:noFill/>
                  <a:ln w="6350">
                    <a:solidFill>
                      <a:schemeClr val="hlink"/>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512" name="Line 2278">
                    <a:extLst>
                      <a:ext uri="{FF2B5EF4-FFF2-40B4-BE49-F238E27FC236}">
                        <a16:creationId xmlns="" xmlns:a16="http://schemas.microsoft.com/office/drawing/2014/main" id="{0033503D-4722-4C63-97DF-A3C010819DDB}"/>
                      </a:ext>
                    </a:extLst>
                  </p:cNvPr>
                  <p:cNvSpPr>
                    <a:spLocks noChangeShapeType="1"/>
                  </p:cNvSpPr>
                  <p:nvPr/>
                </p:nvSpPr>
                <p:spPr bwMode="auto">
                  <a:xfrm>
                    <a:off x="4909"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513" name="Line 2279">
                    <a:extLst>
                      <a:ext uri="{FF2B5EF4-FFF2-40B4-BE49-F238E27FC236}">
                        <a16:creationId xmlns="" xmlns:a16="http://schemas.microsoft.com/office/drawing/2014/main" id="{4AA56D14-67C9-4993-9FC8-F49F6EC6B4BC}"/>
                      </a:ext>
                    </a:extLst>
                  </p:cNvPr>
                  <p:cNvSpPr>
                    <a:spLocks noChangeShapeType="1"/>
                  </p:cNvSpPr>
                  <p:nvPr/>
                </p:nvSpPr>
                <p:spPr bwMode="auto">
                  <a:xfrm>
                    <a:off x="4925"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514" name="Line 2280">
                    <a:extLst>
                      <a:ext uri="{FF2B5EF4-FFF2-40B4-BE49-F238E27FC236}">
                        <a16:creationId xmlns="" xmlns:a16="http://schemas.microsoft.com/office/drawing/2014/main" id="{89408665-DB42-4346-8D2E-D67BD9D3CB00}"/>
                      </a:ext>
                    </a:extLst>
                  </p:cNvPr>
                  <p:cNvSpPr>
                    <a:spLocks noChangeShapeType="1"/>
                  </p:cNvSpPr>
                  <p:nvPr/>
                </p:nvSpPr>
                <p:spPr bwMode="auto">
                  <a:xfrm>
                    <a:off x="4941"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515" name="Line 2281">
                    <a:extLst>
                      <a:ext uri="{FF2B5EF4-FFF2-40B4-BE49-F238E27FC236}">
                        <a16:creationId xmlns="" xmlns:a16="http://schemas.microsoft.com/office/drawing/2014/main" id="{BB95BDD7-7913-4B42-9D95-0A75B3E0E1BE}"/>
                      </a:ext>
                    </a:extLst>
                  </p:cNvPr>
                  <p:cNvSpPr>
                    <a:spLocks noChangeShapeType="1"/>
                  </p:cNvSpPr>
                  <p:nvPr/>
                </p:nvSpPr>
                <p:spPr bwMode="auto">
                  <a:xfrm>
                    <a:off x="4958" y="2256"/>
                    <a:ext cx="0" cy="35"/>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516" name="Line 2282">
                    <a:extLst>
                      <a:ext uri="{FF2B5EF4-FFF2-40B4-BE49-F238E27FC236}">
                        <a16:creationId xmlns="" xmlns:a16="http://schemas.microsoft.com/office/drawing/2014/main" id="{F7F7765A-371E-45D7-A4CC-0319B7CA4555}"/>
                      </a:ext>
                    </a:extLst>
                  </p:cNvPr>
                  <p:cNvSpPr>
                    <a:spLocks noChangeShapeType="1"/>
                  </p:cNvSpPr>
                  <p:nvPr/>
                </p:nvSpPr>
                <p:spPr bwMode="auto">
                  <a:xfrm>
                    <a:off x="4974"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517" name="Line 2283">
                    <a:extLst>
                      <a:ext uri="{FF2B5EF4-FFF2-40B4-BE49-F238E27FC236}">
                        <a16:creationId xmlns="" xmlns:a16="http://schemas.microsoft.com/office/drawing/2014/main" id="{2A42AD90-251B-4C29-AFB8-DCEC2954F459}"/>
                      </a:ext>
                    </a:extLst>
                  </p:cNvPr>
                  <p:cNvSpPr>
                    <a:spLocks noChangeShapeType="1"/>
                  </p:cNvSpPr>
                  <p:nvPr/>
                </p:nvSpPr>
                <p:spPr bwMode="auto">
                  <a:xfrm>
                    <a:off x="4991" y="2256"/>
                    <a:ext cx="1" cy="0"/>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grpSp>
          </p:grpSp>
          <p:grpSp>
            <p:nvGrpSpPr>
              <p:cNvPr id="37518" name="Group 2284">
                <a:extLst>
                  <a:ext uri="{FF2B5EF4-FFF2-40B4-BE49-F238E27FC236}">
                    <a16:creationId xmlns="" xmlns:a16="http://schemas.microsoft.com/office/drawing/2014/main" id="{14FE4C53-6402-45DE-81EA-29EFE4F5086A}"/>
                  </a:ext>
                </a:extLst>
              </p:cNvPr>
              <p:cNvGrpSpPr>
                <a:grpSpLocks/>
              </p:cNvGrpSpPr>
              <p:nvPr/>
            </p:nvGrpSpPr>
            <p:grpSpPr bwMode="auto">
              <a:xfrm>
                <a:off x="1174" y="2317"/>
                <a:ext cx="961" cy="183"/>
                <a:chOff x="1652" y="1286"/>
                <a:chExt cx="961" cy="183"/>
              </a:xfrm>
            </p:grpSpPr>
            <p:sp>
              <p:nvSpPr>
                <p:cNvPr id="21135" name="Rectangle 2285" descr="D:\剪贴画\PE03255_.WMF">
                  <a:extLst>
                    <a:ext uri="{FF2B5EF4-FFF2-40B4-BE49-F238E27FC236}">
                      <a16:creationId xmlns="" xmlns:a16="http://schemas.microsoft.com/office/drawing/2014/main" id="{9454C274-0CCA-4A45-B86A-0ADF087B6EEA}"/>
                    </a:ext>
                  </a:extLst>
                </p:cNvPr>
                <p:cNvSpPr/>
                <p:nvPr/>
              </p:nvSpPr>
              <p:spPr>
                <a:xfrm>
                  <a:off x="1652" y="1295"/>
                  <a:ext cx="961" cy="173"/>
                </a:xfrm>
                <a:prstGeom prst="rect">
                  <a:avLst/>
                </a:prstGeom>
                <a:noFill/>
                <a:ln w="9525">
                  <a:noFill/>
                </a:ln>
              </p:spPr>
              <p:txBody>
                <a:bodyPr wrap="none">
                  <a:spAutoFit/>
                </a:bodyPr>
                <a:lstStyle/>
                <a:p>
                  <a:r>
                    <a:rPr lang="en-US" altLang="zh-CN" sz="750" b="1" noProof="1">
                      <a:solidFill>
                        <a:srgbClr val="000000"/>
                      </a:solidFill>
                      <a:latin typeface="Times New Roman" panose="02020603050405020304" pitchFamily="18" charset="0"/>
                    </a:rPr>
                    <a:t>0     1      2     3      4      5</a:t>
                  </a:r>
                </a:p>
              </p:txBody>
            </p:sp>
            <p:grpSp>
              <p:nvGrpSpPr>
                <p:cNvPr id="37520" name="Group 2286">
                  <a:extLst>
                    <a:ext uri="{FF2B5EF4-FFF2-40B4-BE49-F238E27FC236}">
                      <a16:creationId xmlns="" xmlns:a16="http://schemas.microsoft.com/office/drawing/2014/main" id="{43656C5D-69E6-4949-A48F-66077B0C8786}"/>
                    </a:ext>
                  </a:extLst>
                </p:cNvPr>
                <p:cNvGrpSpPr>
                  <a:grpSpLocks/>
                </p:cNvGrpSpPr>
                <p:nvPr/>
              </p:nvGrpSpPr>
              <p:grpSpPr bwMode="auto">
                <a:xfrm>
                  <a:off x="1704" y="1286"/>
                  <a:ext cx="888" cy="48"/>
                  <a:chOff x="4104" y="2256"/>
                  <a:chExt cx="888" cy="48"/>
                </a:xfrm>
              </p:grpSpPr>
              <p:sp>
                <p:nvSpPr>
                  <p:cNvPr id="37521" name="Line 2287">
                    <a:extLst>
                      <a:ext uri="{FF2B5EF4-FFF2-40B4-BE49-F238E27FC236}">
                        <a16:creationId xmlns="" xmlns:a16="http://schemas.microsoft.com/office/drawing/2014/main" id="{71A3585B-AC29-458E-BEA7-08A8ECDE3816}"/>
                      </a:ext>
                    </a:extLst>
                  </p:cNvPr>
                  <p:cNvSpPr>
                    <a:spLocks noChangeShapeType="1"/>
                  </p:cNvSpPr>
                  <p:nvPr/>
                </p:nvSpPr>
                <p:spPr bwMode="auto">
                  <a:xfrm>
                    <a:off x="4104" y="2256"/>
                    <a:ext cx="0" cy="43"/>
                  </a:xfrm>
                  <a:prstGeom prst="line">
                    <a:avLst/>
                  </a:prstGeom>
                  <a:noFill/>
                  <a:ln w="6350">
                    <a:solidFill>
                      <a:schemeClr val="hlink"/>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522" name="Line 2288">
                    <a:extLst>
                      <a:ext uri="{FF2B5EF4-FFF2-40B4-BE49-F238E27FC236}">
                        <a16:creationId xmlns="" xmlns:a16="http://schemas.microsoft.com/office/drawing/2014/main" id="{1F2C5FF2-0F8B-456B-A3CB-858A408B74A5}"/>
                      </a:ext>
                    </a:extLst>
                  </p:cNvPr>
                  <p:cNvSpPr>
                    <a:spLocks noChangeShapeType="1"/>
                  </p:cNvSpPr>
                  <p:nvPr/>
                </p:nvSpPr>
                <p:spPr bwMode="auto">
                  <a:xfrm>
                    <a:off x="4120"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523" name="Line 2289">
                    <a:extLst>
                      <a:ext uri="{FF2B5EF4-FFF2-40B4-BE49-F238E27FC236}">
                        <a16:creationId xmlns="" xmlns:a16="http://schemas.microsoft.com/office/drawing/2014/main" id="{C35B3971-ECA6-4BAE-BEE4-E203AE018ACC}"/>
                      </a:ext>
                    </a:extLst>
                  </p:cNvPr>
                  <p:cNvSpPr>
                    <a:spLocks noChangeShapeType="1"/>
                  </p:cNvSpPr>
                  <p:nvPr/>
                </p:nvSpPr>
                <p:spPr bwMode="auto">
                  <a:xfrm>
                    <a:off x="4137"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524" name="Line 2290">
                    <a:extLst>
                      <a:ext uri="{FF2B5EF4-FFF2-40B4-BE49-F238E27FC236}">
                        <a16:creationId xmlns="" xmlns:a16="http://schemas.microsoft.com/office/drawing/2014/main" id="{52531757-93EB-4489-A08C-2ABF0C52E8CA}"/>
                      </a:ext>
                    </a:extLst>
                  </p:cNvPr>
                  <p:cNvSpPr>
                    <a:spLocks noChangeShapeType="1"/>
                  </p:cNvSpPr>
                  <p:nvPr/>
                </p:nvSpPr>
                <p:spPr bwMode="auto">
                  <a:xfrm>
                    <a:off x="4153"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525" name="Line 2291">
                    <a:extLst>
                      <a:ext uri="{FF2B5EF4-FFF2-40B4-BE49-F238E27FC236}">
                        <a16:creationId xmlns="" xmlns:a16="http://schemas.microsoft.com/office/drawing/2014/main" id="{508F1C71-D26F-4769-AA93-8582027A4186}"/>
                      </a:ext>
                    </a:extLst>
                  </p:cNvPr>
                  <p:cNvSpPr>
                    <a:spLocks noChangeShapeType="1"/>
                  </p:cNvSpPr>
                  <p:nvPr/>
                </p:nvSpPr>
                <p:spPr bwMode="auto">
                  <a:xfrm>
                    <a:off x="4170"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526" name="Line 2292">
                    <a:extLst>
                      <a:ext uri="{FF2B5EF4-FFF2-40B4-BE49-F238E27FC236}">
                        <a16:creationId xmlns="" xmlns:a16="http://schemas.microsoft.com/office/drawing/2014/main" id="{F3CFE139-FA12-4E56-A96F-248B9909CB03}"/>
                      </a:ext>
                    </a:extLst>
                  </p:cNvPr>
                  <p:cNvSpPr>
                    <a:spLocks noChangeShapeType="1"/>
                  </p:cNvSpPr>
                  <p:nvPr/>
                </p:nvSpPr>
                <p:spPr bwMode="auto">
                  <a:xfrm>
                    <a:off x="4186" y="2256"/>
                    <a:ext cx="0" cy="35"/>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527" name="Line 2293">
                    <a:extLst>
                      <a:ext uri="{FF2B5EF4-FFF2-40B4-BE49-F238E27FC236}">
                        <a16:creationId xmlns="" xmlns:a16="http://schemas.microsoft.com/office/drawing/2014/main" id="{FBB3E8AD-6176-4740-AE45-4A31C10EB24A}"/>
                      </a:ext>
                    </a:extLst>
                  </p:cNvPr>
                  <p:cNvSpPr>
                    <a:spLocks noChangeShapeType="1"/>
                  </p:cNvSpPr>
                  <p:nvPr/>
                </p:nvSpPr>
                <p:spPr bwMode="auto">
                  <a:xfrm>
                    <a:off x="4203"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528" name="Line 2294">
                    <a:extLst>
                      <a:ext uri="{FF2B5EF4-FFF2-40B4-BE49-F238E27FC236}">
                        <a16:creationId xmlns="" xmlns:a16="http://schemas.microsoft.com/office/drawing/2014/main" id="{71427911-BBF6-4CC0-B81F-C18A316C4935}"/>
                      </a:ext>
                    </a:extLst>
                  </p:cNvPr>
                  <p:cNvSpPr>
                    <a:spLocks noChangeShapeType="1"/>
                  </p:cNvSpPr>
                  <p:nvPr/>
                </p:nvSpPr>
                <p:spPr bwMode="auto">
                  <a:xfrm>
                    <a:off x="4219"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529" name="Line 2295">
                    <a:extLst>
                      <a:ext uri="{FF2B5EF4-FFF2-40B4-BE49-F238E27FC236}">
                        <a16:creationId xmlns="" xmlns:a16="http://schemas.microsoft.com/office/drawing/2014/main" id="{60FE9834-9FAF-4A71-ADA3-1B380C4E1E23}"/>
                      </a:ext>
                    </a:extLst>
                  </p:cNvPr>
                  <p:cNvSpPr>
                    <a:spLocks noChangeShapeType="1"/>
                  </p:cNvSpPr>
                  <p:nvPr/>
                </p:nvSpPr>
                <p:spPr bwMode="auto">
                  <a:xfrm>
                    <a:off x="4235"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530" name="Line 2296">
                    <a:extLst>
                      <a:ext uri="{FF2B5EF4-FFF2-40B4-BE49-F238E27FC236}">
                        <a16:creationId xmlns="" xmlns:a16="http://schemas.microsoft.com/office/drawing/2014/main" id="{4D909CD3-D26C-4602-B549-A5C450605F97}"/>
                      </a:ext>
                    </a:extLst>
                  </p:cNvPr>
                  <p:cNvSpPr>
                    <a:spLocks noChangeShapeType="1"/>
                  </p:cNvSpPr>
                  <p:nvPr/>
                </p:nvSpPr>
                <p:spPr bwMode="auto">
                  <a:xfrm>
                    <a:off x="4252"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531" name="Line 2297">
                    <a:extLst>
                      <a:ext uri="{FF2B5EF4-FFF2-40B4-BE49-F238E27FC236}">
                        <a16:creationId xmlns="" xmlns:a16="http://schemas.microsoft.com/office/drawing/2014/main" id="{43B057B7-32F0-4ABB-AB50-6BB706AC7CA8}"/>
                      </a:ext>
                    </a:extLst>
                  </p:cNvPr>
                  <p:cNvSpPr>
                    <a:spLocks noChangeShapeType="1"/>
                  </p:cNvSpPr>
                  <p:nvPr/>
                </p:nvSpPr>
                <p:spPr bwMode="auto">
                  <a:xfrm>
                    <a:off x="4268" y="2256"/>
                    <a:ext cx="0" cy="39"/>
                  </a:xfrm>
                  <a:prstGeom prst="line">
                    <a:avLst/>
                  </a:prstGeom>
                  <a:noFill/>
                  <a:ln w="6350">
                    <a:solidFill>
                      <a:schemeClr val="hlink"/>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532" name="Line 2298">
                    <a:extLst>
                      <a:ext uri="{FF2B5EF4-FFF2-40B4-BE49-F238E27FC236}">
                        <a16:creationId xmlns="" xmlns:a16="http://schemas.microsoft.com/office/drawing/2014/main" id="{4FD1292B-490F-46E1-8C64-4D15BD12045A}"/>
                      </a:ext>
                    </a:extLst>
                  </p:cNvPr>
                  <p:cNvSpPr>
                    <a:spLocks noChangeShapeType="1"/>
                  </p:cNvSpPr>
                  <p:nvPr/>
                </p:nvSpPr>
                <p:spPr bwMode="auto">
                  <a:xfrm>
                    <a:off x="4285"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533" name="Line 2299">
                    <a:extLst>
                      <a:ext uri="{FF2B5EF4-FFF2-40B4-BE49-F238E27FC236}">
                        <a16:creationId xmlns="" xmlns:a16="http://schemas.microsoft.com/office/drawing/2014/main" id="{3A399BA8-8072-42C1-9277-7AC0F5B9C1D5}"/>
                      </a:ext>
                    </a:extLst>
                  </p:cNvPr>
                  <p:cNvSpPr>
                    <a:spLocks noChangeShapeType="1"/>
                  </p:cNvSpPr>
                  <p:nvPr/>
                </p:nvSpPr>
                <p:spPr bwMode="auto">
                  <a:xfrm>
                    <a:off x="4301"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534" name="Line 2300">
                    <a:extLst>
                      <a:ext uri="{FF2B5EF4-FFF2-40B4-BE49-F238E27FC236}">
                        <a16:creationId xmlns="" xmlns:a16="http://schemas.microsoft.com/office/drawing/2014/main" id="{F1FD2E6D-7761-44D1-B021-E099A710D109}"/>
                      </a:ext>
                    </a:extLst>
                  </p:cNvPr>
                  <p:cNvSpPr>
                    <a:spLocks noChangeShapeType="1"/>
                  </p:cNvSpPr>
                  <p:nvPr/>
                </p:nvSpPr>
                <p:spPr bwMode="auto">
                  <a:xfrm>
                    <a:off x="4317"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535" name="Line 2301">
                    <a:extLst>
                      <a:ext uri="{FF2B5EF4-FFF2-40B4-BE49-F238E27FC236}">
                        <a16:creationId xmlns="" xmlns:a16="http://schemas.microsoft.com/office/drawing/2014/main" id="{E861B74B-8BB2-4F1D-A40A-736D0785B97A}"/>
                      </a:ext>
                    </a:extLst>
                  </p:cNvPr>
                  <p:cNvSpPr>
                    <a:spLocks noChangeShapeType="1"/>
                  </p:cNvSpPr>
                  <p:nvPr/>
                </p:nvSpPr>
                <p:spPr bwMode="auto">
                  <a:xfrm>
                    <a:off x="4334" y="2256"/>
                    <a:ext cx="0" cy="35"/>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536" name="Line 2302">
                    <a:extLst>
                      <a:ext uri="{FF2B5EF4-FFF2-40B4-BE49-F238E27FC236}">
                        <a16:creationId xmlns="" xmlns:a16="http://schemas.microsoft.com/office/drawing/2014/main" id="{7E791386-2DD1-44A1-BE86-CC630AC60934}"/>
                      </a:ext>
                    </a:extLst>
                  </p:cNvPr>
                  <p:cNvSpPr>
                    <a:spLocks noChangeShapeType="1"/>
                  </p:cNvSpPr>
                  <p:nvPr/>
                </p:nvSpPr>
                <p:spPr bwMode="auto">
                  <a:xfrm>
                    <a:off x="4350"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537" name="Line 2303">
                    <a:extLst>
                      <a:ext uri="{FF2B5EF4-FFF2-40B4-BE49-F238E27FC236}">
                        <a16:creationId xmlns="" xmlns:a16="http://schemas.microsoft.com/office/drawing/2014/main" id="{1DBAF132-7EAA-40CE-89B6-1CE703CF7630}"/>
                      </a:ext>
                    </a:extLst>
                  </p:cNvPr>
                  <p:cNvSpPr>
                    <a:spLocks noChangeShapeType="1"/>
                  </p:cNvSpPr>
                  <p:nvPr/>
                </p:nvSpPr>
                <p:spPr bwMode="auto">
                  <a:xfrm>
                    <a:off x="4367"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538" name="Line 2304">
                    <a:extLst>
                      <a:ext uri="{FF2B5EF4-FFF2-40B4-BE49-F238E27FC236}">
                        <a16:creationId xmlns="" xmlns:a16="http://schemas.microsoft.com/office/drawing/2014/main" id="{5C630452-53D1-4299-8740-48ED834CF310}"/>
                      </a:ext>
                    </a:extLst>
                  </p:cNvPr>
                  <p:cNvSpPr>
                    <a:spLocks noChangeShapeType="1"/>
                  </p:cNvSpPr>
                  <p:nvPr/>
                </p:nvSpPr>
                <p:spPr bwMode="auto">
                  <a:xfrm>
                    <a:off x="4383"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539" name="Line 2305">
                    <a:extLst>
                      <a:ext uri="{FF2B5EF4-FFF2-40B4-BE49-F238E27FC236}">
                        <a16:creationId xmlns="" xmlns:a16="http://schemas.microsoft.com/office/drawing/2014/main" id="{54939098-F97E-4128-A792-10C83B8A11BA}"/>
                      </a:ext>
                    </a:extLst>
                  </p:cNvPr>
                  <p:cNvSpPr>
                    <a:spLocks noChangeShapeType="1"/>
                  </p:cNvSpPr>
                  <p:nvPr/>
                </p:nvSpPr>
                <p:spPr bwMode="auto">
                  <a:xfrm>
                    <a:off x="4400"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540" name="Line 2306">
                    <a:extLst>
                      <a:ext uri="{FF2B5EF4-FFF2-40B4-BE49-F238E27FC236}">
                        <a16:creationId xmlns="" xmlns:a16="http://schemas.microsoft.com/office/drawing/2014/main" id="{1B17FCD3-A97C-449B-99B4-8FEB9CE04863}"/>
                      </a:ext>
                    </a:extLst>
                  </p:cNvPr>
                  <p:cNvSpPr>
                    <a:spLocks noChangeShapeType="1"/>
                  </p:cNvSpPr>
                  <p:nvPr/>
                </p:nvSpPr>
                <p:spPr bwMode="auto">
                  <a:xfrm>
                    <a:off x="4416" y="2256"/>
                    <a:ext cx="0" cy="48"/>
                  </a:xfrm>
                  <a:prstGeom prst="line">
                    <a:avLst/>
                  </a:prstGeom>
                  <a:noFill/>
                  <a:ln w="6350">
                    <a:solidFill>
                      <a:schemeClr val="hlink"/>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541" name="Line 2307">
                    <a:extLst>
                      <a:ext uri="{FF2B5EF4-FFF2-40B4-BE49-F238E27FC236}">
                        <a16:creationId xmlns="" xmlns:a16="http://schemas.microsoft.com/office/drawing/2014/main" id="{C8ECF457-EFA3-462E-8890-A27D928E6234}"/>
                      </a:ext>
                    </a:extLst>
                  </p:cNvPr>
                  <p:cNvSpPr>
                    <a:spLocks noChangeShapeType="1"/>
                  </p:cNvSpPr>
                  <p:nvPr/>
                </p:nvSpPr>
                <p:spPr bwMode="auto">
                  <a:xfrm>
                    <a:off x="4432"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542" name="Line 2308">
                    <a:extLst>
                      <a:ext uri="{FF2B5EF4-FFF2-40B4-BE49-F238E27FC236}">
                        <a16:creationId xmlns="" xmlns:a16="http://schemas.microsoft.com/office/drawing/2014/main" id="{C2EAC734-2C0B-4734-920A-8E75DE1476F2}"/>
                      </a:ext>
                    </a:extLst>
                  </p:cNvPr>
                  <p:cNvSpPr>
                    <a:spLocks noChangeShapeType="1"/>
                  </p:cNvSpPr>
                  <p:nvPr/>
                </p:nvSpPr>
                <p:spPr bwMode="auto">
                  <a:xfrm>
                    <a:off x="4449"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543" name="Line 2309">
                    <a:extLst>
                      <a:ext uri="{FF2B5EF4-FFF2-40B4-BE49-F238E27FC236}">
                        <a16:creationId xmlns="" xmlns:a16="http://schemas.microsoft.com/office/drawing/2014/main" id="{3F40103F-B5AD-407C-8491-1F6BD3B09885}"/>
                      </a:ext>
                    </a:extLst>
                  </p:cNvPr>
                  <p:cNvSpPr>
                    <a:spLocks noChangeShapeType="1"/>
                  </p:cNvSpPr>
                  <p:nvPr/>
                </p:nvSpPr>
                <p:spPr bwMode="auto">
                  <a:xfrm>
                    <a:off x="4465"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544" name="Line 2310">
                    <a:extLst>
                      <a:ext uri="{FF2B5EF4-FFF2-40B4-BE49-F238E27FC236}">
                        <a16:creationId xmlns="" xmlns:a16="http://schemas.microsoft.com/office/drawing/2014/main" id="{612742A2-F381-401F-8C10-32254AAF6A74}"/>
                      </a:ext>
                    </a:extLst>
                  </p:cNvPr>
                  <p:cNvSpPr>
                    <a:spLocks noChangeShapeType="1"/>
                  </p:cNvSpPr>
                  <p:nvPr/>
                </p:nvSpPr>
                <p:spPr bwMode="auto">
                  <a:xfrm>
                    <a:off x="4482"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545" name="Line 2311">
                    <a:extLst>
                      <a:ext uri="{FF2B5EF4-FFF2-40B4-BE49-F238E27FC236}">
                        <a16:creationId xmlns="" xmlns:a16="http://schemas.microsoft.com/office/drawing/2014/main" id="{405E0A6E-208A-46E8-9D4A-92E3E0E7D89F}"/>
                      </a:ext>
                    </a:extLst>
                  </p:cNvPr>
                  <p:cNvSpPr>
                    <a:spLocks noChangeShapeType="1"/>
                  </p:cNvSpPr>
                  <p:nvPr/>
                </p:nvSpPr>
                <p:spPr bwMode="auto">
                  <a:xfrm>
                    <a:off x="4498" y="2256"/>
                    <a:ext cx="0" cy="35"/>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546" name="Line 2312">
                    <a:extLst>
                      <a:ext uri="{FF2B5EF4-FFF2-40B4-BE49-F238E27FC236}">
                        <a16:creationId xmlns="" xmlns:a16="http://schemas.microsoft.com/office/drawing/2014/main" id="{48A998D7-72CA-49AC-8B63-1542D66FD49F}"/>
                      </a:ext>
                    </a:extLst>
                  </p:cNvPr>
                  <p:cNvSpPr>
                    <a:spLocks noChangeShapeType="1"/>
                  </p:cNvSpPr>
                  <p:nvPr/>
                </p:nvSpPr>
                <p:spPr bwMode="auto">
                  <a:xfrm>
                    <a:off x="4514"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547" name="Line 2313">
                    <a:extLst>
                      <a:ext uri="{FF2B5EF4-FFF2-40B4-BE49-F238E27FC236}">
                        <a16:creationId xmlns="" xmlns:a16="http://schemas.microsoft.com/office/drawing/2014/main" id="{0E10AD83-2C07-4504-9DF1-08395E27E938}"/>
                      </a:ext>
                    </a:extLst>
                  </p:cNvPr>
                  <p:cNvSpPr>
                    <a:spLocks noChangeShapeType="1"/>
                  </p:cNvSpPr>
                  <p:nvPr/>
                </p:nvSpPr>
                <p:spPr bwMode="auto">
                  <a:xfrm>
                    <a:off x="4531"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548" name="Line 2314">
                    <a:extLst>
                      <a:ext uri="{FF2B5EF4-FFF2-40B4-BE49-F238E27FC236}">
                        <a16:creationId xmlns="" xmlns:a16="http://schemas.microsoft.com/office/drawing/2014/main" id="{7BEF1730-7C9D-473C-89EA-40E7EB0F4201}"/>
                      </a:ext>
                    </a:extLst>
                  </p:cNvPr>
                  <p:cNvSpPr>
                    <a:spLocks noChangeShapeType="1"/>
                  </p:cNvSpPr>
                  <p:nvPr/>
                </p:nvSpPr>
                <p:spPr bwMode="auto">
                  <a:xfrm>
                    <a:off x="4547"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549" name="Line 2315">
                    <a:extLst>
                      <a:ext uri="{FF2B5EF4-FFF2-40B4-BE49-F238E27FC236}">
                        <a16:creationId xmlns="" xmlns:a16="http://schemas.microsoft.com/office/drawing/2014/main" id="{80310017-4258-42AE-A659-F2A1AD6A5C48}"/>
                      </a:ext>
                    </a:extLst>
                  </p:cNvPr>
                  <p:cNvSpPr>
                    <a:spLocks noChangeShapeType="1"/>
                  </p:cNvSpPr>
                  <p:nvPr/>
                </p:nvSpPr>
                <p:spPr bwMode="auto">
                  <a:xfrm>
                    <a:off x="4564"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550" name="Line 2316">
                    <a:extLst>
                      <a:ext uri="{FF2B5EF4-FFF2-40B4-BE49-F238E27FC236}">
                        <a16:creationId xmlns="" xmlns:a16="http://schemas.microsoft.com/office/drawing/2014/main" id="{B27F0A98-32D2-418C-9C4F-4F44BCC8BD52}"/>
                      </a:ext>
                    </a:extLst>
                  </p:cNvPr>
                  <p:cNvSpPr>
                    <a:spLocks noChangeShapeType="1"/>
                  </p:cNvSpPr>
                  <p:nvPr/>
                </p:nvSpPr>
                <p:spPr bwMode="auto">
                  <a:xfrm>
                    <a:off x="4580" y="2256"/>
                    <a:ext cx="0" cy="48"/>
                  </a:xfrm>
                  <a:prstGeom prst="line">
                    <a:avLst/>
                  </a:prstGeom>
                  <a:noFill/>
                  <a:ln w="6350">
                    <a:solidFill>
                      <a:schemeClr val="hlink"/>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551" name="Line 2317">
                    <a:extLst>
                      <a:ext uri="{FF2B5EF4-FFF2-40B4-BE49-F238E27FC236}">
                        <a16:creationId xmlns="" xmlns:a16="http://schemas.microsoft.com/office/drawing/2014/main" id="{7B823BB2-F129-46B1-881A-A085B821C02D}"/>
                      </a:ext>
                    </a:extLst>
                  </p:cNvPr>
                  <p:cNvSpPr>
                    <a:spLocks noChangeShapeType="1"/>
                  </p:cNvSpPr>
                  <p:nvPr/>
                </p:nvSpPr>
                <p:spPr bwMode="auto">
                  <a:xfrm>
                    <a:off x="4597"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552" name="Line 2318">
                    <a:extLst>
                      <a:ext uri="{FF2B5EF4-FFF2-40B4-BE49-F238E27FC236}">
                        <a16:creationId xmlns="" xmlns:a16="http://schemas.microsoft.com/office/drawing/2014/main" id="{BF6CA992-D206-4BD9-9620-4AB2090C7B35}"/>
                      </a:ext>
                    </a:extLst>
                  </p:cNvPr>
                  <p:cNvSpPr>
                    <a:spLocks noChangeShapeType="1"/>
                  </p:cNvSpPr>
                  <p:nvPr/>
                </p:nvSpPr>
                <p:spPr bwMode="auto">
                  <a:xfrm>
                    <a:off x="4613"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553" name="Line 2319">
                    <a:extLst>
                      <a:ext uri="{FF2B5EF4-FFF2-40B4-BE49-F238E27FC236}">
                        <a16:creationId xmlns="" xmlns:a16="http://schemas.microsoft.com/office/drawing/2014/main" id="{90D858FE-2C1A-4759-9963-C44F89906EA6}"/>
                      </a:ext>
                    </a:extLst>
                  </p:cNvPr>
                  <p:cNvSpPr>
                    <a:spLocks noChangeShapeType="1"/>
                  </p:cNvSpPr>
                  <p:nvPr/>
                </p:nvSpPr>
                <p:spPr bwMode="auto">
                  <a:xfrm>
                    <a:off x="4629"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554" name="Line 2320">
                    <a:extLst>
                      <a:ext uri="{FF2B5EF4-FFF2-40B4-BE49-F238E27FC236}">
                        <a16:creationId xmlns="" xmlns:a16="http://schemas.microsoft.com/office/drawing/2014/main" id="{D0592318-738D-47F6-81F1-B42650387297}"/>
                      </a:ext>
                    </a:extLst>
                  </p:cNvPr>
                  <p:cNvSpPr>
                    <a:spLocks noChangeShapeType="1"/>
                  </p:cNvSpPr>
                  <p:nvPr/>
                </p:nvSpPr>
                <p:spPr bwMode="auto">
                  <a:xfrm>
                    <a:off x="4646" y="2256"/>
                    <a:ext cx="0" cy="35"/>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555" name="Line 2321">
                    <a:extLst>
                      <a:ext uri="{FF2B5EF4-FFF2-40B4-BE49-F238E27FC236}">
                        <a16:creationId xmlns="" xmlns:a16="http://schemas.microsoft.com/office/drawing/2014/main" id="{069854DF-375C-48BE-96A1-4C5455700A4A}"/>
                      </a:ext>
                    </a:extLst>
                  </p:cNvPr>
                  <p:cNvSpPr>
                    <a:spLocks noChangeShapeType="1"/>
                  </p:cNvSpPr>
                  <p:nvPr/>
                </p:nvSpPr>
                <p:spPr bwMode="auto">
                  <a:xfrm>
                    <a:off x="4662"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556" name="Line 2322">
                    <a:extLst>
                      <a:ext uri="{FF2B5EF4-FFF2-40B4-BE49-F238E27FC236}">
                        <a16:creationId xmlns="" xmlns:a16="http://schemas.microsoft.com/office/drawing/2014/main" id="{EF149591-8511-436E-A62C-6A37F5CA5F62}"/>
                      </a:ext>
                    </a:extLst>
                  </p:cNvPr>
                  <p:cNvSpPr>
                    <a:spLocks noChangeShapeType="1"/>
                  </p:cNvSpPr>
                  <p:nvPr/>
                </p:nvSpPr>
                <p:spPr bwMode="auto">
                  <a:xfrm>
                    <a:off x="4679"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557" name="Line 2323">
                    <a:extLst>
                      <a:ext uri="{FF2B5EF4-FFF2-40B4-BE49-F238E27FC236}">
                        <a16:creationId xmlns="" xmlns:a16="http://schemas.microsoft.com/office/drawing/2014/main" id="{C6046F7F-46AB-4B0D-8DDE-54D792805256}"/>
                      </a:ext>
                    </a:extLst>
                  </p:cNvPr>
                  <p:cNvSpPr>
                    <a:spLocks noChangeShapeType="1"/>
                  </p:cNvSpPr>
                  <p:nvPr/>
                </p:nvSpPr>
                <p:spPr bwMode="auto">
                  <a:xfrm>
                    <a:off x="4695"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558" name="Line 2324">
                    <a:extLst>
                      <a:ext uri="{FF2B5EF4-FFF2-40B4-BE49-F238E27FC236}">
                        <a16:creationId xmlns="" xmlns:a16="http://schemas.microsoft.com/office/drawing/2014/main" id="{34219C05-6B50-4833-BEDD-490A378481AA}"/>
                      </a:ext>
                    </a:extLst>
                  </p:cNvPr>
                  <p:cNvSpPr>
                    <a:spLocks noChangeShapeType="1"/>
                  </p:cNvSpPr>
                  <p:nvPr/>
                </p:nvSpPr>
                <p:spPr bwMode="auto">
                  <a:xfrm>
                    <a:off x="4712"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559" name="Line 2325">
                    <a:extLst>
                      <a:ext uri="{FF2B5EF4-FFF2-40B4-BE49-F238E27FC236}">
                        <a16:creationId xmlns="" xmlns:a16="http://schemas.microsoft.com/office/drawing/2014/main" id="{E7C48648-1C05-4802-904F-D974D0D4BBF4}"/>
                      </a:ext>
                    </a:extLst>
                  </p:cNvPr>
                  <p:cNvSpPr>
                    <a:spLocks noChangeShapeType="1"/>
                  </p:cNvSpPr>
                  <p:nvPr/>
                </p:nvSpPr>
                <p:spPr bwMode="auto">
                  <a:xfrm>
                    <a:off x="4728" y="2256"/>
                    <a:ext cx="0" cy="48"/>
                  </a:xfrm>
                  <a:prstGeom prst="line">
                    <a:avLst/>
                  </a:prstGeom>
                  <a:noFill/>
                  <a:ln w="6350">
                    <a:solidFill>
                      <a:schemeClr val="hlink"/>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560" name="Line 2326">
                    <a:extLst>
                      <a:ext uri="{FF2B5EF4-FFF2-40B4-BE49-F238E27FC236}">
                        <a16:creationId xmlns="" xmlns:a16="http://schemas.microsoft.com/office/drawing/2014/main" id="{53298C9A-6CB1-4F67-B1A0-95EE361F6F00}"/>
                      </a:ext>
                    </a:extLst>
                  </p:cNvPr>
                  <p:cNvSpPr>
                    <a:spLocks noChangeShapeType="1"/>
                  </p:cNvSpPr>
                  <p:nvPr/>
                </p:nvSpPr>
                <p:spPr bwMode="auto">
                  <a:xfrm>
                    <a:off x="4744"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561" name="Line 2327">
                    <a:extLst>
                      <a:ext uri="{FF2B5EF4-FFF2-40B4-BE49-F238E27FC236}">
                        <a16:creationId xmlns="" xmlns:a16="http://schemas.microsoft.com/office/drawing/2014/main" id="{CDEEDD0C-D106-430D-B0D5-ADAEB816ACF7}"/>
                      </a:ext>
                    </a:extLst>
                  </p:cNvPr>
                  <p:cNvSpPr>
                    <a:spLocks noChangeShapeType="1"/>
                  </p:cNvSpPr>
                  <p:nvPr/>
                </p:nvSpPr>
                <p:spPr bwMode="auto">
                  <a:xfrm>
                    <a:off x="4761"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562" name="Line 2328">
                    <a:extLst>
                      <a:ext uri="{FF2B5EF4-FFF2-40B4-BE49-F238E27FC236}">
                        <a16:creationId xmlns="" xmlns:a16="http://schemas.microsoft.com/office/drawing/2014/main" id="{3DFB9239-C84F-491D-8192-30BBECA8057E}"/>
                      </a:ext>
                    </a:extLst>
                  </p:cNvPr>
                  <p:cNvSpPr>
                    <a:spLocks noChangeShapeType="1"/>
                  </p:cNvSpPr>
                  <p:nvPr/>
                </p:nvSpPr>
                <p:spPr bwMode="auto">
                  <a:xfrm>
                    <a:off x="4777"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563" name="Line 2329">
                    <a:extLst>
                      <a:ext uri="{FF2B5EF4-FFF2-40B4-BE49-F238E27FC236}">
                        <a16:creationId xmlns="" xmlns:a16="http://schemas.microsoft.com/office/drawing/2014/main" id="{AFC7A0C3-F561-40F7-89ED-E8F7ABC571C5}"/>
                      </a:ext>
                    </a:extLst>
                  </p:cNvPr>
                  <p:cNvSpPr>
                    <a:spLocks noChangeShapeType="1"/>
                  </p:cNvSpPr>
                  <p:nvPr/>
                </p:nvSpPr>
                <p:spPr bwMode="auto">
                  <a:xfrm>
                    <a:off x="4794"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564" name="Line 2330">
                    <a:extLst>
                      <a:ext uri="{FF2B5EF4-FFF2-40B4-BE49-F238E27FC236}">
                        <a16:creationId xmlns="" xmlns:a16="http://schemas.microsoft.com/office/drawing/2014/main" id="{AED4ED44-C220-49A0-9A8E-8459AFB14548}"/>
                      </a:ext>
                    </a:extLst>
                  </p:cNvPr>
                  <p:cNvSpPr>
                    <a:spLocks noChangeShapeType="1"/>
                  </p:cNvSpPr>
                  <p:nvPr/>
                </p:nvSpPr>
                <p:spPr bwMode="auto">
                  <a:xfrm>
                    <a:off x="4810" y="2256"/>
                    <a:ext cx="0" cy="35"/>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565" name="Line 2331">
                    <a:extLst>
                      <a:ext uri="{FF2B5EF4-FFF2-40B4-BE49-F238E27FC236}">
                        <a16:creationId xmlns="" xmlns:a16="http://schemas.microsoft.com/office/drawing/2014/main" id="{50BAB91F-282C-42A3-9C9B-666F9B5A1A8D}"/>
                      </a:ext>
                    </a:extLst>
                  </p:cNvPr>
                  <p:cNvSpPr>
                    <a:spLocks noChangeShapeType="1"/>
                  </p:cNvSpPr>
                  <p:nvPr/>
                </p:nvSpPr>
                <p:spPr bwMode="auto">
                  <a:xfrm>
                    <a:off x="4826"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566" name="Line 2332">
                    <a:extLst>
                      <a:ext uri="{FF2B5EF4-FFF2-40B4-BE49-F238E27FC236}">
                        <a16:creationId xmlns="" xmlns:a16="http://schemas.microsoft.com/office/drawing/2014/main" id="{C93B3A63-C711-424B-9B10-A675400313C1}"/>
                      </a:ext>
                    </a:extLst>
                  </p:cNvPr>
                  <p:cNvSpPr>
                    <a:spLocks noChangeShapeType="1"/>
                  </p:cNvSpPr>
                  <p:nvPr/>
                </p:nvSpPr>
                <p:spPr bwMode="auto">
                  <a:xfrm>
                    <a:off x="4843"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567" name="Line 2333">
                    <a:extLst>
                      <a:ext uri="{FF2B5EF4-FFF2-40B4-BE49-F238E27FC236}">
                        <a16:creationId xmlns="" xmlns:a16="http://schemas.microsoft.com/office/drawing/2014/main" id="{0799439C-E302-4C95-AC73-CC0D8A683AD4}"/>
                      </a:ext>
                    </a:extLst>
                  </p:cNvPr>
                  <p:cNvSpPr>
                    <a:spLocks noChangeShapeType="1"/>
                  </p:cNvSpPr>
                  <p:nvPr/>
                </p:nvSpPr>
                <p:spPr bwMode="auto">
                  <a:xfrm>
                    <a:off x="4859"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568" name="Line 2334">
                    <a:extLst>
                      <a:ext uri="{FF2B5EF4-FFF2-40B4-BE49-F238E27FC236}">
                        <a16:creationId xmlns="" xmlns:a16="http://schemas.microsoft.com/office/drawing/2014/main" id="{4E5B64CD-3030-494C-B62C-26530DFB01E4}"/>
                      </a:ext>
                    </a:extLst>
                  </p:cNvPr>
                  <p:cNvSpPr>
                    <a:spLocks noChangeShapeType="1"/>
                  </p:cNvSpPr>
                  <p:nvPr/>
                </p:nvSpPr>
                <p:spPr bwMode="auto">
                  <a:xfrm>
                    <a:off x="4876"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569" name="Line 2335">
                    <a:extLst>
                      <a:ext uri="{FF2B5EF4-FFF2-40B4-BE49-F238E27FC236}">
                        <a16:creationId xmlns="" xmlns:a16="http://schemas.microsoft.com/office/drawing/2014/main" id="{D4F2D34F-E4DC-4A98-A713-11608237599B}"/>
                      </a:ext>
                    </a:extLst>
                  </p:cNvPr>
                  <p:cNvSpPr>
                    <a:spLocks noChangeShapeType="1"/>
                  </p:cNvSpPr>
                  <p:nvPr/>
                </p:nvSpPr>
                <p:spPr bwMode="auto">
                  <a:xfrm>
                    <a:off x="4892" y="2256"/>
                    <a:ext cx="0" cy="39"/>
                  </a:xfrm>
                  <a:prstGeom prst="line">
                    <a:avLst/>
                  </a:prstGeom>
                  <a:noFill/>
                  <a:ln w="6350">
                    <a:solidFill>
                      <a:schemeClr val="hlink"/>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570" name="Line 2336">
                    <a:extLst>
                      <a:ext uri="{FF2B5EF4-FFF2-40B4-BE49-F238E27FC236}">
                        <a16:creationId xmlns="" xmlns:a16="http://schemas.microsoft.com/office/drawing/2014/main" id="{7E2AECC8-6248-4244-ACD4-C22ED4C63408}"/>
                      </a:ext>
                    </a:extLst>
                  </p:cNvPr>
                  <p:cNvSpPr>
                    <a:spLocks noChangeShapeType="1"/>
                  </p:cNvSpPr>
                  <p:nvPr/>
                </p:nvSpPr>
                <p:spPr bwMode="auto">
                  <a:xfrm>
                    <a:off x="4909"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571" name="Line 2337">
                    <a:extLst>
                      <a:ext uri="{FF2B5EF4-FFF2-40B4-BE49-F238E27FC236}">
                        <a16:creationId xmlns="" xmlns:a16="http://schemas.microsoft.com/office/drawing/2014/main" id="{33482BEE-0A4E-49C4-A3F8-4315989CDEA0}"/>
                      </a:ext>
                    </a:extLst>
                  </p:cNvPr>
                  <p:cNvSpPr>
                    <a:spLocks noChangeShapeType="1"/>
                  </p:cNvSpPr>
                  <p:nvPr/>
                </p:nvSpPr>
                <p:spPr bwMode="auto">
                  <a:xfrm>
                    <a:off x="4925"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572" name="Line 2338">
                    <a:extLst>
                      <a:ext uri="{FF2B5EF4-FFF2-40B4-BE49-F238E27FC236}">
                        <a16:creationId xmlns="" xmlns:a16="http://schemas.microsoft.com/office/drawing/2014/main" id="{95AA3956-B609-496A-8691-2FEE35B64AC1}"/>
                      </a:ext>
                    </a:extLst>
                  </p:cNvPr>
                  <p:cNvSpPr>
                    <a:spLocks noChangeShapeType="1"/>
                  </p:cNvSpPr>
                  <p:nvPr/>
                </p:nvSpPr>
                <p:spPr bwMode="auto">
                  <a:xfrm>
                    <a:off x="4941"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573" name="Line 2339">
                    <a:extLst>
                      <a:ext uri="{FF2B5EF4-FFF2-40B4-BE49-F238E27FC236}">
                        <a16:creationId xmlns="" xmlns:a16="http://schemas.microsoft.com/office/drawing/2014/main" id="{B31D8C97-C5D5-4626-A1C8-4C675F14C2C7}"/>
                      </a:ext>
                    </a:extLst>
                  </p:cNvPr>
                  <p:cNvSpPr>
                    <a:spLocks noChangeShapeType="1"/>
                  </p:cNvSpPr>
                  <p:nvPr/>
                </p:nvSpPr>
                <p:spPr bwMode="auto">
                  <a:xfrm>
                    <a:off x="4958" y="2256"/>
                    <a:ext cx="0" cy="35"/>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574" name="Line 2340">
                    <a:extLst>
                      <a:ext uri="{FF2B5EF4-FFF2-40B4-BE49-F238E27FC236}">
                        <a16:creationId xmlns="" xmlns:a16="http://schemas.microsoft.com/office/drawing/2014/main" id="{6D9862C0-2477-4C44-A0D3-0B5C0033D300}"/>
                      </a:ext>
                    </a:extLst>
                  </p:cNvPr>
                  <p:cNvSpPr>
                    <a:spLocks noChangeShapeType="1"/>
                  </p:cNvSpPr>
                  <p:nvPr/>
                </p:nvSpPr>
                <p:spPr bwMode="auto">
                  <a:xfrm>
                    <a:off x="4974"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575" name="Line 2341">
                    <a:extLst>
                      <a:ext uri="{FF2B5EF4-FFF2-40B4-BE49-F238E27FC236}">
                        <a16:creationId xmlns="" xmlns:a16="http://schemas.microsoft.com/office/drawing/2014/main" id="{9B377D6A-9EBC-4EF5-BBEE-888BAD4474B6}"/>
                      </a:ext>
                    </a:extLst>
                  </p:cNvPr>
                  <p:cNvSpPr>
                    <a:spLocks noChangeShapeType="1"/>
                  </p:cNvSpPr>
                  <p:nvPr/>
                </p:nvSpPr>
                <p:spPr bwMode="auto">
                  <a:xfrm>
                    <a:off x="4991" y="2256"/>
                    <a:ext cx="1" cy="0"/>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grpSp>
          </p:grpSp>
        </p:grpSp>
      </p:grpSp>
      <p:grpSp>
        <p:nvGrpSpPr>
          <p:cNvPr id="28" name="Group 2342">
            <a:extLst>
              <a:ext uri="{FF2B5EF4-FFF2-40B4-BE49-F238E27FC236}">
                <a16:creationId xmlns="" xmlns:a16="http://schemas.microsoft.com/office/drawing/2014/main" id="{C992294A-5930-412A-A25D-D2FFACA4BBE5}"/>
              </a:ext>
            </a:extLst>
          </p:cNvPr>
          <p:cNvGrpSpPr>
            <a:grpSpLocks/>
          </p:cNvGrpSpPr>
          <p:nvPr/>
        </p:nvGrpSpPr>
        <p:grpSpPr bwMode="auto">
          <a:xfrm>
            <a:off x="5479585" y="971550"/>
            <a:ext cx="2400300" cy="1849438"/>
            <a:chOff x="2448" y="816"/>
            <a:chExt cx="2016" cy="1553"/>
          </a:xfrm>
        </p:grpSpPr>
        <p:sp>
          <p:nvSpPr>
            <p:cNvPr id="37577" name="Freeform 2343">
              <a:extLst>
                <a:ext uri="{FF2B5EF4-FFF2-40B4-BE49-F238E27FC236}">
                  <a16:creationId xmlns="" xmlns:a16="http://schemas.microsoft.com/office/drawing/2014/main" id="{BEF3A78E-1E0D-44D2-9590-2A99AC6BBCC9}"/>
                </a:ext>
              </a:extLst>
            </p:cNvPr>
            <p:cNvSpPr>
              <a:spLocks noChangeArrowheads="1"/>
            </p:cNvSpPr>
            <p:nvPr/>
          </p:nvSpPr>
          <p:spPr bwMode="auto">
            <a:xfrm>
              <a:off x="2448" y="816"/>
              <a:ext cx="1536" cy="1536"/>
            </a:xfrm>
            <a:custGeom>
              <a:avLst/>
              <a:gdLst>
                <a:gd name="T0" fmla="*/ 0 w 1536"/>
                <a:gd name="T1" fmla="*/ 1536 h 1536"/>
                <a:gd name="T2" fmla="*/ 1536 w 1536"/>
                <a:gd name="T3" fmla="*/ 0 h 1536"/>
                <a:gd name="T4" fmla="*/ 1536 w 1536"/>
                <a:gd name="T5" fmla="*/ 1536 h 1536"/>
                <a:gd name="T6" fmla="*/ 0 w 1536"/>
                <a:gd name="T7" fmla="*/ 1536 h 1536"/>
              </a:gdLst>
              <a:ahLst/>
              <a:cxnLst>
                <a:cxn ang="0">
                  <a:pos x="T0" y="T1"/>
                </a:cxn>
                <a:cxn ang="0">
                  <a:pos x="T2" y="T3"/>
                </a:cxn>
                <a:cxn ang="0">
                  <a:pos x="T4" y="T5"/>
                </a:cxn>
                <a:cxn ang="0">
                  <a:pos x="T6" y="T7"/>
                </a:cxn>
              </a:cxnLst>
              <a:rect l="0" t="0" r="r" b="b"/>
              <a:pathLst>
                <a:path w="1536" h="1536">
                  <a:moveTo>
                    <a:pt x="0" y="1536"/>
                  </a:moveTo>
                  <a:lnTo>
                    <a:pt x="1536" y="0"/>
                  </a:lnTo>
                  <a:lnTo>
                    <a:pt x="1536" y="1536"/>
                  </a:lnTo>
                  <a:lnTo>
                    <a:pt x="0" y="1536"/>
                  </a:lnTo>
                  <a:close/>
                </a:path>
              </a:pathLst>
            </a:custGeom>
            <a:gradFill rotWithShape="0">
              <a:gsLst>
                <a:gs pos="0">
                  <a:srgbClr val="D5F0FF"/>
                </a:gs>
                <a:gs pos="100000">
                  <a:schemeClr val="bg1"/>
                </a:gs>
              </a:gsLst>
              <a:lin ang="5400000" scaled="1"/>
            </a:gradFill>
            <a:ln w="38100">
              <a:solidFill>
                <a:srgbClr val="D5F0FF"/>
              </a:solidFill>
              <a:round/>
              <a:headEnd/>
              <a:tailEnd/>
            </a:ln>
          </p:spPr>
          <p:txBody>
            <a:bodyPr/>
            <a:lstStyle/>
            <a:p>
              <a:endParaRPr lang="zh-CN" altLang="en-US"/>
            </a:p>
          </p:txBody>
        </p:sp>
        <p:grpSp>
          <p:nvGrpSpPr>
            <p:cNvPr id="37578" name="Group 2344">
              <a:extLst>
                <a:ext uri="{FF2B5EF4-FFF2-40B4-BE49-F238E27FC236}">
                  <a16:creationId xmlns="" xmlns:a16="http://schemas.microsoft.com/office/drawing/2014/main" id="{F5660BE7-C351-436F-BF01-2B8025425DD7}"/>
                </a:ext>
              </a:extLst>
            </p:cNvPr>
            <p:cNvGrpSpPr>
              <a:grpSpLocks/>
            </p:cNvGrpSpPr>
            <p:nvPr/>
          </p:nvGrpSpPr>
          <p:grpSpPr bwMode="auto">
            <a:xfrm rot="5400000">
              <a:off x="2846" y="751"/>
              <a:ext cx="1505" cy="1711"/>
              <a:chOff x="768" y="2152"/>
              <a:chExt cx="1505" cy="1711"/>
            </a:xfrm>
          </p:grpSpPr>
          <p:sp>
            <p:nvSpPr>
              <p:cNvPr id="37579" name="Freeform 2345">
                <a:extLst>
                  <a:ext uri="{FF2B5EF4-FFF2-40B4-BE49-F238E27FC236}">
                    <a16:creationId xmlns="" xmlns:a16="http://schemas.microsoft.com/office/drawing/2014/main" id="{6C8704C8-2104-4D64-8382-A011E64AF440}"/>
                  </a:ext>
                </a:extLst>
              </p:cNvPr>
              <p:cNvSpPr>
                <a:spLocks noChangeAspect="1" noChangeArrowheads="1"/>
              </p:cNvSpPr>
              <p:nvPr/>
            </p:nvSpPr>
            <p:spPr bwMode="auto">
              <a:xfrm rot="10800000">
                <a:off x="768" y="2310"/>
                <a:ext cx="1505" cy="1505"/>
              </a:xfrm>
              <a:custGeom>
                <a:avLst/>
                <a:gdLst>
                  <a:gd name="T0" fmla="*/ 0 w 480"/>
                  <a:gd name="T1" fmla="*/ 0 h 480"/>
                  <a:gd name="T2" fmla="*/ 480 w 480"/>
                  <a:gd name="T3" fmla="*/ 480 h 480"/>
                  <a:gd name="T4" fmla="*/ 0 w 480"/>
                  <a:gd name="T5" fmla="*/ 480 h 480"/>
                  <a:gd name="T6" fmla="*/ 0 w 480"/>
                  <a:gd name="T7" fmla="*/ 0 h 480"/>
                </a:gdLst>
                <a:ahLst/>
                <a:cxnLst>
                  <a:cxn ang="0">
                    <a:pos x="T0" y="T1"/>
                  </a:cxn>
                  <a:cxn ang="0">
                    <a:pos x="T2" y="T3"/>
                  </a:cxn>
                  <a:cxn ang="0">
                    <a:pos x="T4" y="T5"/>
                  </a:cxn>
                  <a:cxn ang="0">
                    <a:pos x="T6" y="T7"/>
                  </a:cxn>
                </a:cxnLst>
                <a:rect l="0" t="0" r="r" b="b"/>
                <a:pathLst>
                  <a:path w="480" h="480">
                    <a:moveTo>
                      <a:pt x="0" y="0"/>
                    </a:moveTo>
                    <a:lnTo>
                      <a:pt x="480" y="480"/>
                    </a:lnTo>
                    <a:lnTo>
                      <a:pt x="0" y="480"/>
                    </a:lnTo>
                    <a:lnTo>
                      <a:pt x="0" y="0"/>
                    </a:lnTo>
                    <a:close/>
                  </a:path>
                </a:pathLst>
              </a:custGeom>
              <a:solidFill>
                <a:srgbClr val="DDF2FF">
                  <a:alpha val="50194"/>
                </a:srgbClr>
              </a:solidFill>
              <a:ln w="9525">
                <a:solidFill>
                  <a:srgbClr val="333399"/>
                </a:solidFill>
                <a:round/>
                <a:headEnd/>
                <a:tailEnd/>
              </a:ln>
            </p:spPr>
            <p:txBody>
              <a:bodyPr/>
              <a:lstStyle/>
              <a:p>
                <a:endParaRPr lang="zh-CN" altLang="en-US"/>
              </a:p>
            </p:txBody>
          </p:sp>
          <p:sp>
            <p:nvSpPr>
              <p:cNvPr id="37580" name="Freeform 2346">
                <a:extLst>
                  <a:ext uri="{FF2B5EF4-FFF2-40B4-BE49-F238E27FC236}">
                    <a16:creationId xmlns="" xmlns:a16="http://schemas.microsoft.com/office/drawing/2014/main" id="{1D7043D3-39D0-40BC-92C0-EDE01A272A29}"/>
                  </a:ext>
                </a:extLst>
              </p:cNvPr>
              <p:cNvSpPr>
                <a:spLocks noChangeArrowheads="1"/>
              </p:cNvSpPr>
              <p:nvPr/>
            </p:nvSpPr>
            <p:spPr bwMode="auto">
              <a:xfrm rot="10800000">
                <a:off x="1488" y="2598"/>
                <a:ext cx="480" cy="480"/>
              </a:xfrm>
              <a:custGeom>
                <a:avLst/>
                <a:gdLst>
                  <a:gd name="T0" fmla="*/ 0 w 480"/>
                  <a:gd name="T1" fmla="*/ 0 h 480"/>
                  <a:gd name="T2" fmla="*/ 480 w 480"/>
                  <a:gd name="T3" fmla="*/ 480 h 480"/>
                  <a:gd name="T4" fmla="*/ 0 w 480"/>
                  <a:gd name="T5" fmla="*/ 480 h 480"/>
                  <a:gd name="T6" fmla="*/ 0 w 480"/>
                  <a:gd name="T7" fmla="*/ 0 h 480"/>
                </a:gdLst>
                <a:ahLst/>
                <a:cxnLst>
                  <a:cxn ang="0">
                    <a:pos x="T0" y="T1"/>
                  </a:cxn>
                  <a:cxn ang="0">
                    <a:pos x="T2" y="T3"/>
                  </a:cxn>
                  <a:cxn ang="0">
                    <a:pos x="T4" y="T5"/>
                  </a:cxn>
                  <a:cxn ang="0">
                    <a:pos x="T6" y="T7"/>
                  </a:cxn>
                </a:cxnLst>
                <a:rect l="0" t="0" r="r" b="b"/>
                <a:pathLst>
                  <a:path w="480" h="480">
                    <a:moveTo>
                      <a:pt x="0" y="0"/>
                    </a:moveTo>
                    <a:lnTo>
                      <a:pt x="480" y="480"/>
                    </a:lnTo>
                    <a:lnTo>
                      <a:pt x="0" y="480"/>
                    </a:lnTo>
                    <a:lnTo>
                      <a:pt x="0" y="0"/>
                    </a:lnTo>
                    <a:close/>
                  </a:path>
                </a:pathLst>
              </a:custGeom>
              <a:noFill/>
              <a:ln w="9525">
                <a:solidFill>
                  <a:srgbClr val="333399"/>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grpSp>
            <p:nvGrpSpPr>
              <p:cNvPr id="37581" name="Group 2347">
                <a:extLst>
                  <a:ext uri="{FF2B5EF4-FFF2-40B4-BE49-F238E27FC236}">
                    <a16:creationId xmlns="" xmlns:a16="http://schemas.microsoft.com/office/drawing/2014/main" id="{B2316D1C-8A82-48D2-B6A7-4772C60BBD6E}"/>
                  </a:ext>
                </a:extLst>
              </p:cNvPr>
              <p:cNvGrpSpPr>
                <a:grpSpLocks/>
              </p:cNvGrpSpPr>
              <p:nvPr/>
            </p:nvGrpSpPr>
            <p:grpSpPr bwMode="auto">
              <a:xfrm>
                <a:off x="1403" y="2152"/>
                <a:ext cx="347" cy="1711"/>
                <a:chOff x="1737" y="1048"/>
                <a:chExt cx="347" cy="1711"/>
              </a:xfrm>
            </p:grpSpPr>
            <p:grpSp>
              <p:nvGrpSpPr>
                <p:cNvPr id="37582" name="Group 2348">
                  <a:extLst>
                    <a:ext uri="{FF2B5EF4-FFF2-40B4-BE49-F238E27FC236}">
                      <a16:creationId xmlns="" xmlns:a16="http://schemas.microsoft.com/office/drawing/2014/main" id="{01BE5169-9080-4C32-B1FD-0B12B0AC4F60}"/>
                    </a:ext>
                  </a:extLst>
                </p:cNvPr>
                <p:cNvGrpSpPr>
                  <a:grpSpLocks/>
                </p:cNvGrpSpPr>
                <p:nvPr/>
              </p:nvGrpSpPr>
              <p:grpSpPr bwMode="auto">
                <a:xfrm rot="-8100000">
                  <a:off x="1153" y="1955"/>
                  <a:ext cx="1560" cy="48"/>
                  <a:chOff x="288" y="3658"/>
                  <a:chExt cx="4560" cy="86"/>
                </a:xfrm>
              </p:grpSpPr>
              <p:grpSp>
                <p:nvGrpSpPr>
                  <p:cNvPr id="37583" name="Group 2349">
                    <a:extLst>
                      <a:ext uri="{FF2B5EF4-FFF2-40B4-BE49-F238E27FC236}">
                        <a16:creationId xmlns="" xmlns:a16="http://schemas.microsoft.com/office/drawing/2014/main" id="{B6C3BC6B-F050-452B-82F5-D4A32EB378EE}"/>
                      </a:ext>
                    </a:extLst>
                  </p:cNvPr>
                  <p:cNvGrpSpPr>
                    <a:grpSpLocks/>
                  </p:cNvGrpSpPr>
                  <p:nvPr/>
                </p:nvGrpSpPr>
                <p:grpSpPr bwMode="auto">
                  <a:xfrm>
                    <a:off x="288" y="3658"/>
                    <a:ext cx="4464" cy="86"/>
                    <a:chOff x="288" y="3658"/>
                    <a:chExt cx="4464" cy="86"/>
                  </a:xfrm>
                </p:grpSpPr>
                <p:sp>
                  <p:nvSpPr>
                    <p:cNvPr id="37584" name="Line 2350">
                      <a:extLst>
                        <a:ext uri="{FF2B5EF4-FFF2-40B4-BE49-F238E27FC236}">
                          <a16:creationId xmlns="" xmlns:a16="http://schemas.microsoft.com/office/drawing/2014/main" id="{C0FC7D0F-1DCA-462B-952D-F98CF1598A7A}"/>
                        </a:ext>
                      </a:extLst>
                    </p:cNvPr>
                    <p:cNvSpPr>
                      <a:spLocks noChangeShapeType="1"/>
                    </p:cNvSpPr>
                    <p:nvPr/>
                  </p:nvSpPr>
                  <p:spPr bwMode="auto">
                    <a:xfrm>
                      <a:off x="288" y="3658"/>
                      <a:ext cx="0" cy="77"/>
                    </a:xfrm>
                    <a:prstGeom prst="line">
                      <a:avLst/>
                    </a:prstGeom>
                    <a:noFill/>
                    <a:ln w="6350">
                      <a:solidFill>
                        <a:schemeClr val="hlink"/>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585" name="Line 2351">
                      <a:extLst>
                        <a:ext uri="{FF2B5EF4-FFF2-40B4-BE49-F238E27FC236}">
                          <a16:creationId xmlns="" xmlns:a16="http://schemas.microsoft.com/office/drawing/2014/main" id="{33655159-7D0D-490F-B36A-B32592BA7580}"/>
                        </a:ext>
                      </a:extLst>
                    </p:cNvPr>
                    <p:cNvSpPr>
                      <a:spLocks noChangeShapeType="1"/>
                    </p:cNvSpPr>
                    <p:nvPr/>
                  </p:nvSpPr>
                  <p:spPr bwMode="auto">
                    <a:xfrm>
                      <a:off x="336"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586" name="Line 2352">
                      <a:extLst>
                        <a:ext uri="{FF2B5EF4-FFF2-40B4-BE49-F238E27FC236}">
                          <a16:creationId xmlns="" xmlns:a16="http://schemas.microsoft.com/office/drawing/2014/main" id="{8CB3D621-012A-4C47-A9E6-7275E2183C55}"/>
                        </a:ext>
                      </a:extLst>
                    </p:cNvPr>
                    <p:cNvSpPr>
                      <a:spLocks noChangeShapeType="1"/>
                    </p:cNvSpPr>
                    <p:nvPr/>
                  </p:nvSpPr>
                  <p:spPr bwMode="auto">
                    <a:xfrm>
                      <a:off x="384"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587" name="Line 2353">
                      <a:extLst>
                        <a:ext uri="{FF2B5EF4-FFF2-40B4-BE49-F238E27FC236}">
                          <a16:creationId xmlns="" xmlns:a16="http://schemas.microsoft.com/office/drawing/2014/main" id="{458DE4B6-9A57-4E87-B6F3-2BC1FFCA4283}"/>
                        </a:ext>
                      </a:extLst>
                    </p:cNvPr>
                    <p:cNvSpPr>
                      <a:spLocks noChangeShapeType="1"/>
                    </p:cNvSpPr>
                    <p:nvPr/>
                  </p:nvSpPr>
                  <p:spPr bwMode="auto">
                    <a:xfrm>
                      <a:off x="432"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588" name="Line 2354">
                      <a:extLst>
                        <a:ext uri="{FF2B5EF4-FFF2-40B4-BE49-F238E27FC236}">
                          <a16:creationId xmlns="" xmlns:a16="http://schemas.microsoft.com/office/drawing/2014/main" id="{68D434F2-7F61-4F6D-8672-45151446B681}"/>
                        </a:ext>
                      </a:extLst>
                    </p:cNvPr>
                    <p:cNvSpPr>
                      <a:spLocks noChangeShapeType="1"/>
                    </p:cNvSpPr>
                    <p:nvPr/>
                  </p:nvSpPr>
                  <p:spPr bwMode="auto">
                    <a:xfrm>
                      <a:off x="480"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589" name="Line 2355">
                      <a:extLst>
                        <a:ext uri="{FF2B5EF4-FFF2-40B4-BE49-F238E27FC236}">
                          <a16:creationId xmlns="" xmlns:a16="http://schemas.microsoft.com/office/drawing/2014/main" id="{2D1F9421-DFE0-4088-9410-D0403A42A728}"/>
                        </a:ext>
                      </a:extLst>
                    </p:cNvPr>
                    <p:cNvSpPr>
                      <a:spLocks noChangeShapeType="1"/>
                    </p:cNvSpPr>
                    <p:nvPr/>
                  </p:nvSpPr>
                  <p:spPr bwMode="auto">
                    <a:xfrm>
                      <a:off x="528" y="3658"/>
                      <a:ext cx="0" cy="6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590" name="Line 2356">
                      <a:extLst>
                        <a:ext uri="{FF2B5EF4-FFF2-40B4-BE49-F238E27FC236}">
                          <a16:creationId xmlns="" xmlns:a16="http://schemas.microsoft.com/office/drawing/2014/main" id="{E2FBB1B8-C645-4812-B41B-2FA686C88F69}"/>
                        </a:ext>
                      </a:extLst>
                    </p:cNvPr>
                    <p:cNvSpPr>
                      <a:spLocks noChangeShapeType="1"/>
                    </p:cNvSpPr>
                    <p:nvPr/>
                  </p:nvSpPr>
                  <p:spPr bwMode="auto">
                    <a:xfrm>
                      <a:off x="576" y="3658"/>
                      <a:ext cx="0" cy="42"/>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591" name="Line 2357">
                      <a:extLst>
                        <a:ext uri="{FF2B5EF4-FFF2-40B4-BE49-F238E27FC236}">
                          <a16:creationId xmlns="" xmlns:a16="http://schemas.microsoft.com/office/drawing/2014/main" id="{2ECB8FDA-B75F-4455-950B-AC68BF273037}"/>
                        </a:ext>
                      </a:extLst>
                    </p:cNvPr>
                    <p:cNvSpPr>
                      <a:spLocks noChangeShapeType="1"/>
                    </p:cNvSpPr>
                    <p:nvPr/>
                  </p:nvSpPr>
                  <p:spPr bwMode="auto">
                    <a:xfrm>
                      <a:off x="624" y="3658"/>
                      <a:ext cx="0" cy="42"/>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592" name="Line 2358">
                      <a:extLst>
                        <a:ext uri="{FF2B5EF4-FFF2-40B4-BE49-F238E27FC236}">
                          <a16:creationId xmlns="" xmlns:a16="http://schemas.microsoft.com/office/drawing/2014/main" id="{CDBBEB7F-4A5F-477A-BAE6-FE0DED1C27FE}"/>
                        </a:ext>
                      </a:extLst>
                    </p:cNvPr>
                    <p:cNvSpPr>
                      <a:spLocks noChangeShapeType="1"/>
                    </p:cNvSpPr>
                    <p:nvPr/>
                  </p:nvSpPr>
                  <p:spPr bwMode="auto">
                    <a:xfrm>
                      <a:off x="672" y="3658"/>
                      <a:ext cx="0" cy="42"/>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593" name="Line 2359">
                      <a:extLst>
                        <a:ext uri="{FF2B5EF4-FFF2-40B4-BE49-F238E27FC236}">
                          <a16:creationId xmlns="" xmlns:a16="http://schemas.microsoft.com/office/drawing/2014/main" id="{9FB13C9B-A5E5-425A-A2CE-C152E1BFA14B}"/>
                        </a:ext>
                      </a:extLst>
                    </p:cNvPr>
                    <p:cNvSpPr>
                      <a:spLocks noChangeShapeType="1"/>
                    </p:cNvSpPr>
                    <p:nvPr/>
                  </p:nvSpPr>
                  <p:spPr bwMode="auto">
                    <a:xfrm>
                      <a:off x="720" y="3658"/>
                      <a:ext cx="0" cy="42"/>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594" name="Line 2360">
                      <a:extLst>
                        <a:ext uri="{FF2B5EF4-FFF2-40B4-BE49-F238E27FC236}">
                          <a16:creationId xmlns="" xmlns:a16="http://schemas.microsoft.com/office/drawing/2014/main" id="{77BD4663-5173-4E0D-A2AE-7A82AAB3FDE2}"/>
                        </a:ext>
                      </a:extLst>
                    </p:cNvPr>
                    <p:cNvSpPr>
                      <a:spLocks noChangeShapeType="1"/>
                    </p:cNvSpPr>
                    <p:nvPr/>
                  </p:nvSpPr>
                  <p:spPr bwMode="auto">
                    <a:xfrm>
                      <a:off x="768" y="3658"/>
                      <a:ext cx="0" cy="69"/>
                    </a:xfrm>
                    <a:prstGeom prst="line">
                      <a:avLst/>
                    </a:prstGeom>
                    <a:noFill/>
                    <a:ln w="6350">
                      <a:solidFill>
                        <a:schemeClr val="hlink"/>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595" name="Line 2361">
                      <a:extLst>
                        <a:ext uri="{FF2B5EF4-FFF2-40B4-BE49-F238E27FC236}">
                          <a16:creationId xmlns="" xmlns:a16="http://schemas.microsoft.com/office/drawing/2014/main" id="{0ADD4B7F-28F9-4931-8BAB-97574598B365}"/>
                        </a:ext>
                      </a:extLst>
                    </p:cNvPr>
                    <p:cNvSpPr>
                      <a:spLocks noChangeShapeType="1"/>
                    </p:cNvSpPr>
                    <p:nvPr/>
                  </p:nvSpPr>
                  <p:spPr bwMode="auto">
                    <a:xfrm>
                      <a:off x="816"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596" name="Line 2362">
                      <a:extLst>
                        <a:ext uri="{FF2B5EF4-FFF2-40B4-BE49-F238E27FC236}">
                          <a16:creationId xmlns="" xmlns:a16="http://schemas.microsoft.com/office/drawing/2014/main" id="{1317688A-9955-4AB9-92A0-945DA03DC320}"/>
                        </a:ext>
                      </a:extLst>
                    </p:cNvPr>
                    <p:cNvSpPr>
                      <a:spLocks noChangeShapeType="1"/>
                    </p:cNvSpPr>
                    <p:nvPr/>
                  </p:nvSpPr>
                  <p:spPr bwMode="auto">
                    <a:xfrm>
                      <a:off x="864"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597" name="Line 2363">
                      <a:extLst>
                        <a:ext uri="{FF2B5EF4-FFF2-40B4-BE49-F238E27FC236}">
                          <a16:creationId xmlns="" xmlns:a16="http://schemas.microsoft.com/office/drawing/2014/main" id="{033073B3-D060-4532-B66F-E6CA94D15706}"/>
                        </a:ext>
                      </a:extLst>
                    </p:cNvPr>
                    <p:cNvSpPr>
                      <a:spLocks noChangeShapeType="1"/>
                    </p:cNvSpPr>
                    <p:nvPr/>
                  </p:nvSpPr>
                  <p:spPr bwMode="auto">
                    <a:xfrm>
                      <a:off x="912"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598" name="Line 2364">
                      <a:extLst>
                        <a:ext uri="{FF2B5EF4-FFF2-40B4-BE49-F238E27FC236}">
                          <a16:creationId xmlns="" xmlns:a16="http://schemas.microsoft.com/office/drawing/2014/main" id="{3F301BEF-C0FF-48D5-8985-8636B590A6B9}"/>
                        </a:ext>
                      </a:extLst>
                    </p:cNvPr>
                    <p:cNvSpPr>
                      <a:spLocks noChangeShapeType="1"/>
                    </p:cNvSpPr>
                    <p:nvPr/>
                  </p:nvSpPr>
                  <p:spPr bwMode="auto">
                    <a:xfrm>
                      <a:off x="960" y="3658"/>
                      <a:ext cx="0" cy="6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599" name="Line 2365">
                      <a:extLst>
                        <a:ext uri="{FF2B5EF4-FFF2-40B4-BE49-F238E27FC236}">
                          <a16:creationId xmlns="" xmlns:a16="http://schemas.microsoft.com/office/drawing/2014/main" id="{3374DD59-4733-45C4-AF98-F1EAE1DD251A}"/>
                        </a:ext>
                      </a:extLst>
                    </p:cNvPr>
                    <p:cNvSpPr>
                      <a:spLocks noChangeShapeType="1"/>
                    </p:cNvSpPr>
                    <p:nvPr/>
                  </p:nvSpPr>
                  <p:spPr bwMode="auto">
                    <a:xfrm>
                      <a:off x="1008"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600" name="Line 2366">
                      <a:extLst>
                        <a:ext uri="{FF2B5EF4-FFF2-40B4-BE49-F238E27FC236}">
                          <a16:creationId xmlns="" xmlns:a16="http://schemas.microsoft.com/office/drawing/2014/main" id="{8553534B-EBC0-4A5F-B7AF-3284800545C2}"/>
                        </a:ext>
                      </a:extLst>
                    </p:cNvPr>
                    <p:cNvSpPr>
                      <a:spLocks noChangeShapeType="1"/>
                    </p:cNvSpPr>
                    <p:nvPr/>
                  </p:nvSpPr>
                  <p:spPr bwMode="auto">
                    <a:xfrm>
                      <a:off x="1056"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601" name="Line 2367">
                      <a:extLst>
                        <a:ext uri="{FF2B5EF4-FFF2-40B4-BE49-F238E27FC236}">
                          <a16:creationId xmlns="" xmlns:a16="http://schemas.microsoft.com/office/drawing/2014/main" id="{933AC03B-7D2F-4AAE-9DB4-C4843A90618C}"/>
                        </a:ext>
                      </a:extLst>
                    </p:cNvPr>
                    <p:cNvSpPr>
                      <a:spLocks noChangeShapeType="1"/>
                    </p:cNvSpPr>
                    <p:nvPr/>
                  </p:nvSpPr>
                  <p:spPr bwMode="auto">
                    <a:xfrm>
                      <a:off x="1104"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602" name="Line 2368">
                      <a:extLst>
                        <a:ext uri="{FF2B5EF4-FFF2-40B4-BE49-F238E27FC236}">
                          <a16:creationId xmlns="" xmlns:a16="http://schemas.microsoft.com/office/drawing/2014/main" id="{425D9BE5-7F2F-4802-A117-DC1225D79B19}"/>
                        </a:ext>
                      </a:extLst>
                    </p:cNvPr>
                    <p:cNvSpPr>
                      <a:spLocks noChangeShapeType="1"/>
                    </p:cNvSpPr>
                    <p:nvPr/>
                  </p:nvSpPr>
                  <p:spPr bwMode="auto">
                    <a:xfrm>
                      <a:off x="1152"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603" name="Line 2369">
                      <a:extLst>
                        <a:ext uri="{FF2B5EF4-FFF2-40B4-BE49-F238E27FC236}">
                          <a16:creationId xmlns="" xmlns:a16="http://schemas.microsoft.com/office/drawing/2014/main" id="{891F8996-5506-4070-B236-30B2B9DE0D8D}"/>
                        </a:ext>
                      </a:extLst>
                    </p:cNvPr>
                    <p:cNvSpPr>
                      <a:spLocks noChangeShapeType="1"/>
                    </p:cNvSpPr>
                    <p:nvPr/>
                  </p:nvSpPr>
                  <p:spPr bwMode="auto">
                    <a:xfrm>
                      <a:off x="1200" y="3658"/>
                      <a:ext cx="0" cy="86"/>
                    </a:xfrm>
                    <a:prstGeom prst="line">
                      <a:avLst/>
                    </a:prstGeom>
                    <a:noFill/>
                    <a:ln w="6350">
                      <a:solidFill>
                        <a:schemeClr val="hlink"/>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604" name="Line 2370">
                      <a:extLst>
                        <a:ext uri="{FF2B5EF4-FFF2-40B4-BE49-F238E27FC236}">
                          <a16:creationId xmlns="" xmlns:a16="http://schemas.microsoft.com/office/drawing/2014/main" id="{176FB8FC-2A1A-4EFA-9311-2819521D87FA}"/>
                        </a:ext>
                      </a:extLst>
                    </p:cNvPr>
                    <p:cNvSpPr>
                      <a:spLocks noChangeShapeType="1"/>
                    </p:cNvSpPr>
                    <p:nvPr/>
                  </p:nvSpPr>
                  <p:spPr bwMode="auto">
                    <a:xfrm>
                      <a:off x="1248"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605" name="Line 2371">
                      <a:extLst>
                        <a:ext uri="{FF2B5EF4-FFF2-40B4-BE49-F238E27FC236}">
                          <a16:creationId xmlns="" xmlns:a16="http://schemas.microsoft.com/office/drawing/2014/main" id="{E3C18EB4-233E-4B81-A254-89633DCD3486}"/>
                        </a:ext>
                      </a:extLst>
                    </p:cNvPr>
                    <p:cNvSpPr>
                      <a:spLocks noChangeShapeType="1"/>
                    </p:cNvSpPr>
                    <p:nvPr/>
                  </p:nvSpPr>
                  <p:spPr bwMode="auto">
                    <a:xfrm>
                      <a:off x="1296"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606" name="Line 2372">
                      <a:extLst>
                        <a:ext uri="{FF2B5EF4-FFF2-40B4-BE49-F238E27FC236}">
                          <a16:creationId xmlns="" xmlns:a16="http://schemas.microsoft.com/office/drawing/2014/main" id="{0F7D2D05-5C52-454E-BB39-D3767077F3B6}"/>
                        </a:ext>
                      </a:extLst>
                    </p:cNvPr>
                    <p:cNvSpPr>
                      <a:spLocks noChangeShapeType="1"/>
                    </p:cNvSpPr>
                    <p:nvPr/>
                  </p:nvSpPr>
                  <p:spPr bwMode="auto">
                    <a:xfrm>
                      <a:off x="1344"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607" name="Line 2373">
                      <a:extLst>
                        <a:ext uri="{FF2B5EF4-FFF2-40B4-BE49-F238E27FC236}">
                          <a16:creationId xmlns="" xmlns:a16="http://schemas.microsoft.com/office/drawing/2014/main" id="{A9224415-8FBB-4DCC-AF2D-A0E027650B9E}"/>
                        </a:ext>
                      </a:extLst>
                    </p:cNvPr>
                    <p:cNvSpPr>
                      <a:spLocks noChangeShapeType="1"/>
                    </p:cNvSpPr>
                    <p:nvPr/>
                  </p:nvSpPr>
                  <p:spPr bwMode="auto">
                    <a:xfrm>
                      <a:off x="1392"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608" name="Line 2374">
                      <a:extLst>
                        <a:ext uri="{FF2B5EF4-FFF2-40B4-BE49-F238E27FC236}">
                          <a16:creationId xmlns="" xmlns:a16="http://schemas.microsoft.com/office/drawing/2014/main" id="{B66345CF-1D05-4734-A213-0D0F1AD59F5A}"/>
                        </a:ext>
                      </a:extLst>
                    </p:cNvPr>
                    <p:cNvSpPr>
                      <a:spLocks noChangeShapeType="1"/>
                    </p:cNvSpPr>
                    <p:nvPr/>
                  </p:nvSpPr>
                  <p:spPr bwMode="auto">
                    <a:xfrm>
                      <a:off x="1440" y="3658"/>
                      <a:ext cx="0" cy="6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609" name="Line 2375">
                      <a:extLst>
                        <a:ext uri="{FF2B5EF4-FFF2-40B4-BE49-F238E27FC236}">
                          <a16:creationId xmlns="" xmlns:a16="http://schemas.microsoft.com/office/drawing/2014/main" id="{503271CA-996B-4010-BCF1-7D9D4CD9F071}"/>
                        </a:ext>
                      </a:extLst>
                    </p:cNvPr>
                    <p:cNvSpPr>
                      <a:spLocks noChangeShapeType="1"/>
                    </p:cNvSpPr>
                    <p:nvPr/>
                  </p:nvSpPr>
                  <p:spPr bwMode="auto">
                    <a:xfrm>
                      <a:off x="1488"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610" name="Line 2376">
                      <a:extLst>
                        <a:ext uri="{FF2B5EF4-FFF2-40B4-BE49-F238E27FC236}">
                          <a16:creationId xmlns="" xmlns:a16="http://schemas.microsoft.com/office/drawing/2014/main" id="{9A8A1979-469B-46BC-B191-153DBE6D7616}"/>
                        </a:ext>
                      </a:extLst>
                    </p:cNvPr>
                    <p:cNvSpPr>
                      <a:spLocks noChangeShapeType="1"/>
                    </p:cNvSpPr>
                    <p:nvPr/>
                  </p:nvSpPr>
                  <p:spPr bwMode="auto">
                    <a:xfrm>
                      <a:off x="1536"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611" name="Line 2377">
                      <a:extLst>
                        <a:ext uri="{FF2B5EF4-FFF2-40B4-BE49-F238E27FC236}">
                          <a16:creationId xmlns="" xmlns:a16="http://schemas.microsoft.com/office/drawing/2014/main" id="{BAF9A7D2-4E6B-4044-8755-05C51CF29B2F}"/>
                        </a:ext>
                      </a:extLst>
                    </p:cNvPr>
                    <p:cNvSpPr>
                      <a:spLocks noChangeShapeType="1"/>
                    </p:cNvSpPr>
                    <p:nvPr/>
                  </p:nvSpPr>
                  <p:spPr bwMode="auto">
                    <a:xfrm>
                      <a:off x="1584"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612" name="Line 2378">
                      <a:extLst>
                        <a:ext uri="{FF2B5EF4-FFF2-40B4-BE49-F238E27FC236}">
                          <a16:creationId xmlns="" xmlns:a16="http://schemas.microsoft.com/office/drawing/2014/main" id="{C5F5C396-2506-44D9-84BF-CDA70C000629}"/>
                        </a:ext>
                      </a:extLst>
                    </p:cNvPr>
                    <p:cNvSpPr>
                      <a:spLocks noChangeShapeType="1"/>
                    </p:cNvSpPr>
                    <p:nvPr/>
                  </p:nvSpPr>
                  <p:spPr bwMode="auto">
                    <a:xfrm>
                      <a:off x="1632"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613" name="Line 2379">
                      <a:extLst>
                        <a:ext uri="{FF2B5EF4-FFF2-40B4-BE49-F238E27FC236}">
                          <a16:creationId xmlns="" xmlns:a16="http://schemas.microsoft.com/office/drawing/2014/main" id="{494DA40D-D681-4690-B521-332956588EDD}"/>
                        </a:ext>
                      </a:extLst>
                    </p:cNvPr>
                    <p:cNvSpPr>
                      <a:spLocks noChangeShapeType="1"/>
                    </p:cNvSpPr>
                    <p:nvPr/>
                  </p:nvSpPr>
                  <p:spPr bwMode="auto">
                    <a:xfrm>
                      <a:off x="1680" y="3658"/>
                      <a:ext cx="0" cy="86"/>
                    </a:xfrm>
                    <a:prstGeom prst="line">
                      <a:avLst/>
                    </a:prstGeom>
                    <a:noFill/>
                    <a:ln w="6350">
                      <a:solidFill>
                        <a:schemeClr val="hlink"/>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614" name="Line 2380">
                      <a:extLst>
                        <a:ext uri="{FF2B5EF4-FFF2-40B4-BE49-F238E27FC236}">
                          <a16:creationId xmlns="" xmlns:a16="http://schemas.microsoft.com/office/drawing/2014/main" id="{ED916A58-CB84-44E9-A9F1-2CD314BBA744}"/>
                        </a:ext>
                      </a:extLst>
                    </p:cNvPr>
                    <p:cNvSpPr>
                      <a:spLocks noChangeShapeType="1"/>
                    </p:cNvSpPr>
                    <p:nvPr/>
                  </p:nvSpPr>
                  <p:spPr bwMode="auto">
                    <a:xfrm>
                      <a:off x="1728"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615" name="Line 2381">
                      <a:extLst>
                        <a:ext uri="{FF2B5EF4-FFF2-40B4-BE49-F238E27FC236}">
                          <a16:creationId xmlns="" xmlns:a16="http://schemas.microsoft.com/office/drawing/2014/main" id="{819E867D-6161-4E11-9DC0-55EA4F601D0F}"/>
                        </a:ext>
                      </a:extLst>
                    </p:cNvPr>
                    <p:cNvSpPr>
                      <a:spLocks noChangeShapeType="1"/>
                    </p:cNvSpPr>
                    <p:nvPr/>
                  </p:nvSpPr>
                  <p:spPr bwMode="auto">
                    <a:xfrm>
                      <a:off x="1776"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616" name="Line 2382">
                      <a:extLst>
                        <a:ext uri="{FF2B5EF4-FFF2-40B4-BE49-F238E27FC236}">
                          <a16:creationId xmlns="" xmlns:a16="http://schemas.microsoft.com/office/drawing/2014/main" id="{93F8C5AD-5333-48CF-BD5F-45DFEA4FFC98}"/>
                        </a:ext>
                      </a:extLst>
                    </p:cNvPr>
                    <p:cNvSpPr>
                      <a:spLocks noChangeShapeType="1"/>
                    </p:cNvSpPr>
                    <p:nvPr/>
                  </p:nvSpPr>
                  <p:spPr bwMode="auto">
                    <a:xfrm>
                      <a:off x="1824"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617" name="Line 2383">
                      <a:extLst>
                        <a:ext uri="{FF2B5EF4-FFF2-40B4-BE49-F238E27FC236}">
                          <a16:creationId xmlns="" xmlns:a16="http://schemas.microsoft.com/office/drawing/2014/main" id="{08881542-BB30-4ED1-92B9-5906C6287A8B}"/>
                        </a:ext>
                      </a:extLst>
                    </p:cNvPr>
                    <p:cNvSpPr>
                      <a:spLocks noChangeShapeType="1"/>
                    </p:cNvSpPr>
                    <p:nvPr/>
                  </p:nvSpPr>
                  <p:spPr bwMode="auto">
                    <a:xfrm>
                      <a:off x="1872" y="3658"/>
                      <a:ext cx="0" cy="6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618" name="Line 2384">
                      <a:extLst>
                        <a:ext uri="{FF2B5EF4-FFF2-40B4-BE49-F238E27FC236}">
                          <a16:creationId xmlns="" xmlns:a16="http://schemas.microsoft.com/office/drawing/2014/main" id="{22AC1724-9E51-410B-897C-0927E4F0F614}"/>
                        </a:ext>
                      </a:extLst>
                    </p:cNvPr>
                    <p:cNvSpPr>
                      <a:spLocks noChangeShapeType="1"/>
                    </p:cNvSpPr>
                    <p:nvPr/>
                  </p:nvSpPr>
                  <p:spPr bwMode="auto">
                    <a:xfrm>
                      <a:off x="1920"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619" name="Line 2385">
                      <a:extLst>
                        <a:ext uri="{FF2B5EF4-FFF2-40B4-BE49-F238E27FC236}">
                          <a16:creationId xmlns="" xmlns:a16="http://schemas.microsoft.com/office/drawing/2014/main" id="{ABCFBAAE-71A6-41D3-B30B-918DFC0A24F4}"/>
                        </a:ext>
                      </a:extLst>
                    </p:cNvPr>
                    <p:cNvSpPr>
                      <a:spLocks noChangeShapeType="1"/>
                    </p:cNvSpPr>
                    <p:nvPr/>
                  </p:nvSpPr>
                  <p:spPr bwMode="auto">
                    <a:xfrm>
                      <a:off x="1968"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620" name="Line 2386">
                      <a:extLst>
                        <a:ext uri="{FF2B5EF4-FFF2-40B4-BE49-F238E27FC236}">
                          <a16:creationId xmlns="" xmlns:a16="http://schemas.microsoft.com/office/drawing/2014/main" id="{925E542A-7777-41DE-ABA8-00F31BF363DC}"/>
                        </a:ext>
                      </a:extLst>
                    </p:cNvPr>
                    <p:cNvSpPr>
                      <a:spLocks noChangeShapeType="1"/>
                    </p:cNvSpPr>
                    <p:nvPr/>
                  </p:nvSpPr>
                  <p:spPr bwMode="auto">
                    <a:xfrm>
                      <a:off x="2016"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621" name="Line 2387">
                      <a:extLst>
                        <a:ext uri="{FF2B5EF4-FFF2-40B4-BE49-F238E27FC236}">
                          <a16:creationId xmlns="" xmlns:a16="http://schemas.microsoft.com/office/drawing/2014/main" id="{39E75C8C-FEB3-49F8-A967-079CC17F3E52}"/>
                        </a:ext>
                      </a:extLst>
                    </p:cNvPr>
                    <p:cNvSpPr>
                      <a:spLocks noChangeShapeType="1"/>
                    </p:cNvSpPr>
                    <p:nvPr/>
                  </p:nvSpPr>
                  <p:spPr bwMode="auto">
                    <a:xfrm>
                      <a:off x="2064"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622" name="Line 2388">
                      <a:extLst>
                        <a:ext uri="{FF2B5EF4-FFF2-40B4-BE49-F238E27FC236}">
                          <a16:creationId xmlns="" xmlns:a16="http://schemas.microsoft.com/office/drawing/2014/main" id="{633B3536-9547-4796-A21F-3A591E61B280}"/>
                        </a:ext>
                      </a:extLst>
                    </p:cNvPr>
                    <p:cNvSpPr>
                      <a:spLocks noChangeShapeType="1"/>
                    </p:cNvSpPr>
                    <p:nvPr/>
                  </p:nvSpPr>
                  <p:spPr bwMode="auto">
                    <a:xfrm>
                      <a:off x="2112" y="3658"/>
                      <a:ext cx="0" cy="86"/>
                    </a:xfrm>
                    <a:prstGeom prst="line">
                      <a:avLst/>
                    </a:prstGeom>
                    <a:noFill/>
                    <a:ln w="6350">
                      <a:solidFill>
                        <a:schemeClr val="hlink"/>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623" name="Line 2389">
                      <a:extLst>
                        <a:ext uri="{FF2B5EF4-FFF2-40B4-BE49-F238E27FC236}">
                          <a16:creationId xmlns="" xmlns:a16="http://schemas.microsoft.com/office/drawing/2014/main" id="{06AE2858-A0FC-4729-8B78-D2881C8BB89B}"/>
                        </a:ext>
                      </a:extLst>
                    </p:cNvPr>
                    <p:cNvSpPr>
                      <a:spLocks noChangeShapeType="1"/>
                    </p:cNvSpPr>
                    <p:nvPr/>
                  </p:nvSpPr>
                  <p:spPr bwMode="auto">
                    <a:xfrm>
                      <a:off x="2160"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624" name="Line 2390">
                      <a:extLst>
                        <a:ext uri="{FF2B5EF4-FFF2-40B4-BE49-F238E27FC236}">
                          <a16:creationId xmlns="" xmlns:a16="http://schemas.microsoft.com/office/drawing/2014/main" id="{3DEB47AF-57A7-49F6-96EC-364C5F283241}"/>
                        </a:ext>
                      </a:extLst>
                    </p:cNvPr>
                    <p:cNvSpPr>
                      <a:spLocks noChangeShapeType="1"/>
                    </p:cNvSpPr>
                    <p:nvPr/>
                  </p:nvSpPr>
                  <p:spPr bwMode="auto">
                    <a:xfrm>
                      <a:off x="2208"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625" name="Line 2391">
                      <a:extLst>
                        <a:ext uri="{FF2B5EF4-FFF2-40B4-BE49-F238E27FC236}">
                          <a16:creationId xmlns="" xmlns:a16="http://schemas.microsoft.com/office/drawing/2014/main" id="{ABA3D752-31CB-45B1-80D0-35BC9759F3EB}"/>
                        </a:ext>
                      </a:extLst>
                    </p:cNvPr>
                    <p:cNvSpPr>
                      <a:spLocks noChangeShapeType="1"/>
                    </p:cNvSpPr>
                    <p:nvPr/>
                  </p:nvSpPr>
                  <p:spPr bwMode="auto">
                    <a:xfrm>
                      <a:off x="2256"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626" name="Line 2392">
                      <a:extLst>
                        <a:ext uri="{FF2B5EF4-FFF2-40B4-BE49-F238E27FC236}">
                          <a16:creationId xmlns="" xmlns:a16="http://schemas.microsoft.com/office/drawing/2014/main" id="{536B5B42-7417-47BB-B93A-8C3E9B8111AF}"/>
                        </a:ext>
                      </a:extLst>
                    </p:cNvPr>
                    <p:cNvSpPr>
                      <a:spLocks noChangeShapeType="1"/>
                    </p:cNvSpPr>
                    <p:nvPr/>
                  </p:nvSpPr>
                  <p:spPr bwMode="auto">
                    <a:xfrm>
                      <a:off x="2304"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627" name="Line 2393">
                      <a:extLst>
                        <a:ext uri="{FF2B5EF4-FFF2-40B4-BE49-F238E27FC236}">
                          <a16:creationId xmlns="" xmlns:a16="http://schemas.microsoft.com/office/drawing/2014/main" id="{53E5B9BB-2ABB-45B0-BFA4-00211374983D}"/>
                        </a:ext>
                      </a:extLst>
                    </p:cNvPr>
                    <p:cNvSpPr>
                      <a:spLocks noChangeShapeType="1"/>
                    </p:cNvSpPr>
                    <p:nvPr/>
                  </p:nvSpPr>
                  <p:spPr bwMode="auto">
                    <a:xfrm>
                      <a:off x="2352" y="3658"/>
                      <a:ext cx="0" cy="6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628" name="Line 2394">
                      <a:extLst>
                        <a:ext uri="{FF2B5EF4-FFF2-40B4-BE49-F238E27FC236}">
                          <a16:creationId xmlns="" xmlns:a16="http://schemas.microsoft.com/office/drawing/2014/main" id="{FABED319-DEE7-44D5-A520-BA458AAE6062}"/>
                        </a:ext>
                      </a:extLst>
                    </p:cNvPr>
                    <p:cNvSpPr>
                      <a:spLocks noChangeShapeType="1"/>
                    </p:cNvSpPr>
                    <p:nvPr/>
                  </p:nvSpPr>
                  <p:spPr bwMode="auto">
                    <a:xfrm>
                      <a:off x="2400" y="3658"/>
                      <a:ext cx="0" cy="42"/>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629" name="Line 2395">
                      <a:extLst>
                        <a:ext uri="{FF2B5EF4-FFF2-40B4-BE49-F238E27FC236}">
                          <a16:creationId xmlns="" xmlns:a16="http://schemas.microsoft.com/office/drawing/2014/main" id="{4287B799-29ED-447A-8C4F-696E427F5846}"/>
                        </a:ext>
                      </a:extLst>
                    </p:cNvPr>
                    <p:cNvSpPr>
                      <a:spLocks noChangeShapeType="1"/>
                    </p:cNvSpPr>
                    <p:nvPr/>
                  </p:nvSpPr>
                  <p:spPr bwMode="auto">
                    <a:xfrm>
                      <a:off x="2448" y="3658"/>
                      <a:ext cx="0" cy="42"/>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630" name="Line 2396">
                      <a:extLst>
                        <a:ext uri="{FF2B5EF4-FFF2-40B4-BE49-F238E27FC236}">
                          <a16:creationId xmlns="" xmlns:a16="http://schemas.microsoft.com/office/drawing/2014/main" id="{FCC55738-953A-4EFD-B490-98534060351E}"/>
                        </a:ext>
                      </a:extLst>
                    </p:cNvPr>
                    <p:cNvSpPr>
                      <a:spLocks noChangeShapeType="1"/>
                    </p:cNvSpPr>
                    <p:nvPr/>
                  </p:nvSpPr>
                  <p:spPr bwMode="auto">
                    <a:xfrm>
                      <a:off x="2496" y="3658"/>
                      <a:ext cx="0" cy="42"/>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631" name="Line 2397">
                      <a:extLst>
                        <a:ext uri="{FF2B5EF4-FFF2-40B4-BE49-F238E27FC236}">
                          <a16:creationId xmlns="" xmlns:a16="http://schemas.microsoft.com/office/drawing/2014/main" id="{13AA676B-4741-4102-B87A-8A4E20C85C09}"/>
                        </a:ext>
                      </a:extLst>
                    </p:cNvPr>
                    <p:cNvSpPr>
                      <a:spLocks noChangeShapeType="1"/>
                    </p:cNvSpPr>
                    <p:nvPr/>
                  </p:nvSpPr>
                  <p:spPr bwMode="auto">
                    <a:xfrm>
                      <a:off x="2544" y="3658"/>
                      <a:ext cx="0" cy="42"/>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632" name="Line 2398">
                      <a:extLst>
                        <a:ext uri="{FF2B5EF4-FFF2-40B4-BE49-F238E27FC236}">
                          <a16:creationId xmlns="" xmlns:a16="http://schemas.microsoft.com/office/drawing/2014/main" id="{F1AC3F84-0296-4A2A-8522-0CDE4E08BFC9}"/>
                        </a:ext>
                      </a:extLst>
                    </p:cNvPr>
                    <p:cNvSpPr>
                      <a:spLocks noChangeShapeType="1"/>
                    </p:cNvSpPr>
                    <p:nvPr/>
                  </p:nvSpPr>
                  <p:spPr bwMode="auto">
                    <a:xfrm>
                      <a:off x="2592" y="3658"/>
                      <a:ext cx="0" cy="69"/>
                    </a:xfrm>
                    <a:prstGeom prst="line">
                      <a:avLst/>
                    </a:prstGeom>
                    <a:noFill/>
                    <a:ln w="6350">
                      <a:solidFill>
                        <a:schemeClr val="hlink"/>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633" name="Line 2399">
                      <a:extLst>
                        <a:ext uri="{FF2B5EF4-FFF2-40B4-BE49-F238E27FC236}">
                          <a16:creationId xmlns="" xmlns:a16="http://schemas.microsoft.com/office/drawing/2014/main" id="{865DFB44-E044-4CC7-81B6-D9306B7D9365}"/>
                        </a:ext>
                      </a:extLst>
                    </p:cNvPr>
                    <p:cNvSpPr>
                      <a:spLocks noChangeShapeType="1"/>
                    </p:cNvSpPr>
                    <p:nvPr/>
                  </p:nvSpPr>
                  <p:spPr bwMode="auto">
                    <a:xfrm>
                      <a:off x="2640"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634" name="Line 2400">
                      <a:extLst>
                        <a:ext uri="{FF2B5EF4-FFF2-40B4-BE49-F238E27FC236}">
                          <a16:creationId xmlns="" xmlns:a16="http://schemas.microsoft.com/office/drawing/2014/main" id="{270BA39D-7B74-41DE-992C-25162007767D}"/>
                        </a:ext>
                      </a:extLst>
                    </p:cNvPr>
                    <p:cNvSpPr>
                      <a:spLocks noChangeShapeType="1"/>
                    </p:cNvSpPr>
                    <p:nvPr/>
                  </p:nvSpPr>
                  <p:spPr bwMode="auto">
                    <a:xfrm>
                      <a:off x="2688"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635" name="Line 2401">
                      <a:extLst>
                        <a:ext uri="{FF2B5EF4-FFF2-40B4-BE49-F238E27FC236}">
                          <a16:creationId xmlns="" xmlns:a16="http://schemas.microsoft.com/office/drawing/2014/main" id="{BD02F65E-2E7D-4706-91EE-66FE9B9C4F07}"/>
                        </a:ext>
                      </a:extLst>
                    </p:cNvPr>
                    <p:cNvSpPr>
                      <a:spLocks noChangeShapeType="1"/>
                    </p:cNvSpPr>
                    <p:nvPr/>
                  </p:nvSpPr>
                  <p:spPr bwMode="auto">
                    <a:xfrm>
                      <a:off x="2736"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636" name="Line 2402">
                      <a:extLst>
                        <a:ext uri="{FF2B5EF4-FFF2-40B4-BE49-F238E27FC236}">
                          <a16:creationId xmlns="" xmlns:a16="http://schemas.microsoft.com/office/drawing/2014/main" id="{0361B05D-A86A-432F-AD49-84FBC325C186}"/>
                        </a:ext>
                      </a:extLst>
                    </p:cNvPr>
                    <p:cNvSpPr>
                      <a:spLocks noChangeShapeType="1"/>
                    </p:cNvSpPr>
                    <p:nvPr/>
                  </p:nvSpPr>
                  <p:spPr bwMode="auto">
                    <a:xfrm>
                      <a:off x="2784" y="3658"/>
                      <a:ext cx="0" cy="6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637" name="Line 2403">
                      <a:extLst>
                        <a:ext uri="{FF2B5EF4-FFF2-40B4-BE49-F238E27FC236}">
                          <a16:creationId xmlns="" xmlns:a16="http://schemas.microsoft.com/office/drawing/2014/main" id="{C6A9E5B3-C6CB-4814-9015-35BEF807DA41}"/>
                        </a:ext>
                      </a:extLst>
                    </p:cNvPr>
                    <p:cNvSpPr>
                      <a:spLocks noChangeShapeType="1"/>
                    </p:cNvSpPr>
                    <p:nvPr/>
                  </p:nvSpPr>
                  <p:spPr bwMode="auto">
                    <a:xfrm>
                      <a:off x="2832"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638" name="Line 2404">
                      <a:extLst>
                        <a:ext uri="{FF2B5EF4-FFF2-40B4-BE49-F238E27FC236}">
                          <a16:creationId xmlns="" xmlns:a16="http://schemas.microsoft.com/office/drawing/2014/main" id="{73B1DA5B-BC9E-4211-9435-4F28004BFB33}"/>
                        </a:ext>
                      </a:extLst>
                    </p:cNvPr>
                    <p:cNvSpPr>
                      <a:spLocks noChangeShapeType="1"/>
                    </p:cNvSpPr>
                    <p:nvPr/>
                  </p:nvSpPr>
                  <p:spPr bwMode="auto">
                    <a:xfrm>
                      <a:off x="2880"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639" name="Line 2405">
                      <a:extLst>
                        <a:ext uri="{FF2B5EF4-FFF2-40B4-BE49-F238E27FC236}">
                          <a16:creationId xmlns="" xmlns:a16="http://schemas.microsoft.com/office/drawing/2014/main" id="{0A6F0FD8-3894-4A9A-A074-935E6C5A9CF6}"/>
                        </a:ext>
                      </a:extLst>
                    </p:cNvPr>
                    <p:cNvSpPr>
                      <a:spLocks noChangeShapeType="1"/>
                    </p:cNvSpPr>
                    <p:nvPr/>
                  </p:nvSpPr>
                  <p:spPr bwMode="auto">
                    <a:xfrm>
                      <a:off x="2928"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640" name="Line 2406">
                      <a:extLst>
                        <a:ext uri="{FF2B5EF4-FFF2-40B4-BE49-F238E27FC236}">
                          <a16:creationId xmlns="" xmlns:a16="http://schemas.microsoft.com/office/drawing/2014/main" id="{4FF67FD1-7E94-411F-831A-C3F711C41B48}"/>
                        </a:ext>
                      </a:extLst>
                    </p:cNvPr>
                    <p:cNvSpPr>
                      <a:spLocks noChangeShapeType="1"/>
                    </p:cNvSpPr>
                    <p:nvPr/>
                  </p:nvSpPr>
                  <p:spPr bwMode="auto">
                    <a:xfrm>
                      <a:off x="2976"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641" name="Line 2407">
                      <a:extLst>
                        <a:ext uri="{FF2B5EF4-FFF2-40B4-BE49-F238E27FC236}">
                          <a16:creationId xmlns="" xmlns:a16="http://schemas.microsoft.com/office/drawing/2014/main" id="{C63F1BB8-0A19-4051-9ED9-274556339865}"/>
                        </a:ext>
                      </a:extLst>
                    </p:cNvPr>
                    <p:cNvSpPr>
                      <a:spLocks noChangeShapeType="1"/>
                    </p:cNvSpPr>
                    <p:nvPr/>
                  </p:nvSpPr>
                  <p:spPr bwMode="auto">
                    <a:xfrm>
                      <a:off x="3024" y="3658"/>
                      <a:ext cx="0" cy="86"/>
                    </a:xfrm>
                    <a:prstGeom prst="line">
                      <a:avLst/>
                    </a:prstGeom>
                    <a:noFill/>
                    <a:ln w="6350">
                      <a:solidFill>
                        <a:schemeClr val="hlink"/>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642" name="Line 2408">
                      <a:extLst>
                        <a:ext uri="{FF2B5EF4-FFF2-40B4-BE49-F238E27FC236}">
                          <a16:creationId xmlns="" xmlns:a16="http://schemas.microsoft.com/office/drawing/2014/main" id="{C3084CA6-2943-42D8-91A2-FD335BF4811F}"/>
                        </a:ext>
                      </a:extLst>
                    </p:cNvPr>
                    <p:cNvSpPr>
                      <a:spLocks noChangeShapeType="1"/>
                    </p:cNvSpPr>
                    <p:nvPr/>
                  </p:nvSpPr>
                  <p:spPr bwMode="auto">
                    <a:xfrm>
                      <a:off x="3072"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643" name="Line 2409">
                      <a:extLst>
                        <a:ext uri="{FF2B5EF4-FFF2-40B4-BE49-F238E27FC236}">
                          <a16:creationId xmlns="" xmlns:a16="http://schemas.microsoft.com/office/drawing/2014/main" id="{31F30A78-5D0D-4BC0-95D8-9415BB45C672}"/>
                        </a:ext>
                      </a:extLst>
                    </p:cNvPr>
                    <p:cNvSpPr>
                      <a:spLocks noChangeShapeType="1"/>
                    </p:cNvSpPr>
                    <p:nvPr/>
                  </p:nvSpPr>
                  <p:spPr bwMode="auto">
                    <a:xfrm>
                      <a:off x="3120"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644" name="Line 2410">
                      <a:extLst>
                        <a:ext uri="{FF2B5EF4-FFF2-40B4-BE49-F238E27FC236}">
                          <a16:creationId xmlns="" xmlns:a16="http://schemas.microsoft.com/office/drawing/2014/main" id="{A49F0E91-DCC1-41C6-B4C8-CFD43BF3968E}"/>
                        </a:ext>
                      </a:extLst>
                    </p:cNvPr>
                    <p:cNvSpPr>
                      <a:spLocks noChangeShapeType="1"/>
                    </p:cNvSpPr>
                    <p:nvPr/>
                  </p:nvSpPr>
                  <p:spPr bwMode="auto">
                    <a:xfrm>
                      <a:off x="3168"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645" name="Line 2411">
                      <a:extLst>
                        <a:ext uri="{FF2B5EF4-FFF2-40B4-BE49-F238E27FC236}">
                          <a16:creationId xmlns="" xmlns:a16="http://schemas.microsoft.com/office/drawing/2014/main" id="{406F209C-59F5-464D-8854-AB7EE0C1AA6F}"/>
                        </a:ext>
                      </a:extLst>
                    </p:cNvPr>
                    <p:cNvSpPr>
                      <a:spLocks noChangeShapeType="1"/>
                    </p:cNvSpPr>
                    <p:nvPr/>
                  </p:nvSpPr>
                  <p:spPr bwMode="auto">
                    <a:xfrm>
                      <a:off x="3216"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646" name="Line 2412">
                      <a:extLst>
                        <a:ext uri="{FF2B5EF4-FFF2-40B4-BE49-F238E27FC236}">
                          <a16:creationId xmlns="" xmlns:a16="http://schemas.microsoft.com/office/drawing/2014/main" id="{6F551C8B-3AFC-4D87-8454-3300D54D4026}"/>
                        </a:ext>
                      </a:extLst>
                    </p:cNvPr>
                    <p:cNvSpPr>
                      <a:spLocks noChangeShapeType="1"/>
                    </p:cNvSpPr>
                    <p:nvPr/>
                  </p:nvSpPr>
                  <p:spPr bwMode="auto">
                    <a:xfrm>
                      <a:off x="3264" y="3658"/>
                      <a:ext cx="0" cy="6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647" name="Line 2413">
                      <a:extLst>
                        <a:ext uri="{FF2B5EF4-FFF2-40B4-BE49-F238E27FC236}">
                          <a16:creationId xmlns="" xmlns:a16="http://schemas.microsoft.com/office/drawing/2014/main" id="{229A6A6A-22B7-4CC2-80F7-45293CDC73AE}"/>
                        </a:ext>
                      </a:extLst>
                    </p:cNvPr>
                    <p:cNvSpPr>
                      <a:spLocks noChangeShapeType="1"/>
                    </p:cNvSpPr>
                    <p:nvPr/>
                  </p:nvSpPr>
                  <p:spPr bwMode="auto">
                    <a:xfrm>
                      <a:off x="3312"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648" name="Line 2414">
                      <a:extLst>
                        <a:ext uri="{FF2B5EF4-FFF2-40B4-BE49-F238E27FC236}">
                          <a16:creationId xmlns="" xmlns:a16="http://schemas.microsoft.com/office/drawing/2014/main" id="{EC9A493C-C1B0-4CD6-BD88-22EAEAEFD992}"/>
                        </a:ext>
                      </a:extLst>
                    </p:cNvPr>
                    <p:cNvSpPr>
                      <a:spLocks noChangeShapeType="1"/>
                    </p:cNvSpPr>
                    <p:nvPr/>
                  </p:nvSpPr>
                  <p:spPr bwMode="auto">
                    <a:xfrm>
                      <a:off x="3360"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649" name="Line 2415">
                      <a:extLst>
                        <a:ext uri="{FF2B5EF4-FFF2-40B4-BE49-F238E27FC236}">
                          <a16:creationId xmlns="" xmlns:a16="http://schemas.microsoft.com/office/drawing/2014/main" id="{C68E4547-DD8A-4049-93ED-4E2383AD4EC7}"/>
                        </a:ext>
                      </a:extLst>
                    </p:cNvPr>
                    <p:cNvSpPr>
                      <a:spLocks noChangeShapeType="1"/>
                    </p:cNvSpPr>
                    <p:nvPr/>
                  </p:nvSpPr>
                  <p:spPr bwMode="auto">
                    <a:xfrm>
                      <a:off x="3408"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650" name="Line 2416">
                      <a:extLst>
                        <a:ext uri="{FF2B5EF4-FFF2-40B4-BE49-F238E27FC236}">
                          <a16:creationId xmlns="" xmlns:a16="http://schemas.microsoft.com/office/drawing/2014/main" id="{17102904-DBF0-4EC9-BE7F-F910708C4112}"/>
                        </a:ext>
                      </a:extLst>
                    </p:cNvPr>
                    <p:cNvSpPr>
                      <a:spLocks noChangeShapeType="1"/>
                    </p:cNvSpPr>
                    <p:nvPr/>
                  </p:nvSpPr>
                  <p:spPr bwMode="auto">
                    <a:xfrm>
                      <a:off x="3456"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651" name="Line 2417">
                      <a:extLst>
                        <a:ext uri="{FF2B5EF4-FFF2-40B4-BE49-F238E27FC236}">
                          <a16:creationId xmlns="" xmlns:a16="http://schemas.microsoft.com/office/drawing/2014/main" id="{B4921BC7-E971-4920-8F9F-939C6C873E71}"/>
                        </a:ext>
                      </a:extLst>
                    </p:cNvPr>
                    <p:cNvSpPr>
                      <a:spLocks noChangeShapeType="1"/>
                    </p:cNvSpPr>
                    <p:nvPr/>
                  </p:nvSpPr>
                  <p:spPr bwMode="auto">
                    <a:xfrm>
                      <a:off x="3504" y="3658"/>
                      <a:ext cx="0" cy="86"/>
                    </a:xfrm>
                    <a:prstGeom prst="line">
                      <a:avLst/>
                    </a:prstGeom>
                    <a:noFill/>
                    <a:ln w="6350">
                      <a:solidFill>
                        <a:schemeClr val="hlink"/>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652" name="Line 2418">
                      <a:extLst>
                        <a:ext uri="{FF2B5EF4-FFF2-40B4-BE49-F238E27FC236}">
                          <a16:creationId xmlns="" xmlns:a16="http://schemas.microsoft.com/office/drawing/2014/main" id="{91AA73F4-458B-4ADA-9185-10CF8C77232B}"/>
                        </a:ext>
                      </a:extLst>
                    </p:cNvPr>
                    <p:cNvSpPr>
                      <a:spLocks noChangeShapeType="1"/>
                    </p:cNvSpPr>
                    <p:nvPr/>
                  </p:nvSpPr>
                  <p:spPr bwMode="auto">
                    <a:xfrm>
                      <a:off x="3552"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653" name="Line 2419">
                      <a:extLst>
                        <a:ext uri="{FF2B5EF4-FFF2-40B4-BE49-F238E27FC236}">
                          <a16:creationId xmlns="" xmlns:a16="http://schemas.microsoft.com/office/drawing/2014/main" id="{40982416-A6DD-42E7-8F34-54A0CA392FCF}"/>
                        </a:ext>
                      </a:extLst>
                    </p:cNvPr>
                    <p:cNvSpPr>
                      <a:spLocks noChangeShapeType="1"/>
                    </p:cNvSpPr>
                    <p:nvPr/>
                  </p:nvSpPr>
                  <p:spPr bwMode="auto">
                    <a:xfrm>
                      <a:off x="3600"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654" name="Line 2420">
                      <a:extLst>
                        <a:ext uri="{FF2B5EF4-FFF2-40B4-BE49-F238E27FC236}">
                          <a16:creationId xmlns="" xmlns:a16="http://schemas.microsoft.com/office/drawing/2014/main" id="{F2F61202-5B82-4907-AA8F-ADAD654FC2C2}"/>
                        </a:ext>
                      </a:extLst>
                    </p:cNvPr>
                    <p:cNvSpPr>
                      <a:spLocks noChangeShapeType="1"/>
                    </p:cNvSpPr>
                    <p:nvPr/>
                  </p:nvSpPr>
                  <p:spPr bwMode="auto">
                    <a:xfrm>
                      <a:off x="3648"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655" name="Line 2421">
                      <a:extLst>
                        <a:ext uri="{FF2B5EF4-FFF2-40B4-BE49-F238E27FC236}">
                          <a16:creationId xmlns="" xmlns:a16="http://schemas.microsoft.com/office/drawing/2014/main" id="{0A067EA1-167E-4D6F-9BAE-AD94EDC536CD}"/>
                        </a:ext>
                      </a:extLst>
                    </p:cNvPr>
                    <p:cNvSpPr>
                      <a:spLocks noChangeShapeType="1"/>
                    </p:cNvSpPr>
                    <p:nvPr/>
                  </p:nvSpPr>
                  <p:spPr bwMode="auto">
                    <a:xfrm>
                      <a:off x="3696" y="3658"/>
                      <a:ext cx="0" cy="6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656" name="Line 2422">
                      <a:extLst>
                        <a:ext uri="{FF2B5EF4-FFF2-40B4-BE49-F238E27FC236}">
                          <a16:creationId xmlns="" xmlns:a16="http://schemas.microsoft.com/office/drawing/2014/main" id="{C19E687E-C732-4636-AAEB-D2E0FC237CF2}"/>
                        </a:ext>
                      </a:extLst>
                    </p:cNvPr>
                    <p:cNvSpPr>
                      <a:spLocks noChangeShapeType="1"/>
                    </p:cNvSpPr>
                    <p:nvPr/>
                  </p:nvSpPr>
                  <p:spPr bwMode="auto">
                    <a:xfrm>
                      <a:off x="3744"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657" name="Line 2423">
                      <a:extLst>
                        <a:ext uri="{FF2B5EF4-FFF2-40B4-BE49-F238E27FC236}">
                          <a16:creationId xmlns="" xmlns:a16="http://schemas.microsoft.com/office/drawing/2014/main" id="{CCD0EC98-AC58-453D-9A3B-CB3B58C9381C}"/>
                        </a:ext>
                      </a:extLst>
                    </p:cNvPr>
                    <p:cNvSpPr>
                      <a:spLocks noChangeShapeType="1"/>
                    </p:cNvSpPr>
                    <p:nvPr/>
                  </p:nvSpPr>
                  <p:spPr bwMode="auto">
                    <a:xfrm>
                      <a:off x="3792"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658" name="Line 2424">
                      <a:extLst>
                        <a:ext uri="{FF2B5EF4-FFF2-40B4-BE49-F238E27FC236}">
                          <a16:creationId xmlns="" xmlns:a16="http://schemas.microsoft.com/office/drawing/2014/main" id="{D24CAABB-9BAE-46A9-A91B-28BA88C1A1B0}"/>
                        </a:ext>
                      </a:extLst>
                    </p:cNvPr>
                    <p:cNvSpPr>
                      <a:spLocks noChangeShapeType="1"/>
                    </p:cNvSpPr>
                    <p:nvPr/>
                  </p:nvSpPr>
                  <p:spPr bwMode="auto">
                    <a:xfrm>
                      <a:off x="3840"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659" name="Line 2425">
                      <a:extLst>
                        <a:ext uri="{FF2B5EF4-FFF2-40B4-BE49-F238E27FC236}">
                          <a16:creationId xmlns="" xmlns:a16="http://schemas.microsoft.com/office/drawing/2014/main" id="{EC0B7CB9-F569-483E-A380-D13FE08655EC}"/>
                        </a:ext>
                      </a:extLst>
                    </p:cNvPr>
                    <p:cNvSpPr>
                      <a:spLocks noChangeShapeType="1"/>
                    </p:cNvSpPr>
                    <p:nvPr/>
                  </p:nvSpPr>
                  <p:spPr bwMode="auto">
                    <a:xfrm>
                      <a:off x="3888"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660" name="Line 2426">
                      <a:extLst>
                        <a:ext uri="{FF2B5EF4-FFF2-40B4-BE49-F238E27FC236}">
                          <a16:creationId xmlns="" xmlns:a16="http://schemas.microsoft.com/office/drawing/2014/main" id="{DD07B882-7359-46B8-831E-F2BF2B9753AD}"/>
                        </a:ext>
                      </a:extLst>
                    </p:cNvPr>
                    <p:cNvSpPr>
                      <a:spLocks noChangeShapeType="1"/>
                    </p:cNvSpPr>
                    <p:nvPr/>
                  </p:nvSpPr>
                  <p:spPr bwMode="auto">
                    <a:xfrm>
                      <a:off x="3936" y="3658"/>
                      <a:ext cx="0" cy="86"/>
                    </a:xfrm>
                    <a:prstGeom prst="line">
                      <a:avLst/>
                    </a:prstGeom>
                    <a:noFill/>
                    <a:ln w="6350">
                      <a:solidFill>
                        <a:schemeClr val="hlink"/>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661" name="Line 2427">
                      <a:extLst>
                        <a:ext uri="{FF2B5EF4-FFF2-40B4-BE49-F238E27FC236}">
                          <a16:creationId xmlns="" xmlns:a16="http://schemas.microsoft.com/office/drawing/2014/main" id="{629C97AA-59D3-45CF-AD68-C2733DBCDEE0}"/>
                        </a:ext>
                      </a:extLst>
                    </p:cNvPr>
                    <p:cNvSpPr>
                      <a:spLocks noChangeShapeType="1"/>
                    </p:cNvSpPr>
                    <p:nvPr/>
                  </p:nvSpPr>
                  <p:spPr bwMode="auto">
                    <a:xfrm>
                      <a:off x="3984"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662" name="Line 2428">
                      <a:extLst>
                        <a:ext uri="{FF2B5EF4-FFF2-40B4-BE49-F238E27FC236}">
                          <a16:creationId xmlns="" xmlns:a16="http://schemas.microsoft.com/office/drawing/2014/main" id="{59CC80EC-7F74-4254-A2B6-6DA75FEA2CCC}"/>
                        </a:ext>
                      </a:extLst>
                    </p:cNvPr>
                    <p:cNvSpPr>
                      <a:spLocks noChangeShapeType="1"/>
                    </p:cNvSpPr>
                    <p:nvPr/>
                  </p:nvSpPr>
                  <p:spPr bwMode="auto">
                    <a:xfrm>
                      <a:off x="4032"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663" name="Line 2429">
                      <a:extLst>
                        <a:ext uri="{FF2B5EF4-FFF2-40B4-BE49-F238E27FC236}">
                          <a16:creationId xmlns="" xmlns:a16="http://schemas.microsoft.com/office/drawing/2014/main" id="{A9B20A4B-B6DD-4AE7-883F-5E21EA184F68}"/>
                        </a:ext>
                      </a:extLst>
                    </p:cNvPr>
                    <p:cNvSpPr>
                      <a:spLocks noChangeShapeType="1"/>
                    </p:cNvSpPr>
                    <p:nvPr/>
                  </p:nvSpPr>
                  <p:spPr bwMode="auto">
                    <a:xfrm>
                      <a:off x="4080"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664" name="Line 2430">
                      <a:extLst>
                        <a:ext uri="{FF2B5EF4-FFF2-40B4-BE49-F238E27FC236}">
                          <a16:creationId xmlns="" xmlns:a16="http://schemas.microsoft.com/office/drawing/2014/main" id="{20E5380D-955F-4D32-8635-AF85357052D9}"/>
                        </a:ext>
                      </a:extLst>
                    </p:cNvPr>
                    <p:cNvSpPr>
                      <a:spLocks noChangeShapeType="1"/>
                    </p:cNvSpPr>
                    <p:nvPr/>
                  </p:nvSpPr>
                  <p:spPr bwMode="auto">
                    <a:xfrm>
                      <a:off x="4128"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665" name="Line 2431">
                      <a:extLst>
                        <a:ext uri="{FF2B5EF4-FFF2-40B4-BE49-F238E27FC236}">
                          <a16:creationId xmlns="" xmlns:a16="http://schemas.microsoft.com/office/drawing/2014/main" id="{1C666704-488F-4E6A-A26B-E22DFE8FF3F9}"/>
                        </a:ext>
                      </a:extLst>
                    </p:cNvPr>
                    <p:cNvSpPr>
                      <a:spLocks noChangeShapeType="1"/>
                    </p:cNvSpPr>
                    <p:nvPr/>
                  </p:nvSpPr>
                  <p:spPr bwMode="auto">
                    <a:xfrm>
                      <a:off x="4176" y="3658"/>
                      <a:ext cx="0" cy="6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666" name="Line 2432">
                      <a:extLst>
                        <a:ext uri="{FF2B5EF4-FFF2-40B4-BE49-F238E27FC236}">
                          <a16:creationId xmlns="" xmlns:a16="http://schemas.microsoft.com/office/drawing/2014/main" id="{8BA6DA8F-53F8-42C5-AC79-FA2DAA9782CC}"/>
                        </a:ext>
                      </a:extLst>
                    </p:cNvPr>
                    <p:cNvSpPr>
                      <a:spLocks noChangeShapeType="1"/>
                    </p:cNvSpPr>
                    <p:nvPr/>
                  </p:nvSpPr>
                  <p:spPr bwMode="auto">
                    <a:xfrm>
                      <a:off x="4224" y="3658"/>
                      <a:ext cx="0" cy="42"/>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667" name="Line 2433">
                      <a:extLst>
                        <a:ext uri="{FF2B5EF4-FFF2-40B4-BE49-F238E27FC236}">
                          <a16:creationId xmlns="" xmlns:a16="http://schemas.microsoft.com/office/drawing/2014/main" id="{08FACD3C-C53F-4D0D-8115-109843837935}"/>
                        </a:ext>
                      </a:extLst>
                    </p:cNvPr>
                    <p:cNvSpPr>
                      <a:spLocks noChangeShapeType="1"/>
                    </p:cNvSpPr>
                    <p:nvPr/>
                  </p:nvSpPr>
                  <p:spPr bwMode="auto">
                    <a:xfrm>
                      <a:off x="4272" y="3658"/>
                      <a:ext cx="0" cy="42"/>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668" name="Line 2434">
                      <a:extLst>
                        <a:ext uri="{FF2B5EF4-FFF2-40B4-BE49-F238E27FC236}">
                          <a16:creationId xmlns="" xmlns:a16="http://schemas.microsoft.com/office/drawing/2014/main" id="{FF77DCC9-8EDF-4045-971C-2F65E5E94E24}"/>
                        </a:ext>
                      </a:extLst>
                    </p:cNvPr>
                    <p:cNvSpPr>
                      <a:spLocks noChangeShapeType="1"/>
                    </p:cNvSpPr>
                    <p:nvPr/>
                  </p:nvSpPr>
                  <p:spPr bwMode="auto">
                    <a:xfrm>
                      <a:off x="4320" y="3658"/>
                      <a:ext cx="0" cy="42"/>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669" name="Line 2435">
                      <a:extLst>
                        <a:ext uri="{FF2B5EF4-FFF2-40B4-BE49-F238E27FC236}">
                          <a16:creationId xmlns="" xmlns:a16="http://schemas.microsoft.com/office/drawing/2014/main" id="{CB8DA187-CFAF-4345-AD0D-65BADC6FEEA2}"/>
                        </a:ext>
                      </a:extLst>
                    </p:cNvPr>
                    <p:cNvSpPr>
                      <a:spLocks noChangeShapeType="1"/>
                    </p:cNvSpPr>
                    <p:nvPr/>
                  </p:nvSpPr>
                  <p:spPr bwMode="auto">
                    <a:xfrm>
                      <a:off x="4368" y="3658"/>
                      <a:ext cx="0" cy="42"/>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670" name="Line 2436">
                      <a:extLst>
                        <a:ext uri="{FF2B5EF4-FFF2-40B4-BE49-F238E27FC236}">
                          <a16:creationId xmlns="" xmlns:a16="http://schemas.microsoft.com/office/drawing/2014/main" id="{ACF77AAD-F9E1-43BA-9FCC-CA6D979EA046}"/>
                        </a:ext>
                      </a:extLst>
                    </p:cNvPr>
                    <p:cNvSpPr>
                      <a:spLocks noChangeShapeType="1"/>
                    </p:cNvSpPr>
                    <p:nvPr/>
                  </p:nvSpPr>
                  <p:spPr bwMode="auto">
                    <a:xfrm>
                      <a:off x="4416" y="3658"/>
                      <a:ext cx="0" cy="69"/>
                    </a:xfrm>
                    <a:prstGeom prst="line">
                      <a:avLst/>
                    </a:prstGeom>
                    <a:noFill/>
                    <a:ln w="6350">
                      <a:solidFill>
                        <a:schemeClr val="hlink"/>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671" name="Line 2437">
                      <a:extLst>
                        <a:ext uri="{FF2B5EF4-FFF2-40B4-BE49-F238E27FC236}">
                          <a16:creationId xmlns="" xmlns:a16="http://schemas.microsoft.com/office/drawing/2014/main" id="{16395A78-C48F-48F3-B909-A87FDBA35CF5}"/>
                        </a:ext>
                      </a:extLst>
                    </p:cNvPr>
                    <p:cNvSpPr>
                      <a:spLocks noChangeShapeType="1"/>
                    </p:cNvSpPr>
                    <p:nvPr/>
                  </p:nvSpPr>
                  <p:spPr bwMode="auto">
                    <a:xfrm>
                      <a:off x="4464"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672" name="Line 2438">
                      <a:extLst>
                        <a:ext uri="{FF2B5EF4-FFF2-40B4-BE49-F238E27FC236}">
                          <a16:creationId xmlns="" xmlns:a16="http://schemas.microsoft.com/office/drawing/2014/main" id="{B86FC3A9-7DE8-44DA-98EA-DEE94A985D3B}"/>
                        </a:ext>
                      </a:extLst>
                    </p:cNvPr>
                    <p:cNvSpPr>
                      <a:spLocks noChangeShapeType="1"/>
                    </p:cNvSpPr>
                    <p:nvPr/>
                  </p:nvSpPr>
                  <p:spPr bwMode="auto">
                    <a:xfrm>
                      <a:off x="4512"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673" name="Line 2439">
                      <a:extLst>
                        <a:ext uri="{FF2B5EF4-FFF2-40B4-BE49-F238E27FC236}">
                          <a16:creationId xmlns="" xmlns:a16="http://schemas.microsoft.com/office/drawing/2014/main" id="{E4687DB5-CAF0-4A38-A957-686E64A7D72C}"/>
                        </a:ext>
                      </a:extLst>
                    </p:cNvPr>
                    <p:cNvSpPr>
                      <a:spLocks noChangeShapeType="1"/>
                    </p:cNvSpPr>
                    <p:nvPr/>
                  </p:nvSpPr>
                  <p:spPr bwMode="auto">
                    <a:xfrm>
                      <a:off x="4560"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674" name="Line 2440">
                      <a:extLst>
                        <a:ext uri="{FF2B5EF4-FFF2-40B4-BE49-F238E27FC236}">
                          <a16:creationId xmlns="" xmlns:a16="http://schemas.microsoft.com/office/drawing/2014/main" id="{D0A5566E-D092-460E-B832-5006BC444757}"/>
                        </a:ext>
                      </a:extLst>
                    </p:cNvPr>
                    <p:cNvSpPr>
                      <a:spLocks noChangeShapeType="1"/>
                    </p:cNvSpPr>
                    <p:nvPr/>
                  </p:nvSpPr>
                  <p:spPr bwMode="auto">
                    <a:xfrm>
                      <a:off x="4608" y="3658"/>
                      <a:ext cx="0" cy="6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675" name="Line 2441">
                      <a:extLst>
                        <a:ext uri="{FF2B5EF4-FFF2-40B4-BE49-F238E27FC236}">
                          <a16:creationId xmlns="" xmlns:a16="http://schemas.microsoft.com/office/drawing/2014/main" id="{13D79429-12A4-4427-BB67-CA924F042503}"/>
                        </a:ext>
                      </a:extLst>
                    </p:cNvPr>
                    <p:cNvSpPr>
                      <a:spLocks noChangeShapeType="1"/>
                    </p:cNvSpPr>
                    <p:nvPr/>
                  </p:nvSpPr>
                  <p:spPr bwMode="auto">
                    <a:xfrm>
                      <a:off x="4656"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676" name="Line 2442">
                      <a:extLst>
                        <a:ext uri="{FF2B5EF4-FFF2-40B4-BE49-F238E27FC236}">
                          <a16:creationId xmlns="" xmlns:a16="http://schemas.microsoft.com/office/drawing/2014/main" id="{65DC4056-5D27-4479-A0C0-DABA816755EF}"/>
                        </a:ext>
                      </a:extLst>
                    </p:cNvPr>
                    <p:cNvSpPr>
                      <a:spLocks noChangeShapeType="1"/>
                    </p:cNvSpPr>
                    <p:nvPr/>
                  </p:nvSpPr>
                  <p:spPr bwMode="auto">
                    <a:xfrm>
                      <a:off x="4704"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677" name="Line 2443">
                      <a:extLst>
                        <a:ext uri="{FF2B5EF4-FFF2-40B4-BE49-F238E27FC236}">
                          <a16:creationId xmlns="" xmlns:a16="http://schemas.microsoft.com/office/drawing/2014/main" id="{B7C24081-BAB7-4831-BB36-5871D5422230}"/>
                        </a:ext>
                      </a:extLst>
                    </p:cNvPr>
                    <p:cNvSpPr>
                      <a:spLocks noChangeShapeType="1"/>
                    </p:cNvSpPr>
                    <p:nvPr/>
                  </p:nvSpPr>
                  <p:spPr bwMode="auto">
                    <a:xfrm>
                      <a:off x="4752"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grpSp>
              <p:sp>
                <p:nvSpPr>
                  <p:cNvPr id="37678" name="Line 2444">
                    <a:extLst>
                      <a:ext uri="{FF2B5EF4-FFF2-40B4-BE49-F238E27FC236}">
                        <a16:creationId xmlns="" xmlns:a16="http://schemas.microsoft.com/office/drawing/2014/main" id="{DC449E5B-24B9-4BE5-A2AD-B250419299A4}"/>
                      </a:ext>
                    </a:extLst>
                  </p:cNvPr>
                  <p:cNvSpPr>
                    <a:spLocks noChangeShapeType="1"/>
                  </p:cNvSpPr>
                  <p:nvPr/>
                </p:nvSpPr>
                <p:spPr bwMode="auto">
                  <a:xfrm>
                    <a:off x="4800"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679" name="Line 2445">
                    <a:extLst>
                      <a:ext uri="{FF2B5EF4-FFF2-40B4-BE49-F238E27FC236}">
                        <a16:creationId xmlns="" xmlns:a16="http://schemas.microsoft.com/office/drawing/2014/main" id="{13CA781E-1B63-4AF5-8B8D-4AE030C79623}"/>
                      </a:ext>
                    </a:extLst>
                  </p:cNvPr>
                  <p:cNvSpPr>
                    <a:spLocks noChangeShapeType="1"/>
                  </p:cNvSpPr>
                  <p:nvPr/>
                </p:nvSpPr>
                <p:spPr bwMode="auto">
                  <a:xfrm>
                    <a:off x="4848" y="3658"/>
                    <a:ext cx="0" cy="86"/>
                  </a:xfrm>
                  <a:prstGeom prst="line">
                    <a:avLst/>
                  </a:prstGeom>
                  <a:noFill/>
                  <a:ln w="6350">
                    <a:solidFill>
                      <a:schemeClr val="hlink"/>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grpSp>
            <p:sp>
              <p:nvSpPr>
                <p:cNvPr id="21296" name="Text Box 2446" descr="D:\剪贴画\PE03255_.WMF">
                  <a:extLst>
                    <a:ext uri="{FF2B5EF4-FFF2-40B4-BE49-F238E27FC236}">
                      <a16:creationId xmlns="" xmlns:a16="http://schemas.microsoft.com/office/drawing/2014/main" id="{5292FD53-26BE-45D0-B50A-0641491C77C5}"/>
                    </a:ext>
                  </a:extLst>
                </p:cNvPr>
                <p:cNvSpPr txBox="1"/>
                <p:nvPr/>
              </p:nvSpPr>
              <p:spPr>
                <a:xfrm rot="8109606">
                  <a:off x="1737" y="1049"/>
                  <a:ext cx="347" cy="1684"/>
                </a:xfrm>
                <a:prstGeom prst="rect">
                  <a:avLst/>
                </a:prstGeom>
                <a:noFill/>
                <a:ln w="9525">
                  <a:noFill/>
                </a:ln>
              </p:spPr>
              <p:txBody>
                <a:bodyPr vert="eaVert">
                  <a:spAutoFit/>
                </a:bodyPr>
                <a:lstStyle/>
                <a:p>
                  <a:r>
                    <a:rPr lang="en-US" altLang="zh-CN" sz="750" b="1" noProof="1">
                      <a:solidFill>
                        <a:srgbClr val="000000"/>
                      </a:solidFill>
                      <a:latin typeface="Times New Roman" panose="02020603050405020304" pitchFamily="18" charset="0"/>
                    </a:rPr>
                    <a:t>0     1      2     3      4      5     6      7      8      9     10</a:t>
                  </a:r>
                </a:p>
              </p:txBody>
            </p:sp>
          </p:grpSp>
          <p:grpSp>
            <p:nvGrpSpPr>
              <p:cNvPr id="37681" name="Group 2447">
                <a:extLst>
                  <a:ext uri="{FF2B5EF4-FFF2-40B4-BE49-F238E27FC236}">
                    <a16:creationId xmlns="" xmlns:a16="http://schemas.microsoft.com/office/drawing/2014/main" id="{BB8E259F-74DD-4F61-9D3D-6454F6FE7154}"/>
                  </a:ext>
                </a:extLst>
              </p:cNvPr>
              <p:cNvGrpSpPr>
                <a:grpSpLocks/>
              </p:cNvGrpSpPr>
              <p:nvPr/>
            </p:nvGrpSpPr>
            <p:grpSpPr bwMode="auto">
              <a:xfrm>
                <a:off x="2068" y="2499"/>
                <a:ext cx="188" cy="961"/>
                <a:chOff x="2546" y="1468"/>
                <a:chExt cx="188" cy="961"/>
              </a:xfrm>
            </p:grpSpPr>
            <p:sp>
              <p:nvSpPr>
                <p:cNvPr id="21298" name="Rectangle 2448" descr="D:\剪贴画\PE03255_.WMF">
                  <a:extLst>
                    <a:ext uri="{FF2B5EF4-FFF2-40B4-BE49-F238E27FC236}">
                      <a16:creationId xmlns="" xmlns:a16="http://schemas.microsoft.com/office/drawing/2014/main" id="{E96A1C07-6CE7-4D1F-8F5F-A1D011E19160}"/>
                    </a:ext>
                  </a:extLst>
                </p:cNvPr>
                <p:cNvSpPr/>
                <p:nvPr/>
              </p:nvSpPr>
              <p:spPr>
                <a:xfrm rot="5400000">
                  <a:off x="2146" y="1858"/>
                  <a:ext cx="963" cy="173"/>
                </a:xfrm>
                <a:prstGeom prst="rect">
                  <a:avLst/>
                </a:prstGeom>
                <a:noFill/>
                <a:ln w="9525">
                  <a:noFill/>
                </a:ln>
              </p:spPr>
              <p:txBody>
                <a:bodyPr wrap="none">
                  <a:spAutoFit/>
                </a:bodyPr>
                <a:lstStyle/>
                <a:p>
                  <a:r>
                    <a:rPr lang="en-US" altLang="zh-CN" sz="750" b="1" noProof="1">
                      <a:solidFill>
                        <a:srgbClr val="000000"/>
                      </a:solidFill>
                      <a:latin typeface="Times New Roman" panose="02020603050405020304" pitchFamily="18" charset="0"/>
                    </a:rPr>
                    <a:t>0     1      2     3      4      5</a:t>
                  </a:r>
                </a:p>
              </p:txBody>
            </p:sp>
            <p:grpSp>
              <p:nvGrpSpPr>
                <p:cNvPr id="37683" name="Group 2449">
                  <a:extLst>
                    <a:ext uri="{FF2B5EF4-FFF2-40B4-BE49-F238E27FC236}">
                      <a16:creationId xmlns="" xmlns:a16="http://schemas.microsoft.com/office/drawing/2014/main" id="{C07579A3-A1C7-4C64-A936-7C34E5746E7D}"/>
                    </a:ext>
                  </a:extLst>
                </p:cNvPr>
                <p:cNvGrpSpPr>
                  <a:grpSpLocks/>
                </p:cNvGrpSpPr>
                <p:nvPr/>
              </p:nvGrpSpPr>
              <p:grpSpPr bwMode="auto">
                <a:xfrm rot="5400000">
                  <a:off x="2266" y="1954"/>
                  <a:ext cx="888" cy="48"/>
                  <a:chOff x="4104" y="2256"/>
                  <a:chExt cx="888" cy="48"/>
                </a:xfrm>
              </p:grpSpPr>
              <p:sp>
                <p:nvSpPr>
                  <p:cNvPr id="37684" name="Line 2450">
                    <a:extLst>
                      <a:ext uri="{FF2B5EF4-FFF2-40B4-BE49-F238E27FC236}">
                        <a16:creationId xmlns="" xmlns:a16="http://schemas.microsoft.com/office/drawing/2014/main" id="{A58D5165-B061-4746-8C9E-A419B7967CE3}"/>
                      </a:ext>
                    </a:extLst>
                  </p:cNvPr>
                  <p:cNvSpPr>
                    <a:spLocks noChangeShapeType="1"/>
                  </p:cNvSpPr>
                  <p:nvPr/>
                </p:nvSpPr>
                <p:spPr bwMode="auto">
                  <a:xfrm>
                    <a:off x="4104" y="2256"/>
                    <a:ext cx="0" cy="43"/>
                  </a:xfrm>
                  <a:prstGeom prst="line">
                    <a:avLst/>
                  </a:prstGeom>
                  <a:noFill/>
                  <a:ln w="6350">
                    <a:solidFill>
                      <a:schemeClr val="hlink"/>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685" name="Line 2451">
                    <a:extLst>
                      <a:ext uri="{FF2B5EF4-FFF2-40B4-BE49-F238E27FC236}">
                        <a16:creationId xmlns="" xmlns:a16="http://schemas.microsoft.com/office/drawing/2014/main" id="{68E58372-8316-4F22-B9E4-10949F0B4165}"/>
                      </a:ext>
                    </a:extLst>
                  </p:cNvPr>
                  <p:cNvSpPr>
                    <a:spLocks noChangeShapeType="1"/>
                  </p:cNvSpPr>
                  <p:nvPr/>
                </p:nvSpPr>
                <p:spPr bwMode="auto">
                  <a:xfrm>
                    <a:off x="4120"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686" name="Line 2452">
                    <a:extLst>
                      <a:ext uri="{FF2B5EF4-FFF2-40B4-BE49-F238E27FC236}">
                        <a16:creationId xmlns="" xmlns:a16="http://schemas.microsoft.com/office/drawing/2014/main" id="{F8C2AE24-C382-4EDB-BC14-3076AED93C30}"/>
                      </a:ext>
                    </a:extLst>
                  </p:cNvPr>
                  <p:cNvSpPr>
                    <a:spLocks noChangeShapeType="1"/>
                  </p:cNvSpPr>
                  <p:nvPr/>
                </p:nvSpPr>
                <p:spPr bwMode="auto">
                  <a:xfrm>
                    <a:off x="4137"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687" name="Line 2453">
                    <a:extLst>
                      <a:ext uri="{FF2B5EF4-FFF2-40B4-BE49-F238E27FC236}">
                        <a16:creationId xmlns="" xmlns:a16="http://schemas.microsoft.com/office/drawing/2014/main" id="{FEE81637-AF46-4740-B672-DCF59DCC16A5}"/>
                      </a:ext>
                    </a:extLst>
                  </p:cNvPr>
                  <p:cNvSpPr>
                    <a:spLocks noChangeShapeType="1"/>
                  </p:cNvSpPr>
                  <p:nvPr/>
                </p:nvSpPr>
                <p:spPr bwMode="auto">
                  <a:xfrm>
                    <a:off x="4153"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688" name="Line 2454">
                    <a:extLst>
                      <a:ext uri="{FF2B5EF4-FFF2-40B4-BE49-F238E27FC236}">
                        <a16:creationId xmlns="" xmlns:a16="http://schemas.microsoft.com/office/drawing/2014/main" id="{05AA8707-C9EB-405A-A066-798E416606AF}"/>
                      </a:ext>
                    </a:extLst>
                  </p:cNvPr>
                  <p:cNvSpPr>
                    <a:spLocks noChangeShapeType="1"/>
                  </p:cNvSpPr>
                  <p:nvPr/>
                </p:nvSpPr>
                <p:spPr bwMode="auto">
                  <a:xfrm>
                    <a:off x="4170"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689" name="Line 2455">
                    <a:extLst>
                      <a:ext uri="{FF2B5EF4-FFF2-40B4-BE49-F238E27FC236}">
                        <a16:creationId xmlns="" xmlns:a16="http://schemas.microsoft.com/office/drawing/2014/main" id="{975AC209-0406-4BDC-AFA2-D2E15BF29AD6}"/>
                      </a:ext>
                    </a:extLst>
                  </p:cNvPr>
                  <p:cNvSpPr>
                    <a:spLocks noChangeShapeType="1"/>
                  </p:cNvSpPr>
                  <p:nvPr/>
                </p:nvSpPr>
                <p:spPr bwMode="auto">
                  <a:xfrm>
                    <a:off x="4186" y="2256"/>
                    <a:ext cx="0" cy="35"/>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690" name="Line 2456">
                    <a:extLst>
                      <a:ext uri="{FF2B5EF4-FFF2-40B4-BE49-F238E27FC236}">
                        <a16:creationId xmlns="" xmlns:a16="http://schemas.microsoft.com/office/drawing/2014/main" id="{55535BE2-4D23-49FE-B33A-94AC28D8FEBE}"/>
                      </a:ext>
                    </a:extLst>
                  </p:cNvPr>
                  <p:cNvSpPr>
                    <a:spLocks noChangeShapeType="1"/>
                  </p:cNvSpPr>
                  <p:nvPr/>
                </p:nvSpPr>
                <p:spPr bwMode="auto">
                  <a:xfrm>
                    <a:off x="4203"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691" name="Line 2457">
                    <a:extLst>
                      <a:ext uri="{FF2B5EF4-FFF2-40B4-BE49-F238E27FC236}">
                        <a16:creationId xmlns="" xmlns:a16="http://schemas.microsoft.com/office/drawing/2014/main" id="{BDE38B3F-C5C9-4C98-8AFF-45C29AFE1F2C}"/>
                      </a:ext>
                    </a:extLst>
                  </p:cNvPr>
                  <p:cNvSpPr>
                    <a:spLocks noChangeShapeType="1"/>
                  </p:cNvSpPr>
                  <p:nvPr/>
                </p:nvSpPr>
                <p:spPr bwMode="auto">
                  <a:xfrm>
                    <a:off x="4219"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692" name="Line 2458">
                    <a:extLst>
                      <a:ext uri="{FF2B5EF4-FFF2-40B4-BE49-F238E27FC236}">
                        <a16:creationId xmlns="" xmlns:a16="http://schemas.microsoft.com/office/drawing/2014/main" id="{6BD64306-C9DB-4ECE-8333-5E3CFBA1A555}"/>
                      </a:ext>
                    </a:extLst>
                  </p:cNvPr>
                  <p:cNvSpPr>
                    <a:spLocks noChangeShapeType="1"/>
                  </p:cNvSpPr>
                  <p:nvPr/>
                </p:nvSpPr>
                <p:spPr bwMode="auto">
                  <a:xfrm>
                    <a:off x="4235"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693" name="Line 2459">
                    <a:extLst>
                      <a:ext uri="{FF2B5EF4-FFF2-40B4-BE49-F238E27FC236}">
                        <a16:creationId xmlns="" xmlns:a16="http://schemas.microsoft.com/office/drawing/2014/main" id="{DA4CEB70-80A2-44C9-B3B9-84E66C610E92}"/>
                      </a:ext>
                    </a:extLst>
                  </p:cNvPr>
                  <p:cNvSpPr>
                    <a:spLocks noChangeShapeType="1"/>
                  </p:cNvSpPr>
                  <p:nvPr/>
                </p:nvSpPr>
                <p:spPr bwMode="auto">
                  <a:xfrm>
                    <a:off x="4252"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694" name="Line 2460">
                    <a:extLst>
                      <a:ext uri="{FF2B5EF4-FFF2-40B4-BE49-F238E27FC236}">
                        <a16:creationId xmlns="" xmlns:a16="http://schemas.microsoft.com/office/drawing/2014/main" id="{C7AD46E1-4151-4438-BA13-8FFE72FAAA3D}"/>
                      </a:ext>
                    </a:extLst>
                  </p:cNvPr>
                  <p:cNvSpPr>
                    <a:spLocks noChangeShapeType="1"/>
                  </p:cNvSpPr>
                  <p:nvPr/>
                </p:nvSpPr>
                <p:spPr bwMode="auto">
                  <a:xfrm>
                    <a:off x="4268" y="2256"/>
                    <a:ext cx="0" cy="39"/>
                  </a:xfrm>
                  <a:prstGeom prst="line">
                    <a:avLst/>
                  </a:prstGeom>
                  <a:noFill/>
                  <a:ln w="6350">
                    <a:solidFill>
                      <a:schemeClr val="hlink"/>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695" name="Line 2461">
                    <a:extLst>
                      <a:ext uri="{FF2B5EF4-FFF2-40B4-BE49-F238E27FC236}">
                        <a16:creationId xmlns="" xmlns:a16="http://schemas.microsoft.com/office/drawing/2014/main" id="{DBD83752-8C46-4924-B70B-53B88D3AB0D8}"/>
                      </a:ext>
                    </a:extLst>
                  </p:cNvPr>
                  <p:cNvSpPr>
                    <a:spLocks noChangeShapeType="1"/>
                  </p:cNvSpPr>
                  <p:nvPr/>
                </p:nvSpPr>
                <p:spPr bwMode="auto">
                  <a:xfrm>
                    <a:off x="4285"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696" name="Line 2462">
                    <a:extLst>
                      <a:ext uri="{FF2B5EF4-FFF2-40B4-BE49-F238E27FC236}">
                        <a16:creationId xmlns="" xmlns:a16="http://schemas.microsoft.com/office/drawing/2014/main" id="{CE95CB63-F874-4A82-A25B-0EF014C15EDD}"/>
                      </a:ext>
                    </a:extLst>
                  </p:cNvPr>
                  <p:cNvSpPr>
                    <a:spLocks noChangeShapeType="1"/>
                  </p:cNvSpPr>
                  <p:nvPr/>
                </p:nvSpPr>
                <p:spPr bwMode="auto">
                  <a:xfrm>
                    <a:off x="4301"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697" name="Line 2463">
                    <a:extLst>
                      <a:ext uri="{FF2B5EF4-FFF2-40B4-BE49-F238E27FC236}">
                        <a16:creationId xmlns="" xmlns:a16="http://schemas.microsoft.com/office/drawing/2014/main" id="{44344B1D-6F8D-4EF1-9D5C-C59A77ACE0DC}"/>
                      </a:ext>
                    </a:extLst>
                  </p:cNvPr>
                  <p:cNvSpPr>
                    <a:spLocks noChangeShapeType="1"/>
                  </p:cNvSpPr>
                  <p:nvPr/>
                </p:nvSpPr>
                <p:spPr bwMode="auto">
                  <a:xfrm>
                    <a:off x="4317"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698" name="Line 2464">
                    <a:extLst>
                      <a:ext uri="{FF2B5EF4-FFF2-40B4-BE49-F238E27FC236}">
                        <a16:creationId xmlns="" xmlns:a16="http://schemas.microsoft.com/office/drawing/2014/main" id="{C2077AF5-645F-4F22-85CA-D3313D98EE33}"/>
                      </a:ext>
                    </a:extLst>
                  </p:cNvPr>
                  <p:cNvSpPr>
                    <a:spLocks noChangeShapeType="1"/>
                  </p:cNvSpPr>
                  <p:nvPr/>
                </p:nvSpPr>
                <p:spPr bwMode="auto">
                  <a:xfrm>
                    <a:off x="4334" y="2256"/>
                    <a:ext cx="0" cy="35"/>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699" name="Line 2465">
                    <a:extLst>
                      <a:ext uri="{FF2B5EF4-FFF2-40B4-BE49-F238E27FC236}">
                        <a16:creationId xmlns="" xmlns:a16="http://schemas.microsoft.com/office/drawing/2014/main" id="{9CC4C8EC-E5A3-4469-86FC-0EFB908A98A7}"/>
                      </a:ext>
                    </a:extLst>
                  </p:cNvPr>
                  <p:cNvSpPr>
                    <a:spLocks noChangeShapeType="1"/>
                  </p:cNvSpPr>
                  <p:nvPr/>
                </p:nvSpPr>
                <p:spPr bwMode="auto">
                  <a:xfrm>
                    <a:off x="4350"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700" name="Line 2466">
                    <a:extLst>
                      <a:ext uri="{FF2B5EF4-FFF2-40B4-BE49-F238E27FC236}">
                        <a16:creationId xmlns="" xmlns:a16="http://schemas.microsoft.com/office/drawing/2014/main" id="{070E4FA1-FE49-4B60-9836-C15C4E2C3985}"/>
                      </a:ext>
                    </a:extLst>
                  </p:cNvPr>
                  <p:cNvSpPr>
                    <a:spLocks noChangeShapeType="1"/>
                  </p:cNvSpPr>
                  <p:nvPr/>
                </p:nvSpPr>
                <p:spPr bwMode="auto">
                  <a:xfrm>
                    <a:off x="4367"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701" name="Line 2467">
                    <a:extLst>
                      <a:ext uri="{FF2B5EF4-FFF2-40B4-BE49-F238E27FC236}">
                        <a16:creationId xmlns="" xmlns:a16="http://schemas.microsoft.com/office/drawing/2014/main" id="{F82F05F3-D3CB-4CFF-A52F-0B8F22FF0D34}"/>
                      </a:ext>
                    </a:extLst>
                  </p:cNvPr>
                  <p:cNvSpPr>
                    <a:spLocks noChangeShapeType="1"/>
                  </p:cNvSpPr>
                  <p:nvPr/>
                </p:nvSpPr>
                <p:spPr bwMode="auto">
                  <a:xfrm>
                    <a:off x="4383"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702" name="Line 2468">
                    <a:extLst>
                      <a:ext uri="{FF2B5EF4-FFF2-40B4-BE49-F238E27FC236}">
                        <a16:creationId xmlns="" xmlns:a16="http://schemas.microsoft.com/office/drawing/2014/main" id="{3055F3A9-CF98-42D6-A6BD-2D05B7EE13D6}"/>
                      </a:ext>
                    </a:extLst>
                  </p:cNvPr>
                  <p:cNvSpPr>
                    <a:spLocks noChangeShapeType="1"/>
                  </p:cNvSpPr>
                  <p:nvPr/>
                </p:nvSpPr>
                <p:spPr bwMode="auto">
                  <a:xfrm>
                    <a:off x="4400"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703" name="Line 2469">
                    <a:extLst>
                      <a:ext uri="{FF2B5EF4-FFF2-40B4-BE49-F238E27FC236}">
                        <a16:creationId xmlns="" xmlns:a16="http://schemas.microsoft.com/office/drawing/2014/main" id="{B072329E-E713-4D24-B8B8-5C1300EAB802}"/>
                      </a:ext>
                    </a:extLst>
                  </p:cNvPr>
                  <p:cNvSpPr>
                    <a:spLocks noChangeShapeType="1"/>
                  </p:cNvSpPr>
                  <p:nvPr/>
                </p:nvSpPr>
                <p:spPr bwMode="auto">
                  <a:xfrm>
                    <a:off x="4416" y="2256"/>
                    <a:ext cx="0" cy="48"/>
                  </a:xfrm>
                  <a:prstGeom prst="line">
                    <a:avLst/>
                  </a:prstGeom>
                  <a:noFill/>
                  <a:ln w="6350">
                    <a:solidFill>
                      <a:schemeClr val="hlink"/>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704" name="Line 2470">
                    <a:extLst>
                      <a:ext uri="{FF2B5EF4-FFF2-40B4-BE49-F238E27FC236}">
                        <a16:creationId xmlns="" xmlns:a16="http://schemas.microsoft.com/office/drawing/2014/main" id="{CD504F8B-0B17-4F36-8BAA-21988619DB03}"/>
                      </a:ext>
                    </a:extLst>
                  </p:cNvPr>
                  <p:cNvSpPr>
                    <a:spLocks noChangeShapeType="1"/>
                  </p:cNvSpPr>
                  <p:nvPr/>
                </p:nvSpPr>
                <p:spPr bwMode="auto">
                  <a:xfrm>
                    <a:off x="4432"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705" name="Line 2471">
                    <a:extLst>
                      <a:ext uri="{FF2B5EF4-FFF2-40B4-BE49-F238E27FC236}">
                        <a16:creationId xmlns="" xmlns:a16="http://schemas.microsoft.com/office/drawing/2014/main" id="{B9265208-4745-41C3-B3F1-477AEC846213}"/>
                      </a:ext>
                    </a:extLst>
                  </p:cNvPr>
                  <p:cNvSpPr>
                    <a:spLocks noChangeShapeType="1"/>
                  </p:cNvSpPr>
                  <p:nvPr/>
                </p:nvSpPr>
                <p:spPr bwMode="auto">
                  <a:xfrm>
                    <a:off x="4449"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706" name="Line 2472">
                    <a:extLst>
                      <a:ext uri="{FF2B5EF4-FFF2-40B4-BE49-F238E27FC236}">
                        <a16:creationId xmlns="" xmlns:a16="http://schemas.microsoft.com/office/drawing/2014/main" id="{9356B2C8-AA60-4628-B30A-2203066EB8C5}"/>
                      </a:ext>
                    </a:extLst>
                  </p:cNvPr>
                  <p:cNvSpPr>
                    <a:spLocks noChangeShapeType="1"/>
                  </p:cNvSpPr>
                  <p:nvPr/>
                </p:nvSpPr>
                <p:spPr bwMode="auto">
                  <a:xfrm>
                    <a:off x="4465"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707" name="Line 2473">
                    <a:extLst>
                      <a:ext uri="{FF2B5EF4-FFF2-40B4-BE49-F238E27FC236}">
                        <a16:creationId xmlns="" xmlns:a16="http://schemas.microsoft.com/office/drawing/2014/main" id="{62B64579-434C-43E1-B5A7-140C7CE64495}"/>
                      </a:ext>
                    </a:extLst>
                  </p:cNvPr>
                  <p:cNvSpPr>
                    <a:spLocks noChangeShapeType="1"/>
                  </p:cNvSpPr>
                  <p:nvPr/>
                </p:nvSpPr>
                <p:spPr bwMode="auto">
                  <a:xfrm>
                    <a:off x="4482"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708" name="Line 2474">
                    <a:extLst>
                      <a:ext uri="{FF2B5EF4-FFF2-40B4-BE49-F238E27FC236}">
                        <a16:creationId xmlns="" xmlns:a16="http://schemas.microsoft.com/office/drawing/2014/main" id="{A706BEAE-711A-4ABA-AA90-13264F9B493C}"/>
                      </a:ext>
                    </a:extLst>
                  </p:cNvPr>
                  <p:cNvSpPr>
                    <a:spLocks noChangeShapeType="1"/>
                  </p:cNvSpPr>
                  <p:nvPr/>
                </p:nvSpPr>
                <p:spPr bwMode="auto">
                  <a:xfrm>
                    <a:off x="4498" y="2256"/>
                    <a:ext cx="0" cy="35"/>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709" name="Line 2475">
                    <a:extLst>
                      <a:ext uri="{FF2B5EF4-FFF2-40B4-BE49-F238E27FC236}">
                        <a16:creationId xmlns="" xmlns:a16="http://schemas.microsoft.com/office/drawing/2014/main" id="{A7D99571-ECA7-46A8-9433-40CD98AF8F12}"/>
                      </a:ext>
                    </a:extLst>
                  </p:cNvPr>
                  <p:cNvSpPr>
                    <a:spLocks noChangeShapeType="1"/>
                  </p:cNvSpPr>
                  <p:nvPr/>
                </p:nvSpPr>
                <p:spPr bwMode="auto">
                  <a:xfrm>
                    <a:off x="4514"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710" name="Line 2476">
                    <a:extLst>
                      <a:ext uri="{FF2B5EF4-FFF2-40B4-BE49-F238E27FC236}">
                        <a16:creationId xmlns="" xmlns:a16="http://schemas.microsoft.com/office/drawing/2014/main" id="{B35AC55C-6E50-49A9-85F6-9735469F53E6}"/>
                      </a:ext>
                    </a:extLst>
                  </p:cNvPr>
                  <p:cNvSpPr>
                    <a:spLocks noChangeShapeType="1"/>
                  </p:cNvSpPr>
                  <p:nvPr/>
                </p:nvSpPr>
                <p:spPr bwMode="auto">
                  <a:xfrm>
                    <a:off x="4531"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711" name="Line 2477">
                    <a:extLst>
                      <a:ext uri="{FF2B5EF4-FFF2-40B4-BE49-F238E27FC236}">
                        <a16:creationId xmlns="" xmlns:a16="http://schemas.microsoft.com/office/drawing/2014/main" id="{30D35ED6-B5BB-41C7-AFC6-9C004F450EED}"/>
                      </a:ext>
                    </a:extLst>
                  </p:cNvPr>
                  <p:cNvSpPr>
                    <a:spLocks noChangeShapeType="1"/>
                  </p:cNvSpPr>
                  <p:nvPr/>
                </p:nvSpPr>
                <p:spPr bwMode="auto">
                  <a:xfrm>
                    <a:off x="4547"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712" name="Line 2478">
                    <a:extLst>
                      <a:ext uri="{FF2B5EF4-FFF2-40B4-BE49-F238E27FC236}">
                        <a16:creationId xmlns="" xmlns:a16="http://schemas.microsoft.com/office/drawing/2014/main" id="{70A851CA-5D00-4F60-9C7D-43B141F5A2A0}"/>
                      </a:ext>
                    </a:extLst>
                  </p:cNvPr>
                  <p:cNvSpPr>
                    <a:spLocks noChangeShapeType="1"/>
                  </p:cNvSpPr>
                  <p:nvPr/>
                </p:nvSpPr>
                <p:spPr bwMode="auto">
                  <a:xfrm>
                    <a:off x="4564"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713" name="Line 2479">
                    <a:extLst>
                      <a:ext uri="{FF2B5EF4-FFF2-40B4-BE49-F238E27FC236}">
                        <a16:creationId xmlns="" xmlns:a16="http://schemas.microsoft.com/office/drawing/2014/main" id="{03674FE1-77B2-4BD2-925E-3CDD178B731D}"/>
                      </a:ext>
                    </a:extLst>
                  </p:cNvPr>
                  <p:cNvSpPr>
                    <a:spLocks noChangeShapeType="1"/>
                  </p:cNvSpPr>
                  <p:nvPr/>
                </p:nvSpPr>
                <p:spPr bwMode="auto">
                  <a:xfrm>
                    <a:off x="4580" y="2256"/>
                    <a:ext cx="0" cy="48"/>
                  </a:xfrm>
                  <a:prstGeom prst="line">
                    <a:avLst/>
                  </a:prstGeom>
                  <a:noFill/>
                  <a:ln w="6350">
                    <a:solidFill>
                      <a:schemeClr val="hlink"/>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714" name="Line 2480">
                    <a:extLst>
                      <a:ext uri="{FF2B5EF4-FFF2-40B4-BE49-F238E27FC236}">
                        <a16:creationId xmlns="" xmlns:a16="http://schemas.microsoft.com/office/drawing/2014/main" id="{5E06CBDC-0EEF-4A98-96C3-75040C3CA15C}"/>
                      </a:ext>
                    </a:extLst>
                  </p:cNvPr>
                  <p:cNvSpPr>
                    <a:spLocks noChangeShapeType="1"/>
                  </p:cNvSpPr>
                  <p:nvPr/>
                </p:nvSpPr>
                <p:spPr bwMode="auto">
                  <a:xfrm>
                    <a:off x="4597"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715" name="Line 2481">
                    <a:extLst>
                      <a:ext uri="{FF2B5EF4-FFF2-40B4-BE49-F238E27FC236}">
                        <a16:creationId xmlns="" xmlns:a16="http://schemas.microsoft.com/office/drawing/2014/main" id="{0954D56C-92A0-4ABE-9982-BDC4168021CD}"/>
                      </a:ext>
                    </a:extLst>
                  </p:cNvPr>
                  <p:cNvSpPr>
                    <a:spLocks noChangeShapeType="1"/>
                  </p:cNvSpPr>
                  <p:nvPr/>
                </p:nvSpPr>
                <p:spPr bwMode="auto">
                  <a:xfrm>
                    <a:off x="4613"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716" name="Line 2482">
                    <a:extLst>
                      <a:ext uri="{FF2B5EF4-FFF2-40B4-BE49-F238E27FC236}">
                        <a16:creationId xmlns="" xmlns:a16="http://schemas.microsoft.com/office/drawing/2014/main" id="{F5D39BD6-CAC5-4D77-A76B-5AB1E193CCE9}"/>
                      </a:ext>
                    </a:extLst>
                  </p:cNvPr>
                  <p:cNvSpPr>
                    <a:spLocks noChangeShapeType="1"/>
                  </p:cNvSpPr>
                  <p:nvPr/>
                </p:nvSpPr>
                <p:spPr bwMode="auto">
                  <a:xfrm>
                    <a:off x="4629"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717" name="Line 2483">
                    <a:extLst>
                      <a:ext uri="{FF2B5EF4-FFF2-40B4-BE49-F238E27FC236}">
                        <a16:creationId xmlns="" xmlns:a16="http://schemas.microsoft.com/office/drawing/2014/main" id="{51A1B1FB-F2EB-46C6-ACCD-3F9A7E951556}"/>
                      </a:ext>
                    </a:extLst>
                  </p:cNvPr>
                  <p:cNvSpPr>
                    <a:spLocks noChangeShapeType="1"/>
                  </p:cNvSpPr>
                  <p:nvPr/>
                </p:nvSpPr>
                <p:spPr bwMode="auto">
                  <a:xfrm>
                    <a:off x="4646" y="2256"/>
                    <a:ext cx="0" cy="35"/>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718" name="Line 2484">
                    <a:extLst>
                      <a:ext uri="{FF2B5EF4-FFF2-40B4-BE49-F238E27FC236}">
                        <a16:creationId xmlns="" xmlns:a16="http://schemas.microsoft.com/office/drawing/2014/main" id="{48D280C4-BD17-4F21-BA3E-A20DFD391529}"/>
                      </a:ext>
                    </a:extLst>
                  </p:cNvPr>
                  <p:cNvSpPr>
                    <a:spLocks noChangeShapeType="1"/>
                  </p:cNvSpPr>
                  <p:nvPr/>
                </p:nvSpPr>
                <p:spPr bwMode="auto">
                  <a:xfrm>
                    <a:off x="4662"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719" name="Line 2485">
                    <a:extLst>
                      <a:ext uri="{FF2B5EF4-FFF2-40B4-BE49-F238E27FC236}">
                        <a16:creationId xmlns="" xmlns:a16="http://schemas.microsoft.com/office/drawing/2014/main" id="{02F32AB7-AF59-4EE9-9A9E-6241244E3053}"/>
                      </a:ext>
                    </a:extLst>
                  </p:cNvPr>
                  <p:cNvSpPr>
                    <a:spLocks noChangeShapeType="1"/>
                  </p:cNvSpPr>
                  <p:nvPr/>
                </p:nvSpPr>
                <p:spPr bwMode="auto">
                  <a:xfrm>
                    <a:off x="4679"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720" name="Line 2486">
                    <a:extLst>
                      <a:ext uri="{FF2B5EF4-FFF2-40B4-BE49-F238E27FC236}">
                        <a16:creationId xmlns="" xmlns:a16="http://schemas.microsoft.com/office/drawing/2014/main" id="{6DE98B1F-E991-4D36-AEB8-7E506E573363}"/>
                      </a:ext>
                    </a:extLst>
                  </p:cNvPr>
                  <p:cNvSpPr>
                    <a:spLocks noChangeShapeType="1"/>
                  </p:cNvSpPr>
                  <p:nvPr/>
                </p:nvSpPr>
                <p:spPr bwMode="auto">
                  <a:xfrm>
                    <a:off x="4695"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721" name="Line 2487">
                    <a:extLst>
                      <a:ext uri="{FF2B5EF4-FFF2-40B4-BE49-F238E27FC236}">
                        <a16:creationId xmlns="" xmlns:a16="http://schemas.microsoft.com/office/drawing/2014/main" id="{F6341A88-396D-4560-977F-0CA3C4D8ACE6}"/>
                      </a:ext>
                    </a:extLst>
                  </p:cNvPr>
                  <p:cNvSpPr>
                    <a:spLocks noChangeShapeType="1"/>
                  </p:cNvSpPr>
                  <p:nvPr/>
                </p:nvSpPr>
                <p:spPr bwMode="auto">
                  <a:xfrm>
                    <a:off x="4712"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722" name="Line 2488">
                    <a:extLst>
                      <a:ext uri="{FF2B5EF4-FFF2-40B4-BE49-F238E27FC236}">
                        <a16:creationId xmlns="" xmlns:a16="http://schemas.microsoft.com/office/drawing/2014/main" id="{50011CBF-85BD-4D0F-A37E-3346F3C51CD3}"/>
                      </a:ext>
                    </a:extLst>
                  </p:cNvPr>
                  <p:cNvSpPr>
                    <a:spLocks noChangeShapeType="1"/>
                  </p:cNvSpPr>
                  <p:nvPr/>
                </p:nvSpPr>
                <p:spPr bwMode="auto">
                  <a:xfrm>
                    <a:off x="4728" y="2256"/>
                    <a:ext cx="0" cy="48"/>
                  </a:xfrm>
                  <a:prstGeom prst="line">
                    <a:avLst/>
                  </a:prstGeom>
                  <a:noFill/>
                  <a:ln w="6350">
                    <a:solidFill>
                      <a:schemeClr val="hlink"/>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723" name="Line 2489">
                    <a:extLst>
                      <a:ext uri="{FF2B5EF4-FFF2-40B4-BE49-F238E27FC236}">
                        <a16:creationId xmlns="" xmlns:a16="http://schemas.microsoft.com/office/drawing/2014/main" id="{60559182-21C0-4402-A0D8-27D7F9DD0726}"/>
                      </a:ext>
                    </a:extLst>
                  </p:cNvPr>
                  <p:cNvSpPr>
                    <a:spLocks noChangeShapeType="1"/>
                  </p:cNvSpPr>
                  <p:nvPr/>
                </p:nvSpPr>
                <p:spPr bwMode="auto">
                  <a:xfrm>
                    <a:off x="4744"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724" name="Line 2490">
                    <a:extLst>
                      <a:ext uri="{FF2B5EF4-FFF2-40B4-BE49-F238E27FC236}">
                        <a16:creationId xmlns="" xmlns:a16="http://schemas.microsoft.com/office/drawing/2014/main" id="{3403597F-69CB-436E-8DA7-2DD9D64F7B8A}"/>
                      </a:ext>
                    </a:extLst>
                  </p:cNvPr>
                  <p:cNvSpPr>
                    <a:spLocks noChangeShapeType="1"/>
                  </p:cNvSpPr>
                  <p:nvPr/>
                </p:nvSpPr>
                <p:spPr bwMode="auto">
                  <a:xfrm>
                    <a:off x="4761"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725" name="Line 2491">
                    <a:extLst>
                      <a:ext uri="{FF2B5EF4-FFF2-40B4-BE49-F238E27FC236}">
                        <a16:creationId xmlns="" xmlns:a16="http://schemas.microsoft.com/office/drawing/2014/main" id="{C234A73D-B2A3-4CE2-ACDA-C34F86AE9596}"/>
                      </a:ext>
                    </a:extLst>
                  </p:cNvPr>
                  <p:cNvSpPr>
                    <a:spLocks noChangeShapeType="1"/>
                  </p:cNvSpPr>
                  <p:nvPr/>
                </p:nvSpPr>
                <p:spPr bwMode="auto">
                  <a:xfrm>
                    <a:off x="4777"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726" name="Line 2492">
                    <a:extLst>
                      <a:ext uri="{FF2B5EF4-FFF2-40B4-BE49-F238E27FC236}">
                        <a16:creationId xmlns="" xmlns:a16="http://schemas.microsoft.com/office/drawing/2014/main" id="{C64B9A53-D3F7-4E51-B31E-9F0FFF2BCC7E}"/>
                      </a:ext>
                    </a:extLst>
                  </p:cNvPr>
                  <p:cNvSpPr>
                    <a:spLocks noChangeShapeType="1"/>
                  </p:cNvSpPr>
                  <p:nvPr/>
                </p:nvSpPr>
                <p:spPr bwMode="auto">
                  <a:xfrm>
                    <a:off x="4794"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727" name="Line 2493">
                    <a:extLst>
                      <a:ext uri="{FF2B5EF4-FFF2-40B4-BE49-F238E27FC236}">
                        <a16:creationId xmlns="" xmlns:a16="http://schemas.microsoft.com/office/drawing/2014/main" id="{DE204A74-5B09-4FE2-BBD7-9969892F8E3C}"/>
                      </a:ext>
                    </a:extLst>
                  </p:cNvPr>
                  <p:cNvSpPr>
                    <a:spLocks noChangeShapeType="1"/>
                  </p:cNvSpPr>
                  <p:nvPr/>
                </p:nvSpPr>
                <p:spPr bwMode="auto">
                  <a:xfrm>
                    <a:off x="4810" y="2256"/>
                    <a:ext cx="0" cy="35"/>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728" name="Line 2494">
                    <a:extLst>
                      <a:ext uri="{FF2B5EF4-FFF2-40B4-BE49-F238E27FC236}">
                        <a16:creationId xmlns="" xmlns:a16="http://schemas.microsoft.com/office/drawing/2014/main" id="{2E7A4078-139A-4C9B-8B98-EE8D8468B0AA}"/>
                      </a:ext>
                    </a:extLst>
                  </p:cNvPr>
                  <p:cNvSpPr>
                    <a:spLocks noChangeShapeType="1"/>
                  </p:cNvSpPr>
                  <p:nvPr/>
                </p:nvSpPr>
                <p:spPr bwMode="auto">
                  <a:xfrm>
                    <a:off x="4826"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729" name="Line 2495">
                    <a:extLst>
                      <a:ext uri="{FF2B5EF4-FFF2-40B4-BE49-F238E27FC236}">
                        <a16:creationId xmlns="" xmlns:a16="http://schemas.microsoft.com/office/drawing/2014/main" id="{18646704-AB56-4A40-8D8F-1A3F4A7E6000}"/>
                      </a:ext>
                    </a:extLst>
                  </p:cNvPr>
                  <p:cNvSpPr>
                    <a:spLocks noChangeShapeType="1"/>
                  </p:cNvSpPr>
                  <p:nvPr/>
                </p:nvSpPr>
                <p:spPr bwMode="auto">
                  <a:xfrm>
                    <a:off x="4843"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730" name="Line 2496">
                    <a:extLst>
                      <a:ext uri="{FF2B5EF4-FFF2-40B4-BE49-F238E27FC236}">
                        <a16:creationId xmlns="" xmlns:a16="http://schemas.microsoft.com/office/drawing/2014/main" id="{01A0C2FF-47D8-4F7C-B7FA-45EF5C377830}"/>
                      </a:ext>
                    </a:extLst>
                  </p:cNvPr>
                  <p:cNvSpPr>
                    <a:spLocks noChangeShapeType="1"/>
                  </p:cNvSpPr>
                  <p:nvPr/>
                </p:nvSpPr>
                <p:spPr bwMode="auto">
                  <a:xfrm>
                    <a:off x="4859"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731" name="Line 2497">
                    <a:extLst>
                      <a:ext uri="{FF2B5EF4-FFF2-40B4-BE49-F238E27FC236}">
                        <a16:creationId xmlns="" xmlns:a16="http://schemas.microsoft.com/office/drawing/2014/main" id="{57A8151D-4920-4D03-AA73-E6FAC721C708}"/>
                      </a:ext>
                    </a:extLst>
                  </p:cNvPr>
                  <p:cNvSpPr>
                    <a:spLocks noChangeShapeType="1"/>
                  </p:cNvSpPr>
                  <p:nvPr/>
                </p:nvSpPr>
                <p:spPr bwMode="auto">
                  <a:xfrm>
                    <a:off x="4876"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732" name="Line 2498">
                    <a:extLst>
                      <a:ext uri="{FF2B5EF4-FFF2-40B4-BE49-F238E27FC236}">
                        <a16:creationId xmlns="" xmlns:a16="http://schemas.microsoft.com/office/drawing/2014/main" id="{F97D054D-0A63-48D6-A97A-35C5892389BD}"/>
                      </a:ext>
                    </a:extLst>
                  </p:cNvPr>
                  <p:cNvSpPr>
                    <a:spLocks noChangeShapeType="1"/>
                  </p:cNvSpPr>
                  <p:nvPr/>
                </p:nvSpPr>
                <p:spPr bwMode="auto">
                  <a:xfrm>
                    <a:off x="4892" y="2256"/>
                    <a:ext cx="0" cy="39"/>
                  </a:xfrm>
                  <a:prstGeom prst="line">
                    <a:avLst/>
                  </a:prstGeom>
                  <a:noFill/>
                  <a:ln w="6350">
                    <a:solidFill>
                      <a:schemeClr val="hlink"/>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733" name="Line 2499">
                    <a:extLst>
                      <a:ext uri="{FF2B5EF4-FFF2-40B4-BE49-F238E27FC236}">
                        <a16:creationId xmlns="" xmlns:a16="http://schemas.microsoft.com/office/drawing/2014/main" id="{4080B859-BE39-4FC3-993A-412F56A2875E}"/>
                      </a:ext>
                    </a:extLst>
                  </p:cNvPr>
                  <p:cNvSpPr>
                    <a:spLocks noChangeShapeType="1"/>
                  </p:cNvSpPr>
                  <p:nvPr/>
                </p:nvSpPr>
                <p:spPr bwMode="auto">
                  <a:xfrm>
                    <a:off x="4909"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734" name="Line 2500">
                    <a:extLst>
                      <a:ext uri="{FF2B5EF4-FFF2-40B4-BE49-F238E27FC236}">
                        <a16:creationId xmlns="" xmlns:a16="http://schemas.microsoft.com/office/drawing/2014/main" id="{C35BC1CD-0A59-49D3-AD00-0878AF3933FF}"/>
                      </a:ext>
                    </a:extLst>
                  </p:cNvPr>
                  <p:cNvSpPr>
                    <a:spLocks noChangeShapeType="1"/>
                  </p:cNvSpPr>
                  <p:nvPr/>
                </p:nvSpPr>
                <p:spPr bwMode="auto">
                  <a:xfrm>
                    <a:off x="4925"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735" name="Line 2501">
                    <a:extLst>
                      <a:ext uri="{FF2B5EF4-FFF2-40B4-BE49-F238E27FC236}">
                        <a16:creationId xmlns="" xmlns:a16="http://schemas.microsoft.com/office/drawing/2014/main" id="{B390B743-4C1B-4024-ABC7-91785ADAB8B1}"/>
                      </a:ext>
                    </a:extLst>
                  </p:cNvPr>
                  <p:cNvSpPr>
                    <a:spLocks noChangeShapeType="1"/>
                  </p:cNvSpPr>
                  <p:nvPr/>
                </p:nvSpPr>
                <p:spPr bwMode="auto">
                  <a:xfrm>
                    <a:off x="4941"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736" name="Line 2502">
                    <a:extLst>
                      <a:ext uri="{FF2B5EF4-FFF2-40B4-BE49-F238E27FC236}">
                        <a16:creationId xmlns="" xmlns:a16="http://schemas.microsoft.com/office/drawing/2014/main" id="{445AA273-B8E5-4B6D-B8C8-F0AABE0A4A02}"/>
                      </a:ext>
                    </a:extLst>
                  </p:cNvPr>
                  <p:cNvSpPr>
                    <a:spLocks noChangeShapeType="1"/>
                  </p:cNvSpPr>
                  <p:nvPr/>
                </p:nvSpPr>
                <p:spPr bwMode="auto">
                  <a:xfrm>
                    <a:off x="4958" y="2256"/>
                    <a:ext cx="0" cy="35"/>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737" name="Line 2503">
                    <a:extLst>
                      <a:ext uri="{FF2B5EF4-FFF2-40B4-BE49-F238E27FC236}">
                        <a16:creationId xmlns="" xmlns:a16="http://schemas.microsoft.com/office/drawing/2014/main" id="{904744DE-D610-450C-A8E9-081777F9EAE8}"/>
                      </a:ext>
                    </a:extLst>
                  </p:cNvPr>
                  <p:cNvSpPr>
                    <a:spLocks noChangeShapeType="1"/>
                  </p:cNvSpPr>
                  <p:nvPr/>
                </p:nvSpPr>
                <p:spPr bwMode="auto">
                  <a:xfrm>
                    <a:off x="4974"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738" name="Line 2504">
                    <a:extLst>
                      <a:ext uri="{FF2B5EF4-FFF2-40B4-BE49-F238E27FC236}">
                        <a16:creationId xmlns="" xmlns:a16="http://schemas.microsoft.com/office/drawing/2014/main" id="{AA79C5A8-D784-4702-816B-F7D7384F929C}"/>
                      </a:ext>
                    </a:extLst>
                  </p:cNvPr>
                  <p:cNvSpPr>
                    <a:spLocks noChangeShapeType="1"/>
                  </p:cNvSpPr>
                  <p:nvPr/>
                </p:nvSpPr>
                <p:spPr bwMode="auto">
                  <a:xfrm>
                    <a:off x="4991" y="2256"/>
                    <a:ext cx="1" cy="0"/>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grpSp>
          </p:grpSp>
          <p:grpSp>
            <p:nvGrpSpPr>
              <p:cNvPr id="37739" name="Group 2505">
                <a:extLst>
                  <a:ext uri="{FF2B5EF4-FFF2-40B4-BE49-F238E27FC236}">
                    <a16:creationId xmlns="" xmlns:a16="http://schemas.microsoft.com/office/drawing/2014/main" id="{B2358235-848A-4043-B193-77F868455A9A}"/>
                  </a:ext>
                </a:extLst>
              </p:cNvPr>
              <p:cNvGrpSpPr>
                <a:grpSpLocks/>
              </p:cNvGrpSpPr>
              <p:nvPr/>
            </p:nvGrpSpPr>
            <p:grpSpPr bwMode="auto">
              <a:xfrm>
                <a:off x="1174" y="2317"/>
                <a:ext cx="961" cy="183"/>
                <a:chOff x="1652" y="1286"/>
                <a:chExt cx="961" cy="183"/>
              </a:xfrm>
            </p:grpSpPr>
            <p:sp>
              <p:nvSpPr>
                <p:cNvPr id="21356" name="Rectangle 2506" descr="D:\剪贴画\PE03255_.WMF">
                  <a:extLst>
                    <a:ext uri="{FF2B5EF4-FFF2-40B4-BE49-F238E27FC236}">
                      <a16:creationId xmlns="" xmlns:a16="http://schemas.microsoft.com/office/drawing/2014/main" id="{A4761414-753F-45E8-918F-84C8827ADF68}"/>
                    </a:ext>
                  </a:extLst>
                </p:cNvPr>
                <p:cNvSpPr/>
                <p:nvPr/>
              </p:nvSpPr>
              <p:spPr>
                <a:xfrm>
                  <a:off x="1652" y="1295"/>
                  <a:ext cx="961" cy="173"/>
                </a:xfrm>
                <a:prstGeom prst="rect">
                  <a:avLst/>
                </a:prstGeom>
                <a:noFill/>
                <a:ln w="9525">
                  <a:noFill/>
                </a:ln>
              </p:spPr>
              <p:txBody>
                <a:bodyPr wrap="none">
                  <a:spAutoFit/>
                </a:bodyPr>
                <a:lstStyle/>
                <a:p>
                  <a:r>
                    <a:rPr lang="en-US" altLang="zh-CN" sz="750" b="1" noProof="1">
                      <a:solidFill>
                        <a:srgbClr val="000000"/>
                      </a:solidFill>
                      <a:latin typeface="Times New Roman" panose="02020603050405020304" pitchFamily="18" charset="0"/>
                    </a:rPr>
                    <a:t>0     1      2     3      4      5</a:t>
                  </a:r>
                </a:p>
              </p:txBody>
            </p:sp>
            <p:grpSp>
              <p:nvGrpSpPr>
                <p:cNvPr id="37741" name="Group 2507">
                  <a:extLst>
                    <a:ext uri="{FF2B5EF4-FFF2-40B4-BE49-F238E27FC236}">
                      <a16:creationId xmlns="" xmlns:a16="http://schemas.microsoft.com/office/drawing/2014/main" id="{FD464286-7174-4F5A-95B3-B315D308BF93}"/>
                    </a:ext>
                  </a:extLst>
                </p:cNvPr>
                <p:cNvGrpSpPr>
                  <a:grpSpLocks/>
                </p:cNvGrpSpPr>
                <p:nvPr/>
              </p:nvGrpSpPr>
              <p:grpSpPr bwMode="auto">
                <a:xfrm>
                  <a:off x="1704" y="1286"/>
                  <a:ext cx="888" cy="48"/>
                  <a:chOff x="4104" y="2256"/>
                  <a:chExt cx="888" cy="48"/>
                </a:xfrm>
              </p:grpSpPr>
              <p:sp>
                <p:nvSpPr>
                  <p:cNvPr id="37742" name="Line 2508">
                    <a:extLst>
                      <a:ext uri="{FF2B5EF4-FFF2-40B4-BE49-F238E27FC236}">
                        <a16:creationId xmlns="" xmlns:a16="http://schemas.microsoft.com/office/drawing/2014/main" id="{27307A1D-0EA7-4CDA-BD01-445613BFD6C1}"/>
                      </a:ext>
                    </a:extLst>
                  </p:cNvPr>
                  <p:cNvSpPr>
                    <a:spLocks noChangeShapeType="1"/>
                  </p:cNvSpPr>
                  <p:nvPr/>
                </p:nvSpPr>
                <p:spPr bwMode="auto">
                  <a:xfrm>
                    <a:off x="4104" y="2256"/>
                    <a:ext cx="0" cy="43"/>
                  </a:xfrm>
                  <a:prstGeom prst="line">
                    <a:avLst/>
                  </a:prstGeom>
                  <a:noFill/>
                  <a:ln w="6350">
                    <a:solidFill>
                      <a:schemeClr val="hlink"/>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743" name="Line 2509">
                    <a:extLst>
                      <a:ext uri="{FF2B5EF4-FFF2-40B4-BE49-F238E27FC236}">
                        <a16:creationId xmlns="" xmlns:a16="http://schemas.microsoft.com/office/drawing/2014/main" id="{5AA8C6BE-2352-40DB-987F-70814561D833}"/>
                      </a:ext>
                    </a:extLst>
                  </p:cNvPr>
                  <p:cNvSpPr>
                    <a:spLocks noChangeShapeType="1"/>
                  </p:cNvSpPr>
                  <p:nvPr/>
                </p:nvSpPr>
                <p:spPr bwMode="auto">
                  <a:xfrm>
                    <a:off x="4120"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744" name="Line 2510">
                    <a:extLst>
                      <a:ext uri="{FF2B5EF4-FFF2-40B4-BE49-F238E27FC236}">
                        <a16:creationId xmlns="" xmlns:a16="http://schemas.microsoft.com/office/drawing/2014/main" id="{36C00F81-20B6-4B81-82E4-3590497BC5A8}"/>
                      </a:ext>
                    </a:extLst>
                  </p:cNvPr>
                  <p:cNvSpPr>
                    <a:spLocks noChangeShapeType="1"/>
                  </p:cNvSpPr>
                  <p:nvPr/>
                </p:nvSpPr>
                <p:spPr bwMode="auto">
                  <a:xfrm>
                    <a:off x="4137"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745" name="Line 2511">
                    <a:extLst>
                      <a:ext uri="{FF2B5EF4-FFF2-40B4-BE49-F238E27FC236}">
                        <a16:creationId xmlns="" xmlns:a16="http://schemas.microsoft.com/office/drawing/2014/main" id="{2827BC60-08F5-472F-AAFE-C9378DD55D03}"/>
                      </a:ext>
                    </a:extLst>
                  </p:cNvPr>
                  <p:cNvSpPr>
                    <a:spLocks noChangeShapeType="1"/>
                  </p:cNvSpPr>
                  <p:nvPr/>
                </p:nvSpPr>
                <p:spPr bwMode="auto">
                  <a:xfrm>
                    <a:off x="4153"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746" name="Line 2512">
                    <a:extLst>
                      <a:ext uri="{FF2B5EF4-FFF2-40B4-BE49-F238E27FC236}">
                        <a16:creationId xmlns="" xmlns:a16="http://schemas.microsoft.com/office/drawing/2014/main" id="{E60F36AF-2402-4E47-8C09-F6034214F0B2}"/>
                      </a:ext>
                    </a:extLst>
                  </p:cNvPr>
                  <p:cNvSpPr>
                    <a:spLocks noChangeShapeType="1"/>
                  </p:cNvSpPr>
                  <p:nvPr/>
                </p:nvSpPr>
                <p:spPr bwMode="auto">
                  <a:xfrm>
                    <a:off x="4170"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747" name="Line 2513">
                    <a:extLst>
                      <a:ext uri="{FF2B5EF4-FFF2-40B4-BE49-F238E27FC236}">
                        <a16:creationId xmlns="" xmlns:a16="http://schemas.microsoft.com/office/drawing/2014/main" id="{CA90DB65-12E6-4BEA-B29D-8D29BA995BD6}"/>
                      </a:ext>
                    </a:extLst>
                  </p:cNvPr>
                  <p:cNvSpPr>
                    <a:spLocks noChangeShapeType="1"/>
                  </p:cNvSpPr>
                  <p:nvPr/>
                </p:nvSpPr>
                <p:spPr bwMode="auto">
                  <a:xfrm>
                    <a:off x="4186" y="2256"/>
                    <a:ext cx="0" cy="35"/>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748" name="Line 2514">
                    <a:extLst>
                      <a:ext uri="{FF2B5EF4-FFF2-40B4-BE49-F238E27FC236}">
                        <a16:creationId xmlns="" xmlns:a16="http://schemas.microsoft.com/office/drawing/2014/main" id="{52120C66-58F2-48EF-9E51-612532BB543D}"/>
                      </a:ext>
                    </a:extLst>
                  </p:cNvPr>
                  <p:cNvSpPr>
                    <a:spLocks noChangeShapeType="1"/>
                  </p:cNvSpPr>
                  <p:nvPr/>
                </p:nvSpPr>
                <p:spPr bwMode="auto">
                  <a:xfrm>
                    <a:off x="4203"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749" name="Line 2515">
                    <a:extLst>
                      <a:ext uri="{FF2B5EF4-FFF2-40B4-BE49-F238E27FC236}">
                        <a16:creationId xmlns="" xmlns:a16="http://schemas.microsoft.com/office/drawing/2014/main" id="{2E04AC57-7628-44DD-811F-E4567FBFDA3D}"/>
                      </a:ext>
                    </a:extLst>
                  </p:cNvPr>
                  <p:cNvSpPr>
                    <a:spLocks noChangeShapeType="1"/>
                  </p:cNvSpPr>
                  <p:nvPr/>
                </p:nvSpPr>
                <p:spPr bwMode="auto">
                  <a:xfrm>
                    <a:off x="4219"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750" name="Line 2516">
                    <a:extLst>
                      <a:ext uri="{FF2B5EF4-FFF2-40B4-BE49-F238E27FC236}">
                        <a16:creationId xmlns="" xmlns:a16="http://schemas.microsoft.com/office/drawing/2014/main" id="{00100013-B1A2-42DC-8F18-1B67ECA921FC}"/>
                      </a:ext>
                    </a:extLst>
                  </p:cNvPr>
                  <p:cNvSpPr>
                    <a:spLocks noChangeShapeType="1"/>
                  </p:cNvSpPr>
                  <p:nvPr/>
                </p:nvSpPr>
                <p:spPr bwMode="auto">
                  <a:xfrm>
                    <a:off x="4235"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751" name="Line 2517">
                    <a:extLst>
                      <a:ext uri="{FF2B5EF4-FFF2-40B4-BE49-F238E27FC236}">
                        <a16:creationId xmlns="" xmlns:a16="http://schemas.microsoft.com/office/drawing/2014/main" id="{FF9FEC75-3AC0-4A94-A306-9E3AE25D85D3}"/>
                      </a:ext>
                    </a:extLst>
                  </p:cNvPr>
                  <p:cNvSpPr>
                    <a:spLocks noChangeShapeType="1"/>
                  </p:cNvSpPr>
                  <p:nvPr/>
                </p:nvSpPr>
                <p:spPr bwMode="auto">
                  <a:xfrm>
                    <a:off x="4252"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752" name="Line 2518">
                    <a:extLst>
                      <a:ext uri="{FF2B5EF4-FFF2-40B4-BE49-F238E27FC236}">
                        <a16:creationId xmlns="" xmlns:a16="http://schemas.microsoft.com/office/drawing/2014/main" id="{CB7315C3-56D1-4F19-842E-16499FF2D4A6}"/>
                      </a:ext>
                    </a:extLst>
                  </p:cNvPr>
                  <p:cNvSpPr>
                    <a:spLocks noChangeShapeType="1"/>
                  </p:cNvSpPr>
                  <p:nvPr/>
                </p:nvSpPr>
                <p:spPr bwMode="auto">
                  <a:xfrm>
                    <a:off x="4268" y="2256"/>
                    <a:ext cx="0" cy="39"/>
                  </a:xfrm>
                  <a:prstGeom prst="line">
                    <a:avLst/>
                  </a:prstGeom>
                  <a:noFill/>
                  <a:ln w="6350">
                    <a:solidFill>
                      <a:schemeClr val="hlink"/>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753" name="Line 2519">
                    <a:extLst>
                      <a:ext uri="{FF2B5EF4-FFF2-40B4-BE49-F238E27FC236}">
                        <a16:creationId xmlns="" xmlns:a16="http://schemas.microsoft.com/office/drawing/2014/main" id="{02A43A59-C3AF-4256-B99D-FB8AC62EAA79}"/>
                      </a:ext>
                    </a:extLst>
                  </p:cNvPr>
                  <p:cNvSpPr>
                    <a:spLocks noChangeShapeType="1"/>
                  </p:cNvSpPr>
                  <p:nvPr/>
                </p:nvSpPr>
                <p:spPr bwMode="auto">
                  <a:xfrm>
                    <a:off x="4285"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754" name="Line 2520">
                    <a:extLst>
                      <a:ext uri="{FF2B5EF4-FFF2-40B4-BE49-F238E27FC236}">
                        <a16:creationId xmlns="" xmlns:a16="http://schemas.microsoft.com/office/drawing/2014/main" id="{980C3A7F-4CE0-4EC5-AD1C-7DF7402955A3}"/>
                      </a:ext>
                    </a:extLst>
                  </p:cNvPr>
                  <p:cNvSpPr>
                    <a:spLocks noChangeShapeType="1"/>
                  </p:cNvSpPr>
                  <p:nvPr/>
                </p:nvSpPr>
                <p:spPr bwMode="auto">
                  <a:xfrm>
                    <a:off x="4301"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755" name="Line 2521">
                    <a:extLst>
                      <a:ext uri="{FF2B5EF4-FFF2-40B4-BE49-F238E27FC236}">
                        <a16:creationId xmlns="" xmlns:a16="http://schemas.microsoft.com/office/drawing/2014/main" id="{C4A02E6B-6778-426E-A8A4-F8A0C95DCACD}"/>
                      </a:ext>
                    </a:extLst>
                  </p:cNvPr>
                  <p:cNvSpPr>
                    <a:spLocks noChangeShapeType="1"/>
                  </p:cNvSpPr>
                  <p:nvPr/>
                </p:nvSpPr>
                <p:spPr bwMode="auto">
                  <a:xfrm>
                    <a:off x="4317"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756" name="Line 2522">
                    <a:extLst>
                      <a:ext uri="{FF2B5EF4-FFF2-40B4-BE49-F238E27FC236}">
                        <a16:creationId xmlns="" xmlns:a16="http://schemas.microsoft.com/office/drawing/2014/main" id="{17277A5A-8A81-4B38-9407-4FC6912A1423}"/>
                      </a:ext>
                    </a:extLst>
                  </p:cNvPr>
                  <p:cNvSpPr>
                    <a:spLocks noChangeShapeType="1"/>
                  </p:cNvSpPr>
                  <p:nvPr/>
                </p:nvSpPr>
                <p:spPr bwMode="auto">
                  <a:xfrm>
                    <a:off x="4334" y="2256"/>
                    <a:ext cx="0" cy="35"/>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757" name="Line 2523">
                    <a:extLst>
                      <a:ext uri="{FF2B5EF4-FFF2-40B4-BE49-F238E27FC236}">
                        <a16:creationId xmlns="" xmlns:a16="http://schemas.microsoft.com/office/drawing/2014/main" id="{B4E4C875-9FD5-4B8B-8181-0860F72DE5E5}"/>
                      </a:ext>
                    </a:extLst>
                  </p:cNvPr>
                  <p:cNvSpPr>
                    <a:spLocks noChangeShapeType="1"/>
                  </p:cNvSpPr>
                  <p:nvPr/>
                </p:nvSpPr>
                <p:spPr bwMode="auto">
                  <a:xfrm>
                    <a:off x="4350"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758" name="Line 2524">
                    <a:extLst>
                      <a:ext uri="{FF2B5EF4-FFF2-40B4-BE49-F238E27FC236}">
                        <a16:creationId xmlns="" xmlns:a16="http://schemas.microsoft.com/office/drawing/2014/main" id="{D15BC28D-57A9-49E1-A6E6-CAE8160A9FDD}"/>
                      </a:ext>
                    </a:extLst>
                  </p:cNvPr>
                  <p:cNvSpPr>
                    <a:spLocks noChangeShapeType="1"/>
                  </p:cNvSpPr>
                  <p:nvPr/>
                </p:nvSpPr>
                <p:spPr bwMode="auto">
                  <a:xfrm>
                    <a:off x="4367"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759" name="Line 2525">
                    <a:extLst>
                      <a:ext uri="{FF2B5EF4-FFF2-40B4-BE49-F238E27FC236}">
                        <a16:creationId xmlns="" xmlns:a16="http://schemas.microsoft.com/office/drawing/2014/main" id="{DDB07429-0072-4FA1-BAD1-4EF9F2547D6A}"/>
                      </a:ext>
                    </a:extLst>
                  </p:cNvPr>
                  <p:cNvSpPr>
                    <a:spLocks noChangeShapeType="1"/>
                  </p:cNvSpPr>
                  <p:nvPr/>
                </p:nvSpPr>
                <p:spPr bwMode="auto">
                  <a:xfrm>
                    <a:off x="4383"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760" name="Line 2526">
                    <a:extLst>
                      <a:ext uri="{FF2B5EF4-FFF2-40B4-BE49-F238E27FC236}">
                        <a16:creationId xmlns="" xmlns:a16="http://schemas.microsoft.com/office/drawing/2014/main" id="{BE73F7C9-A3D5-4882-AB17-C3C06D2EC526}"/>
                      </a:ext>
                    </a:extLst>
                  </p:cNvPr>
                  <p:cNvSpPr>
                    <a:spLocks noChangeShapeType="1"/>
                  </p:cNvSpPr>
                  <p:nvPr/>
                </p:nvSpPr>
                <p:spPr bwMode="auto">
                  <a:xfrm>
                    <a:off x="4400"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761" name="Line 2527">
                    <a:extLst>
                      <a:ext uri="{FF2B5EF4-FFF2-40B4-BE49-F238E27FC236}">
                        <a16:creationId xmlns="" xmlns:a16="http://schemas.microsoft.com/office/drawing/2014/main" id="{F1EE1780-B616-4365-8F9F-35C21E9DD2D2}"/>
                      </a:ext>
                    </a:extLst>
                  </p:cNvPr>
                  <p:cNvSpPr>
                    <a:spLocks noChangeShapeType="1"/>
                  </p:cNvSpPr>
                  <p:nvPr/>
                </p:nvSpPr>
                <p:spPr bwMode="auto">
                  <a:xfrm>
                    <a:off x="4416" y="2256"/>
                    <a:ext cx="0" cy="48"/>
                  </a:xfrm>
                  <a:prstGeom prst="line">
                    <a:avLst/>
                  </a:prstGeom>
                  <a:noFill/>
                  <a:ln w="6350">
                    <a:solidFill>
                      <a:schemeClr val="hlink"/>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762" name="Line 2528">
                    <a:extLst>
                      <a:ext uri="{FF2B5EF4-FFF2-40B4-BE49-F238E27FC236}">
                        <a16:creationId xmlns="" xmlns:a16="http://schemas.microsoft.com/office/drawing/2014/main" id="{32F276AE-372E-4743-9FEF-81F5831FB17C}"/>
                      </a:ext>
                    </a:extLst>
                  </p:cNvPr>
                  <p:cNvSpPr>
                    <a:spLocks noChangeShapeType="1"/>
                  </p:cNvSpPr>
                  <p:nvPr/>
                </p:nvSpPr>
                <p:spPr bwMode="auto">
                  <a:xfrm>
                    <a:off x="4432"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763" name="Line 2529">
                    <a:extLst>
                      <a:ext uri="{FF2B5EF4-FFF2-40B4-BE49-F238E27FC236}">
                        <a16:creationId xmlns="" xmlns:a16="http://schemas.microsoft.com/office/drawing/2014/main" id="{A98CCD46-1CBA-495B-8BC2-894E05A21D82}"/>
                      </a:ext>
                    </a:extLst>
                  </p:cNvPr>
                  <p:cNvSpPr>
                    <a:spLocks noChangeShapeType="1"/>
                  </p:cNvSpPr>
                  <p:nvPr/>
                </p:nvSpPr>
                <p:spPr bwMode="auto">
                  <a:xfrm>
                    <a:off x="4449"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764" name="Line 2530">
                    <a:extLst>
                      <a:ext uri="{FF2B5EF4-FFF2-40B4-BE49-F238E27FC236}">
                        <a16:creationId xmlns="" xmlns:a16="http://schemas.microsoft.com/office/drawing/2014/main" id="{F2F0462D-BAAC-4D1B-A314-8DDCA3385C22}"/>
                      </a:ext>
                    </a:extLst>
                  </p:cNvPr>
                  <p:cNvSpPr>
                    <a:spLocks noChangeShapeType="1"/>
                  </p:cNvSpPr>
                  <p:nvPr/>
                </p:nvSpPr>
                <p:spPr bwMode="auto">
                  <a:xfrm>
                    <a:off x="4465"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765" name="Line 2531">
                    <a:extLst>
                      <a:ext uri="{FF2B5EF4-FFF2-40B4-BE49-F238E27FC236}">
                        <a16:creationId xmlns="" xmlns:a16="http://schemas.microsoft.com/office/drawing/2014/main" id="{04C9777A-693C-424C-BE34-DCD342D8B897}"/>
                      </a:ext>
                    </a:extLst>
                  </p:cNvPr>
                  <p:cNvSpPr>
                    <a:spLocks noChangeShapeType="1"/>
                  </p:cNvSpPr>
                  <p:nvPr/>
                </p:nvSpPr>
                <p:spPr bwMode="auto">
                  <a:xfrm>
                    <a:off x="4482"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766" name="Line 2532">
                    <a:extLst>
                      <a:ext uri="{FF2B5EF4-FFF2-40B4-BE49-F238E27FC236}">
                        <a16:creationId xmlns="" xmlns:a16="http://schemas.microsoft.com/office/drawing/2014/main" id="{7C18C364-CDA1-4DD5-847F-C6555DC2FC22}"/>
                      </a:ext>
                    </a:extLst>
                  </p:cNvPr>
                  <p:cNvSpPr>
                    <a:spLocks noChangeShapeType="1"/>
                  </p:cNvSpPr>
                  <p:nvPr/>
                </p:nvSpPr>
                <p:spPr bwMode="auto">
                  <a:xfrm>
                    <a:off x="4498" y="2256"/>
                    <a:ext cx="0" cy="35"/>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767" name="Line 2533">
                    <a:extLst>
                      <a:ext uri="{FF2B5EF4-FFF2-40B4-BE49-F238E27FC236}">
                        <a16:creationId xmlns="" xmlns:a16="http://schemas.microsoft.com/office/drawing/2014/main" id="{15BB27BE-AE75-4254-83A2-8AC456EBB090}"/>
                      </a:ext>
                    </a:extLst>
                  </p:cNvPr>
                  <p:cNvSpPr>
                    <a:spLocks noChangeShapeType="1"/>
                  </p:cNvSpPr>
                  <p:nvPr/>
                </p:nvSpPr>
                <p:spPr bwMode="auto">
                  <a:xfrm>
                    <a:off x="4514"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768" name="Line 2534">
                    <a:extLst>
                      <a:ext uri="{FF2B5EF4-FFF2-40B4-BE49-F238E27FC236}">
                        <a16:creationId xmlns="" xmlns:a16="http://schemas.microsoft.com/office/drawing/2014/main" id="{E68D75FE-0C4F-4B39-984C-17498A49405A}"/>
                      </a:ext>
                    </a:extLst>
                  </p:cNvPr>
                  <p:cNvSpPr>
                    <a:spLocks noChangeShapeType="1"/>
                  </p:cNvSpPr>
                  <p:nvPr/>
                </p:nvSpPr>
                <p:spPr bwMode="auto">
                  <a:xfrm>
                    <a:off x="4531"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769" name="Line 2535">
                    <a:extLst>
                      <a:ext uri="{FF2B5EF4-FFF2-40B4-BE49-F238E27FC236}">
                        <a16:creationId xmlns="" xmlns:a16="http://schemas.microsoft.com/office/drawing/2014/main" id="{F1BC0FCB-A782-4FE1-BC6D-1ADC2EA2AFE2}"/>
                      </a:ext>
                    </a:extLst>
                  </p:cNvPr>
                  <p:cNvSpPr>
                    <a:spLocks noChangeShapeType="1"/>
                  </p:cNvSpPr>
                  <p:nvPr/>
                </p:nvSpPr>
                <p:spPr bwMode="auto">
                  <a:xfrm>
                    <a:off x="4547"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770" name="Line 2536">
                    <a:extLst>
                      <a:ext uri="{FF2B5EF4-FFF2-40B4-BE49-F238E27FC236}">
                        <a16:creationId xmlns="" xmlns:a16="http://schemas.microsoft.com/office/drawing/2014/main" id="{31C1AD1B-E358-4306-BD8A-36470E62E074}"/>
                      </a:ext>
                    </a:extLst>
                  </p:cNvPr>
                  <p:cNvSpPr>
                    <a:spLocks noChangeShapeType="1"/>
                  </p:cNvSpPr>
                  <p:nvPr/>
                </p:nvSpPr>
                <p:spPr bwMode="auto">
                  <a:xfrm>
                    <a:off x="4564"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771" name="Line 2537">
                    <a:extLst>
                      <a:ext uri="{FF2B5EF4-FFF2-40B4-BE49-F238E27FC236}">
                        <a16:creationId xmlns="" xmlns:a16="http://schemas.microsoft.com/office/drawing/2014/main" id="{771DD139-976C-4DAC-A9F8-BE6F0581AD93}"/>
                      </a:ext>
                    </a:extLst>
                  </p:cNvPr>
                  <p:cNvSpPr>
                    <a:spLocks noChangeShapeType="1"/>
                  </p:cNvSpPr>
                  <p:nvPr/>
                </p:nvSpPr>
                <p:spPr bwMode="auto">
                  <a:xfrm>
                    <a:off x="4580" y="2256"/>
                    <a:ext cx="0" cy="48"/>
                  </a:xfrm>
                  <a:prstGeom prst="line">
                    <a:avLst/>
                  </a:prstGeom>
                  <a:noFill/>
                  <a:ln w="6350">
                    <a:solidFill>
                      <a:schemeClr val="hlink"/>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772" name="Line 2538">
                    <a:extLst>
                      <a:ext uri="{FF2B5EF4-FFF2-40B4-BE49-F238E27FC236}">
                        <a16:creationId xmlns="" xmlns:a16="http://schemas.microsoft.com/office/drawing/2014/main" id="{E9B097FD-283F-4A1D-85EA-9F997AFE3E39}"/>
                      </a:ext>
                    </a:extLst>
                  </p:cNvPr>
                  <p:cNvSpPr>
                    <a:spLocks noChangeShapeType="1"/>
                  </p:cNvSpPr>
                  <p:nvPr/>
                </p:nvSpPr>
                <p:spPr bwMode="auto">
                  <a:xfrm>
                    <a:off x="4597"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773" name="Line 2539">
                    <a:extLst>
                      <a:ext uri="{FF2B5EF4-FFF2-40B4-BE49-F238E27FC236}">
                        <a16:creationId xmlns="" xmlns:a16="http://schemas.microsoft.com/office/drawing/2014/main" id="{D7858D1E-8E59-468C-83D4-F76C9025F4E1}"/>
                      </a:ext>
                    </a:extLst>
                  </p:cNvPr>
                  <p:cNvSpPr>
                    <a:spLocks noChangeShapeType="1"/>
                  </p:cNvSpPr>
                  <p:nvPr/>
                </p:nvSpPr>
                <p:spPr bwMode="auto">
                  <a:xfrm>
                    <a:off x="4613"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774" name="Line 2540">
                    <a:extLst>
                      <a:ext uri="{FF2B5EF4-FFF2-40B4-BE49-F238E27FC236}">
                        <a16:creationId xmlns="" xmlns:a16="http://schemas.microsoft.com/office/drawing/2014/main" id="{1CE7852C-7773-4DCD-A896-30849791AA51}"/>
                      </a:ext>
                    </a:extLst>
                  </p:cNvPr>
                  <p:cNvSpPr>
                    <a:spLocks noChangeShapeType="1"/>
                  </p:cNvSpPr>
                  <p:nvPr/>
                </p:nvSpPr>
                <p:spPr bwMode="auto">
                  <a:xfrm>
                    <a:off x="4629"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775" name="Line 2541">
                    <a:extLst>
                      <a:ext uri="{FF2B5EF4-FFF2-40B4-BE49-F238E27FC236}">
                        <a16:creationId xmlns="" xmlns:a16="http://schemas.microsoft.com/office/drawing/2014/main" id="{EA189C03-D2EC-4DD0-9E0A-A0F40A56AAED}"/>
                      </a:ext>
                    </a:extLst>
                  </p:cNvPr>
                  <p:cNvSpPr>
                    <a:spLocks noChangeShapeType="1"/>
                  </p:cNvSpPr>
                  <p:nvPr/>
                </p:nvSpPr>
                <p:spPr bwMode="auto">
                  <a:xfrm>
                    <a:off x="4646" y="2256"/>
                    <a:ext cx="0" cy="35"/>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776" name="Line 2542">
                    <a:extLst>
                      <a:ext uri="{FF2B5EF4-FFF2-40B4-BE49-F238E27FC236}">
                        <a16:creationId xmlns="" xmlns:a16="http://schemas.microsoft.com/office/drawing/2014/main" id="{DBF6B8D7-12CF-4CB4-871F-A1838E8F693C}"/>
                      </a:ext>
                    </a:extLst>
                  </p:cNvPr>
                  <p:cNvSpPr>
                    <a:spLocks noChangeShapeType="1"/>
                  </p:cNvSpPr>
                  <p:nvPr/>
                </p:nvSpPr>
                <p:spPr bwMode="auto">
                  <a:xfrm>
                    <a:off x="4662"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777" name="Line 2543">
                    <a:extLst>
                      <a:ext uri="{FF2B5EF4-FFF2-40B4-BE49-F238E27FC236}">
                        <a16:creationId xmlns="" xmlns:a16="http://schemas.microsoft.com/office/drawing/2014/main" id="{20CA2709-9A64-457C-8CA3-A4CF39DA2F5B}"/>
                      </a:ext>
                    </a:extLst>
                  </p:cNvPr>
                  <p:cNvSpPr>
                    <a:spLocks noChangeShapeType="1"/>
                  </p:cNvSpPr>
                  <p:nvPr/>
                </p:nvSpPr>
                <p:spPr bwMode="auto">
                  <a:xfrm>
                    <a:off x="4679"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778" name="Line 2544">
                    <a:extLst>
                      <a:ext uri="{FF2B5EF4-FFF2-40B4-BE49-F238E27FC236}">
                        <a16:creationId xmlns="" xmlns:a16="http://schemas.microsoft.com/office/drawing/2014/main" id="{6F084B96-FFCE-4446-BD75-D6D2511C9631}"/>
                      </a:ext>
                    </a:extLst>
                  </p:cNvPr>
                  <p:cNvSpPr>
                    <a:spLocks noChangeShapeType="1"/>
                  </p:cNvSpPr>
                  <p:nvPr/>
                </p:nvSpPr>
                <p:spPr bwMode="auto">
                  <a:xfrm>
                    <a:off x="4695"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779" name="Line 2545">
                    <a:extLst>
                      <a:ext uri="{FF2B5EF4-FFF2-40B4-BE49-F238E27FC236}">
                        <a16:creationId xmlns="" xmlns:a16="http://schemas.microsoft.com/office/drawing/2014/main" id="{D611B365-10D9-479C-8185-76E7D6BE4E81}"/>
                      </a:ext>
                    </a:extLst>
                  </p:cNvPr>
                  <p:cNvSpPr>
                    <a:spLocks noChangeShapeType="1"/>
                  </p:cNvSpPr>
                  <p:nvPr/>
                </p:nvSpPr>
                <p:spPr bwMode="auto">
                  <a:xfrm>
                    <a:off x="4712"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780" name="Line 2546">
                    <a:extLst>
                      <a:ext uri="{FF2B5EF4-FFF2-40B4-BE49-F238E27FC236}">
                        <a16:creationId xmlns="" xmlns:a16="http://schemas.microsoft.com/office/drawing/2014/main" id="{E3768698-344E-4D59-BFC9-7B06A63DBA75}"/>
                      </a:ext>
                    </a:extLst>
                  </p:cNvPr>
                  <p:cNvSpPr>
                    <a:spLocks noChangeShapeType="1"/>
                  </p:cNvSpPr>
                  <p:nvPr/>
                </p:nvSpPr>
                <p:spPr bwMode="auto">
                  <a:xfrm>
                    <a:off x="4728" y="2256"/>
                    <a:ext cx="0" cy="48"/>
                  </a:xfrm>
                  <a:prstGeom prst="line">
                    <a:avLst/>
                  </a:prstGeom>
                  <a:noFill/>
                  <a:ln w="6350">
                    <a:solidFill>
                      <a:schemeClr val="hlink"/>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781" name="Line 2547">
                    <a:extLst>
                      <a:ext uri="{FF2B5EF4-FFF2-40B4-BE49-F238E27FC236}">
                        <a16:creationId xmlns="" xmlns:a16="http://schemas.microsoft.com/office/drawing/2014/main" id="{32ADE24F-2D34-4FE1-A350-35F0DF6BBF54}"/>
                      </a:ext>
                    </a:extLst>
                  </p:cNvPr>
                  <p:cNvSpPr>
                    <a:spLocks noChangeShapeType="1"/>
                  </p:cNvSpPr>
                  <p:nvPr/>
                </p:nvSpPr>
                <p:spPr bwMode="auto">
                  <a:xfrm>
                    <a:off x="4744"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782" name="Line 2548">
                    <a:extLst>
                      <a:ext uri="{FF2B5EF4-FFF2-40B4-BE49-F238E27FC236}">
                        <a16:creationId xmlns="" xmlns:a16="http://schemas.microsoft.com/office/drawing/2014/main" id="{2DD5A4A3-208D-4FA0-B7B0-18756510C6BB}"/>
                      </a:ext>
                    </a:extLst>
                  </p:cNvPr>
                  <p:cNvSpPr>
                    <a:spLocks noChangeShapeType="1"/>
                  </p:cNvSpPr>
                  <p:nvPr/>
                </p:nvSpPr>
                <p:spPr bwMode="auto">
                  <a:xfrm>
                    <a:off x="4761"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783" name="Line 2549">
                    <a:extLst>
                      <a:ext uri="{FF2B5EF4-FFF2-40B4-BE49-F238E27FC236}">
                        <a16:creationId xmlns="" xmlns:a16="http://schemas.microsoft.com/office/drawing/2014/main" id="{C5013E87-8309-4D2A-93D3-DCC3DD607220}"/>
                      </a:ext>
                    </a:extLst>
                  </p:cNvPr>
                  <p:cNvSpPr>
                    <a:spLocks noChangeShapeType="1"/>
                  </p:cNvSpPr>
                  <p:nvPr/>
                </p:nvSpPr>
                <p:spPr bwMode="auto">
                  <a:xfrm>
                    <a:off x="4777"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784" name="Line 2550">
                    <a:extLst>
                      <a:ext uri="{FF2B5EF4-FFF2-40B4-BE49-F238E27FC236}">
                        <a16:creationId xmlns="" xmlns:a16="http://schemas.microsoft.com/office/drawing/2014/main" id="{3C50C29A-FD66-445A-BA24-DA0C0736254E}"/>
                      </a:ext>
                    </a:extLst>
                  </p:cNvPr>
                  <p:cNvSpPr>
                    <a:spLocks noChangeShapeType="1"/>
                  </p:cNvSpPr>
                  <p:nvPr/>
                </p:nvSpPr>
                <p:spPr bwMode="auto">
                  <a:xfrm>
                    <a:off x="4794"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785" name="Line 2551">
                    <a:extLst>
                      <a:ext uri="{FF2B5EF4-FFF2-40B4-BE49-F238E27FC236}">
                        <a16:creationId xmlns="" xmlns:a16="http://schemas.microsoft.com/office/drawing/2014/main" id="{8B4C7F3E-1246-4E33-A767-9AEDB5807F45}"/>
                      </a:ext>
                    </a:extLst>
                  </p:cNvPr>
                  <p:cNvSpPr>
                    <a:spLocks noChangeShapeType="1"/>
                  </p:cNvSpPr>
                  <p:nvPr/>
                </p:nvSpPr>
                <p:spPr bwMode="auto">
                  <a:xfrm>
                    <a:off x="4810" y="2256"/>
                    <a:ext cx="0" cy="35"/>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786" name="Line 2552">
                    <a:extLst>
                      <a:ext uri="{FF2B5EF4-FFF2-40B4-BE49-F238E27FC236}">
                        <a16:creationId xmlns="" xmlns:a16="http://schemas.microsoft.com/office/drawing/2014/main" id="{BE096CE4-1478-4174-84F6-23609A08886A}"/>
                      </a:ext>
                    </a:extLst>
                  </p:cNvPr>
                  <p:cNvSpPr>
                    <a:spLocks noChangeShapeType="1"/>
                  </p:cNvSpPr>
                  <p:nvPr/>
                </p:nvSpPr>
                <p:spPr bwMode="auto">
                  <a:xfrm>
                    <a:off x="4826"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787" name="Line 2553">
                    <a:extLst>
                      <a:ext uri="{FF2B5EF4-FFF2-40B4-BE49-F238E27FC236}">
                        <a16:creationId xmlns="" xmlns:a16="http://schemas.microsoft.com/office/drawing/2014/main" id="{3D324FD4-4C73-4928-9335-05EE5530A0D9}"/>
                      </a:ext>
                    </a:extLst>
                  </p:cNvPr>
                  <p:cNvSpPr>
                    <a:spLocks noChangeShapeType="1"/>
                  </p:cNvSpPr>
                  <p:nvPr/>
                </p:nvSpPr>
                <p:spPr bwMode="auto">
                  <a:xfrm>
                    <a:off x="4843"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788" name="Line 2554">
                    <a:extLst>
                      <a:ext uri="{FF2B5EF4-FFF2-40B4-BE49-F238E27FC236}">
                        <a16:creationId xmlns="" xmlns:a16="http://schemas.microsoft.com/office/drawing/2014/main" id="{99642BB3-3357-403F-B6D8-10C336FEB94A}"/>
                      </a:ext>
                    </a:extLst>
                  </p:cNvPr>
                  <p:cNvSpPr>
                    <a:spLocks noChangeShapeType="1"/>
                  </p:cNvSpPr>
                  <p:nvPr/>
                </p:nvSpPr>
                <p:spPr bwMode="auto">
                  <a:xfrm>
                    <a:off x="4859"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789" name="Line 2555">
                    <a:extLst>
                      <a:ext uri="{FF2B5EF4-FFF2-40B4-BE49-F238E27FC236}">
                        <a16:creationId xmlns="" xmlns:a16="http://schemas.microsoft.com/office/drawing/2014/main" id="{FBAC4C15-D939-4B83-8D64-AA1077663DC1}"/>
                      </a:ext>
                    </a:extLst>
                  </p:cNvPr>
                  <p:cNvSpPr>
                    <a:spLocks noChangeShapeType="1"/>
                  </p:cNvSpPr>
                  <p:nvPr/>
                </p:nvSpPr>
                <p:spPr bwMode="auto">
                  <a:xfrm>
                    <a:off x="4876"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790" name="Line 2556">
                    <a:extLst>
                      <a:ext uri="{FF2B5EF4-FFF2-40B4-BE49-F238E27FC236}">
                        <a16:creationId xmlns="" xmlns:a16="http://schemas.microsoft.com/office/drawing/2014/main" id="{73CBC388-080E-4AEC-A521-C7ABF6605B16}"/>
                      </a:ext>
                    </a:extLst>
                  </p:cNvPr>
                  <p:cNvSpPr>
                    <a:spLocks noChangeShapeType="1"/>
                  </p:cNvSpPr>
                  <p:nvPr/>
                </p:nvSpPr>
                <p:spPr bwMode="auto">
                  <a:xfrm>
                    <a:off x="4892" y="2256"/>
                    <a:ext cx="0" cy="39"/>
                  </a:xfrm>
                  <a:prstGeom prst="line">
                    <a:avLst/>
                  </a:prstGeom>
                  <a:noFill/>
                  <a:ln w="6350">
                    <a:solidFill>
                      <a:schemeClr val="hlink"/>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791" name="Line 2557">
                    <a:extLst>
                      <a:ext uri="{FF2B5EF4-FFF2-40B4-BE49-F238E27FC236}">
                        <a16:creationId xmlns="" xmlns:a16="http://schemas.microsoft.com/office/drawing/2014/main" id="{76FDE817-0B9A-4FC8-A267-A8332E1947BC}"/>
                      </a:ext>
                    </a:extLst>
                  </p:cNvPr>
                  <p:cNvSpPr>
                    <a:spLocks noChangeShapeType="1"/>
                  </p:cNvSpPr>
                  <p:nvPr/>
                </p:nvSpPr>
                <p:spPr bwMode="auto">
                  <a:xfrm>
                    <a:off x="4909"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792" name="Line 2558">
                    <a:extLst>
                      <a:ext uri="{FF2B5EF4-FFF2-40B4-BE49-F238E27FC236}">
                        <a16:creationId xmlns="" xmlns:a16="http://schemas.microsoft.com/office/drawing/2014/main" id="{E833695D-9E7C-40DF-AEC2-E18B83A63EF3}"/>
                      </a:ext>
                    </a:extLst>
                  </p:cNvPr>
                  <p:cNvSpPr>
                    <a:spLocks noChangeShapeType="1"/>
                  </p:cNvSpPr>
                  <p:nvPr/>
                </p:nvSpPr>
                <p:spPr bwMode="auto">
                  <a:xfrm>
                    <a:off x="4925"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793" name="Line 2559">
                    <a:extLst>
                      <a:ext uri="{FF2B5EF4-FFF2-40B4-BE49-F238E27FC236}">
                        <a16:creationId xmlns="" xmlns:a16="http://schemas.microsoft.com/office/drawing/2014/main" id="{B3A8BAE3-6404-4300-A1DE-1269C76EC1CF}"/>
                      </a:ext>
                    </a:extLst>
                  </p:cNvPr>
                  <p:cNvSpPr>
                    <a:spLocks noChangeShapeType="1"/>
                  </p:cNvSpPr>
                  <p:nvPr/>
                </p:nvSpPr>
                <p:spPr bwMode="auto">
                  <a:xfrm>
                    <a:off x="4941"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794" name="Line 2560">
                    <a:extLst>
                      <a:ext uri="{FF2B5EF4-FFF2-40B4-BE49-F238E27FC236}">
                        <a16:creationId xmlns="" xmlns:a16="http://schemas.microsoft.com/office/drawing/2014/main" id="{8CCEB394-9FF0-427B-856F-911D31E5FB6B}"/>
                      </a:ext>
                    </a:extLst>
                  </p:cNvPr>
                  <p:cNvSpPr>
                    <a:spLocks noChangeShapeType="1"/>
                  </p:cNvSpPr>
                  <p:nvPr/>
                </p:nvSpPr>
                <p:spPr bwMode="auto">
                  <a:xfrm>
                    <a:off x="4958" y="2256"/>
                    <a:ext cx="0" cy="35"/>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795" name="Line 2561">
                    <a:extLst>
                      <a:ext uri="{FF2B5EF4-FFF2-40B4-BE49-F238E27FC236}">
                        <a16:creationId xmlns="" xmlns:a16="http://schemas.microsoft.com/office/drawing/2014/main" id="{0CD673C0-65E5-40B6-BC5F-1B2DBF9C6A98}"/>
                      </a:ext>
                    </a:extLst>
                  </p:cNvPr>
                  <p:cNvSpPr>
                    <a:spLocks noChangeShapeType="1"/>
                  </p:cNvSpPr>
                  <p:nvPr/>
                </p:nvSpPr>
                <p:spPr bwMode="auto">
                  <a:xfrm>
                    <a:off x="4974"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796" name="Line 2562">
                    <a:extLst>
                      <a:ext uri="{FF2B5EF4-FFF2-40B4-BE49-F238E27FC236}">
                        <a16:creationId xmlns="" xmlns:a16="http://schemas.microsoft.com/office/drawing/2014/main" id="{33FB1077-AFB7-4123-945A-1193DF706807}"/>
                      </a:ext>
                    </a:extLst>
                  </p:cNvPr>
                  <p:cNvSpPr>
                    <a:spLocks noChangeShapeType="1"/>
                  </p:cNvSpPr>
                  <p:nvPr/>
                </p:nvSpPr>
                <p:spPr bwMode="auto">
                  <a:xfrm>
                    <a:off x="4991" y="2256"/>
                    <a:ext cx="1" cy="0"/>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grpSp>
          </p:grpSp>
        </p:grpSp>
      </p:grpSp>
      <p:sp>
        <p:nvSpPr>
          <p:cNvPr id="420355" name="Rectangle 2563" descr="D:\7年级\七年级(下)\第三章\底色1.bmp">
            <a:extLst>
              <a:ext uri="{FF2B5EF4-FFF2-40B4-BE49-F238E27FC236}">
                <a16:creationId xmlns="" xmlns:a16="http://schemas.microsoft.com/office/drawing/2014/main" id="{32EC0F19-8FE2-44D9-B38C-8E00A6D8B835}"/>
              </a:ext>
            </a:extLst>
          </p:cNvPr>
          <p:cNvSpPr>
            <a:spLocks noChangeArrowheads="1"/>
          </p:cNvSpPr>
          <p:nvPr/>
        </p:nvSpPr>
        <p:spPr bwMode="auto">
          <a:xfrm>
            <a:off x="2816225" y="2193925"/>
            <a:ext cx="582613"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100" dirty="0">
                <a:solidFill>
                  <a:srgbClr val="FF0000"/>
                </a:solidFill>
                <a:latin typeface="黑体" panose="02010609060101010101" pitchFamily="49" charset="-122"/>
                <a:ea typeface="黑体" panose="02010609060101010101" pitchFamily="49" charset="-122"/>
              </a:rPr>
              <a:t>画</a:t>
            </a:r>
            <a:r>
              <a:rPr lang="en-US" altLang="zh-CN" sz="2100" dirty="0">
                <a:solidFill>
                  <a:srgbClr val="FF0000"/>
                </a:solidFill>
                <a:latin typeface="黑体" panose="02010609060101010101" pitchFamily="49" charset="-122"/>
                <a:ea typeface="黑体" panose="02010609060101010101" pitchFamily="49" charset="-122"/>
              </a:rPr>
              <a:t>.</a:t>
            </a:r>
          </a:p>
        </p:txBody>
      </p:sp>
      <p:sp>
        <p:nvSpPr>
          <p:cNvPr id="6054" name="Rectangle 1444" descr="D:\7年级\七年级(下)\第三章\底色1.bmp">
            <a:extLst>
              <a:ext uri="{FF2B5EF4-FFF2-40B4-BE49-F238E27FC236}">
                <a16:creationId xmlns="" xmlns:a16="http://schemas.microsoft.com/office/drawing/2014/main" id="{B0EF4E4C-C2F7-4F1C-AC0B-EC383251E55D}"/>
              </a:ext>
            </a:extLst>
          </p:cNvPr>
          <p:cNvSpPr>
            <a:spLocks noChangeArrowheads="1"/>
          </p:cNvSpPr>
          <p:nvPr/>
        </p:nvSpPr>
        <p:spPr bwMode="auto">
          <a:xfrm>
            <a:off x="1028144" y="3051497"/>
            <a:ext cx="4900579"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2400" b="1" dirty="0" smtClean="0">
                <a:solidFill>
                  <a:srgbClr val="000000"/>
                </a:solidFill>
                <a:latin typeface="楷体" panose="02010609060101010101" pitchFamily="49" charset="-122"/>
                <a:ea typeface="楷体" panose="02010609060101010101" pitchFamily="49" charset="-122"/>
              </a:rPr>
              <a:t>      过</a:t>
            </a:r>
            <a:r>
              <a:rPr lang="zh-CN" altLang="en-US" sz="2400" b="1" dirty="0">
                <a:solidFill>
                  <a:srgbClr val="000000"/>
                </a:solidFill>
                <a:latin typeface="楷体" panose="02010609060101010101" pitchFamily="49" charset="-122"/>
                <a:ea typeface="楷体" panose="02010609060101010101" pitchFamily="49" charset="-122"/>
              </a:rPr>
              <a:t>三角形的一个顶</a:t>
            </a:r>
            <a:r>
              <a:rPr lang="zh-CN" altLang="en-US" sz="2400" b="1" dirty="0" smtClean="0">
                <a:solidFill>
                  <a:srgbClr val="000000"/>
                </a:solidFill>
                <a:latin typeface="楷体" panose="02010609060101010101" pitchFamily="49" charset="-122"/>
                <a:ea typeface="楷体" panose="02010609060101010101" pitchFamily="49" charset="-122"/>
              </a:rPr>
              <a:t>点，你</a:t>
            </a:r>
            <a:r>
              <a:rPr lang="zh-CN" altLang="en-US" sz="2400" b="1" dirty="0">
                <a:solidFill>
                  <a:srgbClr val="000000"/>
                </a:solidFill>
                <a:latin typeface="楷体" panose="02010609060101010101" pitchFamily="49" charset="-122"/>
                <a:ea typeface="楷体" panose="02010609060101010101" pitchFamily="49" charset="-122"/>
              </a:rPr>
              <a:t>能画出它的对边的垂线吗</a:t>
            </a:r>
            <a:r>
              <a:rPr lang="en-US" altLang="zh-CN" sz="2400" b="1" dirty="0">
                <a:solidFill>
                  <a:srgbClr val="000000"/>
                </a:solidFill>
                <a:latin typeface="楷体" panose="02010609060101010101" pitchFamily="49" charset="-122"/>
                <a:ea typeface="楷体" panose="02010609060101010101" pitchFamily="49" charset="-122"/>
              </a:rPr>
              <a:t>?</a:t>
            </a:r>
          </a:p>
        </p:txBody>
      </p:sp>
      <p:sp>
        <p:nvSpPr>
          <p:cNvPr id="420366" name="Line 2574">
            <a:extLst>
              <a:ext uri="{FF2B5EF4-FFF2-40B4-BE49-F238E27FC236}">
                <a16:creationId xmlns="" xmlns:a16="http://schemas.microsoft.com/office/drawing/2014/main" id="{95CC83D6-BCD3-41CD-A93B-72CD427D1B97}"/>
              </a:ext>
            </a:extLst>
          </p:cNvPr>
          <p:cNvSpPr>
            <a:spLocks noChangeShapeType="1"/>
          </p:cNvSpPr>
          <p:nvPr/>
        </p:nvSpPr>
        <p:spPr bwMode="auto">
          <a:xfrm>
            <a:off x="7708435" y="1143000"/>
            <a:ext cx="0" cy="1657350"/>
          </a:xfrm>
          <a:prstGeom prst="line">
            <a:avLst/>
          </a:prstGeom>
          <a:noFill/>
          <a:ln w="38100">
            <a:solidFill>
              <a:srgbClr val="99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943" name="组合 942"/>
          <p:cNvGrpSpPr/>
          <p:nvPr/>
        </p:nvGrpSpPr>
        <p:grpSpPr>
          <a:xfrm>
            <a:off x="439943" y="3191771"/>
            <a:ext cx="1757157" cy="488722"/>
            <a:chOff x="1745942" y="3955571"/>
            <a:chExt cx="1757157" cy="488722"/>
          </a:xfrm>
        </p:grpSpPr>
        <p:grpSp>
          <p:nvGrpSpPr>
            <p:cNvPr id="944" name="组合 943"/>
            <p:cNvGrpSpPr/>
            <p:nvPr/>
          </p:nvGrpSpPr>
          <p:grpSpPr>
            <a:xfrm>
              <a:off x="1923628" y="3955571"/>
              <a:ext cx="1579471" cy="461665"/>
              <a:chOff x="835069" y="767230"/>
              <a:chExt cx="1579471" cy="461665"/>
            </a:xfrm>
          </p:grpSpPr>
          <p:sp>
            <p:nvSpPr>
              <p:cNvPr id="946" name="流程图: 库存数据 945"/>
              <p:cNvSpPr/>
              <p:nvPr/>
            </p:nvSpPr>
            <p:spPr>
              <a:xfrm rot="10800000">
                <a:off x="835069" y="816408"/>
                <a:ext cx="1334716" cy="387320"/>
              </a:xfrm>
              <a:prstGeom prst="flowChartOnlineStorage">
                <a:avLst/>
              </a:prstGeom>
              <a:solidFill>
                <a:srgbClr val="996600"/>
              </a:solidFill>
              <a:ln w="25400" cap="flat" cmpd="sng" algn="ctr">
                <a:noFill/>
                <a:prstDash val="solid"/>
              </a:ln>
              <a:effectLst/>
            </p:spPr>
            <p:txBody>
              <a:bodyPr rtlCol="0" anchor="ctr"/>
              <a:lstStyle/>
              <a:p>
                <a:pPr algn="ctr">
                  <a:defRPr/>
                </a:pPr>
                <a:endParaRPr lang="zh-CN" altLang="en-US" kern="0" dirty="0" smtClean="0">
                  <a:solidFill>
                    <a:prstClr val="white"/>
                  </a:solidFill>
                  <a:latin typeface="Times New Roman"/>
                  <a:ea typeface="微软雅黑"/>
                </a:endParaRPr>
              </a:p>
            </p:txBody>
          </p:sp>
          <p:sp>
            <p:nvSpPr>
              <p:cNvPr id="947" name="TextBox 946"/>
              <p:cNvSpPr txBox="1"/>
              <p:nvPr/>
            </p:nvSpPr>
            <p:spPr>
              <a:xfrm>
                <a:off x="985586" y="767230"/>
                <a:ext cx="1428954" cy="461665"/>
              </a:xfrm>
              <a:prstGeom prst="rect">
                <a:avLst/>
              </a:prstGeom>
              <a:noFill/>
            </p:spPr>
            <p:txBody>
              <a:bodyPr wrap="square" rtlCol="0">
                <a:spAutoFit/>
              </a:bodyPr>
              <a:lstStyle/>
              <a:p>
                <a:pPr>
                  <a:defRPr/>
                </a:pPr>
                <a:r>
                  <a:rPr lang="zh-CN" altLang="en-US" sz="2400" b="1" kern="0" dirty="0" smtClean="0">
                    <a:solidFill>
                      <a:prstClr val="white"/>
                    </a:solidFill>
                    <a:latin typeface="黑体" panose="02010609060101010101" pitchFamily="49" charset="-122"/>
                    <a:ea typeface="黑体" panose="02010609060101010101" pitchFamily="49" charset="-122"/>
                  </a:rPr>
                  <a:t>想一想</a:t>
                </a:r>
              </a:p>
            </p:txBody>
          </p:sp>
        </p:grpSp>
        <p:pic>
          <p:nvPicPr>
            <p:cNvPr id="945" name="Picture 3"/>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16102" t="8041" r="13842" b="5246"/>
            <a:stretch/>
          </p:blipFill>
          <p:spPr bwMode="auto">
            <a:xfrm>
              <a:off x="1745942" y="4008572"/>
              <a:ext cx="395789" cy="435721"/>
            </a:xfrm>
            <a:prstGeom prst="ellipse">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pic>
        <p:nvPicPr>
          <p:cNvPr id="953" name="Picture 682" descr="直线平行的条件p5403">
            <a:extLst>
              <a:ext uri="{FF2B5EF4-FFF2-40B4-BE49-F238E27FC236}">
                <a16:creationId xmlns="" xmlns:a16="http://schemas.microsoft.com/office/drawing/2014/main" id="{264BADD7-2F17-402B-862A-93F98001AC60}"/>
              </a:ext>
            </a:extLst>
          </p:cNvPr>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098327" y="501811"/>
            <a:ext cx="622600" cy="660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948" name="组合 1"/>
          <p:cNvGrpSpPr>
            <a:grpSpLocks/>
          </p:cNvGrpSpPr>
          <p:nvPr/>
        </p:nvGrpSpPr>
        <p:grpSpPr bwMode="auto">
          <a:xfrm>
            <a:off x="0" y="-33349"/>
            <a:ext cx="2035175" cy="493712"/>
            <a:chOff x="100" y="70"/>
            <a:chExt cx="3205" cy="778"/>
          </a:xfrm>
        </p:grpSpPr>
        <p:cxnSp>
          <p:nvCxnSpPr>
            <p:cNvPr id="949" name="直线连接符 10"/>
            <p:cNvCxnSpPr/>
            <p:nvPr/>
          </p:nvCxnSpPr>
          <p:spPr>
            <a:xfrm>
              <a:off x="100" y="778"/>
              <a:ext cx="3160" cy="0"/>
            </a:xfrm>
            <a:prstGeom prst="line">
              <a:avLst/>
            </a:prstGeom>
            <a:ln>
              <a:solidFill>
                <a:srgbClr val="00B050"/>
              </a:solidFill>
            </a:ln>
          </p:spPr>
          <p:style>
            <a:lnRef idx="2">
              <a:schemeClr val="accent1"/>
            </a:lnRef>
            <a:fillRef idx="0">
              <a:schemeClr val="accent1"/>
            </a:fillRef>
            <a:effectRef idx="1">
              <a:schemeClr val="accent1"/>
            </a:effectRef>
            <a:fontRef idx="minor">
              <a:schemeClr val="tx1"/>
            </a:fontRef>
          </p:style>
        </p:cxnSp>
        <p:sp>
          <p:nvSpPr>
            <p:cNvPr id="950" name="文本框 18"/>
            <p:cNvSpPr txBox="1">
              <a:spLocks noChangeArrowheads="1"/>
            </p:cNvSpPr>
            <p:nvPr/>
          </p:nvSpPr>
          <p:spPr bwMode="auto">
            <a:xfrm>
              <a:off x="915" y="70"/>
              <a:ext cx="2390" cy="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r>
                <a:rPr lang="zh-CN" altLang="en-US" sz="2500" b="1" dirty="0">
                  <a:latin typeface="宋体" pitchFamily="2" charset="-122"/>
                  <a:cs typeface="Yuanti SC"/>
                </a:rPr>
                <a:t>导入新知</a:t>
              </a:r>
            </a:p>
          </p:txBody>
        </p:sp>
        <p:sp>
          <p:nvSpPr>
            <p:cNvPr id="951" name="Freeform 74"/>
            <p:cNvSpPr>
              <a:spLocks noChangeAspect="1" noEditPoints="1"/>
            </p:cNvSpPr>
            <p:nvPr/>
          </p:nvSpPr>
          <p:spPr bwMode="auto">
            <a:xfrm>
              <a:off x="233" y="203"/>
              <a:ext cx="567" cy="503"/>
            </a:xfrm>
            <a:custGeom>
              <a:avLst/>
              <a:gdLst>
                <a:gd name="T0" fmla="*/ 127 w 167"/>
                <a:gd name="T1" fmla="*/ 22 h 148"/>
                <a:gd name="T2" fmla="*/ 74 w 167"/>
                <a:gd name="T3" fmla="*/ 0 h 148"/>
                <a:gd name="T4" fmla="*/ 0 w 167"/>
                <a:gd name="T5" fmla="*/ 74 h 148"/>
                <a:gd name="T6" fmla="*/ 74 w 167"/>
                <a:gd name="T7" fmla="*/ 148 h 148"/>
                <a:gd name="T8" fmla="*/ 143 w 167"/>
                <a:gd name="T9" fmla="*/ 99 h 148"/>
                <a:gd name="T10" fmla="*/ 70 w 167"/>
                <a:gd name="T11" fmla="*/ 79 h 148"/>
                <a:gd name="T12" fmla="*/ 127 w 167"/>
                <a:gd name="T13" fmla="*/ 22 h 148"/>
                <a:gd name="T14" fmla="*/ 147 w 167"/>
                <a:gd name="T15" fmla="*/ 19 h 148"/>
                <a:gd name="T16" fmla="*/ 93 w 167"/>
                <a:gd name="T17" fmla="*/ 73 h 148"/>
                <a:gd name="T18" fmla="*/ 164 w 167"/>
                <a:gd name="T19" fmla="*/ 92 h 148"/>
                <a:gd name="T20" fmla="*/ 167 w 167"/>
                <a:gd name="T21" fmla="*/ 69 h 148"/>
                <a:gd name="T22" fmla="*/ 147 w 167"/>
                <a:gd name="T23" fmla="*/ 19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7" h="148">
                  <a:moveTo>
                    <a:pt x="127" y="22"/>
                  </a:moveTo>
                  <a:cubicBezTo>
                    <a:pt x="113" y="8"/>
                    <a:pt x="95" y="0"/>
                    <a:pt x="74" y="0"/>
                  </a:cubicBezTo>
                  <a:cubicBezTo>
                    <a:pt x="33" y="0"/>
                    <a:pt x="0" y="33"/>
                    <a:pt x="0" y="74"/>
                  </a:cubicBezTo>
                  <a:cubicBezTo>
                    <a:pt x="0" y="115"/>
                    <a:pt x="33" y="148"/>
                    <a:pt x="74" y="148"/>
                  </a:cubicBezTo>
                  <a:cubicBezTo>
                    <a:pt x="106" y="148"/>
                    <a:pt x="133" y="127"/>
                    <a:pt x="143" y="99"/>
                  </a:cubicBezTo>
                  <a:cubicBezTo>
                    <a:pt x="70" y="79"/>
                    <a:pt x="70" y="79"/>
                    <a:pt x="70" y="79"/>
                  </a:cubicBezTo>
                  <a:lnTo>
                    <a:pt x="127" y="22"/>
                  </a:lnTo>
                  <a:close/>
                  <a:moveTo>
                    <a:pt x="147" y="19"/>
                  </a:moveTo>
                  <a:cubicBezTo>
                    <a:pt x="93" y="73"/>
                    <a:pt x="93" y="73"/>
                    <a:pt x="93" y="73"/>
                  </a:cubicBezTo>
                  <a:cubicBezTo>
                    <a:pt x="164" y="92"/>
                    <a:pt x="164" y="92"/>
                    <a:pt x="164" y="92"/>
                  </a:cubicBezTo>
                  <a:cubicBezTo>
                    <a:pt x="166" y="85"/>
                    <a:pt x="167" y="77"/>
                    <a:pt x="167" y="69"/>
                  </a:cubicBezTo>
                  <a:cubicBezTo>
                    <a:pt x="167" y="50"/>
                    <a:pt x="160" y="32"/>
                    <a:pt x="147" y="19"/>
                  </a:cubicBezTo>
                  <a:close/>
                </a:path>
              </a:pathLst>
            </a:custGeom>
            <a:solidFill>
              <a:schemeClr val="accent3">
                <a:lumMod val="75000"/>
              </a:schemeClr>
            </a:solidFill>
            <a:ln>
              <a:noFill/>
            </a:ln>
          </p:spPr>
          <p:txBody>
            <a:bodyPr/>
            <a:lstStyle/>
            <a:p>
              <a:pPr fontAlgn="auto">
                <a:spcBef>
                  <a:spcPts val="0"/>
                </a:spcBef>
                <a:spcAft>
                  <a:spcPts val="0"/>
                </a:spcAft>
                <a:buFontTx/>
                <a:buNone/>
                <a:defRPr/>
              </a:pPr>
              <a:endParaRPr lang="en-US" dirty="0">
                <a:solidFill>
                  <a:srgbClr val="000000"/>
                </a:solidFill>
                <a:latin typeface="微软雅黑" panose="020B0503020204020204" pitchFamily="34" charset="-122"/>
                <a:ea typeface="微软雅黑" panose="020B0503020204020204" pitchFamily="34" charset="-122"/>
              </a:endParaRPr>
            </a:p>
          </p:txBody>
        </p:sp>
      </p:gr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5122"/>
                                        </p:tgtEl>
                                        <p:attrNameLst>
                                          <p:attrName>style.visibility</p:attrName>
                                        </p:attrNameLst>
                                      </p:cBhvr>
                                      <p:to>
                                        <p:strVal val="visible"/>
                                      </p:to>
                                    </p:set>
                                    <p:anim calcmode="lin" valueType="num">
                                      <p:cBhvr>
                                        <p:cTn id="7" dur="500" fill="hold"/>
                                        <p:tgtEl>
                                          <p:spTgt spid="5122"/>
                                        </p:tgtEl>
                                        <p:attrNameLst>
                                          <p:attrName>ppt_x</p:attrName>
                                        </p:attrNameLst>
                                      </p:cBhvr>
                                      <p:tavLst>
                                        <p:tav tm="0">
                                          <p:val>
                                            <p:strVal val="#ppt_x"/>
                                          </p:val>
                                        </p:tav>
                                        <p:tav tm="100000">
                                          <p:val>
                                            <p:strVal val="#ppt_x"/>
                                          </p:val>
                                        </p:tav>
                                      </p:tavLst>
                                    </p:anim>
                                    <p:anim calcmode="lin" valueType="num">
                                      <p:cBhvr>
                                        <p:cTn id="8" dur="500" fill="hold"/>
                                        <p:tgtEl>
                                          <p:spTgt spid="512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123"/>
                                        </p:tgtEl>
                                        <p:attrNameLst>
                                          <p:attrName>style.visibility</p:attrName>
                                        </p:attrNameLst>
                                      </p:cBhvr>
                                      <p:to>
                                        <p:strVal val="visible"/>
                                      </p:to>
                                    </p:set>
                                    <p:anim calcmode="lin" valueType="num">
                                      <p:cBhvr>
                                        <p:cTn id="13" dur="500" fill="hold"/>
                                        <p:tgtEl>
                                          <p:spTgt spid="5123"/>
                                        </p:tgtEl>
                                        <p:attrNameLst>
                                          <p:attrName>ppt_x</p:attrName>
                                        </p:attrNameLst>
                                      </p:cBhvr>
                                      <p:tavLst>
                                        <p:tav tm="0">
                                          <p:val>
                                            <p:strVal val="#ppt_x"/>
                                          </p:val>
                                        </p:tav>
                                        <p:tav tm="100000">
                                          <p:val>
                                            <p:strVal val="#ppt_x"/>
                                          </p:val>
                                        </p:tav>
                                      </p:tavLst>
                                    </p:anim>
                                    <p:anim calcmode="lin" valueType="num">
                                      <p:cBhvr>
                                        <p:cTn id="14" dur="500" fill="hold"/>
                                        <p:tgtEl>
                                          <p:spTgt spid="5123"/>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5" presetClass="entr" presetSubtype="5" fill="hold" grpId="0" nodeType="clickEffect">
                                  <p:stCondLst>
                                    <p:cond delay="0"/>
                                  </p:stCondLst>
                                  <p:childTnLst>
                                    <p:set>
                                      <p:cBhvr>
                                        <p:cTn id="18" dur="1" fill="hold">
                                          <p:stCondLst>
                                            <p:cond delay="0"/>
                                          </p:stCondLst>
                                        </p:cTn>
                                        <p:tgtEl>
                                          <p:spTgt spid="417202"/>
                                        </p:tgtEl>
                                        <p:attrNameLst>
                                          <p:attrName>style.visibility</p:attrName>
                                        </p:attrNameLst>
                                      </p:cBhvr>
                                      <p:to>
                                        <p:strVal val="visible"/>
                                      </p:to>
                                    </p:set>
                                    <p:animEffect transition="in" filter="checkerboard(down)">
                                      <p:cBhvr>
                                        <p:cTn id="19" dur="500"/>
                                        <p:tgtEl>
                                          <p:spTgt spid="417202"/>
                                        </p:tgtEl>
                                      </p:cBhvr>
                                    </p:animEffect>
                                  </p:childTnLst>
                                </p:cTn>
                              </p:par>
                            </p:childTnLst>
                          </p:cTn>
                        </p:par>
                      </p:childTnLst>
                    </p:cTn>
                  </p:par>
                  <p:par>
                    <p:cTn id="20" fill="hold" nodeType="clickPar">
                      <p:stCondLst>
                        <p:cond delay="indefinite"/>
                      </p:stCondLst>
                      <p:childTnLst>
                        <p:par>
                          <p:cTn id="21" fill="hold" nodeType="withGroup">
                            <p:stCondLst>
                              <p:cond delay="0"/>
                            </p:stCondLst>
                            <p:childTnLst>
                              <p:par>
                                <p:cTn id="22" presetID="12" presetClass="entr" presetSubtype="4" fill="hold" nodeType="click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slide(fromBottom)">
                                      <p:cBhvr>
                                        <p:cTn id="24" dur="500"/>
                                        <p:tgtEl>
                                          <p:spTgt spid="2"/>
                                        </p:tgtEl>
                                      </p:cBhvr>
                                    </p:animEffect>
                                  </p:childTnLst>
                                </p:cTn>
                              </p:par>
                            </p:childTnLst>
                          </p:cTn>
                        </p:par>
                      </p:childTnLst>
                    </p:cTn>
                  </p:par>
                  <p:par>
                    <p:cTn id="25" fill="hold" nodeType="clickPar">
                      <p:stCondLst>
                        <p:cond delay="indefinite"/>
                      </p:stCondLst>
                      <p:childTnLst>
                        <p:par>
                          <p:cTn id="26" fill="hold" nodeType="withGroup">
                            <p:stCondLst>
                              <p:cond delay="0"/>
                            </p:stCondLst>
                            <p:childTnLst>
                              <p:par>
                                <p:cTn id="27" presetID="5" presetClass="entr" presetSubtype="5" fill="hold" grpId="0" nodeType="clickEffect">
                                  <p:stCondLst>
                                    <p:cond delay="0"/>
                                  </p:stCondLst>
                                  <p:childTnLst>
                                    <p:set>
                                      <p:cBhvr>
                                        <p:cTn id="28" dur="1" fill="hold">
                                          <p:stCondLst>
                                            <p:cond delay="0"/>
                                          </p:stCondLst>
                                        </p:cTn>
                                        <p:tgtEl>
                                          <p:spTgt spid="417203"/>
                                        </p:tgtEl>
                                        <p:attrNameLst>
                                          <p:attrName>style.visibility</p:attrName>
                                        </p:attrNameLst>
                                      </p:cBhvr>
                                      <p:to>
                                        <p:strVal val="visible"/>
                                      </p:to>
                                    </p:set>
                                    <p:animEffect transition="in" filter="checkerboard(down)">
                                      <p:cBhvr>
                                        <p:cTn id="29" dur="500"/>
                                        <p:tgtEl>
                                          <p:spTgt spid="417203"/>
                                        </p:tgtEl>
                                      </p:cBhvr>
                                    </p:animEffect>
                                  </p:childTnLst>
                                </p:cTn>
                              </p:par>
                            </p:childTnLst>
                          </p:cTn>
                        </p:par>
                      </p:childTnLst>
                    </p:cTn>
                  </p:par>
                  <p:par>
                    <p:cTn id="30" fill="hold" nodeType="clickPar">
                      <p:stCondLst>
                        <p:cond delay="indefinite"/>
                      </p:stCondLst>
                      <p:childTnLst>
                        <p:par>
                          <p:cTn id="31" fill="hold" nodeType="withGroup">
                            <p:stCondLst>
                              <p:cond delay="0"/>
                            </p:stCondLst>
                            <p:childTnLst>
                              <p:par>
                                <p:cTn id="32" presetID="12" presetClass="entr" presetSubtype="1" fill="hold" nodeType="click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slide(fromTop)">
                                      <p:cBhvr>
                                        <p:cTn id="34" dur="500"/>
                                        <p:tgtEl>
                                          <p:spTgt spid="11"/>
                                        </p:tgtEl>
                                      </p:cBhvr>
                                    </p:animEffect>
                                  </p:childTnLst>
                                </p:cTn>
                              </p:par>
                            </p:childTnLst>
                          </p:cTn>
                        </p:par>
                      </p:childTnLst>
                    </p:cTn>
                  </p:par>
                  <p:par>
                    <p:cTn id="35" fill="hold" nodeType="clickPar">
                      <p:stCondLst>
                        <p:cond delay="indefinite"/>
                      </p:stCondLst>
                      <p:childTnLst>
                        <p:par>
                          <p:cTn id="36" fill="hold" nodeType="withGroup">
                            <p:stCondLst>
                              <p:cond delay="0"/>
                            </p:stCondLst>
                            <p:childTnLst>
                              <p:par>
                                <p:cTn id="37" presetID="5" presetClass="entr" presetSubtype="5" fill="hold" grpId="0" nodeType="clickEffect">
                                  <p:stCondLst>
                                    <p:cond delay="0"/>
                                  </p:stCondLst>
                                  <p:childTnLst>
                                    <p:set>
                                      <p:cBhvr>
                                        <p:cTn id="38" dur="1" fill="hold">
                                          <p:stCondLst>
                                            <p:cond delay="0"/>
                                          </p:stCondLst>
                                        </p:cTn>
                                        <p:tgtEl>
                                          <p:spTgt spid="417426"/>
                                        </p:tgtEl>
                                        <p:attrNameLst>
                                          <p:attrName>style.visibility</p:attrName>
                                        </p:attrNameLst>
                                      </p:cBhvr>
                                      <p:to>
                                        <p:strVal val="visible"/>
                                      </p:to>
                                    </p:set>
                                    <p:animEffect transition="in" filter="checkerboard(down)">
                                      <p:cBhvr>
                                        <p:cTn id="39" dur="500"/>
                                        <p:tgtEl>
                                          <p:spTgt spid="417426"/>
                                        </p:tgtEl>
                                      </p:cBhvr>
                                    </p:animEffect>
                                  </p:childTnLst>
                                </p:cTn>
                              </p:par>
                            </p:childTnLst>
                          </p:cTn>
                        </p:par>
                        <p:par>
                          <p:cTn id="40" fill="hold" nodeType="afterGroup">
                            <p:stCondLst>
                              <p:cond delay="500"/>
                            </p:stCondLst>
                            <p:childTnLst>
                              <p:par>
                                <p:cTn id="41" presetID="1" presetClass="entr" presetSubtype="0" fill="hold" nodeType="afterEffect">
                                  <p:stCondLst>
                                    <p:cond delay="0"/>
                                  </p:stCondLst>
                                  <p:childTnLst>
                                    <p:set>
                                      <p:cBhvr>
                                        <p:cTn id="42" dur="1" fill="hold">
                                          <p:stCondLst>
                                            <p:cond delay="499"/>
                                          </p:stCondLst>
                                        </p:cTn>
                                        <p:tgtEl>
                                          <p:spTgt spid="19"/>
                                        </p:tgtEl>
                                        <p:attrNameLst>
                                          <p:attrName>style.visibility</p:attrName>
                                        </p:attrNameLst>
                                      </p:cBhvr>
                                      <p:to>
                                        <p:strVal val="visible"/>
                                      </p:to>
                                    </p:set>
                                  </p:childTnLst>
                                </p:cTn>
                              </p:par>
                            </p:childTnLst>
                          </p:cTn>
                        </p:par>
                        <p:par>
                          <p:cTn id="43" fill="hold" nodeType="afterGroup">
                            <p:stCondLst>
                              <p:cond delay="1000"/>
                            </p:stCondLst>
                            <p:childTnLst>
                              <p:par>
                                <p:cTn id="44" presetID="1" presetClass="entr" presetSubtype="0" fill="hold" nodeType="afterEffect">
                                  <p:stCondLst>
                                    <p:cond delay="0"/>
                                  </p:stCondLst>
                                  <p:childTnLst>
                                    <p:set>
                                      <p:cBhvr>
                                        <p:cTn id="45" dur="1" fill="hold">
                                          <p:stCondLst>
                                            <p:cond delay="499"/>
                                          </p:stCondLst>
                                        </p:cTn>
                                        <p:tgtEl>
                                          <p:spTgt spid="28"/>
                                        </p:tgtEl>
                                        <p:attrNameLst>
                                          <p:attrName>style.visibility</p:attrName>
                                        </p:attrNameLst>
                                      </p:cBhvr>
                                      <p:to>
                                        <p:strVal val="visible"/>
                                      </p:to>
                                    </p:set>
                                  </p:childTnLst>
                                </p:cTn>
                              </p:par>
                            </p:childTnLst>
                          </p:cTn>
                        </p:par>
                      </p:childTnLst>
                    </p:cTn>
                  </p:par>
                  <p:par>
                    <p:cTn id="46" fill="hold" nodeType="clickPar">
                      <p:stCondLst>
                        <p:cond delay="indefinite"/>
                      </p:stCondLst>
                      <p:childTnLst>
                        <p:par>
                          <p:cTn id="47" fill="hold" nodeType="withGroup">
                            <p:stCondLst>
                              <p:cond delay="0"/>
                            </p:stCondLst>
                            <p:childTnLst>
                              <p:par>
                                <p:cTn id="48" presetID="5" presetClass="entr" presetSubtype="5" fill="hold" grpId="0" nodeType="clickEffect">
                                  <p:stCondLst>
                                    <p:cond delay="0"/>
                                  </p:stCondLst>
                                  <p:childTnLst>
                                    <p:set>
                                      <p:cBhvr>
                                        <p:cTn id="49" dur="1" fill="hold">
                                          <p:stCondLst>
                                            <p:cond delay="0"/>
                                          </p:stCondLst>
                                        </p:cTn>
                                        <p:tgtEl>
                                          <p:spTgt spid="420355"/>
                                        </p:tgtEl>
                                        <p:attrNameLst>
                                          <p:attrName>style.visibility</p:attrName>
                                        </p:attrNameLst>
                                      </p:cBhvr>
                                      <p:to>
                                        <p:strVal val="visible"/>
                                      </p:to>
                                    </p:set>
                                    <p:animEffect transition="in" filter="checkerboard(down)">
                                      <p:cBhvr>
                                        <p:cTn id="50" dur="500"/>
                                        <p:tgtEl>
                                          <p:spTgt spid="420355"/>
                                        </p:tgtEl>
                                      </p:cBhvr>
                                    </p:animEffect>
                                  </p:childTnLst>
                                </p:cTn>
                              </p:par>
                            </p:childTnLst>
                          </p:cTn>
                        </p:par>
                      </p:childTnLst>
                    </p:cTn>
                  </p:par>
                  <p:par>
                    <p:cTn id="51" fill="hold" nodeType="clickPar">
                      <p:stCondLst>
                        <p:cond delay="indefinite"/>
                      </p:stCondLst>
                      <p:childTnLst>
                        <p:par>
                          <p:cTn id="52" fill="hold" nodeType="withGroup">
                            <p:stCondLst>
                              <p:cond delay="0"/>
                            </p:stCondLst>
                            <p:childTnLst>
                              <p:par>
                                <p:cTn id="53" presetID="22" presetClass="entr" presetSubtype="1" fill="hold" nodeType="clickEffect">
                                  <p:stCondLst>
                                    <p:cond delay="0"/>
                                  </p:stCondLst>
                                  <p:childTnLst>
                                    <p:set>
                                      <p:cBhvr>
                                        <p:cTn id="54" dur="1" fill="hold">
                                          <p:stCondLst>
                                            <p:cond delay="0"/>
                                          </p:stCondLst>
                                        </p:cTn>
                                        <p:tgtEl>
                                          <p:spTgt spid="420366"/>
                                        </p:tgtEl>
                                        <p:attrNameLst>
                                          <p:attrName>style.visibility</p:attrName>
                                        </p:attrNameLst>
                                      </p:cBhvr>
                                      <p:to>
                                        <p:strVal val="visible"/>
                                      </p:to>
                                    </p:set>
                                    <p:animEffect transition="in" filter="wipe(up)">
                                      <p:cBhvr>
                                        <p:cTn id="55" dur="2000"/>
                                        <p:tgtEl>
                                          <p:spTgt spid="420366"/>
                                        </p:tgtEl>
                                      </p:cBhvr>
                                    </p:animEffect>
                                  </p:childTnLst>
                                </p:cTn>
                              </p:par>
                              <p:par>
                                <p:cTn id="56" presetID="22" presetClass="entr" presetSubtype="4" fill="hold" nodeType="withEffect">
                                  <p:stCondLst>
                                    <p:cond delay="0"/>
                                  </p:stCondLst>
                                  <p:childTnLst>
                                    <p:set>
                                      <p:cBhvr>
                                        <p:cTn id="57" dur="1" fill="hold">
                                          <p:stCondLst>
                                            <p:cond delay="0"/>
                                          </p:stCondLst>
                                        </p:cTn>
                                        <p:tgtEl>
                                          <p:spTgt spid="953"/>
                                        </p:tgtEl>
                                        <p:attrNameLst>
                                          <p:attrName>style.visibility</p:attrName>
                                        </p:attrNameLst>
                                      </p:cBhvr>
                                      <p:to>
                                        <p:strVal val="visible"/>
                                      </p:to>
                                    </p:set>
                                    <p:animEffect transition="in" filter="wipe(down)">
                                      <p:cBhvr>
                                        <p:cTn id="58" dur="500"/>
                                        <p:tgtEl>
                                          <p:spTgt spid="953"/>
                                        </p:tgtEl>
                                      </p:cBhvr>
                                    </p:animEffect>
                                  </p:childTnLst>
                                </p:cTn>
                              </p:par>
                              <p:par>
                                <p:cTn id="59" presetID="42" presetClass="path" presetSubtype="0" accel="50000" decel="50000" fill="hold" nodeType="withEffect">
                                  <p:stCondLst>
                                    <p:cond delay="0"/>
                                  </p:stCondLst>
                                  <p:childTnLst>
                                    <p:animMotion origin="layout" path="M 0 0  L 0 0.33333  E" pathEditMode="relative" rAng="0" ptsTypes="">
                                      <p:cBhvr>
                                        <p:cTn id="60" dur="2000" fill="hold"/>
                                        <p:tgtEl>
                                          <p:spTgt spid="953"/>
                                        </p:tgtEl>
                                        <p:attrNameLst>
                                          <p:attrName>ppt_x,ppt_y</p:attrName>
                                        </p:attrNameLst>
                                      </p:cBhvr>
                                      <p:rCtr x="0" y="0"/>
                                    </p:animMotion>
                                  </p:childTnLst>
                                </p:cTn>
                              </p:par>
                            </p:childTnLst>
                          </p:cTn>
                        </p:par>
                        <p:par>
                          <p:cTn id="61" fill="hold">
                            <p:stCondLst>
                              <p:cond delay="2000"/>
                            </p:stCondLst>
                            <p:childTnLst>
                              <p:par>
                                <p:cTn id="62" presetID="1" presetClass="exit" presetSubtype="0" fill="hold" nodeType="afterEffect">
                                  <p:stCondLst>
                                    <p:cond delay="0"/>
                                  </p:stCondLst>
                                  <p:childTnLst>
                                    <p:set>
                                      <p:cBhvr>
                                        <p:cTn id="63" dur="1" fill="hold">
                                          <p:stCondLst>
                                            <p:cond delay="0"/>
                                          </p:stCondLst>
                                        </p:cTn>
                                        <p:tgtEl>
                                          <p:spTgt spid="953"/>
                                        </p:tgtEl>
                                        <p:attrNameLst>
                                          <p:attrName>style.visibility</p:attrName>
                                        </p:attrNameLst>
                                      </p:cBhvr>
                                      <p:to>
                                        <p:strVal val="hidden"/>
                                      </p:to>
                                    </p:set>
                                  </p:childTnLst>
                                </p:cTn>
                              </p:par>
                            </p:childTnLst>
                          </p:cTn>
                        </p:par>
                      </p:childTnLst>
                    </p:cTn>
                  </p:par>
                  <p:par>
                    <p:cTn id="64" fill="hold" nodeType="clickPar">
                      <p:stCondLst>
                        <p:cond delay="indefinite"/>
                      </p:stCondLst>
                      <p:childTnLst>
                        <p:par>
                          <p:cTn id="65" fill="hold" nodeType="withGroup">
                            <p:stCondLst>
                              <p:cond delay="0"/>
                            </p:stCondLst>
                            <p:childTnLst>
                              <p:par>
                                <p:cTn id="66" presetID="2" presetClass="entr" presetSubtype="4" fill="hold" grpId="0" nodeType="clickEffect">
                                  <p:stCondLst>
                                    <p:cond delay="0"/>
                                  </p:stCondLst>
                                  <p:childTnLst>
                                    <p:set>
                                      <p:cBhvr>
                                        <p:cTn id="67" dur="1" fill="hold">
                                          <p:stCondLst>
                                            <p:cond delay="0"/>
                                          </p:stCondLst>
                                        </p:cTn>
                                        <p:tgtEl>
                                          <p:spTgt spid="6054"/>
                                        </p:tgtEl>
                                        <p:attrNameLst>
                                          <p:attrName>style.visibility</p:attrName>
                                        </p:attrNameLst>
                                      </p:cBhvr>
                                      <p:to>
                                        <p:strVal val="visible"/>
                                      </p:to>
                                    </p:set>
                                    <p:anim calcmode="lin" valueType="num">
                                      <p:cBhvr>
                                        <p:cTn id="68" dur="500" fill="hold"/>
                                        <p:tgtEl>
                                          <p:spTgt spid="6054"/>
                                        </p:tgtEl>
                                        <p:attrNameLst>
                                          <p:attrName>ppt_x</p:attrName>
                                        </p:attrNameLst>
                                      </p:cBhvr>
                                      <p:tavLst>
                                        <p:tav tm="0">
                                          <p:val>
                                            <p:strVal val="#ppt_x"/>
                                          </p:val>
                                        </p:tav>
                                        <p:tav tm="100000">
                                          <p:val>
                                            <p:strVal val="#ppt_x"/>
                                          </p:val>
                                        </p:tav>
                                      </p:tavLst>
                                    </p:anim>
                                    <p:anim calcmode="lin" valueType="num">
                                      <p:cBhvr>
                                        <p:cTn id="69" dur="500" fill="hold"/>
                                        <p:tgtEl>
                                          <p:spTgt spid="6054"/>
                                        </p:tgtEl>
                                        <p:attrNameLst>
                                          <p:attrName>ppt_y</p:attrName>
                                        </p:attrNameLst>
                                      </p:cBhvr>
                                      <p:tavLst>
                                        <p:tav tm="0">
                                          <p:val>
                                            <p:strVal val="1+#ppt_h/2"/>
                                          </p:val>
                                        </p:tav>
                                        <p:tav tm="100000">
                                          <p:val>
                                            <p:strVal val="#ppt_y"/>
                                          </p:val>
                                        </p:tav>
                                      </p:tavLst>
                                    </p:anim>
                                  </p:childTnLst>
                                </p:cTn>
                              </p:par>
                              <p:par>
                                <p:cTn id="70" presetID="1" presetClass="entr" presetSubtype="0" fill="hold" nodeType="withEffect">
                                  <p:stCondLst>
                                    <p:cond delay="0"/>
                                  </p:stCondLst>
                                  <p:childTnLst>
                                    <p:set>
                                      <p:cBhvr>
                                        <p:cTn id="71" dur="1" fill="hold">
                                          <p:stCondLst>
                                            <p:cond delay="0"/>
                                          </p:stCondLst>
                                        </p:cTn>
                                        <p:tgtEl>
                                          <p:spTgt spid="94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3" grpId="0" bldLvl="0" animBg="1"/>
      <p:bldP spid="417202" grpId="0"/>
      <p:bldP spid="417203" grpId="0"/>
      <p:bldP spid="417426" grpId="0"/>
      <p:bldP spid="420355" grpId="0"/>
      <p:bldP spid="6054"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4" name="矩形 18437">
            <a:extLst>
              <a:ext uri="{FF2B5EF4-FFF2-40B4-BE49-F238E27FC236}">
                <a16:creationId xmlns="" xmlns:a16="http://schemas.microsoft.com/office/drawing/2014/main" id="{2A8F5CD4-0E1B-4893-BD51-2977E2A235EA}"/>
              </a:ext>
            </a:extLst>
          </p:cNvPr>
          <p:cNvSpPr>
            <a:spLocks noChangeArrowheads="1"/>
          </p:cNvSpPr>
          <p:nvPr/>
        </p:nvSpPr>
        <p:spPr bwMode="auto">
          <a:xfrm>
            <a:off x="1259533" y="862740"/>
            <a:ext cx="7708738" cy="31208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spcBef>
                <a:spcPct val="20000"/>
              </a:spcBef>
            </a:pPr>
            <a:r>
              <a:rPr lang="en-US" altLang="zh-CN" sz="2400" b="1" dirty="0">
                <a:solidFill>
                  <a:srgbClr val="0000FF"/>
                </a:solidFill>
                <a:latin typeface="+mn-lt"/>
                <a:ea typeface="楷体" panose="02010609060101010101" pitchFamily="49" charset="-122"/>
              </a:rPr>
              <a:t>4</a:t>
            </a:r>
            <a:r>
              <a:rPr lang="en-US" altLang="zh-CN" sz="2400" b="1" dirty="0" smtClean="0">
                <a:solidFill>
                  <a:srgbClr val="0000FF"/>
                </a:solidFill>
                <a:latin typeface="+mn-lt"/>
                <a:ea typeface="楷体" panose="02010609060101010101" pitchFamily="49" charset="-122"/>
              </a:rPr>
              <a:t>.  </a:t>
            </a:r>
            <a:r>
              <a:rPr lang="zh-CN" altLang="en-US" sz="2400" b="1" dirty="0" smtClean="0">
                <a:latin typeface="+mn-lt"/>
                <a:ea typeface="楷体" panose="02010609060101010101" pitchFamily="49" charset="-122"/>
              </a:rPr>
              <a:t>如图，</a:t>
            </a:r>
            <a:r>
              <a:rPr lang="en-US" altLang="zh-CN" sz="2400" b="1" i="1" dirty="0" smtClean="0">
                <a:latin typeface="+mn-lt"/>
                <a:ea typeface="楷体" panose="02010609060101010101" pitchFamily="49" charset="-122"/>
              </a:rPr>
              <a:t>AD</a:t>
            </a:r>
            <a:r>
              <a:rPr lang="zh-CN" altLang="en-US" sz="2400" b="1" dirty="0" smtClean="0">
                <a:latin typeface="+mn-lt"/>
                <a:ea typeface="楷体" panose="02010609060101010101" pitchFamily="49" charset="-122"/>
              </a:rPr>
              <a:t>，</a:t>
            </a:r>
            <a:r>
              <a:rPr lang="en-US" altLang="zh-CN" sz="2400" b="1" i="1" dirty="0" smtClean="0">
                <a:latin typeface="+mn-lt"/>
                <a:ea typeface="楷体" panose="02010609060101010101" pitchFamily="49" charset="-122"/>
              </a:rPr>
              <a:t>BE</a:t>
            </a:r>
            <a:r>
              <a:rPr lang="zh-CN" altLang="en-US" sz="2400" b="1" dirty="0" smtClean="0">
                <a:latin typeface="+mn-lt"/>
                <a:ea typeface="楷体" panose="02010609060101010101" pitchFamily="49" charset="-122"/>
              </a:rPr>
              <a:t>，</a:t>
            </a:r>
            <a:r>
              <a:rPr lang="en-US" altLang="zh-CN" sz="2400" b="1" i="1" dirty="0" smtClean="0">
                <a:latin typeface="+mn-lt"/>
                <a:ea typeface="楷体" panose="02010609060101010101" pitchFamily="49" charset="-122"/>
              </a:rPr>
              <a:t>CF </a:t>
            </a:r>
            <a:r>
              <a:rPr lang="zh-CN" altLang="en-US" sz="2400" b="1" dirty="0">
                <a:latin typeface="+mn-lt"/>
                <a:ea typeface="楷体" panose="02010609060101010101" pitchFamily="49" charset="-122"/>
              </a:rPr>
              <a:t>是△</a:t>
            </a:r>
            <a:r>
              <a:rPr lang="en-US" altLang="zh-CN" sz="2400" b="1" i="1" dirty="0">
                <a:latin typeface="+mn-lt"/>
                <a:ea typeface="楷体" panose="02010609060101010101" pitchFamily="49" charset="-122"/>
              </a:rPr>
              <a:t>ABC </a:t>
            </a:r>
            <a:r>
              <a:rPr lang="zh-CN" altLang="en-US" sz="2400" b="1" dirty="0">
                <a:latin typeface="+mn-lt"/>
                <a:ea typeface="楷体" panose="02010609060101010101" pitchFamily="49" charset="-122"/>
              </a:rPr>
              <a:t>的三条角平分</a:t>
            </a:r>
            <a:r>
              <a:rPr lang="zh-CN" altLang="en-US" sz="2400" b="1" dirty="0" smtClean="0">
                <a:latin typeface="+mn-lt"/>
                <a:ea typeface="楷体" panose="02010609060101010101" pitchFamily="49" charset="-122"/>
              </a:rPr>
              <a:t>线，则</a:t>
            </a:r>
            <a:r>
              <a:rPr lang="zh-CN" altLang="en-US" sz="2400" b="1" dirty="0">
                <a:latin typeface="+mn-lt"/>
                <a:ea typeface="楷体" panose="02010609060101010101" pitchFamily="49" charset="-122"/>
              </a:rPr>
              <a:t>：</a:t>
            </a:r>
          </a:p>
          <a:p>
            <a:pPr>
              <a:spcBef>
                <a:spcPct val="20000"/>
              </a:spcBef>
            </a:pPr>
            <a:r>
              <a:rPr lang="zh-CN" altLang="en-US" sz="2400" b="1" dirty="0">
                <a:latin typeface="+mn-lt"/>
                <a:ea typeface="楷体" panose="02010609060101010101" pitchFamily="49" charset="-122"/>
              </a:rPr>
              <a:t>    </a:t>
            </a:r>
          </a:p>
          <a:p>
            <a:pPr>
              <a:spcBef>
                <a:spcPct val="20000"/>
              </a:spcBef>
            </a:pPr>
            <a:r>
              <a:rPr lang="zh-CN" altLang="en-US" sz="2400" b="1" dirty="0">
                <a:latin typeface="+mn-lt"/>
                <a:ea typeface="楷体" panose="02010609060101010101" pitchFamily="49" charset="-122"/>
              </a:rPr>
              <a:t>    ∠</a:t>
            </a:r>
            <a:r>
              <a:rPr lang="en-US" altLang="zh-CN" sz="2400" b="1" dirty="0">
                <a:latin typeface="+mn-lt"/>
                <a:ea typeface="楷体" panose="02010609060101010101" pitchFamily="49" charset="-122"/>
              </a:rPr>
              <a:t>1 =</a:t>
            </a:r>
            <a:r>
              <a:rPr lang="en-US" altLang="zh-CN" sz="2400" b="1" u="sng" dirty="0">
                <a:latin typeface="+mn-lt"/>
                <a:ea typeface="楷体" panose="02010609060101010101" pitchFamily="49" charset="-122"/>
              </a:rPr>
              <a:t>        </a:t>
            </a:r>
            <a:r>
              <a:rPr lang="zh-CN" altLang="en-US" sz="2400" b="1" dirty="0">
                <a:latin typeface="+mn-lt"/>
                <a:ea typeface="楷体" panose="02010609060101010101" pitchFamily="49" charset="-122"/>
              </a:rPr>
              <a:t>；</a:t>
            </a:r>
          </a:p>
          <a:p>
            <a:pPr>
              <a:spcBef>
                <a:spcPct val="20000"/>
              </a:spcBef>
            </a:pPr>
            <a:endParaRPr lang="zh-CN" altLang="en-US" sz="2400" b="1" dirty="0">
              <a:latin typeface="+mn-lt"/>
              <a:ea typeface="楷体" panose="02010609060101010101" pitchFamily="49" charset="-122"/>
            </a:endParaRPr>
          </a:p>
          <a:p>
            <a:pPr>
              <a:spcBef>
                <a:spcPct val="20000"/>
              </a:spcBef>
            </a:pPr>
            <a:r>
              <a:rPr lang="zh-CN" altLang="en-US" sz="2400" b="1" dirty="0">
                <a:latin typeface="+mn-lt"/>
                <a:ea typeface="楷体" panose="02010609060101010101" pitchFamily="49" charset="-122"/>
              </a:rPr>
              <a:t>    ∠</a:t>
            </a:r>
            <a:r>
              <a:rPr lang="en-US" altLang="zh-CN" sz="2400" b="1" dirty="0">
                <a:latin typeface="+mn-lt"/>
                <a:ea typeface="楷体" panose="02010609060101010101" pitchFamily="49" charset="-122"/>
              </a:rPr>
              <a:t>3 =</a:t>
            </a:r>
            <a:r>
              <a:rPr lang="en-US" altLang="zh-CN" sz="2400" b="1" u="sng" dirty="0">
                <a:latin typeface="+mn-lt"/>
                <a:ea typeface="楷体" panose="02010609060101010101" pitchFamily="49" charset="-122"/>
              </a:rPr>
              <a:t>  </a:t>
            </a:r>
            <a:r>
              <a:rPr lang="en-US" altLang="zh-CN" sz="2400" b="1" u="sng" dirty="0" smtClean="0">
                <a:latin typeface="+mn-lt"/>
                <a:ea typeface="楷体" panose="02010609060101010101" pitchFamily="49" charset="-122"/>
              </a:rPr>
              <a:t>                  </a:t>
            </a:r>
            <a:r>
              <a:rPr lang="zh-CN" altLang="en-US" sz="2400" b="1" dirty="0">
                <a:latin typeface="+mn-lt"/>
                <a:ea typeface="楷体" panose="02010609060101010101" pitchFamily="49" charset="-122"/>
              </a:rPr>
              <a:t>；</a:t>
            </a:r>
          </a:p>
          <a:p>
            <a:pPr>
              <a:spcBef>
                <a:spcPct val="20000"/>
              </a:spcBef>
            </a:pPr>
            <a:r>
              <a:rPr lang="zh-CN" altLang="en-US" sz="2400" b="1" dirty="0">
                <a:latin typeface="+mn-lt"/>
                <a:ea typeface="楷体" panose="02010609060101010101" pitchFamily="49" charset="-122"/>
              </a:rPr>
              <a:t>    </a:t>
            </a:r>
          </a:p>
          <a:p>
            <a:pPr>
              <a:spcBef>
                <a:spcPct val="20000"/>
              </a:spcBef>
            </a:pPr>
            <a:r>
              <a:rPr lang="zh-CN" altLang="en-US" sz="2400" b="1" dirty="0">
                <a:latin typeface="+mn-lt"/>
                <a:ea typeface="楷体" panose="02010609060101010101" pitchFamily="49" charset="-122"/>
              </a:rPr>
              <a:t>    ∠</a:t>
            </a:r>
            <a:r>
              <a:rPr lang="en-US" altLang="zh-CN" sz="2400" b="1" i="1" dirty="0">
                <a:latin typeface="+mn-lt"/>
                <a:ea typeface="楷体" panose="02010609060101010101" pitchFamily="49" charset="-122"/>
              </a:rPr>
              <a:t>ACB </a:t>
            </a:r>
            <a:r>
              <a:rPr lang="en-US" altLang="zh-CN" sz="2400" b="1" dirty="0">
                <a:latin typeface="+mn-lt"/>
                <a:ea typeface="楷体" panose="02010609060101010101" pitchFamily="49" charset="-122"/>
              </a:rPr>
              <a:t>= 2</a:t>
            </a:r>
            <a:r>
              <a:rPr lang="en-US" altLang="zh-CN" sz="2400" b="1" u="sng" dirty="0">
                <a:latin typeface="+mn-lt"/>
                <a:ea typeface="楷体" panose="02010609060101010101" pitchFamily="49" charset="-122"/>
              </a:rPr>
              <a:t>      </a:t>
            </a:r>
            <a:r>
              <a:rPr lang="en-US" altLang="zh-CN" sz="2400" b="1" dirty="0">
                <a:latin typeface="+mn-lt"/>
                <a:ea typeface="楷体" panose="02010609060101010101" pitchFamily="49" charset="-122"/>
              </a:rPr>
              <a:t>.</a:t>
            </a:r>
            <a:endParaRPr lang="zh-CN" altLang="en-US" sz="2400" b="1" dirty="0">
              <a:latin typeface="+mn-lt"/>
              <a:ea typeface="楷体" panose="02010609060101010101" pitchFamily="49" charset="-122"/>
            </a:endParaRPr>
          </a:p>
        </p:txBody>
      </p:sp>
      <p:grpSp>
        <p:nvGrpSpPr>
          <p:cNvPr id="66569" name="组合 18442">
            <a:extLst>
              <a:ext uri="{FF2B5EF4-FFF2-40B4-BE49-F238E27FC236}">
                <a16:creationId xmlns="" xmlns:a16="http://schemas.microsoft.com/office/drawing/2014/main" id="{69439542-290F-4B2F-AF12-D86C570F222C}"/>
              </a:ext>
            </a:extLst>
          </p:cNvPr>
          <p:cNvGrpSpPr>
            <a:grpSpLocks/>
          </p:cNvGrpSpPr>
          <p:nvPr/>
        </p:nvGrpSpPr>
        <p:grpSpPr bwMode="auto">
          <a:xfrm>
            <a:off x="4883233" y="1663700"/>
            <a:ext cx="3419475" cy="2290763"/>
            <a:chOff x="0" y="0"/>
            <a:chExt cx="2871" cy="1924"/>
          </a:xfrm>
        </p:grpSpPr>
        <p:sp>
          <p:nvSpPr>
            <p:cNvPr id="66570" name="任意多边形 18443">
              <a:extLst>
                <a:ext uri="{FF2B5EF4-FFF2-40B4-BE49-F238E27FC236}">
                  <a16:creationId xmlns="" xmlns:a16="http://schemas.microsoft.com/office/drawing/2014/main" id="{B87C2E5B-5936-4A76-B76E-2FD1B26B4441}"/>
                </a:ext>
              </a:extLst>
            </p:cNvPr>
            <p:cNvSpPr>
              <a:spLocks noChangeArrowheads="1"/>
            </p:cNvSpPr>
            <p:nvPr/>
          </p:nvSpPr>
          <p:spPr bwMode="auto">
            <a:xfrm>
              <a:off x="896" y="299"/>
              <a:ext cx="142" cy="113"/>
            </a:xfrm>
            <a:custGeom>
              <a:avLst/>
              <a:gdLst>
                <a:gd name="T0" fmla="*/ 27066 w 27066"/>
                <a:gd name="T1" fmla="*/ 13147 h 21600"/>
                <a:gd name="T2" fmla="*/ 9928 w 27066"/>
                <a:gd name="T3" fmla="*/ 21599 h 21600"/>
                <a:gd name="T4" fmla="*/ -5 w 27066"/>
                <a:gd name="T5" fmla="*/ 19185 h 21600"/>
                <a:gd name="T6" fmla="*/ 27066 w 27066"/>
                <a:gd name="T7" fmla="*/ 13147 h 21600"/>
                <a:gd name="T8" fmla="*/ 9928 w 27066"/>
                <a:gd name="T9" fmla="*/ 21599 h 21600"/>
                <a:gd name="T10" fmla="*/ -5 w 27066"/>
                <a:gd name="T11" fmla="*/ 19185 h 21600"/>
                <a:gd name="T12" fmla="*/ 9929 w 27066"/>
                <a:gd name="T13" fmla="*/ 0 h 21600"/>
              </a:gdLst>
              <a:ahLst/>
              <a:cxnLst>
                <a:cxn ang="0">
                  <a:pos x="T0" y="T1"/>
                </a:cxn>
                <a:cxn ang="0">
                  <a:pos x="T2" y="T3"/>
                </a:cxn>
                <a:cxn ang="0">
                  <a:pos x="T4" y="T5"/>
                </a:cxn>
                <a:cxn ang="0">
                  <a:pos x="T6" y="T7"/>
                </a:cxn>
                <a:cxn ang="0">
                  <a:pos x="T8" y="T9"/>
                </a:cxn>
                <a:cxn ang="0">
                  <a:pos x="T10" y="T11"/>
                </a:cxn>
                <a:cxn ang="0">
                  <a:pos x="T12" y="T13"/>
                </a:cxn>
              </a:cxnLst>
              <a:rect l="0" t="0" r="r" b="b"/>
              <a:pathLst>
                <a:path w="27066" h="21600" fill="none">
                  <a:moveTo>
                    <a:pt x="27066" y="13147"/>
                  </a:moveTo>
                  <a:cubicBezTo>
                    <a:pt x="23118" y="18287"/>
                    <a:pt x="16910" y="21599"/>
                    <a:pt x="9928" y="21599"/>
                  </a:cubicBezTo>
                  <a:cubicBezTo>
                    <a:pt x="6346" y="21599"/>
                    <a:pt x="2968" y="20727"/>
                    <a:pt x="-5" y="19185"/>
                  </a:cubicBezTo>
                </a:path>
                <a:path w="27066" h="21600" stroke="0">
                  <a:moveTo>
                    <a:pt x="27066" y="13147"/>
                  </a:moveTo>
                  <a:cubicBezTo>
                    <a:pt x="23118" y="18287"/>
                    <a:pt x="16910" y="21599"/>
                    <a:pt x="9928" y="21599"/>
                  </a:cubicBezTo>
                  <a:cubicBezTo>
                    <a:pt x="6346" y="21599"/>
                    <a:pt x="2968" y="20727"/>
                    <a:pt x="-5" y="19185"/>
                  </a:cubicBezTo>
                  <a:lnTo>
                    <a:pt x="9929" y="0"/>
                  </a:lnTo>
                  <a:close/>
                </a:path>
              </a:pathLst>
            </a:custGeom>
            <a:noFill/>
            <a:ln w="28575">
              <a:solidFill>
                <a:srgbClr val="00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b="1">
                <a:latin typeface="+mn-lt"/>
              </a:endParaRPr>
            </a:p>
          </p:txBody>
        </p:sp>
        <p:sp>
          <p:nvSpPr>
            <p:cNvPr id="66571" name="任意多边形 18444">
              <a:extLst>
                <a:ext uri="{FF2B5EF4-FFF2-40B4-BE49-F238E27FC236}">
                  <a16:creationId xmlns="" xmlns:a16="http://schemas.microsoft.com/office/drawing/2014/main" id="{2C3C4EAB-322F-45A2-B8D2-259C82DA1D09}"/>
                </a:ext>
              </a:extLst>
            </p:cNvPr>
            <p:cNvSpPr>
              <a:spLocks noChangeArrowheads="1"/>
            </p:cNvSpPr>
            <p:nvPr/>
          </p:nvSpPr>
          <p:spPr bwMode="auto">
            <a:xfrm>
              <a:off x="2238" y="1493"/>
              <a:ext cx="296" cy="110"/>
            </a:xfrm>
            <a:custGeom>
              <a:avLst/>
              <a:gdLst>
                <a:gd name="T0" fmla="*/ 0 w 21600"/>
                <a:gd name="T1" fmla="*/ 8014 h 8014"/>
                <a:gd name="T2" fmla="*/ 1537 w 21600"/>
                <a:gd name="T3" fmla="*/ -5 h 8014"/>
                <a:gd name="T4" fmla="*/ 0 w 21600"/>
                <a:gd name="T5" fmla="*/ 8014 h 8014"/>
                <a:gd name="T6" fmla="*/ 1537 w 21600"/>
                <a:gd name="T7" fmla="*/ -5 h 8014"/>
                <a:gd name="T8" fmla="*/ 21600 w 21600"/>
                <a:gd name="T9" fmla="*/ 8014 h 8014"/>
              </a:gdLst>
              <a:ahLst/>
              <a:cxnLst>
                <a:cxn ang="0">
                  <a:pos x="T0" y="T1"/>
                </a:cxn>
                <a:cxn ang="0">
                  <a:pos x="T2" y="T3"/>
                </a:cxn>
                <a:cxn ang="0">
                  <a:pos x="T4" y="T5"/>
                </a:cxn>
                <a:cxn ang="0">
                  <a:pos x="T6" y="T7"/>
                </a:cxn>
                <a:cxn ang="0">
                  <a:pos x="T8" y="T9"/>
                </a:cxn>
              </a:cxnLst>
              <a:rect l="0" t="0" r="r" b="b"/>
              <a:pathLst>
                <a:path w="21600" h="8014" fill="none">
                  <a:moveTo>
                    <a:pt x="0" y="8014"/>
                  </a:moveTo>
                  <a:cubicBezTo>
                    <a:pt x="0" y="5179"/>
                    <a:pt x="546" y="2472"/>
                    <a:pt x="1537" y="-5"/>
                  </a:cubicBezTo>
                </a:path>
                <a:path w="21600" h="8014" stroke="0">
                  <a:moveTo>
                    <a:pt x="0" y="8014"/>
                  </a:moveTo>
                  <a:cubicBezTo>
                    <a:pt x="0" y="5179"/>
                    <a:pt x="546" y="2472"/>
                    <a:pt x="1537" y="-5"/>
                  </a:cubicBezTo>
                  <a:lnTo>
                    <a:pt x="21600" y="8014"/>
                  </a:lnTo>
                  <a:close/>
                </a:path>
              </a:pathLst>
            </a:custGeom>
            <a:noFill/>
            <a:ln w="28575">
              <a:solidFill>
                <a:srgbClr val="00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b="1">
                <a:latin typeface="+mn-lt"/>
              </a:endParaRPr>
            </a:p>
          </p:txBody>
        </p:sp>
        <p:sp>
          <p:nvSpPr>
            <p:cNvPr id="66572" name="任意多边形 18445">
              <a:extLst>
                <a:ext uri="{FF2B5EF4-FFF2-40B4-BE49-F238E27FC236}">
                  <a16:creationId xmlns="" xmlns:a16="http://schemas.microsoft.com/office/drawing/2014/main" id="{8159E205-8273-4A2F-840A-800206E1A342}"/>
                </a:ext>
              </a:extLst>
            </p:cNvPr>
            <p:cNvSpPr>
              <a:spLocks noChangeArrowheads="1"/>
            </p:cNvSpPr>
            <p:nvPr/>
          </p:nvSpPr>
          <p:spPr bwMode="auto">
            <a:xfrm>
              <a:off x="294" y="1503"/>
              <a:ext cx="171" cy="108"/>
            </a:xfrm>
            <a:custGeom>
              <a:avLst/>
              <a:gdLst>
                <a:gd name="T0" fmla="*/ 16779 w 21600"/>
                <a:gd name="T1" fmla="*/ 0 h 13601"/>
                <a:gd name="T2" fmla="*/ 21599 w 21600"/>
                <a:gd name="T3" fmla="*/ 13602 h 13601"/>
                <a:gd name="T4" fmla="*/ 16779 w 21600"/>
                <a:gd name="T5" fmla="*/ 0 h 13601"/>
                <a:gd name="T6" fmla="*/ 21599 w 21600"/>
                <a:gd name="T7" fmla="*/ 13602 h 13601"/>
                <a:gd name="T8" fmla="*/ 0 w 21600"/>
                <a:gd name="T9" fmla="*/ 13601 h 13601"/>
              </a:gdLst>
              <a:ahLst/>
              <a:cxnLst>
                <a:cxn ang="0">
                  <a:pos x="T0" y="T1"/>
                </a:cxn>
                <a:cxn ang="0">
                  <a:pos x="T2" y="T3"/>
                </a:cxn>
                <a:cxn ang="0">
                  <a:pos x="T4" y="T5"/>
                </a:cxn>
                <a:cxn ang="0">
                  <a:pos x="T6" y="T7"/>
                </a:cxn>
                <a:cxn ang="0">
                  <a:pos x="T8" y="T9"/>
                </a:cxn>
              </a:cxnLst>
              <a:rect l="0" t="0" r="r" b="b"/>
              <a:pathLst>
                <a:path w="21600" h="13601" fill="none">
                  <a:moveTo>
                    <a:pt x="16779" y="0"/>
                  </a:moveTo>
                  <a:cubicBezTo>
                    <a:pt x="19793" y="3713"/>
                    <a:pt x="21599" y="8447"/>
                    <a:pt x="21599" y="13602"/>
                  </a:cubicBezTo>
                </a:path>
                <a:path w="21600" h="13601" stroke="0">
                  <a:moveTo>
                    <a:pt x="16779" y="0"/>
                  </a:moveTo>
                  <a:cubicBezTo>
                    <a:pt x="19793" y="3713"/>
                    <a:pt x="21599" y="8447"/>
                    <a:pt x="21599" y="13602"/>
                  </a:cubicBezTo>
                  <a:lnTo>
                    <a:pt x="0" y="13601"/>
                  </a:lnTo>
                  <a:close/>
                </a:path>
              </a:pathLst>
            </a:custGeom>
            <a:noFill/>
            <a:ln w="28575">
              <a:solidFill>
                <a:srgbClr val="00FFFF"/>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b="1">
                <a:latin typeface="+mn-lt"/>
              </a:endParaRPr>
            </a:p>
          </p:txBody>
        </p:sp>
        <p:grpSp>
          <p:nvGrpSpPr>
            <p:cNvPr id="66573" name="组合 18446">
              <a:extLst>
                <a:ext uri="{FF2B5EF4-FFF2-40B4-BE49-F238E27FC236}">
                  <a16:creationId xmlns="" xmlns:a16="http://schemas.microsoft.com/office/drawing/2014/main" id="{43925D2B-2F20-4CB2-B9AD-0A0966135CCE}"/>
                </a:ext>
              </a:extLst>
            </p:cNvPr>
            <p:cNvGrpSpPr>
              <a:grpSpLocks/>
            </p:cNvGrpSpPr>
            <p:nvPr/>
          </p:nvGrpSpPr>
          <p:grpSpPr bwMode="auto">
            <a:xfrm>
              <a:off x="0" y="0"/>
              <a:ext cx="2871" cy="1924"/>
              <a:chOff x="0" y="0"/>
              <a:chExt cx="2871" cy="1924"/>
            </a:xfrm>
          </p:grpSpPr>
          <p:sp>
            <p:nvSpPr>
              <p:cNvPr id="66574" name="矩形 18447">
                <a:extLst>
                  <a:ext uri="{FF2B5EF4-FFF2-40B4-BE49-F238E27FC236}">
                    <a16:creationId xmlns="" xmlns:a16="http://schemas.microsoft.com/office/drawing/2014/main" id="{829E721D-25A4-4D12-A948-0E46F0E39C8C}"/>
                  </a:ext>
                </a:extLst>
              </p:cNvPr>
              <p:cNvSpPr>
                <a:spLocks noChangeArrowheads="1"/>
              </p:cNvSpPr>
              <p:nvPr/>
            </p:nvSpPr>
            <p:spPr bwMode="auto">
              <a:xfrm>
                <a:off x="816" y="0"/>
                <a:ext cx="306" cy="3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100" b="1" i="1">
                    <a:latin typeface="+mn-lt"/>
                  </a:rPr>
                  <a:t>A</a:t>
                </a:r>
                <a:endParaRPr lang="zh-CN" altLang="en-US" sz="2100" b="1" i="1">
                  <a:latin typeface="+mn-lt"/>
                </a:endParaRPr>
              </a:p>
            </p:txBody>
          </p:sp>
          <p:sp>
            <p:nvSpPr>
              <p:cNvPr id="66575" name="矩形 18448">
                <a:extLst>
                  <a:ext uri="{FF2B5EF4-FFF2-40B4-BE49-F238E27FC236}">
                    <a16:creationId xmlns="" xmlns:a16="http://schemas.microsoft.com/office/drawing/2014/main" id="{F9878BB6-1D64-4222-B4CB-D564D5C4A771}"/>
                  </a:ext>
                </a:extLst>
              </p:cNvPr>
              <p:cNvSpPr>
                <a:spLocks noChangeArrowheads="1"/>
              </p:cNvSpPr>
              <p:nvPr/>
            </p:nvSpPr>
            <p:spPr bwMode="auto">
              <a:xfrm>
                <a:off x="0" y="1440"/>
                <a:ext cx="306" cy="3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100" b="1" i="1">
                    <a:latin typeface="+mn-lt"/>
                  </a:rPr>
                  <a:t>B</a:t>
                </a:r>
                <a:endParaRPr lang="zh-CN" altLang="en-US" sz="2100" b="1" i="1">
                  <a:latin typeface="+mn-lt"/>
                </a:endParaRPr>
              </a:p>
            </p:txBody>
          </p:sp>
          <p:sp>
            <p:nvSpPr>
              <p:cNvPr id="66576" name="矩形 18449">
                <a:extLst>
                  <a:ext uri="{FF2B5EF4-FFF2-40B4-BE49-F238E27FC236}">
                    <a16:creationId xmlns="" xmlns:a16="http://schemas.microsoft.com/office/drawing/2014/main" id="{236E0CFA-854E-4933-8E40-AD898351357B}"/>
                  </a:ext>
                </a:extLst>
              </p:cNvPr>
              <p:cNvSpPr>
                <a:spLocks noChangeArrowheads="1"/>
              </p:cNvSpPr>
              <p:nvPr/>
            </p:nvSpPr>
            <p:spPr bwMode="auto">
              <a:xfrm>
                <a:off x="2568" y="1432"/>
                <a:ext cx="303" cy="3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100" b="1" i="1">
                    <a:latin typeface="+mn-lt"/>
                  </a:rPr>
                  <a:t>C</a:t>
                </a:r>
                <a:endParaRPr lang="zh-CN" altLang="en-US" sz="2100" b="1" i="1">
                  <a:latin typeface="+mn-lt"/>
                </a:endParaRPr>
              </a:p>
            </p:txBody>
          </p:sp>
          <p:sp>
            <p:nvSpPr>
              <p:cNvPr id="66577" name="矩形 18450">
                <a:extLst>
                  <a:ext uri="{FF2B5EF4-FFF2-40B4-BE49-F238E27FC236}">
                    <a16:creationId xmlns="" xmlns:a16="http://schemas.microsoft.com/office/drawing/2014/main" id="{6C7D7497-2104-4696-B5D9-FC2DB07EB0DD}"/>
                  </a:ext>
                </a:extLst>
              </p:cNvPr>
              <p:cNvSpPr>
                <a:spLocks noChangeArrowheads="1"/>
              </p:cNvSpPr>
              <p:nvPr/>
            </p:nvSpPr>
            <p:spPr bwMode="auto">
              <a:xfrm>
                <a:off x="1088" y="1576"/>
                <a:ext cx="315" cy="3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100" b="1" i="1">
                    <a:latin typeface="+mn-lt"/>
                  </a:rPr>
                  <a:t>D</a:t>
                </a:r>
                <a:endParaRPr lang="zh-CN" altLang="en-US" sz="2100" b="1" i="1">
                  <a:latin typeface="+mn-lt"/>
                </a:endParaRPr>
              </a:p>
            </p:txBody>
          </p:sp>
          <p:sp>
            <p:nvSpPr>
              <p:cNvPr id="66578" name="矩形 18451">
                <a:extLst>
                  <a:ext uri="{FF2B5EF4-FFF2-40B4-BE49-F238E27FC236}">
                    <a16:creationId xmlns="" xmlns:a16="http://schemas.microsoft.com/office/drawing/2014/main" id="{3FBE1DEC-5F5E-42B5-8E2D-5EC971E2ED78}"/>
                  </a:ext>
                </a:extLst>
              </p:cNvPr>
              <p:cNvSpPr>
                <a:spLocks noChangeArrowheads="1"/>
              </p:cNvSpPr>
              <p:nvPr/>
            </p:nvSpPr>
            <p:spPr bwMode="auto">
              <a:xfrm>
                <a:off x="1536" y="544"/>
                <a:ext cx="306" cy="3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100" b="1" i="1">
                    <a:latin typeface="+mn-lt"/>
                  </a:rPr>
                  <a:t>E</a:t>
                </a:r>
                <a:endParaRPr lang="zh-CN" altLang="en-US" sz="2100" b="1" i="1">
                  <a:latin typeface="+mn-lt"/>
                </a:endParaRPr>
              </a:p>
            </p:txBody>
          </p:sp>
          <p:sp>
            <p:nvSpPr>
              <p:cNvPr id="66579" name="矩形 18452">
                <a:extLst>
                  <a:ext uri="{FF2B5EF4-FFF2-40B4-BE49-F238E27FC236}">
                    <a16:creationId xmlns="" xmlns:a16="http://schemas.microsoft.com/office/drawing/2014/main" id="{D93909E3-7112-4D2A-B6F9-30A794FD4315}"/>
                  </a:ext>
                </a:extLst>
              </p:cNvPr>
              <p:cNvSpPr>
                <a:spLocks noChangeArrowheads="1"/>
              </p:cNvSpPr>
              <p:nvPr/>
            </p:nvSpPr>
            <p:spPr bwMode="auto">
              <a:xfrm>
                <a:off x="416" y="720"/>
                <a:ext cx="306" cy="3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100" b="1" i="1">
                    <a:latin typeface="+mn-lt"/>
                  </a:rPr>
                  <a:t>F</a:t>
                </a:r>
                <a:endParaRPr lang="zh-CN" altLang="en-US" sz="2100" b="1" i="1">
                  <a:latin typeface="+mn-lt"/>
                </a:endParaRPr>
              </a:p>
            </p:txBody>
          </p:sp>
          <p:sp>
            <p:nvSpPr>
              <p:cNvPr id="66580" name="矩形 18453">
                <a:extLst>
                  <a:ext uri="{FF2B5EF4-FFF2-40B4-BE49-F238E27FC236}">
                    <a16:creationId xmlns="" xmlns:a16="http://schemas.microsoft.com/office/drawing/2014/main" id="{43471C95-7604-4A4D-8E56-9AD311ACA39D}"/>
                  </a:ext>
                </a:extLst>
              </p:cNvPr>
              <p:cNvSpPr>
                <a:spLocks noChangeArrowheads="1"/>
              </p:cNvSpPr>
              <p:nvPr/>
            </p:nvSpPr>
            <p:spPr bwMode="auto">
              <a:xfrm>
                <a:off x="820" y="377"/>
                <a:ext cx="159"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00" b="1">
                    <a:latin typeface="+mn-lt"/>
                  </a:rPr>
                  <a:t>1</a:t>
                </a:r>
                <a:endParaRPr lang="zh-CN" altLang="en-US" sz="100" b="1">
                  <a:latin typeface="+mn-lt"/>
                </a:endParaRPr>
              </a:p>
            </p:txBody>
          </p:sp>
          <p:sp>
            <p:nvSpPr>
              <p:cNvPr id="66581" name="矩形 18454">
                <a:extLst>
                  <a:ext uri="{FF2B5EF4-FFF2-40B4-BE49-F238E27FC236}">
                    <a16:creationId xmlns="" xmlns:a16="http://schemas.microsoft.com/office/drawing/2014/main" id="{1F828DF2-964C-4ABE-8DA9-998A268309C5}"/>
                  </a:ext>
                </a:extLst>
              </p:cNvPr>
              <p:cNvSpPr>
                <a:spLocks noChangeArrowheads="1"/>
              </p:cNvSpPr>
              <p:nvPr/>
            </p:nvSpPr>
            <p:spPr bwMode="auto">
              <a:xfrm>
                <a:off x="964" y="377"/>
                <a:ext cx="159"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00" b="1">
                    <a:latin typeface="+mn-lt"/>
                  </a:rPr>
                  <a:t>2</a:t>
                </a:r>
                <a:endParaRPr lang="zh-CN" altLang="en-US" sz="100" b="1">
                  <a:latin typeface="+mn-lt"/>
                </a:endParaRPr>
              </a:p>
            </p:txBody>
          </p:sp>
          <p:sp>
            <p:nvSpPr>
              <p:cNvPr id="66582" name="矩形 18455">
                <a:extLst>
                  <a:ext uri="{FF2B5EF4-FFF2-40B4-BE49-F238E27FC236}">
                    <a16:creationId xmlns="" xmlns:a16="http://schemas.microsoft.com/office/drawing/2014/main" id="{10824AF2-4DF8-4668-8204-F1283032E8E5}"/>
                  </a:ext>
                </a:extLst>
              </p:cNvPr>
              <p:cNvSpPr>
                <a:spLocks noChangeArrowheads="1"/>
              </p:cNvSpPr>
              <p:nvPr/>
            </p:nvSpPr>
            <p:spPr bwMode="auto">
              <a:xfrm>
                <a:off x="452" y="1401"/>
                <a:ext cx="159"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00" b="1">
                    <a:latin typeface="+mn-lt"/>
                  </a:rPr>
                  <a:t>3</a:t>
                </a:r>
                <a:endParaRPr lang="zh-CN" altLang="en-US" sz="100" b="1">
                  <a:latin typeface="+mn-lt"/>
                </a:endParaRPr>
              </a:p>
            </p:txBody>
          </p:sp>
          <p:sp>
            <p:nvSpPr>
              <p:cNvPr id="66583" name="矩形 18456">
                <a:extLst>
                  <a:ext uri="{FF2B5EF4-FFF2-40B4-BE49-F238E27FC236}">
                    <a16:creationId xmlns="" xmlns:a16="http://schemas.microsoft.com/office/drawing/2014/main" id="{77FE52C7-1CF4-4B1F-AD97-945D9E192D1F}"/>
                  </a:ext>
                </a:extLst>
              </p:cNvPr>
              <p:cNvSpPr>
                <a:spLocks noChangeArrowheads="1"/>
              </p:cNvSpPr>
              <p:nvPr/>
            </p:nvSpPr>
            <p:spPr bwMode="auto">
              <a:xfrm>
                <a:off x="2028" y="1417"/>
                <a:ext cx="159"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00" b="1">
                    <a:latin typeface="+mn-lt"/>
                  </a:rPr>
                  <a:t>4</a:t>
                </a:r>
                <a:endParaRPr lang="zh-CN" altLang="en-US" sz="100" b="1">
                  <a:latin typeface="+mn-lt"/>
                </a:endParaRPr>
              </a:p>
            </p:txBody>
          </p:sp>
          <p:pic>
            <p:nvPicPr>
              <p:cNvPr id="66584" name="图片 18457">
                <a:extLst>
                  <a:ext uri="{FF2B5EF4-FFF2-40B4-BE49-F238E27FC236}">
                    <a16:creationId xmlns="" xmlns:a16="http://schemas.microsoft.com/office/drawing/2014/main" id="{7DEAA803-21D0-4F7A-83A6-A4D752D201DB}"/>
                  </a:ext>
                </a:extLst>
              </p:cNvPr>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14" y="244"/>
                <a:ext cx="2400" cy="14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sp>
        <p:nvSpPr>
          <p:cNvPr id="66589" name="文本框 1">
            <a:extLst>
              <a:ext uri="{FF2B5EF4-FFF2-40B4-BE49-F238E27FC236}">
                <a16:creationId xmlns="" xmlns:a16="http://schemas.microsoft.com/office/drawing/2014/main" id="{6057B0E6-D090-4F1D-A508-7D9F6D24D2F8}"/>
              </a:ext>
            </a:extLst>
          </p:cNvPr>
          <p:cNvSpPr txBox="1">
            <a:spLocks noChangeArrowheads="1"/>
          </p:cNvSpPr>
          <p:nvPr/>
        </p:nvSpPr>
        <p:spPr bwMode="auto">
          <a:xfrm>
            <a:off x="5797633" y="2185988"/>
            <a:ext cx="1524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b="1">
                <a:latin typeface="+mn-lt"/>
              </a:rPr>
              <a:t>1</a:t>
            </a:r>
          </a:p>
        </p:txBody>
      </p:sp>
      <p:sp>
        <p:nvSpPr>
          <p:cNvPr id="66590" name="文本框 2">
            <a:extLst>
              <a:ext uri="{FF2B5EF4-FFF2-40B4-BE49-F238E27FC236}">
                <a16:creationId xmlns="" xmlns:a16="http://schemas.microsoft.com/office/drawing/2014/main" id="{73180337-F978-4BAD-85E3-2A13EDD28053}"/>
              </a:ext>
            </a:extLst>
          </p:cNvPr>
          <p:cNvSpPr txBox="1">
            <a:spLocks noChangeArrowheads="1"/>
          </p:cNvSpPr>
          <p:nvPr/>
        </p:nvSpPr>
        <p:spPr bwMode="auto">
          <a:xfrm>
            <a:off x="6151645" y="2254250"/>
            <a:ext cx="1841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b="1">
                <a:latin typeface="+mn-lt"/>
              </a:rPr>
              <a:t>2</a:t>
            </a:r>
          </a:p>
        </p:txBody>
      </p:sp>
      <p:sp>
        <p:nvSpPr>
          <p:cNvPr id="66591" name="文本框 3">
            <a:extLst>
              <a:ext uri="{FF2B5EF4-FFF2-40B4-BE49-F238E27FC236}">
                <a16:creationId xmlns="" xmlns:a16="http://schemas.microsoft.com/office/drawing/2014/main" id="{1056AB86-CD25-4E61-9D00-983A1B24BD68}"/>
              </a:ext>
            </a:extLst>
          </p:cNvPr>
          <p:cNvSpPr txBox="1">
            <a:spLocks noChangeArrowheads="1"/>
          </p:cNvSpPr>
          <p:nvPr/>
        </p:nvSpPr>
        <p:spPr bwMode="auto">
          <a:xfrm>
            <a:off x="5694445" y="3279775"/>
            <a:ext cx="3365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b="1">
                <a:latin typeface="+mn-lt"/>
              </a:rPr>
              <a:t>3</a:t>
            </a:r>
          </a:p>
        </p:txBody>
      </p:sp>
      <p:sp>
        <p:nvSpPr>
          <p:cNvPr id="66592" name="文本框 4">
            <a:extLst>
              <a:ext uri="{FF2B5EF4-FFF2-40B4-BE49-F238E27FC236}">
                <a16:creationId xmlns="" xmlns:a16="http://schemas.microsoft.com/office/drawing/2014/main" id="{F4B61F34-32F6-4C06-8B0B-DF5958A0E36C}"/>
              </a:ext>
            </a:extLst>
          </p:cNvPr>
          <p:cNvSpPr txBox="1">
            <a:spLocks noChangeArrowheads="1"/>
          </p:cNvSpPr>
          <p:nvPr/>
        </p:nvSpPr>
        <p:spPr bwMode="auto">
          <a:xfrm>
            <a:off x="7059695" y="3279775"/>
            <a:ext cx="5524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b="1">
                <a:latin typeface="+mn-lt"/>
              </a:rPr>
              <a:t>4</a:t>
            </a:r>
          </a:p>
        </p:txBody>
      </p:sp>
      <p:pic>
        <p:nvPicPr>
          <p:cNvPr id="4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7525" y="815232"/>
            <a:ext cx="598091" cy="629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8435" name="Text Box 8">
            <a:extLst>
              <a:ext uri="{FF2B5EF4-FFF2-40B4-BE49-F238E27FC236}">
                <a16:creationId xmlns="" xmlns:a16="http://schemas.microsoft.com/office/drawing/2014/main" id="{16C503D8-0174-4F0F-B422-0BC219D3368F}"/>
              </a:ext>
            </a:extLst>
          </p:cNvPr>
          <p:cNvSpPr txBox="1">
            <a:spLocks noChangeArrowheads="1"/>
          </p:cNvSpPr>
          <p:nvPr/>
        </p:nvSpPr>
        <p:spPr bwMode="auto">
          <a:xfrm>
            <a:off x="2374107" y="1686817"/>
            <a:ext cx="81121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400" b="1" dirty="0">
                <a:solidFill>
                  <a:srgbClr val="FF0000"/>
                </a:solidFill>
                <a:latin typeface="+mn-lt"/>
              </a:rPr>
              <a:t>∠2</a:t>
            </a:r>
          </a:p>
        </p:txBody>
      </p:sp>
      <p:grpSp>
        <p:nvGrpSpPr>
          <p:cNvPr id="18439" name="组合 18438">
            <a:extLst>
              <a:ext uri="{FF2B5EF4-FFF2-40B4-BE49-F238E27FC236}">
                <a16:creationId xmlns="" xmlns:a16="http://schemas.microsoft.com/office/drawing/2014/main" id="{08788078-D55B-4B79-9622-D9E0140B201E}"/>
              </a:ext>
            </a:extLst>
          </p:cNvPr>
          <p:cNvGrpSpPr>
            <a:grpSpLocks/>
          </p:cNvGrpSpPr>
          <p:nvPr/>
        </p:nvGrpSpPr>
        <p:grpSpPr bwMode="auto">
          <a:xfrm>
            <a:off x="2465388" y="2370138"/>
            <a:ext cx="1439862" cy="657225"/>
            <a:chOff x="0" y="0"/>
            <a:chExt cx="1209" cy="552"/>
          </a:xfrm>
        </p:grpSpPr>
        <p:sp>
          <p:nvSpPr>
            <p:cNvPr id="66566" name="Text Box 9">
              <a:extLst>
                <a:ext uri="{FF2B5EF4-FFF2-40B4-BE49-F238E27FC236}">
                  <a16:creationId xmlns="" xmlns:a16="http://schemas.microsoft.com/office/drawing/2014/main" id="{82214131-7F92-4A06-975A-C70E1B2CF843}"/>
                </a:ext>
              </a:extLst>
            </p:cNvPr>
            <p:cNvSpPr txBox="1">
              <a:spLocks noChangeArrowheads="1"/>
            </p:cNvSpPr>
            <p:nvPr/>
          </p:nvSpPr>
          <p:spPr bwMode="auto">
            <a:xfrm>
              <a:off x="126" y="137"/>
              <a:ext cx="1083" cy="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400" b="1" dirty="0">
                  <a:solidFill>
                    <a:srgbClr val="FF0000"/>
                  </a:solidFill>
                  <a:latin typeface="+mn-lt"/>
                </a:rPr>
                <a:t>∠</a:t>
              </a:r>
              <a:r>
                <a:rPr lang="en-US" altLang="zh-CN" sz="2400" b="1" i="1" dirty="0">
                  <a:solidFill>
                    <a:srgbClr val="FF0000"/>
                  </a:solidFill>
                  <a:latin typeface="+mn-lt"/>
                </a:rPr>
                <a:t>ABC</a:t>
              </a:r>
            </a:p>
          </p:txBody>
        </p:sp>
        <p:graphicFrame>
          <p:nvGraphicFramePr>
            <p:cNvPr id="66567" name="内容占位符 18440">
              <a:extLst>
                <a:ext uri="{FF2B5EF4-FFF2-40B4-BE49-F238E27FC236}">
                  <a16:creationId xmlns="" xmlns:a16="http://schemas.microsoft.com/office/drawing/2014/main" id="{9E6153A4-C1D0-4A46-8DD8-43E347AB2655}"/>
                </a:ext>
              </a:extLst>
            </p:cNvPr>
            <p:cNvGraphicFramePr>
              <a:graphicFrameLocks noChangeAspect="1"/>
            </p:cNvGraphicFramePr>
            <p:nvPr/>
          </p:nvGraphicFramePr>
          <p:xfrm>
            <a:off x="0" y="0"/>
            <a:ext cx="168" cy="552"/>
          </p:xfrm>
          <a:graphic>
            <a:graphicData uri="http://schemas.openxmlformats.org/presentationml/2006/ole">
              <mc:AlternateContent xmlns:mc="http://schemas.openxmlformats.org/markup-compatibility/2006">
                <mc:Choice xmlns:v="urn:schemas-microsoft-com:vml" Requires="v">
                  <p:oleObj spid="_x0000_s66647" r:id="rId5" imgW="266584" imgH="875920" progId="Equation.DSMT4">
                    <p:embed/>
                  </p:oleObj>
                </mc:Choice>
                <mc:Fallback>
                  <p:oleObj r:id="rId5" imgW="266584" imgH="875920" progId="Equation.DSMT4">
                    <p:embed/>
                    <p:pic>
                      <p:nvPicPr>
                        <p:cNvPr id="0" name="内容占位符 1844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0"/>
                          <a:ext cx="168" cy="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pSp>
      <p:sp>
        <p:nvSpPr>
          <p:cNvPr id="18442" name="Text Box 8">
            <a:extLst>
              <a:ext uri="{FF2B5EF4-FFF2-40B4-BE49-F238E27FC236}">
                <a16:creationId xmlns="" xmlns:a16="http://schemas.microsoft.com/office/drawing/2014/main" id="{B4413EA1-B258-4E6D-8553-8754D1E1FCAA}"/>
              </a:ext>
            </a:extLst>
          </p:cNvPr>
          <p:cNvSpPr txBox="1">
            <a:spLocks noChangeArrowheads="1"/>
          </p:cNvSpPr>
          <p:nvPr/>
        </p:nvSpPr>
        <p:spPr bwMode="auto">
          <a:xfrm>
            <a:off x="2970955" y="3508306"/>
            <a:ext cx="8112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400" b="1" dirty="0">
                <a:solidFill>
                  <a:srgbClr val="FF0000"/>
                </a:solidFill>
                <a:latin typeface="+mn-lt"/>
              </a:rPr>
              <a:t>∠4</a:t>
            </a:r>
          </a:p>
        </p:txBody>
      </p:sp>
      <p:grpSp>
        <p:nvGrpSpPr>
          <p:cNvPr id="38" name="组合 2"/>
          <p:cNvGrpSpPr>
            <a:grpSpLocks/>
          </p:cNvGrpSpPr>
          <p:nvPr/>
        </p:nvGrpSpPr>
        <p:grpSpPr bwMode="auto">
          <a:xfrm>
            <a:off x="-14287" y="-50794"/>
            <a:ext cx="2006600" cy="478473"/>
            <a:chOff x="153" y="55"/>
            <a:chExt cx="3160" cy="753"/>
          </a:xfrm>
        </p:grpSpPr>
        <p:cxnSp>
          <p:nvCxnSpPr>
            <p:cNvPr id="39" name="直线连接符 20"/>
            <p:cNvCxnSpPr/>
            <p:nvPr/>
          </p:nvCxnSpPr>
          <p:spPr>
            <a:xfrm>
              <a:off x="153" y="777"/>
              <a:ext cx="3160" cy="0"/>
            </a:xfrm>
            <a:prstGeom prst="line">
              <a:avLst/>
            </a:prstGeom>
            <a:ln>
              <a:solidFill>
                <a:srgbClr val="00B050"/>
              </a:solidFill>
            </a:ln>
          </p:spPr>
          <p:style>
            <a:lnRef idx="2">
              <a:schemeClr val="accent1"/>
            </a:lnRef>
            <a:fillRef idx="0">
              <a:schemeClr val="accent1"/>
            </a:fillRef>
            <a:effectRef idx="1">
              <a:schemeClr val="accent1"/>
            </a:effectRef>
            <a:fontRef idx="minor">
              <a:schemeClr val="tx1"/>
            </a:fontRef>
          </p:style>
        </p:cxnSp>
        <p:sp>
          <p:nvSpPr>
            <p:cNvPr id="40" name="文本框 18"/>
            <p:cNvSpPr txBox="1">
              <a:spLocks noChangeArrowheads="1"/>
            </p:cNvSpPr>
            <p:nvPr/>
          </p:nvSpPr>
          <p:spPr bwMode="auto">
            <a:xfrm>
              <a:off x="990" y="55"/>
              <a:ext cx="2310" cy="7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eaLnBrk="0" hangingPunct="0">
                <a:defRPr sz="2500" b="1">
                  <a:latin typeface="宋体" pitchFamily="2" charset="-122"/>
                  <a:cs typeface="Yuanti SC"/>
                </a:defRPr>
              </a:lvl1pPr>
            </a:lstStyle>
            <a:p>
              <a:r>
                <a:rPr lang="zh-CN" altLang="en-US" dirty="0">
                  <a:solidFill>
                    <a:prstClr val="black"/>
                  </a:solidFill>
                </a:rPr>
                <a:t>巩固练习</a:t>
              </a:r>
            </a:p>
          </p:txBody>
        </p:sp>
        <p:sp>
          <p:nvSpPr>
            <p:cNvPr id="41" name="Freeform 74"/>
            <p:cNvSpPr>
              <a:spLocks noChangeAspect="1" noEditPoints="1"/>
            </p:cNvSpPr>
            <p:nvPr/>
          </p:nvSpPr>
          <p:spPr bwMode="auto">
            <a:xfrm>
              <a:off x="323" y="202"/>
              <a:ext cx="567" cy="505"/>
            </a:xfrm>
            <a:custGeom>
              <a:avLst/>
              <a:gdLst>
                <a:gd name="T0" fmla="*/ 127 w 167"/>
                <a:gd name="T1" fmla="*/ 22 h 148"/>
                <a:gd name="T2" fmla="*/ 74 w 167"/>
                <a:gd name="T3" fmla="*/ 0 h 148"/>
                <a:gd name="T4" fmla="*/ 0 w 167"/>
                <a:gd name="T5" fmla="*/ 74 h 148"/>
                <a:gd name="T6" fmla="*/ 74 w 167"/>
                <a:gd name="T7" fmla="*/ 148 h 148"/>
                <a:gd name="T8" fmla="*/ 143 w 167"/>
                <a:gd name="T9" fmla="*/ 99 h 148"/>
                <a:gd name="T10" fmla="*/ 70 w 167"/>
                <a:gd name="T11" fmla="*/ 79 h 148"/>
                <a:gd name="T12" fmla="*/ 127 w 167"/>
                <a:gd name="T13" fmla="*/ 22 h 148"/>
                <a:gd name="T14" fmla="*/ 147 w 167"/>
                <a:gd name="T15" fmla="*/ 19 h 148"/>
                <a:gd name="T16" fmla="*/ 93 w 167"/>
                <a:gd name="T17" fmla="*/ 73 h 148"/>
                <a:gd name="T18" fmla="*/ 164 w 167"/>
                <a:gd name="T19" fmla="*/ 92 h 148"/>
                <a:gd name="T20" fmla="*/ 167 w 167"/>
                <a:gd name="T21" fmla="*/ 69 h 148"/>
                <a:gd name="T22" fmla="*/ 147 w 167"/>
                <a:gd name="T23" fmla="*/ 19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7" h="148">
                  <a:moveTo>
                    <a:pt x="127" y="22"/>
                  </a:moveTo>
                  <a:cubicBezTo>
                    <a:pt x="113" y="8"/>
                    <a:pt x="95" y="0"/>
                    <a:pt x="74" y="0"/>
                  </a:cubicBezTo>
                  <a:cubicBezTo>
                    <a:pt x="33" y="0"/>
                    <a:pt x="0" y="33"/>
                    <a:pt x="0" y="74"/>
                  </a:cubicBezTo>
                  <a:cubicBezTo>
                    <a:pt x="0" y="115"/>
                    <a:pt x="33" y="148"/>
                    <a:pt x="74" y="148"/>
                  </a:cubicBezTo>
                  <a:cubicBezTo>
                    <a:pt x="106" y="148"/>
                    <a:pt x="133" y="127"/>
                    <a:pt x="143" y="99"/>
                  </a:cubicBezTo>
                  <a:cubicBezTo>
                    <a:pt x="70" y="79"/>
                    <a:pt x="70" y="79"/>
                    <a:pt x="70" y="79"/>
                  </a:cubicBezTo>
                  <a:lnTo>
                    <a:pt x="127" y="22"/>
                  </a:lnTo>
                  <a:close/>
                  <a:moveTo>
                    <a:pt x="147" y="19"/>
                  </a:moveTo>
                  <a:cubicBezTo>
                    <a:pt x="93" y="73"/>
                    <a:pt x="93" y="73"/>
                    <a:pt x="93" y="73"/>
                  </a:cubicBezTo>
                  <a:cubicBezTo>
                    <a:pt x="164" y="92"/>
                    <a:pt x="164" y="92"/>
                    <a:pt x="164" y="92"/>
                  </a:cubicBezTo>
                  <a:cubicBezTo>
                    <a:pt x="166" y="85"/>
                    <a:pt x="167" y="77"/>
                    <a:pt x="167" y="69"/>
                  </a:cubicBezTo>
                  <a:cubicBezTo>
                    <a:pt x="167" y="50"/>
                    <a:pt x="160" y="32"/>
                    <a:pt x="147" y="19"/>
                  </a:cubicBezTo>
                  <a:close/>
                </a:path>
              </a:pathLst>
            </a:custGeom>
            <a:solidFill>
              <a:schemeClr val="accent3">
                <a:lumMod val="75000"/>
              </a:schemeClr>
            </a:solidFill>
            <a:ln>
              <a:noFill/>
            </a:ln>
          </p:spPr>
          <p:txBody>
            <a:bodyPr/>
            <a:lstStyle/>
            <a:p>
              <a:pPr fontAlgn="auto">
                <a:spcBef>
                  <a:spcPts val="0"/>
                </a:spcBef>
                <a:spcAft>
                  <a:spcPts val="0"/>
                </a:spcAft>
                <a:buFontTx/>
                <a:buNone/>
                <a:defRPr/>
              </a:pPr>
              <a:endParaRPr lang="en-US" dirty="0">
                <a:solidFill>
                  <a:srgbClr val="000000"/>
                </a:solidFill>
                <a:latin typeface="Times New Roman"/>
                <a:ea typeface="微软雅黑" panose="020B0503020204020204" pitchFamily="34" charset="-122"/>
              </a:endParaRPr>
            </a:p>
          </p:txBody>
        </p:sp>
      </p:grpSp>
    </p:spTree>
  </p:cSld>
  <p:clrMapOvr>
    <a:masterClrMapping/>
  </p:clrMapOvr>
  <p:transition advTm="8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435"/>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18439"/>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1844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5"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8" name="Rectangle 5">
            <a:extLst>
              <a:ext uri="{FF2B5EF4-FFF2-40B4-BE49-F238E27FC236}">
                <a16:creationId xmlns="" xmlns:a16="http://schemas.microsoft.com/office/drawing/2014/main" id="{D0532E3D-17C9-48E6-B689-4135CB6C6273}"/>
              </a:ext>
            </a:extLst>
          </p:cNvPr>
          <p:cNvSpPr>
            <a:spLocks noChangeArrowheads="1"/>
          </p:cNvSpPr>
          <p:nvPr/>
        </p:nvSpPr>
        <p:spPr bwMode="auto">
          <a:xfrm>
            <a:off x="3254375" y="-811213"/>
            <a:ext cx="309563" cy="107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endParaRPr lang="zh-CN" altLang="en-US" sz="100"/>
          </a:p>
        </p:txBody>
      </p:sp>
      <p:sp>
        <p:nvSpPr>
          <p:cNvPr id="67589" name="Rectangle 6">
            <a:extLst>
              <a:ext uri="{FF2B5EF4-FFF2-40B4-BE49-F238E27FC236}">
                <a16:creationId xmlns="" xmlns:a16="http://schemas.microsoft.com/office/drawing/2014/main" id="{842B283F-663F-48C3-8B1C-81B472804A01}"/>
              </a:ext>
            </a:extLst>
          </p:cNvPr>
          <p:cNvSpPr>
            <a:spLocks noChangeArrowheads="1"/>
          </p:cNvSpPr>
          <p:nvPr/>
        </p:nvSpPr>
        <p:spPr bwMode="auto">
          <a:xfrm>
            <a:off x="3254375" y="-811213"/>
            <a:ext cx="309563" cy="107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endParaRPr lang="zh-CN" altLang="en-US" sz="100"/>
          </a:p>
        </p:txBody>
      </p:sp>
      <mc:AlternateContent xmlns:mc="http://schemas.openxmlformats.org/markup-compatibility/2006" xmlns:a14="http://schemas.microsoft.com/office/drawing/2010/main">
        <mc:Choice Requires="a14">
          <p:graphicFrame>
            <p:nvGraphicFramePr>
              <p:cNvPr id="17415" name="Group 7">
                <a:extLst>
                  <a:ext uri="{FF2B5EF4-FFF2-40B4-BE49-F238E27FC236}">
                    <a16:creationId xmlns="" xmlns:a16="http://schemas.microsoft.com/office/drawing/2014/main" id="{D033FF5A-B99C-4C41-8134-8DCCBB9001AC}"/>
                  </a:ext>
                </a:extLst>
              </p:cNvPr>
              <p:cNvGraphicFramePr>
                <a:graphicFrameLocks noGrp="1"/>
              </p:cNvGraphicFramePr>
              <p:nvPr>
                <p:extLst>
                  <p:ext uri="{D42A27DB-BD31-4B8C-83A1-F6EECF244321}">
                    <p14:modId xmlns:p14="http://schemas.microsoft.com/office/powerpoint/2010/main" val="1869281949"/>
                  </p:ext>
                </p:extLst>
              </p:nvPr>
            </p:nvGraphicFramePr>
            <p:xfrm>
              <a:off x="590640" y="815900"/>
              <a:ext cx="7816850" cy="3909270"/>
            </p:xfrm>
            <a:graphic>
              <a:graphicData uri="http://schemas.openxmlformats.org/drawingml/2006/table">
                <a:tbl>
                  <a:tblPr/>
                  <a:tblGrid>
                    <a:gridCol w="1100166">
                      <a:extLst>
                        <a:ext uri="{9D8B030D-6E8A-4147-A177-3AD203B41FA5}">
                          <a16:colId xmlns="" xmlns:a16="http://schemas.microsoft.com/office/drawing/2014/main" val="20000"/>
                        </a:ext>
                      </a:extLst>
                    </a:gridCol>
                    <a:gridCol w="1820411">
                      <a:extLst>
                        <a:ext uri="{9D8B030D-6E8A-4147-A177-3AD203B41FA5}">
                          <a16:colId xmlns="" xmlns:a16="http://schemas.microsoft.com/office/drawing/2014/main" val="20001"/>
                        </a:ext>
                      </a:extLst>
                    </a:gridCol>
                    <a:gridCol w="1175702">
                      <a:extLst>
                        <a:ext uri="{9D8B030D-6E8A-4147-A177-3AD203B41FA5}">
                          <a16:colId xmlns="" xmlns:a16="http://schemas.microsoft.com/office/drawing/2014/main" val="20002"/>
                        </a:ext>
                      </a:extLst>
                    </a:gridCol>
                    <a:gridCol w="2096005">
                      <a:extLst>
                        <a:ext uri="{9D8B030D-6E8A-4147-A177-3AD203B41FA5}">
                          <a16:colId xmlns="" xmlns:a16="http://schemas.microsoft.com/office/drawing/2014/main" val="20003"/>
                        </a:ext>
                      </a:extLst>
                    </a:gridCol>
                    <a:gridCol w="1624566">
                      <a:extLst>
                        <a:ext uri="{9D8B030D-6E8A-4147-A177-3AD203B41FA5}">
                          <a16:colId xmlns="" xmlns:a16="http://schemas.microsoft.com/office/drawing/2014/main" val="20004"/>
                        </a:ext>
                      </a:extLst>
                    </a:gridCol>
                  </a:tblGrid>
                  <a:tr h="441903">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sz="1500" b="0" i="0" u="none" strike="noStrike" cap="none" normalizeH="0" baseline="0" dirty="0">
                              <a:ln>
                                <a:noFill/>
                              </a:ln>
                              <a:solidFill>
                                <a:schemeClr val="tx1"/>
                              </a:solidFill>
                              <a:effectLst/>
                              <a:latin typeface="+mn-lt"/>
                              <a:ea typeface="黑体" panose="02010600030101010101" pitchFamily="2" charset="-122"/>
                              <a:cs typeface="Times New Roman" panose="02020603050405020304" pitchFamily="18" charset="0"/>
                            </a:rPr>
                            <a:t>三角形的</a:t>
                          </a:r>
                        </a:p>
                        <a:p>
                          <a:pPr marL="0" marR="0" lvl="0" indent="0" algn="ctr" defTabSz="914400" rtl="0" eaLnBrk="1" fontAlgn="base" latinLnBrk="0" hangingPunct="1">
                            <a:lnSpc>
                              <a:spcPct val="100000"/>
                            </a:lnSpc>
                            <a:spcBef>
                              <a:spcPct val="0"/>
                            </a:spcBef>
                            <a:spcAft>
                              <a:spcPct val="0"/>
                            </a:spcAft>
                            <a:buClrTx/>
                            <a:buSzTx/>
                            <a:buFontTx/>
                            <a:buNone/>
                          </a:pPr>
                          <a:r>
                            <a:rPr kumimoji="0" lang="zh-CN" sz="1500" b="0" i="0" u="none" strike="noStrike" cap="none" normalizeH="0" baseline="0" dirty="0">
                              <a:ln>
                                <a:noFill/>
                              </a:ln>
                              <a:solidFill>
                                <a:schemeClr val="tx1"/>
                              </a:solidFill>
                              <a:effectLst/>
                              <a:latin typeface="+mn-lt"/>
                              <a:ea typeface="黑体" panose="02010600030101010101" pitchFamily="2" charset="-122"/>
                              <a:cs typeface="Times New Roman" panose="02020603050405020304" pitchFamily="18" charset="0"/>
                            </a:rPr>
                            <a:t>重要线段</a:t>
                          </a:r>
                          <a:endParaRPr kumimoji="0" lang="zh-CN" sz="1500" b="0" i="0" u="none" strike="noStrike" cap="none" normalizeH="0" baseline="0" dirty="0">
                            <a:ln>
                              <a:noFill/>
                            </a:ln>
                            <a:solidFill>
                              <a:schemeClr val="tx1"/>
                            </a:solidFill>
                            <a:effectLst/>
                            <a:latin typeface="+mn-lt"/>
                            <a:ea typeface="黑体" panose="02010600030101010101" pitchFamily="2" charset="-122"/>
                          </a:endParaRPr>
                        </a:p>
                      </a:txBody>
                      <a:tcPr marL="68580" marR="68580" marT="34297" marB="3429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92D050"/>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sz="1500" b="1" i="0" u="none" strike="noStrike" cap="none" normalizeH="0" baseline="0" dirty="0">
                              <a:ln>
                                <a:noFill/>
                              </a:ln>
                              <a:solidFill>
                                <a:schemeClr val="tx1"/>
                              </a:solidFill>
                              <a:effectLst/>
                              <a:latin typeface="+mn-lt"/>
                              <a:ea typeface="黑体" panose="02010600030101010101" pitchFamily="2" charset="-122"/>
                              <a:cs typeface="Times New Roman" panose="02020603050405020304" pitchFamily="18" charset="0"/>
                            </a:rPr>
                            <a:t>概念</a:t>
                          </a:r>
                        </a:p>
                      </a:txBody>
                      <a:tcPr marL="68580" marR="68580" marT="34297" marB="3429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92D050"/>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sz="1500" b="1" i="0" u="none" strike="noStrike" cap="none" normalizeH="0" baseline="0" dirty="0">
                              <a:ln>
                                <a:noFill/>
                              </a:ln>
                              <a:solidFill>
                                <a:schemeClr val="tx1"/>
                              </a:solidFill>
                              <a:effectLst/>
                              <a:latin typeface="+mn-lt"/>
                              <a:ea typeface="黑体" panose="02010600030101010101" pitchFamily="2" charset="-122"/>
                              <a:cs typeface="Times New Roman" panose="02020603050405020304" pitchFamily="18" charset="0"/>
                            </a:rPr>
                            <a:t>图形</a:t>
                          </a:r>
                        </a:p>
                      </a:txBody>
                      <a:tcPr marL="68580" marR="68580" marT="34297" marB="3429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92D050"/>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sz="1500" b="1" i="0" u="none" strike="noStrike" cap="none" normalizeH="0" baseline="0" dirty="0">
                              <a:ln>
                                <a:noFill/>
                              </a:ln>
                              <a:solidFill>
                                <a:schemeClr val="tx1"/>
                              </a:solidFill>
                              <a:effectLst/>
                              <a:latin typeface="+mn-lt"/>
                              <a:ea typeface="黑体" panose="02010600030101010101" pitchFamily="2" charset="-122"/>
                              <a:cs typeface="Times New Roman" panose="02020603050405020304" pitchFamily="18" charset="0"/>
                            </a:rPr>
                            <a:t>表示法</a:t>
                          </a:r>
                        </a:p>
                      </a:txBody>
                      <a:tcPr marL="68580" marR="68580" marT="34297" marB="3429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92D050"/>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500" b="1" i="0" u="none" strike="noStrike" cap="none" normalizeH="0" baseline="0" dirty="0">
                              <a:ln>
                                <a:noFill/>
                              </a:ln>
                              <a:solidFill>
                                <a:schemeClr val="tx1"/>
                              </a:solidFill>
                              <a:effectLst/>
                              <a:latin typeface="+mn-lt"/>
                              <a:ea typeface="黑体" panose="02010600030101010101" pitchFamily="2" charset="-122"/>
                              <a:cs typeface="Times New Roman" panose="02020603050405020304" pitchFamily="18" charset="0"/>
                            </a:rPr>
                            <a:t>数量及交点位置</a:t>
                          </a:r>
                        </a:p>
                      </a:txBody>
                      <a:tcPr marL="68580" marR="68580" marT="34297" marB="3429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92D050"/>
                        </a:solidFill>
                      </a:tcPr>
                    </a:tc>
                    <a:extLst>
                      <a:ext uri="{0D108BD9-81ED-4DB2-BD59-A6C34878D82A}">
                        <a16:rowId xmlns="" xmlns:a16="http://schemas.microsoft.com/office/drawing/2014/main" val="10000"/>
                      </a:ext>
                    </a:extLst>
                  </a:tr>
                  <a:tr h="1147055">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sz="1500" b="0" i="0" u="none" strike="noStrike" cap="none" normalizeH="0" baseline="0" dirty="0">
                              <a:ln>
                                <a:noFill/>
                              </a:ln>
                              <a:solidFill>
                                <a:schemeClr val="tx1"/>
                              </a:solidFill>
                              <a:effectLst/>
                              <a:latin typeface="+mn-lt"/>
                              <a:ea typeface="黑体" panose="02010600030101010101" pitchFamily="2" charset="-122"/>
                              <a:cs typeface="Times New Roman" panose="02020603050405020304" pitchFamily="18" charset="0"/>
                            </a:rPr>
                            <a:t>三角形</a:t>
                          </a:r>
                        </a:p>
                        <a:p>
                          <a:pPr marL="0" marR="0" lvl="0" indent="0" algn="ctr" defTabSz="914400" rtl="0" eaLnBrk="1" fontAlgn="base" latinLnBrk="0" hangingPunct="1">
                            <a:lnSpc>
                              <a:spcPct val="100000"/>
                            </a:lnSpc>
                            <a:spcBef>
                              <a:spcPct val="0"/>
                            </a:spcBef>
                            <a:spcAft>
                              <a:spcPct val="0"/>
                            </a:spcAft>
                            <a:buClrTx/>
                            <a:buSzTx/>
                            <a:buFontTx/>
                            <a:buNone/>
                          </a:pPr>
                          <a:r>
                            <a:rPr kumimoji="0" lang="zh-CN" sz="1500" b="0" i="0" u="none" strike="noStrike" cap="none" normalizeH="0" baseline="0" dirty="0">
                              <a:ln>
                                <a:noFill/>
                              </a:ln>
                              <a:solidFill>
                                <a:schemeClr val="tx1"/>
                              </a:solidFill>
                              <a:effectLst/>
                              <a:latin typeface="+mn-lt"/>
                              <a:ea typeface="黑体" panose="02010600030101010101" pitchFamily="2" charset="-122"/>
                              <a:cs typeface="Times New Roman" panose="02020603050405020304" pitchFamily="18" charset="0"/>
                            </a:rPr>
                            <a:t>的高线</a:t>
                          </a:r>
                          <a:endParaRPr kumimoji="0" lang="zh-CN" sz="1500" b="0" i="0" u="none" strike="noStrike" cap="none" normalizeH="0" baseline="0" dirty="0">
                            <a:ln>
                              <a:noFill/>
                            </a:ln>
                            <a:solidFill>
                              <a:schemeClr val="tx1"/>
                            </a:solidFill>
                            <a:effectLst/>
                            <a:latin typeface="+mn-lt"/>
                            <a:ea typeface="黑体" panose="02010600030101010101" pitchFamily="2" charset="-122"/>
                          </a:endParaRPr>
                        </a:p>
                      </a:txBody>
                      <a:tcPr marL="68580" marR="68580" marT="34297" marB="3429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92D050"/>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sz="1500" b="0" i="0" u="none" strike="noStrike" cap="none" normalizeH="0" baseline="0" dirty="0">
                              <a:ln>
                                <a:noFill/>
                              </a:ln>
                              <a:solidFill>
                                <a:schemeClr val="tx1"/>
                              </a:solidFill>
                              <a:effectLst/>
                              <a:latin typeface="+mn-lt"/>
                              <a:ea typeface="黑体" panose="02010600030101010101" pitchFamily="2" charset="-122"/>
                              <a:cs typeface="Times New Roman" panose="02020603050405020304" pitchFamily="18" charset="0"/>
                            </a:rPr>
                            <a:t>从三角形的一个顶点向它的对边所在的直线作垂</a:t>
                          </a:r>
                          <a:r>
                            <a:rPr kumimoji="0" lang="zh-CN" sz="1500" b="0" i="0" u="none" strike="noStrike" cap="none" normalizeH="0" baseline="0" dirty="0" smtClean="0">
                              <a:ln>
                                <a:noFill/>
                              </a:ln>
                              <a:solidFill>
                                <a:schemeClr val="tx1"/>
                              </a:solidFill>
                              <a:effectLst/>
                              <a:latin typeface="+mn-lt"/>
                              <a:ea typeface="黑体" panose="02010600030101010101" pitchFamily="2" charset="-122"/>
                              <a:cs typeface="Times New Roman" panose="02020603050405020304" pitchFamily="18" charset="0"/>
                            </a:rPr>
                            <a:t>线</a:t>
                          </a:r>
                          <a:r>
                            <a:rPr kumimoji="0" lang="zh-CN" altLang="en-US" sz="1500" b="0" i="0" u="none" strike="noStrike" cap="none" normalizeH="0" baseline="0" dirty="0" smtClean="0">
                              <a:ln>
                                <a:noFill/>
                              </a:ln>
                              <a:solidFill>
                                <a:schemeClr val="tx1"/>
                              </a:solidFill>
                              <a:effectLst/>
                              <a:latin typeface="+mn-lt"/>
                              <a:ea typeface="黑体" panose="02010600030101010101" pitchFamily="2" charset="-122"/>
                              <a:cs typeface="Times New Roman" panose="02020603050405020304" pitchFamily="18" charset="0"/>
                            </a:rPr>
                            <a:t>，</a:t>
                          </a:r>
                          <a:r>
                            <a:rPr kumimoji="0" lang="zh-CN" sz="1500" b="0" i="0" u="none" strike="noStrike" cap="none" normalizeH="0" baseline="0" dirty="0" smtClean="0">
                              <a:ln>
                                <a:noFill/>
                              </a:ln>
                              <a:solidFill>
                                <a:srgbClr val="FF0000"/>
                              </a:solidFill>
                              <a:effectLst/>
                              <a:latin typeface="+mn-lt"/>
                              <a:ea typeface="黑体" panose="02010600030101010101" pitchFamily="2" charset="-122"/>
                              <a:cs typeface="Times New Roman" panose="02020603050405020304" pitchFamily="18" charset="0"/>
                            </a:rPr>
                            <a:t>顶</a:t>
                          </a:r>
                          <a:r>
                            <a:rPr kumimoji="0" lang="zh-CN" sz="1500" b="0" i="0" u="none" strike="noStrike" cap="none" normalizeH="0" baseline="0" dirty="0">
                              <a:ln>
                                <a:noFill/>
                              </a:ln>
                              <a:solidFill>
                                <a:srgbClr val="FF0000"/>
                              </a:solidFill>
                              <a:effectLst/>
                              <a:latin typeface="+mn-lt"/>
                              <a:ea typeface="黑体" panose="02010600030101010101" pitchFamily="2" charset="-122"/>
                              <a:cs typeface="Times New Roman" panose="02020603050405020304" pitchFamily="18" charset="0"/>
                            </a:rPr>
                            <a:t>点和垂足</a:t>
                          </a:r>
                          <a:r>
                            <a:rPr kumimoji="0" lang="zh-CN" sz="1500" b="0" i="0" u="none" strike="noStrike" cap="none" normalizeH="0" baseline="0" dirty="0">
                              <a:ln>
                                <a:noFill/>
                              </a:ln>
                              <a:solidFill>
                                <a:schemeClr val="tx1"/>
                              </a:solidFill>
                              <a:effectLst/>
                              <a:latin typeface="+mn-lt"/>
                              <a:ea typeface="黑体" panose="02010600030101010101" pitchFamily="2" charset="-122"/>
                              <a:cs typeface="Times New Roman" panose="02020603050405020304" pitchFamily="18" charset="0"/>
                            </a:rPr>
                            <a:t>之间的</a:t>
                          </a:r>
                          <a:r>
                            <a:rPr kumimoji="0" lang="zh-CN" sz="1500" b="0" i="0" u="none" strike="noStrike" cap="none" normalizeH="0" baseline="0" dirty="0">
                              <a:ln>
                                <a:noFill/>
                              </a:ln>
                              <a:solidFill>
                                <a:srgbClr val="FF0000"/>
                              </a:solidFill>
                              <a:effectLst/>
                              <a:latin typeface="+mn-lt"/>
                              <a:ea typeface="黑体" panose="02010600030101010101" pitchFamily="2" charset="-122"/>
                              <a:cs typeface="Times New Roman" panose="02020603050405020304" pitchFamily="18" charset="0"/>
                            </a:rPr>
                            <a:t>线段</a:t>
                          </a:r>
                        </a:p>
                      </a:txBody>
                      <a:tcPr marL="68580" marR="68580" marT="34297" marB="3429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1500" b="0" i="0" u="none" strike="noStrike" cap="none" normalizeH="0" baseline="0" dirty="0">
                            <a:ln>
                              <a:noFill/>
                            </a:ln>
                            <a:solidFill>
                              <a:schemeClr val="tx1"/>
                            </a:solidFill>
                            <a:effectLst/>
                            <a:latin typeface="+mn-lt"/>
                            <a:ea typeface="黑体" panose="02010600030101010101" pitchFamily="2" charset="-122"/>
                          </a:endParaRPr>
                        </a:p>
                      </a:txBody>
                      <a:tcPr marL="68580" marR="68580" marT="34297" marB="3429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500" b="0" i="0" u="none" strike="noStrike" cap="none" normalizeH="0" baseline="0" dirty="0">
                              <a:ln>
                                <a:noFill/>
                              </a:ln>
                              <a:solidFill>
                                <a:schemeClr val="tx1"/>
                              </a:solidFill>
                              <a:effectLst/>
                              <a:latin typeface="+mn-lt"/>
                              <a:ea typeface="黑体" panose="02010600030101010101" pitchFamily="2" charset="-122"/>
                            </a:rPr>
                            <a:t>∵</a:t>
                          </a:r>
                          <a:r>
                            <a:rPr kumimoji="0" lang="zh-CN" altLang="zh-CN" sz="1500" b="0" i="1" u="none" strike="noStrike" cap="none" normalizeH="0" baseline="0" dirty="0">
                              <a:ln>
                                <a:noFill/>
                              </a:ln>
                              <a:solidFill>
                                <a:schemeClr val="tx1"/>
                              </a:solidFill>
                              <a:effectLst/>
                              <a:latin typeface="+mn-lt"/>
                              <a:ea typeface="黑体" panose="02010600030101010101" pitchFamily="2" charset="-122"/>
                              <a:cs typeface="Times New Roman" panose="02020603050405020304" pitchFamily="18" charset="0"/>
                            </a:rPr>
                            <a:t>AD</a:t>
                          </a:r>
                          <a:r>
                            <a:rPr kumimoji="0" lang="zh-CN" sz="1500" b="0" i="0" u="none" strike="noStrike" cap="none" normalizeH="0" baseline="0" dirty="0">
                              <a:ln>
                                <a:noFill/>
                              </a:ln>
                              <a:solidFill>
                                <a:schemeClr val="tx1"/>
                              </a:solidFill>
                              <a:effectLst/>
                              <a:latin typeface="+mn-lt"/>
                              <a:ea typeface="黑体" panose="02010600030101010101" pitchFamily="2" charset="-122"/>
                              <a:cs typeface="Times New Roman" panose="02020603050405020304" pitchFamily="18" charset="0"/>
                            </a:rPr>
                            <a:t>是△</a:t>
                          </a:r>
                          <a:r>
                            <a:rPr kumimoji="0" lang="zh-CN" altLang="zh-CN" sz="1500" b="0" i="1" u="none" strike="noStrike" kern="1200" cap="none" normalizeH="0" baseline="0" dirty="0">
                              <a:ln>
                                <a:noFill/>
                              </a:ln>
                              <a:solidFill>
                                <a:schemeClr val="tx1"/>
                              </a:solidFill>
                              <a:effectLst/>
                              <a:latin typeface="+mn-lt"/>
                              <a:ea typeface="黑体" panose="02010600030101010101" pitchFamily="2" charset="-122"/>
                              <a:cs typeface="Times New Roman" panose="02020603050405020304" pitchFamily="18" charset="0"/>
                            </a:rPr>
                            <a:t>ABC</a:t>
                          </a:r>
                          <a:r>
                            <a:rPr kumimoji="0" lang="zh-CN" sz="1500" b="0" i="0" u="none" strike="noStrike" cap="none" normalizeH="0" baseline="0" dirty="0">
                              <a:ln>
                                <a:noFill/>
                              </a:ln>
                              <a:solidFill>
                                <a:schemeClr val="tx1"/>
                              </a:solidFill>
                              <a:effectLst/>
                              <a:latin typeface="+mn-lt"/>
                              <a:ea typeface="黑体" panose="02010600030101010101" pitchFamily="2" charset="-122"/>
                              <a:cs typeface="Times New Roman" panose="02020603050405020304" pitchFamily="18" charset="0"/>
                            </a:rPr>
                            <a:t>的高线</a:t>
                          </a:r>
                          <a:r>
                            <a:rPr kumimoji="0" lang="zh-CN" altLang="zh-CN" sz="1500" b="0" i="0" u="none" strike="noStrike" cap="none" normalizeH="0" baseline="0" dirty="0">
                              <a:ln>
                                <a:noFill/>
                              </a:ln>
                              <a:solidFill>
                                <a:schemeClr val="tx1"/>
                              </a:solidFill>
                              <a:effectLst/>
                              <a:latin typeface="+mn-lt"/>
                              <a:ea typeface="黑体" panose="02010600030101010101" pitchFamily="2" charset="-122"/>
                              <a:cs typeface="Times New Roman" panose="02020603050405020304" pitchFamily="18" charset="0"/>
                            </a:rPr>
                            <a:t>.</a:t>
                          </a:r>
                          <a:endParaRPr kumimoji="0" lang="zh-CN" altLang="zh-CN" sz="1500" b="0" i="0" u="none" strike="noStrike" cap="none" normalizeH="0" baseline="0" dirty="0">
                            <a:ln>
                              <a:noFill/>
                            </a:ln>
                            <a:solidFill>
                              <a:schemeClr val="tx1"/>
                            </a:solidFill>
                            <a:effectLst/>
                            <a:latin typeface="+mn-lt"/>
                            <a:ea typeface="黑体" panose="02010600030101010101" pitchFamily="2" charset="-122"/>
                          </a:endParaRPr>
                        </a:p>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500" b="0" i="0" u="none" strike="noStrike" cap="none" normalizeH="0" baseline="0" dirty="0">
                              <a:ln>
                                <a:noFill/>
                              </a:ln>
                              <a:solidFill>
                                <a:schemeClr val="tx1"/>
                              </a:solidFill>
                              <a:effectLst/>
                              <a:latin typeface="+mn-lt"/>
                              <a:ea typeface="黑体" panose="02010600030101010101" pitchFamily="2" charset="-122"/>
                            </a:rPr>
                            <a:t>∴</a:t>
                          </a:r>
                          <a:r>
                            <a:rPr kumimoji="0" lang="zh-CN" altLang="zh-CN" sz="1500" b="0" i="1" u="none" strike="noStrike" kern="1200" cap="none" normalizeH="0" baseline="0" dirty="0">
                              <a:ln>
                                <a:noFill/>
                              </a:ln>
                              <a:solidFill>
                                <a:schemeClr val="tx1"/>
                              </a:solidFill>
                              <a:effectLst/>
                              <a:latin typeface="+mn-lt"/>
                              <a:ea typeface="黑体" panose="02010600030101010101" pitchFamily="2" charset="-122"/>
                              <a:cs typeface="Times New Roman" panose="02020603050405020304" pitchFamily="18" charset="0"/>
                            </a:rPr>
                            <a:t>AD</a:t>
                          </a:r>
                          <a:r>
                            <a:rPr kumimoji="0" lang="zh-CN" altLang="zh-CN" sz="1500" b="0" i="0" u="none" strike="noStrike" cap="none" normalizeH="0" baseline="0" dirty="0">
                              <a:ln>
                                <a:noFill/>
                              </a:ln>
                              <a:solidFill>
                                <a:schemeClr val="tx1"/>
                              </a:solidFill>
                              <a:effectLst/>
                              <a:latin typeface="+mn-lt"/>
                              <a:ea typeface="黑体" panose="02010600030101010101" pitchFamily="2" charset="-122"/>
                            </a:rPr>
                            <a:t>⊥</a:t>
                          </a:r>
                          <a:r>
                            <a:rPr kumimoji="0" lang="zh-CN" altLang="zh-CN" sz="1500" b="0" i="1" u="none" strike="noStrike" kern="1200" cap="none" normalizeH="0" baseline="0" dirty="0" smtClean="0">
                              <a:ln>
                                <a:noFill/>
                              </a:ln>
                              <a:solidFill>
                                <a:schemeClr val="tx1"/>
                              </a:solidFill>
                              <a:effectLst/>
                              <a:latin typeface="+mn-lt"/>
                              <a:ea typeface="黑体" panose="02010600030101010101" pitchFamily="2" charset="-122"/>
                              <a:cs typeface="Times New Roman" panose="02020603050405020304" pitchFamily="18" charset="0"/>
                            </a:rPr>
                            <a:t>BC</a:t>
                          </a:r>
                          <a:r>
                            <a:rPr kumimoji="0" lang="zh-CN" altLang="en-US" sz="1500" b="0" i="0" u="none" strike="noStrike" cap="none" normalizeH="0" baseline="0" dirty="0" smtClean="0">
                              <a:ln>
                                <a:noFill/>
                              </a:ln>
                              <a:solidFill>
                                <a:schemeClr val="tx1"/>
                              </a:solidFill>
                              <a:effectLst/>
                              <a:latin typeface="+mn-lt"/>
                              <a:ea typeface="黑体" panose="02010600030101010101" pitchFamily="2" charset="-122"/>
                            </a:rPr>
                            <a:t>，</a:t>
                          </a:r>
                          <a:r>
                            <a:rPr kumimoji="0" lang="zh-CN" altLang="zh-CN" sz="1500" b="0" i="0" u="none" strike="noStrike" cap="none" normalizeH="0" baseline="0" dirty="0" smtClean="0">
                              <a:ln>
                                <a:noFill/>
                              </a:ln>
                              <a:solidFill>
                                <a:schemeClr val="tx1"/>
                              </a:solidFill>
                              <a:effectLst/>
                              <a:latin typeface="+mn-lt"/>
                              <a:ea typeface="黑体" panose="02010600030101010101" pitchFamily="2" charset="-122"/>
                            </a:rPr>
                            <a:t>∠</a:t>
                          </a:r>
                          <a:r>
                            <a:rPr kumimoji="0" lang="zh-CN" altLang="zh-CN" sz="1500" b="0" i="1" u="none" strike="noStrike" kern="1200" cap="none" normalizeH="0" baseline="0" dirty="0">
                              <a:ln>
                                <a:noFill/>
                              </a:ln>
                              <a:solidFill>
                                <a:schemeClr val="tx1"/>
                              </a:solidFill>
                              <a:effectLst/>
                              <a:latin typeface="+mn-lt"/>
                              <a:ea typeface="黑体" panose="02010600030101010101" pitchFamily="2" charset="-122"/>
                              <a:cs typeface="Times New Roman" panose="02020603050405020304" pitchFamily="18" charset="0"/>
                            </a:rPr>
                            <a:t>ADB</a:t>
                          </a:r>
                          <a:r>
                            <a:rPr kumimoji="0" lang="zh-CN" altLang="zh-CN" sz="1500" b="0" i="0" u="none" strike="noStrike" cap="none" normalizeH="0" baseline="0" dirty="0">
                              <a:ln>
                                <a:noFill/>
                              </a:ln>
                              <a:solidFill>
                                <a:schemeClr val="tx1"/>
                              </a:solidFill>
                              <a:effectLst/>
                              <a:latin typeface="+mn-lt"/>
                              <a:ea typeface="黑体" panose="02010600030101010101" pitchFamily="2" charset="-122"/>
                            </a:rPr>
                            <a:t>=∠</a:t>
                          </a:r>
                          <a:r>
                            <a:rPr kumimoji="0" lang="zh-CN" altLang="zh-CN" sz="1500" b="0" i="1" u="none" strike="noStrike" kern="1200" cap="none" normalizeH="0" baseline="0" dirty="0">
                              <a:ln>
                                <a:noFill/>
                              </a:ln>
                              <a:solidFill>
                                <a:schemeClr val="tx1"/>
                              </a:solidFill>
                              <a:effectLst/>
                              <a:latin typeface="+mn-lt"/>
                              <a:ea typeface="黑体" panose="02010600030101010101" pitchFamily="2" charset="-122"/>
                              <a:cs typeface="Times New Roman" panose="02020603050405020304" pitchFamily="18" charset="0"/>
                            </a:rPr>
                            <a:t>ADC</a:t>
                          </a:r>
                          <a:r>
                            <a:rPr kumimoji="0" lang="zh-CN" altLang="zh-CN" sz="1500" b="0" i="0" u="none" strike="noStrike" cap="none" normalizeH="0" baseline="0" dirty="0">
                              <a:ln>
                                <a:noFill/>
                              </a:ln>
                              <a:solidFill>
                                <a:schemeClr val="tx1"/>
                              </a:solidFill>
                              <a:effectLst/>
                              <a:latin typeface="+mn-lt"/>
                              <a:ea typeface="黑体" panose="02010600030101010101" pitchFamily="2" charset="-122"/>
                            </a:rPr>
                            <a:t>=90°.</a:t>
                          </a:r>
                        </a:p>
                      </a:txBody>
                      <a:tcPr marL="68580" marR="68580" marT="34297" marB="3429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1500" b="0" i="0" u="none" strike="noStrike" cap="none" normalizeH="0" baseline="0" dirty="0">
                              <a:ln>
                                <a:noFill/>
                              </a:ln>
                              <a:solidFill>
                                <a:schemeClr val="tx1"/>
                              </a:solidFill>
                              <a:effectLst/>
                              <a:latin typeface="+mn-lt"/>
                              <a:ea typeface="黑体" panose="02010600030101010101" pitchFamily="2" charset="-122"/>
                            </a:rPr>
                            <a:t>3</a:t>
                          </a:r>
                          <a:r>
                            <a:rPr kumimoji="0" lang="zh-CN" altLang="en-US" sz="1500" b="0" i="0" u="none" strike="noStrike" cap="none" normalizeH="0" baseline="0" dirty="0">
                              <a:ln>
                                <a:noFill/>
                              </a:ln>
                              <a:solidFill>
                                <a:schemeClr val="tx1"/>
                              </a:solidFill>
                              <a:effectLst/>
                              <a:latin typeface="+mn-lt"/>
                              <a:ea typeface="黑体" panose="02010600030101010101" pitchFamily="2" charset="-122"/>
                            </a:rPr>
                            <a:t>条</a:t>
                          </a:r>
                          <a:r>
                            <a:rPr kumimoji="0" lang="zh-CN" altLang="en-US" sz="1500" b="0" i="0" u="none" strike="noStrike" cap="none" normalizeH="0" baseline="0" dirty="0" smtClean="0">
                              <a:ln>
                                <a:noFill/>
                              </a:ln>
                              <a:solidFill>
                                <a:schemeClr val="tx1"/>
                              </a:solidFill>
                              <a:effectLst/>
                              <a:latin typeface="+mn-lt"/>
                              <a:ea typeface="黑体" panose="02010600030101010101" pitchFamily="2" charset="-122"/>
                            </a:rPr>
                            <a:t>高，锐</a:t>
                          </a:r>
                          <a:r>
                            <a:rPr kumimoji="0" lang="zh-CN" altLang="en-US" sz="1500" b="0" i="0" u="none" strike="noStrike" cap="none" normalizeH="0" baseline="0" dirty="0">
                              <a:ln>
                                <a:noFill/>
                              </a:ln>
                              <a:solidFill>
                                <a:schemeClr val="tx1"/>
                              </a:solidFill>
                              <a:effectLst/>
                              <a:latin typeface="+mn-lt"/>
                              <a:ea typeface="黑体" panose="02010600030101010101" pitchFamily="2" charset="-122"/>
                            </a:rPr>
                            <a:t>角三角形：形内；钝角三角形：形外；直角三角形：直角顶点</a:t>
                          </a:r>
                        </a:p>
                      </a:txBody>
                      <a:tcPr marL="68580" marR="68580" marT="34297" marB="3429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071474">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sz="1500" b="0" i="0" u="none" strike="noStrike" cap="none" normalizeH="0" baseline="0" dirty="0">
                              <a:ln>
                                <a:noFill/>
                              </a:ln>
                              <a:solidFill>
                                <a:schemeClr val="tx1"/>
                              </a:solidFill>
                              <a:effectLst/>
                              <a:latin typeface="+mn-lt"/>
                              <a:ea typeface="黑体" panose="02010600030101010101" pitchFamily="2" charset="-122"/>
                              <a:cs typeface="Times New Roman" panose="02020603050405020304" pitchFamily="18" charset="0"/>
                            </a:rPr>
                            <a:t>三角形</a:t>
                          </a:r>
                        </a:p>
                        <a:p>
                          <a:pPr marL="0" marR="0" lvl="0" indent="0" algn="ctr" defTabSz="914400" rtl="0" eaLnBrk="1" fontAlgn="base" latinLnBrk="0" hangingPunct="1">
                            <a:lnSpc>
                              <a:spcPct val="100000"/>
                            </a:lnSpc>
                            <a:spcBef>
                              <a:spcPct val="0"/>
                            </a:spcBef>
                            <a:spcAft>
                              <a:spcPct val="0"/>
                            </a:spcAft>
                            <a:buClrTx/>
                            <a:buSzTx/>
                            <a:buFontTx/>
                            <a:buNone/>
                          </a:pPr>
                          <a:r>
                            <a:rPr kumimoji="0" lang="zh-CN" sz="1500" b="0" i="0" u="none" strike="noStrike" cap="none" normalizeH="0" baseline="0" dirty="0">
                              <a:ln>
                                <a:noFill/>
                              </a:ln>
                              <a:solidFill>
                                <a:schemeClr val="tx1"/>
                              </a:solidFill>
                              <a:effectLst/>
                              <a:latin typeface="+mn-lt"/>
                              <a:ea typeface="黑体" panose="02010600030101010101" pitchFamily="2" charset="-122"/>
                              <a:cs typeface="Times New Roman" panose="02020603050405020304" pitchFamily="18" charset="0"/>
                            </a:rPr>
                            <a:t>的中线</a:t>
                          </a:r>
                          <a:endParaRPr kumimoji="0" lang="zh-CN" sz="1500" b="0" i="0" u="none" strike="noStrike" cap="none" normalizeH="0" baseline="0" dirty="0">
                            <a:ln>
                              <a:noFill/>
                            </a:ln>
                            <a:solidFill>
                              <a:schemeClr val="tx1"/>
                            </a:solidFill>
                            <a:effectLst/>
                            <a:latin typeface="+mn-lt"/>
                            <a:ea typeface="黑体" panose="02010600030101010101" pitchFamily="2" charset="-122"/>
                          </a:endParaRPr>
                        </a:p>
                      </a:txBody>
                      <a:tcPr marL="68580" marR="68580" marT="34297" marB="3429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92D050"/>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sz="1500" b="0" i="0" u="none" strike="noStrike" cap="none" normalizeH="0" baseline="0" dirty="0">
                              <a:ln>
                                <a:noFill/>
                              </a:ln>
                              <a:solidFill>
                                <a:schemeClr val="tx1"/>
                              </a:solidFill>
                              <a:effectLst/>
                              <a:latin typeface="+mn-lt"/>
                              <a:ea typeface="黑体" panose="02010600030101010101" pitchFamily="2" charset="-122"/>
                              <a:cs typeface="Times New Roman" panose="02020603050405020304" pitchFamily="18" charset="0"/>
                            </a:rPr>
                            <a:t>三角形</a:t>
                          </a:r>
                          <a:r>
                            <a:rPr kumimoji="0" lang="zh-CN" sz="1500" b="0" i="0" u="none" strike="noStrike" cap="none" normalizeH="0" baseline="0" dirty="0" smtClean="0">
                              <a:ln>
                                <a:noFill/>
                              </a:ln>
                              <a:solidFill>
                                <a:schemeClr val="tx1"/>
                              </a:solidFill>
                              <a:effectLst/>
                              <a:latin typeface="+mn-lt"/>
                              <a:ea typeface="黑体" panose="02010600030101010101" pitchFamily="2" charset="-122"/>
                              <a:cs typeface="Times New Roman" panose="02020603050405020304" pitchFamily="18" charset="0"/>
                            </a:rPr>
                            <a:t>中</a:t>
                          </a:r>
                          <a:r>
                            <a:rPr kumimoji="0" lang="zh-CN" altLang="en-US" sz="1500" b="0" i="0" u="none" strike="noStrike" cap="none" normalizeH="0" baseline="0" dirty="0" smtClean="0">
                              <a:ln>
                                <a:noFill/>
                              </a:ln>
                              <a:solidFill>
                                <a:schemeClr val="tx1"/>
                              </a:solidFill>
                              <a:effectLst/>
                              <a:latin typeface="+mn-lt"/>
                              <a:ea typeface="黑体" panose="02010600030101010101" pitchFamily="2" charset="-122"/>
                              <a:cs typeface="Times New Roman" panose="02020603050405020304" pitchFamily="18" charset="0"/>
                            </a:rPr>
                            <a:t>，</a:t>
                          </a:r>
                          <a:r>
                            <a:rPr kumimoji="0" lang="zh-CN" sz="1500" b="0" i="0" u="none" strike="noStrike" cap="none" normalizeH="0" baseline="0" dirty="0" smtClean="0">
                              <a:ln>
                                <a:noFill/>
                              </a:ln>
                              <a:solidFill>
                                <a:schemeClr val="tx1"/>
                              </a:solidFill>
                              <a:effectLst/>
                              <a:latin typeface="+mn-lt"/>
                              <a:ea typeface="黑体" panose="02010600030101010101" pitchFamily="2" charset="-122"/>
                              <a:cs typeface="Times New Roman" panose="02020603050405020304" pitchFamily="18" charset="0"/>
                            </a:rPr>
                            <a:t>连</a:t>
                          </a:r>
                          <a:r>
                            <a:rPr kumimoji="0" lang="zh-CN" sz="1500" b="0" i="0" u="none" strike="noStrike" cap="none" normalizeH="0" baseline="0" dirty="0">
                              <a:ln>
                                <a:noFill/>
                              </a:ln>
                              <a:solidFill>
                                <a:schemeClr val="tx1"/>
                              </a:solidFill>
                              <a:effectLst/>
                              <a:latin typeface="+mn-lt"/>
                              <a:ea typeface="黑体" panose="02010600030101010101" pitchFamily="2" charset="-122"/>
                              <a:cs typeface="Times New Roman" panose="02020603050405020304" pitchFamily="18" charset="0"/>
                            </a:rPr>
                            <a:t>结一个顶点和它对边中的</a:t>
                          </a:r>
                          <a:r>
                            <a:rPr kumimoji="0" lang="zh-CN" sz="1500" b="0" i="0" u="none" strike="noStrike" cap="none" normalizeH="0" baseline="0" dirty="0">
                              <a:ln>
                                <a:noFill/>
                              </a:ln>
                              <a:solidFill>
                                <a:srgbClr val="FF0000"/>
                              </a:solidFill>
                              <a:effectLst/>
                              <a:latin typeface="+mn-lt"/>
                              <a:ea typeface="黑体" panose="02010600030101010101" pitchFamily="2" charset="-122"/>
                              <a:cs typeface="Times New Roman" panose="02020603050405020304" pitchFamily="18" charset="0"/>
                            </a:rPr>
                            <a:t>线段</a:t>
                          </a:r>
                        </a:p>
                      </a:txBody>
                      <a:tcPr marL="68580" marR="68580" marT="34297" marB="3429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1500" b="0" i="0" u="none" strike="noStrike" cap="none" normalizeH="0" baseline="0" dirty="0">
                            <a:ln>
                              <a:noFill/>
                            </a:ln>
                            <a:solidFill>
                              <a:schemeClr val="tx1"/>
                            </a:solidFill>
                            <a:effectLst/>
                            <a:latin typeface="+mn-lt"/>
                            <a:ea typeface="黑体" panose="02010600030101010101" pitchFamily="2" charset="-122"/>
                          </a:endParaRPr>
                        </a:p>
                      </a:txBody>
                      <a:tcPr marL="68580" marR="68580" marT="34297" marB="3429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500" b="0" i="0" u="none" strike="noStrike" cap="none" normalizeH="0" baseline="0" dirty="0" smtClean="0">
                              <a:ln>
                                <a:noFill/>
                              </a:ln>
                              <a:solidFill>
                                <a:schemeClr val="tx1"/>
                              </a:solidFill>
                              <a:effectLst/>
                              <a:latin typeface="+mn-lt"/>
                              <a:ea typeface="黑体" panose="02010600030101010101" pitchFamily="2" charset="-122"/>
                            </a:rPr>
                            <a:t>∵ </a:t>
                          </a:r>
                          <a:r>
                            <a:rPr kumimoji="0" lang="zh-CN" altLang="zh-CN" sz="1500" b="0" i="1" u="none" strike="noStrike" kern="1200" cap="none" normalizeH="0" baseline="0" dirty="0" smtClean="0">
                              <a:ln>
                                <a:noFill/>
                              </a:ln>
                              <a:solidFill>
                                <a:schemeClr val="tx1"/>
                              </a:solidFill>
                              <a:effectLst/>
                              <a:latin typeface="+mn-lt"/>
                              <a:ea typeface="黑体" panose="02010600030101010101" pitchFamily="2" charset="-122"/>
                              <a:cs typeface="Times New Roman" panose="02020603050405020304" pitchFamily="18" charset="0"/>
                            </a:rPr>
                            <a:t>AD</a:t>
                          </a:r>
                          <a:r>
                            <a:rPr kumimoji="0" lang="zh-CN" sz="1500" b="0" i="0" u="none" strike="noStrike" cap="none" normalizeH="0" baseline="0" dirty="0">
                              <a:ln>
                                <a:noFill/>
                              </a:ln>
                              <a:solidFill>
                                <a:schemeClr val="tx1"/>
                              </a:solidFill>
                              <a:effectLst/>
                              <a:latin typeface="+mn-lt"/>
                              <a:ea typeface="黑体" panose="02010600030101010101" pitchFamily="2" charset="-122"/>
                            </a:rPr>
                            <a:t>是△</a:t>
                          </a:r>
                          <a:r>
                            <a:rPr kumimoji="0" lang="zh-CN" altLang="zh-CN" sz="1500" b="0" i="1" u="none" strike="noStrike" kern="1200" cap="none" normalizeH="0" baseline="0" dirty="0">
                              <a:ln>
                                <a:noFill/>
                              </a:ln>
                              <a:solidFill>
                                <a:schemeClr val="tx1"/>
                              </a:solidFill>
                              <a:effectLst/>
                              <a:latin typeface="+mn-lt"/>
                              <a:ea typeface="黑体" panose="02010600030101010101" pitchFamily="2" charset="-122"/>
                              <a:cs typeface="Times New Roman" panose="02020603050405020304" pitchFamily="18" charset="0"/>
                            </a:rPr>
                            <a:t>ABC</a:t>
                          </a:r>
                          <a:r>
                            <a:rPr kumimoji="0" lang="zh-CN" sz="1500" b="0" i="0" u="none" strike="noStrike" cap="none" normalizeH="0" baseline="0" dirty="0">
                              <a:ln>
                                <a:noFill/>
                              </a:ln>
                              <a:solidFill>
                                <a:schemeClr val="tx1"/>
                              </a:solidFill>
                              <a:effectLst/>
                              <a:latin typeface="+mn-lt"/>
                              <a:ea typeface="黑体" panose="02010600030101010101" pitchFamily="2" charset="-122"/>
                            </a:rPr>
                            <a:t>的</a:t>
                          </a:r>
                          <a:r>
                            <a:rPr kumimoji="0" lang="zh-CN" altLang="zh-CN" sz="1500" b="0" i="1" u="none" strike="noStrike" kern="1200" cap="none" normalizeH="0" baseline="0" dirty="0">
                              <a:ln>
                                <a:noFill/>
                              </a:ln>
                              <a:solidFill>
                                <a:schemeClr val="tx1"/>
                              </a:solidFill>
                              <a:effectLst/>
                              <a:latin typeface="+mn-lt"/>
                              <a:ea typeface="黑体" panose="02010600030101010101" pitchFamily="2" charset="-122"/>
                              <a:cs typeface="Times New Roman" panose="02020603050405020304" pitchFamily="18" charset="0"/>
                            </a:rPr>
                            <a:t>BC</a:t>
                          </a:r>
                          <a:r>
                            <a:rPr kumimoji="0" lang="zh-CN" sz="1500" b="0" i="0" u="none" strike="noStrike" cap="none" normalizeH="0" baseline="0" dirty="0">
                              <a:ln>
                                <a:noFill/>
                              </a:ln>
                              <a:solidFill>
                                <a:schemeClr val="tx1"/>
                              </a:solidFill>
                              <a:effectLst/>
                              <a:latin typeface="+mn-lt"/>
                              <a:ea typeface="黑体" panose="02010600030101010101" pitchFamily="2" charset="-122"/>
                            </a:rPr>
                            <a:t>上的中线</a:t>
                          </a:r>
                          <a:r>
                            <a:rPr kumimoji="0" lang="zh-CN" altLang="zh-CN" sz="1500" b="0" i="0" u="none" strike="noStrike" cap="none" normalizeH="0" baseline="0" dirty="0">
                              <a:ln>
                                <a:noFill/>
                              </a:ln>
                              <a:solidFill>
                                <a:schemeClr val="tx1"/>
                              </a:solidFill>
                              <a:effectLst/>
                              <a:latin typeface="+mn-lt"/>
                              <a:ea typeface="黑体" panose="02010600030101010101" pitchFamily="2" charset="-122"/>
                            </a:rPr>
                            <a:t>.</a:t>
                          </a:r>
                        </a:p>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500" b="0" i="0" u="none" strike="noStrike" cap="none" normalizeH="0" baseline="0" dirty="0">
                              <a:ln>
                                <a:noFill/>
                              </a:ln>
                              <a:solidFill>
                                <a:schemeClr val="tx1"/>
                              </a:solidFill>
                              <a:effectLst/>
                              <a:latin typeface="+mn-lt"/>
                              <a:ea typeface="黑体" panose="02010600030101010101" pitchFamily="2" charset="-122"/>
                            </a:rPr>
                            <a:t>∴ </a:t>
                          </a:r>
                          <a:r>
                            <a:rPr kumimoji="0" lang="zh-CN" altLang="zh-CN" sz="1500" b="0" i="1" u="none" strike="noStrike" kern="1200" cap="none" normalizeH="0" baseline="0" dirty="0">
                              <a:ln>
                                <a:noFill/>
                              </a:ln>
                              <a:solidFill>
                                <a:schemeClr val="tx1"/>
                              </a:solidFill>
                              <a:effectLst/>
                              <a:latin typeface="+mn-lt"/>
                              <a:ea typeface="黑体" panose="02010600030101010101" pitchFamily="2" charset="-122"/>
                              <a:cs typeface="Times New Roman" panose="02020603050405020304" pitchFamily="18" charset="0"/>
                            </a:rPr>
                            <a:t>BD</a:t>
                          </a:r>
                          <a:r>
                            <a:rPr kumimoji="0" lang="zh-CN" altLang="zh-CN" sz="1500" b="0" i="0" u="none" strike="noStrike" cap="none" normalizeH="0" baseline="0" dirty="0">
                              <a:ln>
                                <a:noFill/>
                              </a:ln>
                              <a:solidFill>
                                <a:schemeClr val="tx1"/>
                              </a:solidFill>
                              <a:effectLst/>
                              <a:latin typeface="+mn-lt"/>
                              <a:ea typeface="黑体" panose="02010600030101010101" pitchFamily="2" charset="-122"/>
                            </a:rPr>
                            <a:t>=</a:t>
                          </a:r>
                          <a:r>
                            <a:rPr kumimoji="0" lang="zh-CN" altLang="zh-CN" sz="1500" b="0" i="1" u="none" strike="noStrike" kern="1200" cap="none" normalizeH="0" baseline="0" dirty="0">
                              <a:ln>
                                <a:noFill/>
                              </a:ln>
                              <a:solidFill>
                                <a:schemeClr val="tx1"/>
                              </a:solidFill>
                              <a:effectLst/>
                              <a:latin typeface="+mn-lt"/>
                              <a:ea typeface="黑体" panose="02010600030101010101" pitchFamily="2" charset="-122"/>
                              <a:cs typeface="Times New Roman" panose="02020603050405020304" pitchFamily="18" charset="0"/>
                            </a:rPr>
                            <a:t>CD</a:t>
                          </a:r>
                          <a:r>
                            <a:rPr kumimoji="0" lang="zh-CN" altLang="zh-CN" sz="1500" b="0" i="0" u="none" strike="noStrike" cap="none" normalizeH="0" baseline="0" dirty="0">
                              <a:ln>
                                <a:noFill/>
                              </a:ln>
                              <a:solidFill>
                                <a:schemeClr val="tx1"/>
                              </a:solidFill>
                              <a:effectLst/>
                              <a:latin typeface="+mn-lt"/>
                              <a:ea typeface="黑体" panose="02010600030101010101" pitchFamily="2" charset="-122"/>
                            </a:rPr>
                            <a:t>= </a:t>
                          </a:r>
                          <a14:m>
                            <m:oMath xmlns:m="http://schemas.openxmlformats.org/officeDocument/2006/math">
                              <m:f>
                                <m:fPr>
                                  <m:ctrlPr>
                                    <a:rPr kumimoji="0" lang="en-US" altLang="zh-CN" sz="1500" b="0" i="1" u="none" strike="noStrike" cap="none" normalizeH="0" baseline="0" smtClean="0">
                                      <a:ln>
                                        <a:noFill/>
                                      </a:ln>
                                      <a:solidFill>
                                        <a:schemeClr val="tx1"/>
                                      </a:solidFill>
                                      <a:effectLst/>
                                      <a:latin typeface="Cambria Math"/>
                                      <a:ea typeface="黑体" panose="02010600030101010101" pitchFamily="2" charset="-122"/>
                                    </a:rPr>
                                  </m:ctrlPr>
                                </m:fPr>
                                <m:num>
                                  <m:r>
                                    <a:rPr kumimoji="0" lang="en-US" altLang="zh-CN" sz="1500" b="0" i="1" u="none" strike="noStrike" cap="none" normalizeH="0" baseline="0" smtClean="0">
                                      <a:ln>
                                        <a:noFill/>
                                      </a:ln>
                                      <a:solidFill>
                                        <a:schemeClr val="tx1"/>
                                      </a:solidFill>
                                      <a:effectLst/>
                                      <a:latin typeface="Cambria Math" panose="02040503050406030204" pitchFamily="18" charset="0"/>
                                      <a:ea typeface="黑体" panose="02010600030101010101" pitchFamily="2" charset="-122"/>
                                    </a:rPr>
                                    <m:t>1</m:t>
                                  </m:r>
                                </m:num>
                                <m:den>
                                  <m:r>
                                    <a:rPr kumimoji="0" lang="en-US" altLang="zh-CN" sz="1500" b="0" i="1" u="none" strike="noStrike" cap="none" normalizeH="0" baseline="0" smtClean="0">
                                      <a:ln>
                                        <a:noFill/>
                                      </a:ln>
                                      <a:solidFill>
                                        <a:schemeClr val="tx1"/>
                                      </a:solidFill>
                                      <a:effectLst/>
                                      <a:latin typeface="Cambria Math" panose="02040503050406030204" pitchFamily="18" charset="0"/>
                                      <a:ea typeface="黑体" panose="02010600030101010101" pitchFamily="2" charset="-122"/>
                                    </a:rPr>
                                    <m:t>2</m:t>
                                  </m:r>
                                </m:den>
                              </m:f>
                            </m:oMath>
                          </a14:m>
                          <a:r>
                            <a:rPr kumimoji="0" lang="zh-CN" altLang="zh-CN" sz="1500" b="0" i="1" u="none" strike="noStrike" kern="1200" cap="none" normalizeH="0" baseline="0" dirty="0" smtClean="0">
                              <a:ln>
                                <a:noFill/>
                              </a:ln>
                              <a:solidFill>
                                <a:schemeClr val="tx1"/>
                              </a:solidFill>
                              <a:effectLst/>
                              <a:latin typeface="+mn-lt"/>
                              <a:ea typeface="黑体" panose="02010600030101010101" pitchFamily="2" charset="-122"/>
                              <a:cs typeface="Times New Roman" panose="02020603050405020304" pitchFamily="18" charset="0"/>
                            </a:rPr>
                            <a:t>BC</a:t>
                          </a:r>
                          <a:r>
                            <a:rPr kumimoji="0" lang="zh-CN" altLang="zh-CN" sz="1500" b="0" i="0" u="none" strike="noStrike" cap="none" normalizeH="0" baseline="0" dirty="0">
                              <a:ln>
                                <a:noFill/>
                              </a:ln>
                              <a:solidFill>
                                <a:schemeClr val="tx1"/>
                              </a:solidFill>
                              <a:effectLst/>
                              <a:latin typeface="+mn-lt"/>
                              <a:ea typeface="黑体" panose="02010600030101010101" pitchFamily="2" charset="-122"/>
                            </a:rPr>
                            <a:t>. </a:t>
                          </a:r>
                        </a:p>
                      </a:txBody>
                      <a:tcPr marL="68580" marR="68580" marT="34297" marB="3429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1500" b="0" i="0" u="none" strike="noStrike" cap="none" normalizeH="0" baseline="0" dirty="0">
                              <a:ln>
                                <a:noFill/>
                              </a:ln>
                              <a:solidFill>
                                <a:schemeClr val="tx1"/>
                              </a:solidFill>
                              <a:effectLst/>
                              <a:latin typeface="+mn-lt"/>
                              <a:ea typeface="黑体" panose="02010600030101010101" pitchFamily="2" charset="-122"/>
                            </a:rPr>
                            <a:t>3</a:t>
                          </a:r>
                          <a:r>
                            <a:rPr kumimoji="0" lang="zh-CN" altLang="en-US" sz="1500" b="0" i="0" u="none" strike="noStrike" cap="none" normalizeH="0" baseline="0" dirty="0" smtClean="0">
                              <a:ln>
                                <a:noFill/>
                              </a:ln>
                              <a:solidFill>
                                <a:schemeClr val="tx1"/>
                              </a:solidFill>
                              <a:effectLst/>
                              <a:latin typeface="+mn-lt"/>
                              <a:ea typeface="黑体" panose="02010600030101010101" pitchFamily="2" charset="-122"/>
                            </a:rPr>
                            <a:t>条，交</a:t>
                          </a:r>
                          <a:r>
                            <a:rPr kumimoji="0" lang="zh-CN" altLang="en-US" sz="1500" b="0" i="0" u="none" strike="noStrike" cap="none" normalizeH="0" baseline="0" dirty="0">
                              <a:ln>
                                <a:noFill/>
                              </a:ln>
                              <a:solidFill>
                                <a:schemeClr val="tx1"/>
                              </a:solidFill>
                              <a:effectLst/>
                              <a:latin typeface="+mn-lt"/>
                              <a:ea typeface="黑体" panose="02010600030101010101" pitchFamily="2" charset="-122"/>
                            </a:rPr>
                            <a:t>点叫作三角形的重心</a:t>
                          </a:r>
                          <a:r>
                            <a:rPr kumimoji="0" lang="en-US" altLang="zh-CN" sz="1500" b="0" i="0" u="none" strike="noStrike" cap="none" normalizeH="0" baseline="0" dirty="0">
                              <a:ln>
                                <a:noFill/>
                              </a:ln>
                              <a:solidFill>
                                <a:schemeClr val="tx1"/>
                              </a:solidFill>
                              <a:effectLst/>
                              <a:latin typeface="+mn-lt"/>
                              <a:ea typeface="黑体" panose="02010600030101010101" pitchFamily="2" charset="-122"/>
                            </a:rPr>
                            <a:t>.</a:t>
                          </a:r>
                          <a:r>
                            <a:rPr kumimoji="0" lang="zh-CN" altLang="en-US" sz="1500" b="0" i="0" u="none" strike="noStrike" cap="none" normalizeH="0" baseline="0" dirty="0">
                              <a:ln>
                                <a:noFill/>
                              </a:ln>
                              <a:solidFill>
                                <a:schemeClr val="tx1"/>
                              </a:solidFill>
                              <a:effectLst/>
                              <a:latin typeface="+mn-lt"/>
                              <a:ea typeface="黑体" panose="02010600030101010101" pitchFamily="2" charset="-122"/>
                            </a:rPr>
                            <a:t>形内</a:t>
                          </a:r>
                        </a:p>
                      </a:txBody>
                      <a:tcPr marL="68580" marR="68580" marT="34297" marB="3429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00408">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sz="1500" b="0" i="0" u="none" strike="noStrike" cap="none" normalizeH="0" baseline="0" dirty="0">
                              <a:ln>
                                <a:noFill/>
                              </a:ln>
                              <a:solidFill>
                                <a:schemeClr val="tx1"/>
                              </a:solidFill>
                              <a:effectLst/>
                              <a:latin typeface="+mn-lt"/>
                              <a:ea typeface="黑体" panose="02010600030101010101" pitchFamily="2" charset="-122"/>
                              <a:cs typeface="Times New Roman" panose="02020603050405020304" pitchFamily="18" charset="0"/>
                            </a:rPr>
                            <a:t>三角形的</a:t>
                          </a:r>
                        </a:p>
                        <a:p>
                          <a:pPr marL="0" marR="0" lvl="0" indent="0" algn="ctr" defTabSz="914400" rtl="0" eaLnBrk="1" fontAlgn="base" latinLnBrk="0" hangingPunct="1">
                            <a:lnSpc>
                              <a:spcPct val="100000"/>
                            </a:lnSpc>
                            <a:spcBef>
                              <a:spcPct val="0"/>
                            </a:spcBef>
                            <a:spcAft>
                              <a:spcPct val="0"/>
                            </a:spcAft>
                            <a:buClrTx/>
                            <a:buSzTx/>
                            <a:buFontTx/>
                            <a:buNone/>
                          </a:pPr>
                          <a:r>
                            <a:rPr kumimoji="0" lang="zh-CN" sz="1500" b="0" i="0" u="none" strike="noStrike" cap="none" normalizeH="0" baseline="0" dirty="0">
                              <a:ln>
                                <a:noFill/>
                              </a:ln>
                              <a:solidFill>
                                <a:schemeClr val="tx1"/>
                              </a:solidFill>
                              <a:effectLst/>
                              <a:latin typeface="+mn-lt"/>
                              <a:ea typeface="黑体" panose="02010600030101010101" pitchFamily="2" charset="-122"/>
                              <a:cs typeface="Times New Roman" panose="02020603050405020304" pitchFamily="18" charset="0"/>
                            </a:rPr>
                            <a:t>角平分线</a:t>
                          </a:r>
                          <a:endParaRPr kumimoji="0" lang="zh-CN" sz="1500" b="0" i="0" u="none" strike="noStrike" cap="none" normalizeH="0" baseline="0" dirty="0">
                            <a:ln>
                              <a:noFill/>
                            </a:ln>
                            <a:solidFill>
                              <a:schemeClr val="tx1"/>
                            </a:solidFill>
                            <a:effectLst/>
                            <a:latin typeface="+mn-lt"/>
                            <a:ea typeface="黑体" panose="02010600030101010101" pitchFamily="2" charset="-122"/>
                          </a:endParaRPr>
                        </a:p>
                      </a:txBody>
                      <a:tcPr marL="68580" marR="68580" marT="34297" marB="3429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92D050"/>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sz="1500" b="0" i="0" u="none" strike="noStrike" cap="none" normalizeH="0" baseline="0" dirty="0">
                              <a:ln>
                                <a:noFill/>
                              </a:ln>
                              <a:solidFill>
                                <a:schemeClr val="tx1"/>
                              </a:solidFill>
                              <a:effectLst/>
                              <a:latin typeface="+mn-lt"/>
                              <a:ea typeface="黑体" panose="02010600030101010101" pitchFamily="2" charset="-122"/>
                              <a:cs typeface="Times New Roman" panose="02020603050405020304" pitchFamily="18" charset="0"/>
                            </a:rPr>
                            <a:t>三角形一个内角的平分线与它的对边相</a:t>
                          </a:r>
                          <a:r>
                            <a:rPr kumimoji="0" lang="zh-CN" sz="1500" b="0" i="0" u="none" strike="noStrike" cap="none" normalizeH="0" baseline="0" dirty="0" smtClean="0">
                              <a:ln>
                                <a:noFill/>
                              </a:ln>
                              <a:solidFill>
                                <a:schemeClr val="tx1"/>
                              </a:solidFill>
                              <a:effectLst/>
                              <a:latin typeface="+mn-lt"/>
                              <a:ea typeface="黑体" panose="02010600030101010101" pitchFamily="2" charset="-122"/>
                              <a:cs typeface="Times New Roman" panose="02020603050405020304" pitchFamily="18" charset="0"/>
                            </a:rPr>
                            <a:t>交</a:t>
                          </a:r>
                          <a:r>
                            <a:rPr kumimoji="0" lang="zh-CN" altLang="en-US" sz="1500" b="0" i="0" u="none" strike="noStrike" cap="none" normalizeH="0" baseline="0" dirty="0" smtClean="0">
                              <a:ln>
                                <a:noFill/>
                              </a:ln>
                              <a:solidFill>
                                <a:schemeClr val="tx1"/>
                              </a:solidFill>
                              <a:effectLst/>
                              <a:latin typeface="+mn-lt"/>
                              <a:ea typeface="黑体" panose="02010600030101010101" pitchFamily="2" charset="-122"/>
                              <a:cs typeface="Times New Roman" panose="02020603050405020304" pitchFamily="18" charset="0"/>
                            </a:rPr>
                            <a:t>，</a:t>
                          </a:r>
                          <a:r>
                            <a:rPr kumimoji="0" lang="zh-CN" sz="1500" b="0" i="0" u="none" strike="noStrike" cap="none" normalizeH="0" baseline="0" dirty="0" smtClean="0">
                              <a:ln>
                                <a:noFill/>
                              </a:ln>
                              <a:solidFill>
                                <a:schemeClr val="tx1"/>
                              </a:solidFill>
                              <a:effectLst/>
                              <a:latin typeface="+mn-lt"/>
                              <a:ea typeface="黑体" panose="02010600030101010101" pitchFamily="2" charset="-122"/>
                              <a:cs typeface="Times New Roman" panose="02020603050405020304" pitchFamily="18" charset="0"/>
                            </a:rPr>
                            <a:t>这</a:t>
                          </a:r>
                          <a:r>
                            <a:rPr kumimoji="0" lang="zh-CN" sz="1500" b="0" i="0" u="none" strike="noStrike" cap="none" normalizeH="0" baseline="0" dirty="0">
                              <a:ln>
                                <a:noFill/>
                              </a:ln>
                              <a:solidFill>
                                <a:schemeClr val="tx1"/>
                              </a:solidFill>
                              <a:effectLst/>
                              <a:latin typeface="+mn-lt"/>
                              <a:ea typeface="黑体" panose="02010600030101010101" pitchFamily="2" charset="-122"/>
                              <a:cs typeface="Times New Roman" panose="02020603050405020304" pitchFamily="18" charset="0"/>
                            </a:rPr>
                            <a:t>个角顶点与交点之间的</a:t>
                          </a:r>
                          <a:r>
                            <a:rPr kumimoji="0" lang="zh-CN" sz="1500" b="0" i="0" u="none" strike="noStrike" cap="none" normalizeH="0" baseline="0" dirty="0">
                              <a:ln>
                                <a:noFill/>
                              </a:ln>
                              <a:solidFill>
                                <a:srgbClr val="FF0000"/>
                              </a:solidFill>
                              <a:effectLst/>
                              <a:latin typeface="+mn-lt"/>
                              <a:ea typeface="黑体" panose="02010600030101010101" pitchFamily="2" charset="-122"/>
                              <a:cs typeface="Times New Roman" panose="02020603050405020304" pitchFamily="18" charset="0"/>
                            </a:rPr>
                            <a:t>线段</a:t>
                          </a:r>
                        </a:p>
                      </a:txBody>
                      <a:tcPr marL="68580" marR="68580" marT="34297" marB="3429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1500" b="0" i="0" u="none" strike="noStrike" cap="none" normalizeH="0" baseline="0">
                            <a:ln>
                              <a:noFill/>
                            </a:ln>
                            <a:solidFill>
                              <a:schemeClr val="tx1"/>
                            </a:solidFill>
                            <a:effectLst/>
                            <a:latin typeface="+mn-lt"/>
                            <a:ea typeface="黑体" panose="02010600030101010101" pitchFamily="2" charset="-122"/>
                          </a:endParaRPr>
                        </a:p>
                      </a:txBody>
                      <a:tcPr marL="68580" marR="68580" marT="34297" marB="3429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500" b="0" i="0" u="none" strike="noStrike" cap="none" normalizeH="0" baseline="0" dirty="0" smtClean="0">
                              <a:ln>
                                <a:noFill/>
                              </a:ln>
                              <a:solidFill>
                                <a:schemeClr val="tx1"/>
                              </a:solidFill>
                              <a:effectLst/>
                              <a:latin typeface="+mn-lt"/>
                              <a:ea typeface="黑体" panose="02010600030101010101" pitchFamily="2" charset="-122"/>
                            </a:rPr>
                            <a:t>∵</a:t>
                          </a:r>
                          <a:r>
                            <a:rPr kumimoji="0" lang="zh-CN" altLang="zh-CN" sz="1500" b="0" i="1" u="none" strike="noStrike" kern="1200" cap="none" normalizeH="0" baseline="0" dirty="0" smtClean="0">
                              <a:ln>
                                <a:noFill/>
                              </a:ln>
                              <a:solidFill>
                                <a:schemeClr val="tx1"/>
                              </a:solidFill>
                              <a:effectLst/>
                              <a:latin typeface="+mn-lt"/>
                              <a:ea typeface="黑体" panose="02010600030101010101" pitchFamily="2" charset="-122"/>
                              <a:cs typeface="Times New Roman" panose="02020603050405020304" pitchFamily="18" charset="0"/>
                            </a:rPr>
                            <a:t>AD</a:t>
                          </a:r>
                          <a:r>
                            <a:rPr kumimoji="0" lang="zh-CN" sz="1500" b="0" i="0" u="none" strike="noStrike" cap="none" normalizeH="0" baseline="0" dirty="0">
                              <a:ln>
                                <a:noFill/>
                              </a:ln>
                              <a:solidFill>
                                <a:schemeClr val="tx1"/>
                              </a:solidFill>
                              <a:effectLst/>
                              <a:latin typeface="+mn-lt"/>
                              <a:ea typeface="黑体" panose="02010600030101010101" pitchFamily="2" charset="-122"/>
                            </a:rPr>
                            <a:t>是△</a:t>
                          </a:r>
                          <a:r>
                            <a:rPr kumimoji="0" lang="zh-CN" altLang="zh-CN" sz="1500" b="0" i="1" u="none" strike="noStrike" kern="1200" cap="none" normalizeH="0" baseline="0" dirty="0">
                              <a:ln>
                                <a:noFill/>
                              </a:ln>
                              <a:solidFill>
                                <a:schemeClr val="tx1"/>
                              </a:solidFill>
                              <a:effectLst/>
                              <a:latin typeface="+mn-lt"/>
                              <a:ea typeface="黑体" panose="02010600030101010101" pitchFamily="2" charset="-122"/>
                              <a:cs typeface="Times New Roman" panose="02020603050405020304" pitchFamily="18" charset="0"/>
                            </a:rPr>
                            <a:t>ABC</a:t>
                          </a:r>
                          <a:r>
                            <a:rPr kumimoji="0" lang="zh-CN" sz="1500" b="0" i="0" u="none" strike="noStrike" cap="none" normalizeH="0" baseline="0" dirty="0">
                              <a:ln>
                                <a:noFill/>
                              </a:ln>
                              <a:solidFill>
                                <a:schemeClr val="tx1"/>
                              </a:solidFill>
                              <a:effectLst/>
                              <a:latin typeface="+mn-lt"/>
                              <a:ea typeface="黑体" panose="02010600030101010101" pitchFamily="2" charset="-122"/>
                            </a:rPr>
                            <a:t>的∠</a:t>
                          </a:r>
                          <a:r>
                            <a:rPr kumimoji="0" lang="zh-CN" altLang="zh-CN" sz="1500" b="0" i="1" u="none" strike="noStrike" kern="1200" cap="none" normalizeH="0" baseline="0" dirty="0">
                              <a:ln>
                                <a:noFill/>
                              </a:ln>
                              <a:solidFill>
                                <a:schemeClr val="tx1"/>
                              </a:solidFill>
                              <a:effectLst/>
                              <a:latin typeface="+mn-lt"/>
                              <a:ea typeface="黑体" panose="02010600030101010101" pitchFamily="2" charset="-122"/>
                              <a:cs typeface="Times New Roman" panose="02020603050405020304" pitchFamily="18" charset="0"/>
                            </a:rPr>
                            <a:t>BAC</a:t>
                          </a:r>
                          <a:r>
                            <a:rPr kumimoji="0" lang="zh-CN" sz="1500" b="0" i="0" u="none" strike="noStrike" cap="none" normalizeH="0" baseline="0" dirty="0">
                              <a:ln>
                                <a:noFill/>
                              </a:ln>
                              <a:solidFill>
                                <a:schemeClr val="tx1"/>
                              </a:solidFill>
                              <a:effectLst/>
                              <a:latin typeface="+mn-lt"/>
                              <a:ea typeface="黑体" panose="02010600030101010101" pitchFamily="2" charset="-122"/>
                            </a:rPr>
                            <a:t>的平分线</a:t>
                          </a:r>
                        </a:p>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500" b="0" i="0" u="none" strike="noStrike" cap="none" normalizeH="0" baseline="0" dirty="0">
                              <a:ln>
                                <a:noFill/>
                              </a:ln>
                              <a:solidFill>
                                <a:schemeClr val="tx1"/>
                              </a:solidFill>
                              <a:effectLst/>
                              <a:latin typeface="+mn-lt"/>
                              <a:ea typeface="黑体" panose="02010600030101010101" pitchFamily="2" charset="-122"/>
                            </a:rPr>
                            <a:t>∴ ∠1=∠2= </a:t>
                          </a:r>
                          <a14:m>
                            <m:oMath xmlns:m="http://schemas.openxmlformats.org/officeDocument/2006/math">
                              <m:f>
                                <m:fPr>
                                  <m:ctrlPr>
                                    <a:rPr kumimoji="0" lang="en-US" altLang="zh-CN" sz="1500" b="0" i="1" u="none" strike="noStrike" cap="none" normalizeH="0" baseline="0" smtClean="0">
                                      <a:ln>
                                        <a:noFill/>
                                      </a:ln>
                                      <a:solidFill>
                                        <a:schemeClr val="tx1"/>
                                      </a:solidFill>
                                      <a:effectLst/>
                                      <a:latin typeface="Cambria Math"/>
                                      <a:ea typeface="黑体" panose="02010600030101010101" pitchFamily="2" charset="-122"/>
                                    </a:rPr>
                                  </m:ctrlPr>
                                </m:fPr>
                                <m:num>
                                  <m:r>
                                    <a:rPr kumimoji="0" lang="en-US" altLang="zh-CN" sz="1500" b="0" i="1" u="none" strike="noStrike" cap="none" normalizeH="0" baseline="0" smtClean="0">
                                      <a:ln>
                                        <a:noFill/>
                                      </a:ln>
                                      <a:solidFill>
                                        <a:schemeClr val="tx1"/>
                                      </a:solidFill>
                                      <a:effectLst/>
                                      <a:latin typeface="Cambria Math" panose="02040503050406030204" pitchFamily="18" charset="0"/>
                                      <a:ea typeface="黑体" panose="02010600030101010101" pitchFamily="2" charset="-122"/>
                                    </a:rPr>
                                    <m:t>1</m:t>
                                  </m:r>
                                </m:num>
                                <m:den>
                                  <m:r>
                                    <a:rPr kumimoji="0" lang="en-US" altLang="zh-CN" sz="1500" b="0" i="1" u="none" strike="noStrike" cap="none" normalizeH="0" baseline="0" smtClean="0">
                                      <a:ln>
                                        <a:noFill/>
                                      </a:ln>
                                      <a:solidFill>
                                        <a:schemeClr val="tx1"/>
                                      </a:solidFill>
                                      <a:effectLst/>
                                      <a:latin typeface="Cambria Math" panose="02040503050406030204" pitchFamily="18" charset="0"/>
                                      <a:ea typeface="黑体" panose="02010600030101010101" pitchFamily="2" charset="-122"/>
                                    </a:rPr>
                                    <m:t>2</m:t>
                                  </m:r>
                                </m:den>
                              </m:f>
                            </m:oMath>
                          </a14:m>
                          <a:r>
                            <a:rPr kumimoji="0" lang="zh-CN" altLang="zh-CN" sz="1500" b="0" i="0" u="none" strike="noStrike" cap="none" normalizeH="0" baseline="0" dirty="0">
                              <a:ln>
                                <a:noFill/>
                              </a:ln>
                              <a:solidFill>
                                <a:schemeClr val="tx1"/>
                              </a:solidFill>
                              <a:effectLst/>
                              <a:latin typeface="+mn-lt"/>
                              <a:ea typeface="黑体" panose="02010600030101010101" pitchFamily="2" charset="-122"/>
                            </a:rPr>
                            <a:t>∠</a:t>
                          </a:r>
                          <a:r>
                            <a:rPr kumimoji="0" lang="zh-CN" altLang="zh-CN" sz="1500" b="0" i="1" u="none" strike="noStrike" kern="1200" cap="none" normalizeH="0" baseline="0" dirty="0">
                              <a:ln>
                                <a:noFill/>
                              </a:ln>
                              <a:solidFill>
                                <a:schemeClr val="tx1"/>
                              </a:solidFill>
                              <a:effectLst/>
                              <a:latin typeface="+mn-lt"/>
                              <a:ea typeface="黑体" panose="02010600030101010101" pitchFamily="2" charset="-122"/>
                              <a:cs typeface="Times New Roman" panose="02020603050405020304" pitchFamily="18" charset="0"/>
                            </a:rPr>
                            <a:t>BAC </a:t>
                          </a:r>
                        </a:p>
                      </a:txBody>
                      <a:tcPr marL="68580" marR="68580" marT="34297" marB="3429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1500" b="0" i="0" u="none" strike="noStrike" cap="none" normalizeH="0" baseline="0" dirty="0">
                              <a:ln>
                                <a:noFill/>
                              </a:ln>
                              <a:solidFill>
                                <a:schemeClr val="tx1"/>
                              </a:solidFill>
                              <a:effectLst/>
                              <a:latin typeface="+mn-lt"/>
                              <a:ea typeface="黑体" panose="02010600030101010101" pitchFamily="2" charset="-122"/>
                            </a:rPr>
                            <a:t>3</a:t>
                          </a:r>
                          <a:r>
                            <a:rPr kumimoji="0" lang="zh-CN" altLang="en-US" sz="1500" b="0" i="0" u="none" strike="noStrike" cap="none" normalizeH="0" baseline="0" dirty="0" smtClean="0">
                              <a:ln>
                                <a:noFill/>
                              </a:ln>
                              <a:solidFill>
                                <a:schemeClr val="tx1"/>
                              </a:solidFill>
                              <a:effectLst/>
                              <a:latin typeface="+mn-lt"/>
                              <a:ea typeface="黑体" panose="02010600030101010101" pitchFamily="2" charset="-122"/>
                            </a:rPr>
                            <a:t>条，形</a:t>
                          </a:r>
                          <a:r>
                            <a:rPr kumimoji="0" lang="zh-CN" altLang="en-US" sz="1500" b="0" i="0" u="none" strike="noStrike" cap="none" normalizeH="0" baseline="0" dirty="0">
                              <a:ln>
                                <a:noFill/>
                              </a:ln>
                              <a:solidFill>
                                <a:schemeClr val="tx1"/>
                              </a:solidFill>
                              <a:effectLst/>
                              <a:latin typeface="+mn-lt"/>
                              <a:ea typeface="黑体" panose="02010600030101010101" pitchFamily="2" charset="-122"/>
                            </a:rPr>
                            <a:t>内</a:t>
                          </a:r>
                          <a:r>
                            <a:rPr kumimoji="0" lang="en-US" altLang="zh-CN" sz="1500" b="0" i="0" u="none" strike="noStrike" cap="none" normalizeH="0" baseline="0" dirty="0">
                              <a:ln>
                                <a:noFill/>
                              </a:ln>
                              <a:solidFill>
                                <a:schemeClr val="tx1"/>
                              </a:solidFill>
                              <a:effectLst/>
                              <a:latin typeface="+mn-lt"/>
                              <a:ea typeface="黑体" panose="02010600030101010101" pitchFamily="2" charset="-122"/>
                            </a:rPr>
                            <a:t>.</a:t>
                          </a:r>
                        </a:p>
                      </a:txBody>
                      <a:tcPr marL="68580" marR="68580" marT="34297" marB="3429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mc:Choice>
        <mc:Fallback xmlns="">
          <p:graphicFrame>
            <p:nvGraphicFramePr>
              <p:cNvPr id="17415" name="Group 7">
                <a:extLst>
                  <a:ext uri="{FF2B5EF4-FFF2-40B4-BE49-F238E27FC236}">
                    <a16:creationId xmlns="" xmlns:a16="http://schemas.microsoft.com/office/drawing/2014/main" xmlns:a14="http://schemas.microsoft.com/office/drawing/2010/main" id="{D033FF5A-B99C-4C41-8134-8DCCBB9001AC}"/>
                  </a:ext>
                </a:extLst>
              </p:cNvPr>
              <p:cNvGraphicFramePr>
                <a:graphicFrameLocks noGrp="1"/>
              </p:cNvGraphicFramePr>
              <p:nvPr>
                <p:extLst>
                  <p:ext uri="{D42A27DB-BD31-4B8C-83A1-F6EECF244321}">
                    <p14:modId xmlns:p14="http://schemas.microsoft.com/office/powerpoint/2010/main" val="1869281949"/>
                  </p:ext>
                </p:extLst>
              </p:nvPr>
            </p:nvGraphicFramePr>
            <p:xfrm>
              <a:off x="590640" y="815900"/>
              <a:ext cx="7816850" cy="3909270"/>
            </p:xfrm>
            <a:graphic>
              <a:graphicData uri="http://schemas.openxmlformats.org/drawingml/2006/table">
                <a:tbl>
                  <a:tblPr/>
                  <a:tblGrid>
                    <a:gridCol w="1100166">
                      <a:extLst>
                        <a:ext uri="{9D8B030D-6E8A-4147-A177-3AD203B41FA5}">
                          <a16:colId xmlns="" xmlns:a16="http://schemas.microsoft.com/office/drawing/2014/main" xmlns:a14="http://schemas.microsoft.com/office/drawing/2010/main" val="20000"/>
                        </a:ext>
                      </a:extLst>
                    </a:gridCol>
                    <a:gridCol w="1820411">
                      <a:extLst>
                        <a:ext uri="{9D8B030D-6E8A-4147-A177-3AD203B41FA5}">
                          <a16:colId xmlns="" xmlns:a16="http://schemas.microsoft.com/office/drawing/2014/main" xmlns:a14="http://schemas.microsoft.com/office/drawing/2010/main" val="20001"/>
                        </a:ext>
                      </a:extLst>
                    </a:gridCol>
                    <a:gridCol w="1175702">
                      <a:extLst>
                        <a:ext uri="{9D8B030D-6E8A-4147-A177-3AD203B41FA5}">
                          <a16:colId xmlns="" xmlns:a16="http://schemas.microsoft.com/office/drawing/2014/main" xmlns:a14="http://schemas.microsoft.com/office/drawing/2010/main" val="20002"/>
                        </a:ext>
                      </a:extLst>
                    </a:gridCol>
                    <a:gridCol w="2096005">
                      <a:extLst>
                        <a:ext uri="{9D8B030D-6E8A-4147-A177-3AD203B41FA5}">
                          <a16:colId xmlns="" xmlns:a16="http://schemas.microsoft.com/office/drawing/2014/main" xmlns:a14="http://schemas.microsoft.com/office/drawing/2010/main" val="20003"/>
                        </a:ext>
                      </a:extLst>
                    </a:gridCol>
                    <a:gridCol w="1624566">
                      <a:extLst>
                        <a:ext uri="{9D8B030D-6E8A-4147-A177-3AD203B41FA5}">
                          <a16:colId xmlns="" xmlns:a16="http://schemas.microsoft.com/office/drawing/2014/main" xmlns:a14="http://schemas.microsoft.com/office/drawing/2010/main" val="20004"/>
                        </a:ext>
                      </a:extLst>
                    </a:gridCol>
                  </a:tblGrid>
                  <a:tr h="525794">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sz="1500" b="0" i="0" u="none" strike="noStrike" cap="none" normalizeH="0" baseline="0" dirty="0">
                              <a:ln>
                                <a:noFill/>
                              </a:ln>
                              <a:solidFill>
                                <a:schemeClr val="tx1"/>
                              </a:solidFill>
                              <a:effectLst/>
                              <a:latin typeface="+mn-lt"/>
                              <a:ea typeface="黑体" panose="02010600030101010101" pitchFamily="2" charset="-122"/>
                              <a:cs typeface="Times New Roman" panose="02020603050405020304" pitchFamily="18" charset="0"/>
                            </a:rPr>
                            <a:t>三角形的</a:t>
                          </a:r>
                        </a:p>
                        <a:p>
                          <a:pPr marL="0" marR="0" lvl="0" indent="0" algn="ctr" defTabSz="914400" rtl="0" eaLnBrk="1" fontAlgn="base" latinLnBrk="0" hangingPunct="1">
                            <a:lnSpc>
                              <a:spcPct val="100000"/>
                            </a:lnSpc>
                            <a:spcBef>
                              <a:spcPct val="0"/>
                            </a:spcBef>
                            <a:spcAft>
                              <a:spcPct val="0"/>
                            </a:spcAft>
                            <a:buClrTx/>
                            <a:buSzTx/>
                            <a:buFontTx/>
                            <a:buNone/>
                          </a:pPr>
                          <a:r>
                            <a:rPr kumimoji="0" lang="zh-CN" sz="1500" b="0" i="0" u="none" strike="noStrike" cap="none" normalizeH="0" baseline="0" dirty="0">
                              <a:ln>
                                <a:noFill/>
                              </a:ln>
                              <a:solidFill>
                                <a:schemeClr val="tx1"/>
                              </a:solidFill>
                              <a:effectLst/>
                              <a:latin typeface="+mn-lt"/>
                              <a:ea typeface="黑体" panose="02010600030101010101" pitchFamily="2" charset="-122"/>
                              <a:cs typeface="Times New Roman" panose="02020603050405020304" pitchFamily="18" charset="0"/>
                            </a:rPr>
                            <a:t>重要线段</a:t>
                          </a:r>
                          <a:endParaRPr kumimoji="0" lang="zh-CN" sz="1500" b="0" i="0" u="none" strike="noStrike" cap="none" normalizeH="0" baseline="0" dirty="0">
                            <a:ln>
                              <a:noFill/>
                            </a:ln>
                            <a:solidFill>
                              <a:schemeClr val="tx1"/>
                            </a:solidFill>
                            <a:effectLst/>
                            <a:latin typeface="+mn-lt"/>
                            <a:ea typeface="黑体" panose="02010600030101010101" pitchFamily="2" charset="-122"/>
                          </a:endParaRPr>
                        </a:p>
                      </a:txBody>
                      <a:tcPr marL="68580" marR="68580" marT="34297" marB="3429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92D050"/>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sz="1500" b="1" i="0" u="none" strike="noStrike" cap="none" normalizeH="0" baseline="0" dirty="0">
                              <a:ln>
                                <a:noFill/>
                              </a:ln>
                              <a:solidFill>
                                <a:schemeClr val="tx1"/>
                              </a:solidFill>
                              <a:effectLst/>
                              <a:latin typeface="+mn-lt"/>
                              <a:ea typeface="黑体" panose="02010600030101010101" pitchFamily="2" charset="-122"/>
                              <a:cs typeface="Times New Roman" panose="02020603050405020304" pitchFamily="18" charset="0"/>
                            </a:rPr>
                            <a:t>概念</a:t>
                          </a:r>
                        </a:p>
                      </a:txBody>
                      <a:tcPr marL="68580" marR="68580" marT="34297" marB="3429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92D050"/>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sz="1500" b="1" i="0" u="none" strike="noStrike" cap="none" normalizeH="0" baseline="0" dirty="0">
                              <a:ln>
                                <a:noFill/>
                              </a:ln>
                              <a:solidFill>
                                <a:schemeClr val="tx1"/>
                              </a:solidFill>
                              <a:effectLst/>
                              <a:latin typeface="+mn-lt"/>
                              <a:ea typeface="黑体" panose="02010600030101010101" pitchFamily="2" charset="-122"/>
                              <a:cs typeface="Times New Roman" panose="02020603050405020304" pitchFamily="18" charset="0"/>
                            </a:rPr>
                            <a:t>图形</a:t>
                          </a:r>
                        </a:p>
                      </a:txBody>
                      <a:tcPr marL="68580" marR="68580" marT="34297" marB="3429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92D050"/>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sz="1500" b="1" i="0" u="none" strike="noStrike" cap="none" normalizeH="0" baseline="0" dirty="0">
                              <a:ln>
                                <a:noFill/>
                              </a:ln>
                              <a:solidFill>
                                <a:schemeClr val="tx1"/>
                              </a:solidFill>
                              <a:effectLst/>
                              <a:latin typeface="+mn-lt"/>
                              <a:ea typeface="黑体" panose="02010600030101010101" pitchFamily="2" charset="-122"/>
                              <a:cs typeface="Times New Roman" panose="02020603050405020304" pitchFamily="18" charset="0"/>
                            </a:rPr>
                            <a:t>表示法</a:t>
                          </a:r>
                        </a:p>
                      </a:txBody>
                      <a:tcPr marL="68580" marR="68580" marT="34297" marB="3429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92D050"/>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500" b="1" i="0" u="none" strike="noStrike" cap="none" normalizeH="0" baseline="0" dirty="0">
                              <a:ln>
                                <a:noFill/>
                              </a:ln>
                              <a:solidFill>
                                <a:schemeClr val="tx1"/>
                              </a:solidFill>
                              <a:effectLst/>
                              <a:latin typeface="+mn-lt"/>
                              <a:ea typeface="黑体" panose="02010600030101010101" pitchFamily="2" charset="-122"/>
                              <a:cs typeface="Times New Roman" panose="02020603050405020304" pitchFamily="18" charset="0"/>
                            </a:rPr>
                            <a:t>数量及交点位置</a:t>
                          </a:r>
                        </a:p>
                      </a:txBody>
                      <a:tcPr marL="68580" marR="68580" marT="34297" marB="3429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92D050"/>
                        </a:solidFill>
                      </a:tcPr>
                    </a:tc>
                    <a:extLst>
                      <a:ext uri="{0D108BD9-81ED-4DB2-BD59-A6C34878D82A}">
                        <a16:rowId xmlns="" xmlns:a16="http://schemas.microsoft.com/office/drawing/2014/main" xmlns:a14="http://schemas.microsoft.com/office/drawing/2010/main" val="10000"/>
                      </a:ext>
                    </a:extLst>
                  </a:tr>
                  <a:tr h="1211594">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sz="1500" b="0" i="0" u="none" strike="noStrike" cap="none" normalizeH="0" baseline="0" dirty="0">
                              <a:ln>
                                <a:noFill/>
                              </a:ln>
                              <a:solidFill>
                                <a:schemeClr val="tx1"/>
                              </a:solidFill>
                              <a:effectLst/>
                              <a:latin typeface="+mn-lt"/>
                              <a:ea typeface="黑体" panose="02010600030101010101" pitchFamily="2" charset="-122"/>
                              <a:cs typeface="Times New Roman" panose="02020603050405020304" pitchFamily="18" charset="0"/>
                            </a:rPr>
                            <a:t>三角形</a:t>
                          </a:r>
                        </a:p>
                        <a:p>
                          <a:pPr marL="0" marR="0" lvl="0" indent="0" algn="ctr" defTabSz="914400" rtl="0" eaLnBrk="1" fontAlgn="base" latinLnBrk="0" hangingPunct="1">
                            <a:lnSpc>
                              <a:spcPct val="100000"/>
                            </a:lnSpc>
                            <a:spcBef>
                              <a:spcPct val="0"/>
                            </a:spcBef>
                            <a:spcAft>
                              <a:spcPct val="0"/>
                            </a:spcAft>
                            <a:buClrTx/>
                            <a:buSzTx/>
                            <a:buFontTx/>
                            <a:buNone/>
                          </a:pPr>
                          <a:r>
                            <a:rPr kumimoji="0" lang="zh-CN" sz="1500" b="0" i="0" u="none" strike="noStrike" cap="none" normalizeH="0" baseline="0" dirty="0">
                              <a:ln>
                                <a:noFill/>
                              </a:ln>
                              <a:solidFill>
                                <a:schemeClr val="tx1"/>
                              </a:solidFill>
                              <a:effectLst/>
                              <a:latin typeface="+mn-lt"/>
                              <a:ea typeface="黑体" panose="02010600030101010101" pitchFamily="2" charset="-122"/>
                              <a:cs typeface="Times New Roman" panose="02020603050405020304" pitchFamily="18" charset="0"/>
                            </a:rPr>
                            <a:t>的高线</a:t>
                          </a:r>
                          <a:endParaRPr kumimoji="0" lang="zh-CN" sz="1500" b="0" i="0" u="none" strike="noStrike" cap="none" normalizeH="0" baseline="0" dirty="0">
                            <a:ln>
                              <a:noFill/>
                            </a:ln>
                            <a:solidFill>
                              <a:schemeClr val="tx1"/>
                            </a:solidFill>
                            <a:effectLst/>
                            <a:latin typeface="+mn-lt"/>
                            <a:ea typeface="黑体" panose="02010600030101010101" pitchFamily="2" charset="-122"/>
                          </a:endParaRPr>
                        </a:p>
                      </a:txBody>
                      <a:tcPr marL="68580" marR="68580" marT="34297" marB="3429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92D050"/>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sz="1500" b="0" i="0" u="none" strike="noStrike" cap="none" normalizeH="0" baseline="0" dirty="0">
                              <a:ln>
                                <a:noFill/>
                              </a:ln>
                              <a:solidFill>
                                <a:schemeClr val="tx1"/>
                              </a:solidFill>
                              <a:effectLst/>
                              <a:latin typeface="+mn-lt"/>
                              <a:ea typeface="黑体" panose="02010600030101010101" pitchFamily="2" charset="-122"/>
                              <a:cs typeface="Times New Roman" panose="02020603050405020304" pitchFamily="18" charset="0"/>
                            </a:rPr>
                            <a:t>从三角形的一个顶点向它的对边所在的直线作垂</a:t>
                          </a:r>
                          <a:r>
                            <a:rPr kumimoji="0" lang="zh-CN" sz="1500" b="0" i="0" u="none" strike="noStrike" cap="none" normalizeH="0" baseline="0" dirty="0" smtClean="0">
                              <a:ln>
                                <a:noFill/>
                              </a:ln>
                              <a:solidFill>
                                <a:schemeClr val="tx1"/>
                              </a:solidFill>
                              <a:effectLst/>
                              <a:latin typeface="+mn-lt"/>
                              <a:ea typeface="黑体" panose="02010600030101010101" pitchFamily="2" charset="-122"/>
                              <a:cs typeface="Times New Roman" panose="02020603050405020304" pitchFamily="18" charset="0"/>
                            </a:rPr>
                            <a:t>线</a:t>
                          </a:r>
                          <a:r>
                            <a:rPr kumimoji="0" lang="zh-CN" altLang="en-US" sz="1500" b="0" i="0" u="none" strike="noStrike" cap="none" normalizeH="0" baseline="0" dirty="0" smtClean="0">
                              <a:ln>
                                <a:noFill/>
                              </a:ln>
                              <a:solidFill>
                                <a:schemeClr val="tx1"/>
                              </a:solidFill>
                              <a:effectLst/>
                              <a:latin typeface="+mn-lt"/>
                              <a:ea typeface="黑体" panose="02010600030101010101" pitchFamily="2" charset="-122"/>
                              <a:cs typeface="Times New Roman" panose="02020603050405020304" pitchFamily="18" charset="0"/>
                            </a:rPr>
                            <a:t>，</a:t>
                          </a:r>
                          <a:r>
                            <a:rPr kumimoji="0" lang="zh-CN" sz="1500" b="0" i="0" u="none" strike="noStrike" cap="none" normalizeH="0" baseline="0" dirty="0" smtClean="0">
                              <a:ln>
                                <a:noFill/>
                              </a:ln>
                              <a:solidFill>
                                <a:srgbClr val="FF0000"/>
                              </a:solidFill>
                              <a:effectLst/>
                              <a:latin typeface="+mn-lt"/>
                              <a:ea typeface="黑体" panose="02010600030101010101" pitchFamily="2" charset="-122"/>
                              <a:cs typeface="Times New Roman" panose="02020603050405020304" pitchFamily="18" charset="0"/>
                            </a:rPr>
                            <a:t>顶</a:t>
                          </a:r>
                          <a:r>
                            <a:rPr kumimoji="0" lang="zh-CN" sz="1500" b="0" i="0" u="none" strike="noStrike" cap="none" normalizeH="0" baseline="0" dirty="0">
                              <a:ln>
                                <a:noFill/>
                              </a:ln>
                              <a:solidFill>
                                <a:srgbClr val="FF0000"/>
                              </a:solidFill>
                              <a:effectLst/>
                              <a:latin typeface="+mn-lt"/>
                              <a:ea typeface="黑体" panose="02010600030101010101" pitchFamily="2" charset="-122"/>
                              <a:cs typeface="Times New Roman" panose="02020603050405020304" pitchFamily="18" charset="0"/>
                            </a:rPr>
                            <a:t>点和垂足</a:t>
                          </a:r>
                          <a:r>
                            <a:rPr kumimoji="0" lang="zh-CN" sz="1500" b="0" i="0" u="none" strike="noStrike" cap="none" normalizeH="0" baseline="0" dirty="0">
                              <a:ln>
                                <a:noFill/>
                              </a:ln>
                              <a:solidFill>
                                <a:schemeClr val="tx1"/>
                              </a:solidFill>
                              <a:effectLst/>
                              <a:latin typeface="+mn-lt"/>
                              <a:ea typeface="黑体" panose="02010600030101010101" pitchFamily="2" charset="-122"/>
                              <a:cs typeface="Times New Roman" panose="02020603050405020304" pitchFamily="18" charset="0"/>
                            </a:rPr>
                            <a:t>之间的</a:t>
                          </a:r>
                          <a:r>
                            <a:rPr kumimoji="0" lang="zh-CN" sz="1500" b="0" i="0" u="none" strike="noStrike" cap="none" normalizeH="0" baseline="0" dirty="0">
                              <a:ln>
                                <a:noFill/>
                              </a:ln>
                              <a:solidFill>
                                <a:srgbClr val="FF0000"/>
                              </a:solidFill>
                              <a:effectLst/>
                              <a:latin typeface="+mn-lt"/>
                              <a:ea typeface="黑体" panose="02010600030101010101" pitchFamily="2" charset="-122"/>
                              <a:cs typeface="Times New Roman" panose="02020603050405020304" pitchFamily="18" charset="0"/>
                            </a:rPr>
                            <a:t>线段</a:t>
                          </a:r>
                        </a:p>
                      </a:txBody>
                      <a:tcPr marL="68580" marR="68580" marT="34297" marB="3429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1500" b="0" i="0" u="none" strike="noStrike" cap="none" normalizeH="0" baseline="0" dirty="0">
                            <a:ln>
                              <a:noFill/>
                            </a:ln>
                            <a:solidFill>
                              <a:schemeClr val="tx1"/>
                            </a:solidFill>
                            <a:effectLst/>
                            <a:latin typeface="+mn-lt"/>
                            <a:ea typeface="黑体" panose="02010600030101010101" pitchFamily="2" charset="-122"/>
                          </a:endParaRPr>
                        </a:p>
                      </a:txBody>
                      <a:tcPr marL="68580" marR="68580" marT="34297" marB="3429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500" b="0" i="0" u="none" strike="noStrike" cap="none" normalizeH="0" baseline="0" dirty="0">
                              <a:ln>
                                <a:noFill/>
                              </a:ln>
                              <a:solidFill>
                                <a:schemeClr val="tx1"/>
                              </a:solidFill>
                              <a:effectLst/>
                              <a:latin typeface="+mn-lt"/>
                              <a:ea typeface="黑体" panose="02010600030101010101" pitchFamily="2" charset="-122"/>
                            </a:rPr>
                            <a:t>∵</a:t>
                          </a:r>
                          <a:r>
                            <a:rPr kumimoji="0" lang="zh-CN" altLang="zh-CN" sz="1500" b="0" i="1" u="none" strike="noStrike" cap="none" normalizeH="0" baseline="0" dirty="0">
                              <a:ln>
                                <a:noFill/>
                              </a:ln>
                              <a:solidFill>
                                <a:schemeClr val="tx1"/>
                              </a:solidFill>
                              <a:effectLst/>
                              <a:latin typeface="+mn-lt"/>
                              <a:ea typeface="黑体" panose="02010600030101010101" pitchFamily="2" charset="-122"/>
                              <a:cs typeface="Times New Roman" panose="02020603050405020304" pitchFamily="18" charset="0"/>
                            </a:rPr>
                            <a:t>AD</a:t>
                          </a:r>
                          <a:r>
                            <a:rPr kumimoji="0" lang="zh-CN" sz="1500" b="0" i="0" u="none" strike="noStrike" cap="none" normalizeH="0" baseline="0" dirty="0">
                              <a:ln>
                                <a:noFill/>
                              </a:ln>
                              <a:solidFill>
                                <a:schemeClr val="tx1"/>
                              </a:solidFill>
                              <a:effectLst/>
                              <a:latin typeface="+mn-lt"/>
                              <a:ea typeface="黑体" panose="02010600030101010101" pitchFamily="2" charset="-122"/>
                              <a:cs typeface="Times New Roman" panose="02020603050405020304" pitchFamily="18" charset="0"/>
                            </a:rPr>
                            <a:t>是△</a:t>
                          </a:r>
                          <a:r>
                            <a:rPr kumimoji="0" lang="zh-CN" altLang="zh-CN" sz="1500" b="0" i="1" u="none" strike="noStrike" kern="1200" cap="none" normalizeH="0" baseline="0" dirty="0">
                              <a:ln>
                                <a:noFill/>
                              </a:ln>
                              <a:solidFill>
                                <a:schemeClr val="tx1"/>
                              </a:solidFill>
                              <a:effectLst/>
                              <a:latin typeface="+mn-lt"/>
                              <a:ea typeface="黑体" panose="02010600030101010101" pitchFamily="2" charset="-122"/>
                              <a:cs typeface="Times New Roman" panose="02020603050405020304" pitchFamily="18" charset="0"/>
                            </a:rPr>
                            <a:t>ABC</a:t>
                          </a:r>
                          <a:r>
                            <a:rPr kumimoji="0" lang="zh-CN" sz="1500" b="0" i="0" u="none" strike="noStrike" cap="none" normalizeH="0" baseline="0" dirty="0">
                              <a:ln>
                                <a:noFill/>
                              </a:ln>
                              <a:solidFill>
                                <a:schemeClr val="tx1"/>
                              </a:solidFill>
                              <a:effectLst/>
                              <a:latin typeface="+mn-lt"/>
                              <a:ea typeface="黑体" panose="02010600030101010101" pitchFamily="2" charset="-122"/>
                              <a:cs typeface="Times New Roman" panose="02020603050405020304" pitchFamily="18" charset="0"/>
                            </a:rPr>
                            <a:t>的高线</a:t>
                          </a:r>
                          <a:r>
                            <a:rPr kumimoji="0" lang="zh-CN" altLang="zh-CN" sz="1500" b="0" i="0" u="none" strike="noStrike" cap="none" normalizeH="0" baseline="0" dirty="0">
                              <a:ln>
                                <a:noFill/>
                              </a:ln>
                              <a:solidFill>
                                <a:schemeClr val="tx1"/>
                              </a:solidFill>
                              <a:effectLst/>
                              <a:latin typeface="+mn-lt"/>
                              <a:ea typeface="黑体" panose="02010600030101010101" pitchFamily="2" charset="-122"/>
                              <a:cs typeface="Times New Roman" panose="02020603050405020304" pitchFamily="18" charset="0"/>
                            </a:rPr>
                            <a:t>.</a:t>
                          </a:r>
                          <a:endParaRPr kumimoji="0" lang="zh-CN" altLang="zh-CN" sz="1500" b="0" i="0" u="none" strike="noStrike" cap="none" normalizeH="0" baseline="0" dirty="0">
                            <a:ln>
                              <a:noFill/>
                            </a:ln>
                            <a:solidFill>
                              <a:schemeClr val="tx1"/>
                            </a:solidFill>
                            <a:effectLst/>
                            <a:latin typeface="+mn-lt"/>
                            <a:ea typeface="黑体" panose="02010600030101010101" pitchFamily="2" charset="-122"/>
                          </a:endParaRPr>
                        </a:p>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500" b="0" i="0" u="none" strike="noStrike" cap="none" normalizeH="0" baseline="0" dirty="0">
                              <a:ln>
                                <a:noFill/>
                              </a:ln>
                              <a:solidFill>
                                <a:schemeClr val="tx1"/>
                              </a:solidFill>
                              <a:effectLst/>
                              <a:latin typeface="+mn-lt"/>
                              <a:ea typeface="黑体" panose="02010600030101010101" pitchFamily="2" charset="-122"/>
                            </a:rPr>
                            <a:t>∴</a:t>
                          </a:r>
                          <a:r>
                            <a:rPr kumimoji="0" lang="zh-CN" altLang="zh-CN" sz="1500" b="0" i="1" u="none" strike="noStrike" kern="1200" cap="none" normalizeH="0" baseline="0" dirty="0">
                              <a:ln>
                                <a:noFill/>
                              </a:ln>
                              <a:solidFill>
                                <a:schemeClr val="tx1"/>
                              </a:solidFill>
                              <a:effectLst/>
                              <a:latin typeface="+mn-lt"/>
                              <a:ea typeface="黑体" panose="02010600030101010101" pitchFamily="2" charset="-122"/>
                              <a:cs typeface="Times New Roman" panose="02020603050405020304" pitchFamily="18" charset="0"/>
                            </a:rPr>
                            <a:t>AD</a:t>
                          </a:r>
                          <a:r>
                            <a:rPr kumimoji="0" lang="zh-CN" altLang="zh-CN" sz="1500" b="0" i="0" u="none" strike="noStrike" cap="none" normalizeH="0" baseline="0" dirty="0">
                              <a:ln>
                                <a:noFill/>
                              </a:ln>
                              <a:solidFill>
                                <a:schemeClr val="tx1"/>
                              </a:solidFill>
                              <a:effectLst/>
                              <a:latin typeface="+mn-lt"/>
                              <a:ea typeface="黑体" panose="02010600030101010101" pitchFamily="2" charset="-122"/>
                            </a:rPr>
                            <a:t>⊥</a:t>
                          </a:r>
                          <a:r>
                            <a:rPr kumimoji="0" lang="zh-CN" altLang="zh-CN" sz="1500" b="0" i="1" u="none" strike="noStrike" kern="1200" cap="none" normalizeH="0" baseline="0" dirty="0" smtClean="0">
                              <a:ln>
                                <a:noFill/>
                              </a:ln>
                              <a:solidFill>
                                <a:schemeClr val="tx1"/>
                              </a:solidFill>
                              <a:effectLst/>
                              <a:latin typeface="+mn-lt"/>
                              <a:ea typeface="黑体" panose="02010600030101010101" pitchFamily="2" charset="-122"/>
                              <a:cs typeface="Times New Roman" panose="02020603050405020304" pitchFamily="18" charset="0"/>
                            </a:rPr>
                            <a:t>BC</a:t>
                          </a:r>
                          <a:r>
                            <a:rPr kumimoji="0" lang="zh-CN" altLang="en-US" sz="1500" b="0" i="0" u="none" strike="noStrike" cap="none" normalizeH="0" baseline="0" dirty="0" smtClean="0">
                              <a:ln>
                                <a:noFill/>
                              </a:ln>
                              <a:solidFill>
                                <a:schemeClr val="tx1"/>
                              </a:solidFill>
                              <a:effectLst/>
                              <a:latin typeface="+mn-lt"/>
                              <a:ea typeface="黑体" panose="02010600030101010101" pitchFamily="2" charset="-122"/>
                            </a:rPr>
                            <a:t>，</a:t>
                          </a:r>
                          <a:r>
                            <a:rPr kumimoji="0" lang="zh-CN" altLang="zh-CN" sz="1500" b="0" i="0" u="none" strike="noStrike" cap="none" normalizeH="0" baseline="0" dirty="0" smtClean="0">
                              <a:ln>
                                <a:noFill/>
                              </a:ln>
                              <a:solidFill>
                                <a:schemeClr val="tx1"/>
                              </a:solidFill>
                              <a:effectLst/>
                              <a:latin typeface="+mn-lt"/>
                              <a:ea typeface="黑体" panose="02010600030101010101" pitchFamily="2" charset="-122"/>
                            </a:rPr>
                            <a:t>∠</a:t>
                          </a:r>
                          <a:r>
                            <a:rPr kumimoji="0" lang="zh-CN" altLang="zh-CN" sz="1500" b="0" i="1" u="none" strike="noStrike" kern="1200" cap="none" normalizeH="0" baseline="0" dirty="0">
                              <a:ln>
                                <a:noFill/>
                              </a:ln>
                              <a:solidFill>
                                <a:schemeClr val="tx1"/>
                              </a:solidFill>
                              <a:effectLst/>
                              <a:latin typeface="+mn-lt"/>
                              <a:ea typeface="黑体" panose="02010600030101010101" pitchFamily="2" charset="-122"/>
                              <a:cs typeface="Times New Roman" panose="02020603050405020304" pitchFamily="18" charset="0"/>
                            </a:rPr>
                            <a:t>ADB</a:t>
                          </a:r>
                          <a:r>
                            <a:rPr kumimoji="0" lang="zh-CN" altLang="zh-CN" sz="1500" b="0" i="0" u="none" strike="noStrike" cap="none" normalizeH="0" baseline="0" dirty="0">
                              <a:ln>
                                <a:noFill/>
                              </a:ln>
                              <a:solidFill>
                                <a:schemeClr val="tx1"/>
                              </a:solidFill>
                              <a:effectLst/>
                              <a:latin typeface="+mn-lt"/>
                              <a:ea typeface="黑体" panose="02010600030101010101" pitchFamily="2" charset="-122"/>
                            </a:rPr>
                            <a:t>=∠</a:t>
                          </a:r>
                          <a:r>
                            <a:rPr kumimoji="0" lang="zh-CN" altLang="zh-CN" sz="1500" b="0" i="1" u="none" strike="noStrike" kern="1200" cap="none" normalizeH="0" baseline="0" dirty="0">
                              <a:ln>
                                <a:noFill/>
                              </a:ln>
                              <a:solidFill>
                                <a:schemeClr val="tx1"/>
                              </a:solidFill>
                              <a:effectLst/>
                              <a:latin typeface="+mn-lt"/>
                              <a:ea typeface="黑体" panose="02010600030101010101" pitchFamily="2" charset="-122"/>
                              <a:cs typeface="Times New Roman" panose="02020603050405020304" pitchFamily="18" charset="0"/>
                            </a:rPr>
                            <a:t>ADC</a:t>
                          </a:r>
                          <a:r>
                            <a:rPr kumimoji="0" lang="zh-CN" altLang="zh-CN" sz="1500" b="0" i="0" u="none" strike="noStrike" cap="none" normalizeH="0" baseline="0" dirty="0">
                              <a:ln>
                                <a:noFill/>
                              </a:ln>
                              <a:solidFill>
                                <a:schemeClr val="tx1"/>
                              </a:solidFill>
                              <a:effectLst/>
                              <a:latin typeface="+mn-lt"/>
                              <a:ea typeface="黑体" panose="02010600030101010101" pitchFamily="2" charset="-122"/>
                            </a:rPr>
                            <a:t>=90°.</a:t>
                          </a:r>
                        </a:p>
                      </a:txBody>
                      <a:tcPr marL="68580" marR="68580" marT="34297" marB="3429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1500" b="0" i="0" u="none" strike="noStrike" cap="none" normalizeH="0" baseline="0" dirty="0">
                              <a:ln>
                                <a:noFill/>
                              </a:ln>
                              <a:solidFill>
                                <a:schemeClr val="tx1"/>
                              </a:solidFill>
                              <a:effectLst/>
                              <a:latin typeface="+mn-lt"/>
                              <a:ea typeface="黑体" panose="02010600030101010101" pitchFamily="2" charset="-122"/>
                            </a:rPr>
                            <a:t>3</a:t>
                          </a:r>
                          <a:r>
                            <a:rPr kumimoji="0" lang="zh-CN" altLang="en-US" sz="1500" b="0" i="0" u="none" strike="noStrike" cap="none" normalizeH="0" baseline="0" dirty="0">
                              <a:ln>
                                <a:noFill/>
                              </a:ln>
                              <a:solidFill>
                                <a:schemeClr val="tx1"/>
                              </a:solidFill>
                              <a:effectLst/>
                              <a:latin typeface="+mn-lt"/>
                              <a:ea typeface="黑体" panose="02010600030101010101" pitchFamily="2" charset="-122"/>
                            </a:rPr>
                            <a:t>条</a:t>
                          </a:r>
                          <a:r>
                            <a:rPr kumimoji="0" lang="zh-CN" altLang="en-US" sz="1500" b="0" i="0" u="none" strike="noStrike" cap="none" normalizeH="0" baseline="0" dirty="0" smtClean="0">
                              <a:ln>
                                <a:noFill/>
                              </a:ln>
                              <a:solidFill>
                                <a:schemeClr val="tx1"/>
                              </a:solidFill>
                              <a:effectLst/>
                              <a:latin typeface="+mn-lt"/>
                              <a:ea typeface="黑体" panose="02010600030101010101" pitchFamily="2" charset="-122"/>
                            </a:rPr>
                            <a:t>高，锐</a:t>
                          </a:r>
                          <a:r>
                            <a:rPr kumimoji="0" lang="zh-CN" altLang="en-US" sz="1500" b="0" i="0" u="none" strike="noStrike" cap="none" normalizeH="0" baseline="0" dirty="0">
                              <a:ln>
                                <a:noFill/>
                              </a:ln>
                              <a:solidFill>
                                <a:schemeClr val="tx1"/>
                              </a:solidFill>
                              <a:effectLst/>
                              <a:latin typeface="+mn-lt"/>
                              <a:ea typeface="黑体" panose="02010600030101010101" pitchFamily="2" charset="-122"/>
                            </a:rPr>
                            <a:t>角三角形：形内；钝角三角形：形外；直角三角形：直角顶点</a:t>
                          </a:r>
                        </a:p>
                      </a:txBody>
                      <a:tcPr marL="68580" marR="68580" marT="34297" marB="3429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xmlns:a14="http://schemas.microsoft.com/office/drawing/2010/main" val="10001"/>
                      </a:ext>
                    </a:extLst>
                  </a:tr>
                  <a:tr h="1071474">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sz="1500" b="0" i="0" u="none" strike="noStrike" cap="none" normalizeH="0" baseline="0" dirty="0">
                              <a:ln>
                                <a:noFill/>
                              </a:ln>
                              <a:solidFill>
                                <a:schemeClr val="tx1"/>
                              </a:solidFill>
                              <a:effectLst/>
                              <a:latin typeface="+mn-lt"/>
                              <a:ea typeface="黑体" panose="02010600030101010101" pitchFamily="2" charset="-122"/>
                              <a:cs typeface="Times New Roman" panose="02020603050405020304" pitchFamily="18" charset="0"/>
                            </a:rPr>
                            <a:t>三角形</a:t>
                          </a:r>
                        </a:p>
                        <a:p>
                          <a:pPr marL="0" marR="0" lvl="0" indent="0" algn="ctr" defTabSz="914400" rtl="0" eaLnBrk="1" fontAlgn="base" latinLnBrk="0" hangingPunct="1">
                            <a:lnSpc>
                              <a:spcPct val="100000"/>
                            </a:lnSpc>
                            <a:spcBef>
                              <a:spcPct val="0"/>
                            </a:spcBef>
                            <a:spcAft>
                              <a:spcPct val="0"/>
                            </a:spcAft>
                            <a:buClrTx/>
                            <a:buSzTx/>
                            <a:buFontTx/>
                            <a:buNone/>
                          </a:pPr>
                          <a:r>
                            <a:rPr kumimoji="0" lang="zh-CN" sz="1500" b="0" i="0" u="none" strike="noStrike" cap="none" normalizeH="0" baseline="0" dirty="0">
                              <a:ln>
                                <a:noFill/>
                              </a:ln>
                              <a:solidFill>
                                <a:schemeClr val="tx1"/>
                              </a:solidFill>
                              <a:effectLst/>
                              <a:latin typeface="+mn-lt"/>
                              <a:ea typeface="黑体" panose="02010600030101010101" pitchFamily="2" charset="-122"/>
                              <a:cs typeface="Times New Roman" panose="02020603050405020304" pitchFamily="18" charset="0"/>
                            </a:rPr>
                            <a:t>的中线</a:t>
                          </a:r>
                          <a:endParaRPr kumimoji="0" lang="zh-CN" sz="1500" b="0" i="0" u="none" strike="noStrike" cap="none" normalizeH="0" baseline="0" dirty="0">
                            <a:ln>
                              <a:noFill/>
                            </a:ln>
                            <a:solidFill>
                              <a:schemeClr val="tx1"/>
                            </a:solidFill>
                            <a:effectLst/>
                            <a:latin typeface="+mn-lt"/>
                            <a:ea typeface="黑体" panose="02010600030101010101" pitchFamily="2" charset="-122"/>
                          </a:endParaRPr>
                        </a:p>
                      </a:txBody>
                      <a:tcPr marL="68580" marR="68580" marT="34297" marB="3429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92D050"/>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sz="1500" b="0" i="0" u="none" strike="noStrike" cap="none" normalizeH="0" baseline="0" dirty="0">
                              <a:ln>
                                <a:noFill/>
                              </a:ln>
                              <a:solidFill>
                                <a:schemeClr val="tx1"/>
                              </a:solidFill>
                              <a:effectLst/>
                              <a:latin typeface="+mn-lt"/>
                              <a:ea typeface="黑体" panose="02010600030101010101" pitchFamily="2" charset="-122"/>
                              <a:cs typeface="Times New Roman" panose="02020603050405020304" pitchFamily="18" charset="0"/>
                            </a:rPr>
                            <a:t>三角形</a:t>
                          </a:r>
                          <a:r>
                            <a:rPr kumimoji="0" lang="zh-CN" sz="1500" b="0" i="0" u="none" strike="noStrike" cap="none" normalizeH="0" baseline="0" dirty="0" smtClean="0">
                              <a:ln>
                                <a:noFill/>
                              </a:ln>
                              <a:solidFill>
                                <a:schemeClr val="tx1"/>
                              </a:solidFill>
                              <a:effectLst/>
                              <a:latin typeface="+mn-lt"/>
                              <a:ea typeface="黑体" panose="02010600030101010101" pitchFamily="2" charset="-122"/>
                              <a:cs typeface="Times New Roman" panose="02020603050405020304" pitchFamily="18" charset="0"/>
                            </a:rPr>
                            <a:t>中</a:t>
                          </a:r>
                          <a:r>
                            <a:rPr kumimoji="0" lang="zh-CN" altLang="en-US" sz="1500" b="0" i="0" u="none" strike="noStrike" cap="none" normalizeH="0" baseline="0" dirty="0" smtClean="0">
                              <a:ln>
                                <a:noFill/>
                              </a:ln>
                              <a:solidFill>
                                <a:schemeClr val="tx1"/>
                              </a:solidFill>
                              <a:effectLst/>
                              <a:latin typeface="+mn-lt"/>
                              <a:ea typeface="黑体" panose="02010600030101010101" pitchFamily="2" charset="-122"/>
                              <a:cs typeface="Times New Roman" panose="02020603050405020304" pitchFamily="18" charset="0"/>
                            </a:rPr>
                            <a:t>，</a:t>
                          </a:r>
                          <a:r>
                            <a:rPr kumimoji="0" lang="zh-CN" sz="1500" b="0" i="0" u="none" strike="noStrike" cap="none" normalizeH="0" baseline="0" dirty="0" smtClean="0">
                              <a:ln>
                                <a:noFill/>
                              </a:ln>
                              <a:solidFill>
                                <a:schemeClr val="tx1"/>
                              </a:solidFill>
                              <a:effectLst/>
                              <a:latin typeface="+mn-lt"/>
                              <a:ea typeface="黑体" panose="02010600030101010101" pitchFamily="2" charset="-122"/>
                              <a:cs typeface="Times New Roman" panose="02020603050405020304" pitchFamily="18" charset="0"/>
                            </a:rPr>
                            <a:t>连</a:t>
                          </a:r>
                          <a:r>
                            <a:rPr kumimoji="0" lang="zh-CN" sz="1500" b="0" i="0" u="none" strike="noStrike" cap="none" normalizeH="0" baseline="0" dirty="0">
                              <a:ln>
                                <a:noFill/>
                              </a:ln>
                              <a:solidFill>
                                <a:schemeClr val="tx1"/>
                              </a:solidFill>
                              <a:effectLst/>
                              <a:latin typeface="+mn-lt"/>
                              <a:ea typeface="黑体" panose="02010600030101010101" pitchFamily="2" charset="-122"/>
                              <a:cs typeface="Times New Roman" panose="02020603050405020304" pitchFamily="18" charset="0"/>
                            </a:rPr>
                            <a:t>结一个顶点和它对边中的</a:t>
                          </a:r>
                          <a:r>
                            <a:rPr kumimoji="0" lang="zh-CN" sz="1500" b="0" i="0" u="none" strike="noStrike" cap="none" normalizeH="0" baseline="0" dirty="0">
                              <a:ln>
                                <a:noFill/>
                              </a:ln>
                              <a:solidFill>
                                <a:srgbClr val="FF0000"/>
                              </a:solidFill>
                              <a:effectLst/>
                              <a:latin typeface="+mn-lt"/>
                              <a:ea typeface="黑体" panose="02010600030101010101" pitchFamily="2" charset="-122"/>
                              <a:cs typeface="Times New Roman" panose="02020603050405020304" pitchFamily="18" charset="0"/>
                            </a:rPr>
                            <a:t>线段</a:t>
                          </a:r>
                        </a:p>
                      </a:txBody>
                      <a:tcPr marL="68580" marR="68580" marT="34297" marB="3429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1500" b="0" i="0" u="none" strike="noStrike" cap="none" normalizeH="0" baseline="0" dirty="0">
                            <a:ln>
                              <a:noFill/>
                            </a:ln>
                            <a:solidFill>
                              <a:schemeClr val="tx1"/>
                            </a:solidFill>
                            <a:effectLst/>
                            <a:latin typeface="+mn-lt"/>
                            <a:ea typeface="黑体" panose="02010600030101010101" pitchFamily="2" charset="-122"/>
                          </a:endParaRPr>
                        </a:p>
                      </a:txBody>
                      <a:tcPr marL="68580" marR="68580" marT="34297" marB="3429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endParaRPr lang="zh-CN"/>
                        </a:p>
                      </a:txBody>
                      <a:tcPr marL="68580" marR="68580" marT="34297" marB="3429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blipFill rotWithShape="0">
                          <a:blip r:embed="rId2"/>
                          <a:stretch>
                            <a:fillRect l="-195930" t="-164773" r="-78198" b="-103977"/>
                          </a:stretch>
                        </a:blip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1500" b="0" i="0" u="none" strike="noStrike" cap="none" normalizeH="0" baseline="0" dirty="0">
                              <a:ln>
                                <a:noFill/>
                              </a:ln>
                              <a:solidFill>
                                <a:schemeClr val="tx1"/>
                              </a:solidFill>
                              <a:effectLst/>
                              <a:latin typeface="+mn-lt"/>
                              <a:ea typeface="黑体" panose="02010600030101010101" pitchFamily="2" charset="-122"/>
                            </a:rPr>
                            <a:t>3</a:t>
                          </a:r>
                          <a:r>
                            <a:rPr kumimoji="0" lang="zh-CN" altLang="en-US" sz="1500" b="0" i="0" u="none" strike="noStrike" cap="none" normalizeH="0" baseline="0" dirty="0" smtClean="0">
                              <a:ln>
                                <a:noFill/>
                              </a:ln>
                              <a:solidFill>
                                <a:schemeClr val="tx1"/>
                              </a:solidFill>
                              <a:effectLst/>
                              <a:latin typeface="+mn-lt"/>
                              <a:ea typeface="黑体" panose="02010600030101010101" pitchFamily="2" charset="-122"/>
                            </a:rPr>
                            <a:t>条，交</a:t>
                          </a:r>
                          <a:r>
                            <a:rPr kumimoji="0" lang="zh-CN" altLang="en-US" sz="1500" b="0" i="0" u="none" strike="noStrike" cap="none" normalizeH="0" baseline="0" dirty="0">
                              <a:ln>
                                <a:noFill/>
                              </a:ln>
                              <a:solidFill>
                                <a:schemeClr val="tx1"/>
                              </a:solidFill>
                              <a:effectLst/>
                              <a:latin typeface="+mn-lt"/>
                              <a:ea typeface="黑体" panose="02010600030101010101" pitchFamily="2" charset="-122"/>
                            </a:rPr>
                            <a:t>点叫作三角形的重心</a:t>
                          </a:r>
                          <a:r>
                            <a:rPr kumimoji="0" lang="en-US" altLang="zh-CN" sz="1500" b="0" i="0" u="none" strike="noStrike" cap="none" normalizeH="0" baseline="0" dirty="0">
                              <a:ln>
                                <a:noFill/>
                              </a:ln>
                              <a:solidFill>
                                <a:schemeClr val="tx1"/>
                              </a:solidFill>
                              <a:effectLst/>
                              <a:latin typeface="+mn-lt"/>
                              <a:ea typeface="黑体" panose="02010600030101010101" pitchFamily="2" charset="-122"/>
                            </a:rPr>
                            <a:t>.</a:t>
                          </a:r>
                          <a:r>
                            <a:rPr kumimoji="0" lang="zh-CN" altLang="en-US" sz="1500" b="0" i="0" u="none" strike="noStrike" cap="none" normalizeH="0" baseline="0" dirty="0">
                              <a:ln>
                                <a:noFill/>
                              </a:ln>
                              <a:solidFill>
                                <a:schemeClr val="tx1"/>
                              </a:solidFill>
                              <a:effectLst/>
                              <a:latin typeface="+mn-lt"/>
                              <a:ea typeface="黑体" panose="02010600030101010101" pitchFamily="2" charset="-122"/>
                            </a:rPr>
                            <a:t>形内</a:t>
                          </a:r>
                        </a:p>
                      </a:txBody>
                      <a:tcPr marL="68580" marR="68580" marT="34297" marB="3429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xmlns:a14="http://schemas.microsoft.com/office/drawing/2010/main" val="10002"/>
                      </a:ext>
                    </a:extLst>
                  </a:tr>
                  <a:tr h="1100408">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sz="1500" b="0" i="0" u="none" strike="noStrike" cap="none" normalizeH="0" baseline="0" dirty="0">
                              <a:ln>
                                <a:noFill/>
                              </a:ln>
                              <a:solidFill>
                                <a:schemeClr val="tx1"/>
                              </a:solidFill>
                              <a:effectLst/>
                              <a:latin typeface="+mn-lt"/>
                              <a:ea typeface="黑体" panose="02010600030101010101" pitchFamily="2" charset="-122"/>
                              <a:cs typeface="Times New Roman" panose="02020603050405020304" pitchFamily="18" charset="0"/>
                            </a:rPr>
                            <a:t>三角形的</a:t>
                          </a:r>
                        </a:p>
                        <a:p>
                          <a:pPr marL="0" marR="0" lvl="0" indent="0" algn="ctr" defTabSz="914400" rtl="0" eaLnBrk="1" fontAlgn="base" latinLnBrk="0" hangingPunct="1">
                            <a:lnSpc>
                              <a:spcPct val="100000"/>
                            </a:lnSpc>
                            <a:spcBef>
                              <a:spcPct val="0"/>
                            </a:spcBef>
                            <a:spcAft>
                              <a:spcPct val="0"/>
                            </a:spcAft>
                            <a:buClrTx/>
                            <a:buSzTx/>
                            <a:buFontTx/>
                            <a:buNone/>
                          </a:pPr>
                          <a:r>
                            <a:rPr kumimoji="0" lang="zh-CN" sz="1500" b="0" i="0" u="none" strike="noStrike" cap="none" normalizeH="0" baseline="0" dirty="0">
                              <a:ln>
                                <a:noFill/>
                              </a:ln>
                              <a:solidFill>
                                <a:schemeClr val="tx1"/>
                              </a:solidFill>
                              <a:effectLst/>
                              <a:latin typeface="+mn-lt"/>
                              <a:ea typeface="黑体" panose="02010600030101010101" pitchFamily="2" charset="-122"/>
                              <a:cs typeface="Times New Roman" panose="02020603050405020304" pitchFamily="18" charset="0"/>
                            </a:rPr>
                            <a:t>角平分线</a:t>
                          </a:r>
                          <a:endParaRPr kumimoji="0" lang="zh-CN" sz="1500" b="0" i="0" u="none" strike="noStrike" cap="none" normalizeH="0" baseline="0" dirty="0">
                            <a:ln>
                              <a:noFill/>
                            </a:ln>
                            <a:solidFill>
                              <a:schemeClr val="tx1"/>
                            </a:solidFill>
                            <a:effectLst/>
                            <a:latin typeface="+mn-lt"/>
                            <a:ea typeface="黑体" panose="02010600030101010101" pitchFamily="2" charset="-122"/>
                          </a:endParaRPr>
                        </a:p>
                      </a:txBody>
                      <a:tcPr marL="68580" marR="68580" marT="34297" marB="3429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92D050"/>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sz="1500" b="0" i="0" u="none" strike="noStrike" cap="none" normalizeH="0" baseline="0" dirty="0">
                              <a:ln>
                                <a:noFill/>
                              </a:ln>
                              <a:solidFill>
                                <a:schemeClr val="tx1"/>
                              </a:solidFill>
                              <a:effectLst/>
                              <a:latin typeface="+mn-lt"/>
                              <a:ea typeface="黑体" panose="02010600030101010101" pitchFamily="2" charset="-122"/>
                              <a:cs typeface="Times New Roman" panose="02020603050405020304" pitchFamily="18" charset="0"/>
                            </a:rPr>
                            <a:t>三角形一个内角的平分线与它的对边相</a:t>
                          </a:r>
                          <a:r>
                            <a:rPr kumimoji="0" lang="zh-CN" sz="1500" b="0" i="0" u="none" strike="noStrike" cap="none" normalizeH="0" baseline="0" dirty="0" smtClean="0">
                              <a:ln>
                                <a:noFill/>
                              </a:ln>
                              <a:solidFill>
                                <a:schemeClr val="tx1"/>
                              </a:solidFill>
                              <a:effectLst/>
                              <a:latin typeface="+mn-lt"/>
                              <a:ea typeface="黑体" panose="02010600030101010101" pitchFamily="2" charset="-122"/>
                              <a:cs typeface="Times New Roman" panose="02020603050405020304" pitchFamily="18" charset="0"/>
                            </a:rPr>
                            <a:t>交</a:t>
                          </a:r>
                          <a:r>
                            <a:rPr kumimoji="0" lang="zh-CN" altLang="en-US" sz="1500" b="0" i="0" u="none" strike="noStrike" cap="none" normalizeH="0" baseline="0" dirty="0" smtClean="0">
                              <a:ln>
                                <a:noFill/>
                              </a:ln>
                              <a:solidFill>
                                <a:schemeClr val="tx1"/>
                              </a:solidFill>
                              <a:effectLst/>
                              <a:latin typeface="+mn-lt"/>
                              <a:ea typeface="黑体" panose="02010600030101010101" pitchFamily="2" charset="-122"/>
                              <a:cs typeface="Times New Roman" panose="02020603050405020304" pitchFamily="18" charset="0"/>
                            </a:rPr>
                            <a:t>，</a:t>
                          </a:r>
                          <a:r>
                            <a:rPr kumimoji="0" lang="zh-CN" sz="1500" b="0" i="0" u="none" strike="noStrike" cap="none" normalizeH="0" baseline="0" dirty="0" smtClean="0">
                              <a:ln>
                                <a:noFill/>
                              </a:ln>
                              <a:solidFill>
                                <a:schemeClr val="tx1"/>
                              </a:solidFill>
                              <a:effectLst/>
                              <a:latin typeface="+mn-lt"/>
                              <a:ea typeface="黑体" panose="02010600030101010101" pitchFamily="2" charset="-122"/>
                              <a:cs typeface="Times New Roman" panose="02020603050405020304" pitchFamily="18" charset="0"/>
                            </a:rPr>
                            <a:t>这</a:t>
                          </a:r>
                          <a:r>
                            <a:rPr kumimoji="0" lang="zh-CN" sz="1500" b="0" i="0" u="none" strike="noStrike" cap="none" normalizeH="0" baseline="0" dirty="0">
                              <a:ln>
                                <a:noFill/>
                              </a:ln>
                              <a:solidFill>
                                <a:schemeClr val="tx1"/>
                              </a:solidFill>
                              <a:effectLst/>
                              <a:latin typeface="+mn-lt"/>
                              <a:ea typeface="黑体" panose="02010600030101010101" pitchFamily="2" charset="-122"/>
                              <a:cs typeface="Times New Roman" panose="02020603050405020304" pitchFamily="18" charset="0"/>
                            </a:rPr>
                            <a:t>个角顶点与交点之间的</a:t>
                          </a:r>
                          <a:r>
                            <a:rPr kumimoji="0" lang="zh-CN" sz="1500" b="0" i="0" u="none" strike="noStrike" cap="none" normalizeH="0" baseline="0" dirty="0">
                              <a:ln>
                                <a:noFill/>
                              </a:ln>
                              <a:solidFill>
                                <a:srgbClr val="FF0000"/>
                              </a:solidFill>
                              <a:effectLst/>
                              <a:latin typeface="+mn-lt"/>
                              <a:ea typeface="黑体" panose="02010600030101010101" pitchFamily="2" charset="-122"/>
                              <a:cs typeface="Times New Roman" panose="02020603050405020304" pitchFamily="18" charset="0"/>
                            </a:rPr>
                            <a:t>线段</a:t>
                          </a:r>
                        </a:p>
                      </a:txBody>
                      <a:tcPr marL="68580" marR="68580" marT="34297" marB="3429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1500" b="0" i="0" u="none" strike="noStrike" cap="none" normalizeH="0" baseline="0">
                            <a:ln>
                              <a:noFill/>
                            </a:ln>
                            <a:solidFill>
                              <a:schemeClr val="tx1"/>
                            </a:solidFill>
                            <a:effectLst/>
                            <a:latin typeface="+mn-lt"/>
                            <a:ea typeface="黑体" panose="02010600030101010101" pitchFamily="2" charset="-122"/>
                          </a:endParaRPr>
                        </a:p>
                      </a:txBody>
                      <a:tcPr marL="68580" marR="68580" marT="34297" marB="3429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endParaRPr lang="zh-CN"/>
                        </a:p>
                      </a:txBody>
                      <a:tcPr marL="68580" marR="68580" marT="34297" marB="3429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blipFill rotWithShape="0">
                          <a:blip r:embed="rId2"/>
                          <a:stretch>
                            <a:fillRect l="-195930" t="-257459" r="-78198" b="-1105"/>
                          </a:stretch>
                        </a:blip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1500" b="0" i="0" u="none" strike="noStrike" cap="none" normalizeH="0" baseline="0" dirty="0">
                              <a:ln>
                                <a:noFill/>
                              </a:ln>
                              <a:solidFill>
                                <a:schemeClr val="tx1"/>
                              </a:solidFill>
                              <a:effectLst/>
                              <a:latin typeface="+mn-lt"/>
                              <a:ea typeface="黑体" panose="02010600030101010101" pitchFamily="2" charset="-122"/>
                            </a:rPr>
                            <a:t>3</a:t>
                          </a:r>
                          <a:r>
                            <a:rPr kumimoji="0" lang="zh-CN" altLang="en-US" sz="1500" b="0" i="0" u="none" strike="noStrike" cap="none" normalizeH="0" baseline="0" dirty="0" smtClean="0">
                              <a:ln>
                                <a:noFill/>
                              </a:ln>
                              <a:solidFill>
                                <a:schemeClr val="tx1"/>
                              </a:solidFill>
                              <a:effectLst/>
                              <a:latin typeface="+mn-lt"/>
                              <a:ea typeface="黑体" panose="02010600030101010101" pitchFamily="2" charset="-122"/>
                            </a:rPr>
                            <a:t>条，形</a:t>
                          </a:r>
                          <a:r>
                            <a:rPr kumimoji="0" lang="zh-CN" altLang="en-US" sz="1500" b="0" i="0" u="none" strike="noStrike" cap="none" normalizeH="0" baseline="0" dirty="0">
                              <a:ln>
                                <a:noFill/>
                              </a:ln>
                              <a:solidFill>
                                <a:schemeClr val="tx1"/>
                              </a:solidFill>
                              <a:effectLst/>
                              <a:latin typeface="+mn-lt"/>
                              <a:ea typeface="黑体" panose="02010600030101010101" pitchFamily="2" charset="-122"/>
                            </a:rPr>
                            <a:t>内</a:t>
                          </a:r>
                          <a:r>
                            <a:rPr kumimoji="0" lang="en-US" altLang="zh-CN" sz="1500" b="0" i="0" u="none" strike="noStrike" cap="none" normalizeH="0" baseline="0" dirty="0">
                              <a:ln>
                                <a:noFill/>
                              </a:ln>
                              <a:solidFill>
                                <a:schemeClr val="tx1"/>
                              </a:solidFill>
                              <a:effectLst/>
                              <a:latin typeface="+mn-lt"/>
                              <a:ea typeface="黑体" panose="02010600030101010101" pitchFamily="2" charset="-122"/>
                            </a:rPr>
                            <a:t>.</a:t>
                          </a:r>
                        </a:p>
                      </a:txBody>
                      <a:tcPr marL="68580" marR="68580" marT="34297" marB="3429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xmlns:a14="http://schemas.microsoft.com/office/drawing/2010/main" val="10003"/>
                      </a:ext>
                    </a:extLst>
                  </a:tr>
                </a:tbl>
              </a:graphicData>
            </a:graphic>
          </p:graphicFrame>
        </mc:Fallback>
      </mc:AlternateContent>
      <p:sp>
        <p:nvSpPr>
          <p:cNvPr id="67622" name="Rectangle 34">
            <a:extLst>
              <a:ext uri="{FF2B5EF4-FFF2-40B4-BE49-F238E27FC236}">
                <a16:creationId xmlns="" xmlns:a16="http://schemas.microsoft.com/office/drawing/2014/main" id="{2D0DDF8D-96C7-4344-BDEC-3FFC7D3F3768}"/>
              </a:ext>
            </a:extLst>
          </p:cNvPr>
          <p:cNvSpPr>
            <a:spLocks noChangeArrowheads="1"/>
          </p:cNvSpPr>
          <p:nvPr/>
        </p:nvSpPr>
        <p:spPr bwMode="auto">
          <a:xfrm>
            <a:off x="1143000" y="2371725"/>
            <a:ext cx="309563" cy="106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endParaRPr lang="zh-CN" altLang="en-US" sz="100"/>
          </a:p>
        </p:txBody>
      </p:sp>
      <p:sp>
        <p:nvSpPr>
          <p:cNvPr id="67623" name="Rectangle 35">
            <a:extLst>
              <a:ext uri="{FF2B5EF4-FFF2-40B4-BE49-F238E27FC236}">
                <a16:creationId xmlns="" xmlns:a16="http://schemas.microsoft.com/office/drawing/2014/main" id="{B8811AF8-3685-4EF8-8295-88E722F4080E}"/>
              </a:ext>
            </a:extLst>
          </p:cNvPr>
          <p:cNvSpPr>
            <a:spLocks noChangeArrowheads="1"/>
          </p:cNvSpPr>
          <p:nvPr/>
        </p:nvSpPr>
        <p:spPr bwMode="auto">
          <a:xfrm>
            <a:off x="1143000" y="2371725"/>
            <a:ext cx="309563" cy="106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endParaRPr lang="zh-CN" altLang="en-US" sz="100"/>
          </a:p>
        </p:txBody>
      </p:sp>
      <p:grpSp>
        <p:nvGrpSpPr>
          <p:cNvPr id="19" name="组合 2"/>
          <p:cNvGrpSpPr>
            <a:grpSpLocks/>
          </p:cNvGrpSpPr>
          <p:nvPr/>
        </p:nvGrpSpPr>
        <p:grpSpPr bwMode="auto">
          <a:xfrm>
            <a:off x="-3175" y="-57150"/>
            <a:ext cx="2006600" cy="478473"/>
            <a:chOff x="123" y="40"/>
            <a:chExt cx="3160" cy="753"/>
          </a:xfrm>
        </p:grpSpPr>
        <p:cxnSp>
          <p:nvCxnSpPr>
            <p:cNvPr id="20" name="直线连接符 23"/>
            <p:cNvCxnSpPr/>
            <p:nvPr/>
          </p:nvCxnSpPr>
          <p:spPr>
            <a:xfrm>
              <a:off x="123" y="777"/>
              <a:ext cx="3160" cy="0"/>
            </a:xfrm>
            <a:prstGeom prst="line">
              <a:avLst/>
            </a:prstGeom>
            <a:ln>
              <a:solidFill>
                <a:srgbClr val="00B050"/>
              </a:solidFill>
            </a:ln>
          </p:spPr>
          <p:style>
            <a:lnRef idx="2">
              <a:schemeClr val="accent1"/>
            </a:lnRef>
            <a:fillRef idx="0">
              <a:schemeClr val="accent1"/>
            </a:fillRef>
            <a:effectRef idx="1">
              <a:schemeClr val="accent1"/>
            </a:effectRef>
            <a:fontRef idx="minor">
              <a:schemeClr val="tx1"/>
            </a:fontRef>
          </p:style>
        </p:cxnSp>
        <p:sp>
          <p:nvSpPr>
            <p:cNvPr id="21" name="文本框 18"/>
            <p:cNvSpPr txBox="1">
              <a:spLocks noChangeArrowheads="1"/>
            </p:cNvSpPr>
            <p:nvPr/>
          </p:nvSpPr>
          <p:spPr bwMode="auto">
            <a:xfrm>
              <a:off x="930" y="40"/>
              <a:ext cx="2310" cy="7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eaLnBrk="0" hangingPunct="0">
                <a:defRPr sz="2500" b="1">
                  <a:latin typeface="宋体" pitchFamily="2" charset="-122"/>
                  <a:cs typeface="Yuanti SC"/>
                </a:defRPr>
              </a:lvl1pPr>
            </a:lstStyle>
            <a:p>
              <a:r>
                <a:rPr lang="zh-CN" altLang="en-US" dirty="0"/>
                <a:t>探究新知</a:t>
              </a:r>
            </a:p>
          </p:txBody>
        </p:sp>
        <p:sp>
          <p:nvSpPr>
            <p:cNvPr id="22" name="Freeform 74"/>
            <p:cNvSpPr>
              <a:spLocks noChangeAspect="1" noEditPoints="1"/>
            </p:cNvSpPr>
            <p:nvPr/>
          </p:nvSpPr>
          <p:spPr bwMode="auto">
            <a:xfrm>
              <a:off x="248" y="196"/>
              <a:ext cx="568" cy="505"/>
            </a:xfrm>
            <a:custGeom>
              <a:avLst/>
              <a:gdLst>
                <a:gd name="T0" fmla="*/ 127 w 167"/>
                <a:gd name="T1" fmla="*/ 22 h 148"/>
                <a:gd name="T2" fmla="*/ 74 w 167"/>
                <a:gd name="T3" fmla="*/ 0 h 148"/>
                <a:gd name="T4" fmla="*/ 0 w 167"/>
                <a:gd name="T5" fmla="*/ 74 h 148"/>
                <a:gd name="T6" fmla="*/ 74 w 167"/>
                <a:gd name="T7" fmla="*/ 148 h 148"/>
                <a:gd name="T8" fmla="*/ 143 w 167"/>
                <a:gd name="T9" fmla="*/ 99 h 148"/>
                <a:gd name="T10" fmla="*/ 70 w 167"/>
                <a:gd name="T11" fmla="*/ 79 h 148"/>
                <a:gd name="T12" fmla="*/ 127 w 167"/>
                <a:gd name="T13" fmla="*/ 22 h 148"/>
                <a:gd name="T14" fmla="*/ 147 w 167"/>
                <a:gd name="T15" fmla="*/ 19 h 148"/>
                <a:gd name="T16" fmla="*/ 93 w 167"/>
                <a:gd name="T17" fmla="*/ 73 h 148"/>
                <a:gd name="T18" fmla="*/ 164 w 167"/>
                <a:gd name="T19" fmla="*/ 92 h 148"/>
                <a:gd name="T20" fmla="*/ 167 w 167"/>
                <a:gd name="T21" fmla="*/ 69 h 148"/>
                <a:gd name="T22" fmla="*/ 147 w 167"/>
                <a:gd name="T23" fmla="*/ 19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7" h="148">
                  <a:moveTo>
                    <a:pt x="127" y="22"/>
                  </a:moveTo>
                  <a:cubicBezTo>
                    <a:pt x="113" y="8"/>
                    <a:pt x="95" y="0"/>
                    <a:pt x="74" y="0"/>
                  </a:cubicBezTo>
                  <a:cubicBezTo>
                    <a:pt x="33" y="0"/>
                    <a:pt x="0" y="33"/>
                    <a:pt x="0" y="74"/>
                  </a:cubicBezTo>
                  <a:cubicBezTo>
                    <a:pt x="0" y="115"/>
                    <a:pt x="33" y="148"/>
                    <a:pt x="74" y="148"/>
                  </a:cubicBezTo>
                  <a:cubicBezTo>
                    <a:pt x="106" y="148"/>
                    <a:pt x="133" y="127"/>
                    <a:pt x="143" y="99"/>
                  </a:cubicBezTo>
                  <a:cubicBezTo>
                    <a:pt x="70" y="79"/>
                    <a:pt x="70" y="79"/>
                    <a:pt x="70" y="79"/>
                  </a:cubicBezTo>
                  <a:lnTo>
                    <a:pt x="127" y="22"/>
                  </a:lnTo>
                  <a:close/>
                  <a:moveTo>
                    <a:pt x="147" y="19"/>
                  </a:moveTo>
                  <a:cubicBezTo>
                    <a:pt x="93" y="73"/>
                    <a:pt x="93" y="73"/>
                    <a:pt x="93" y="73"/>
                  </a:cubicBezTo>
                  <a:cubicBezTo>
                    <a:pt x="164" y="92"/>
                    <a:pt x="164" y="92"/>
                    <a:pt x="164" y="92"/>
                  </a:cubicBezTo>
                  <a:cubicBezTo>
                    <a:pt x="166" y="85"/>
                    <a:pt x="167" y="77"/>
                    <a:pt x="167" y="69"/>
                  </a:cubicBezTo>
                  <a:cubicBezTo>
                    <a:pt x="167" y="50"/>
                    <a:pt x="160" y="32"/>
                    <a:pt x="147" y="19"/>
                  </a:cubicBezTo>
                  <a:close/>
                </a:path>
              </a:pathLst>
            </a:custGeom>
            <a:solidFill>
              <a:schemeClr val="accent3">
                <a:lumMod val="75000"/>
              </a:schemeClr>
            </a:solidFill>
            <a:ln>
              <a:noFill/>
            </a:ln>
          </p:spPr>
          <p:txBody>
            <a:bodyPr/>
            <a:lstStyle/>
            <a:p>
              <a:pPr fontAlgn="auto">
                <a:spcBef>
                  <a:spcPts val="0"/>
                </a:spcBef>
                <a:spcAft>
                  <a:spcPts val="0"/>
                </a:spcAft>
                <a:buFontTx/>
                <a:buNone/>
                <a:defRPr/>
              </a:pPr>
              <a:endParaRPr lang="en-US" dirty="0">
                <a:solidFill>
                  <a:srgbClr val="000000"/>
                </a:solidFill>
                <a:latin typeface="+mn-lt"/>
                <a:ea typeface="微软雅黑" panose="020B0503020204020204" pitchFamily="34" charset="-122"/>
              </a:endParaRPr>
            </a:p>
          </p:txBody>
        </p:sp>
      </p:grpSp>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540792" y="1601412"/>
            <a:ext cx="1135649" cy="809804"/>
          </a:xfrm>
          <a:prstGeom prst="rect">
            <a:avLst/>
          </a:prstGeom>
        </p:spPr>
      </p:pic>
      <p:pic>
        <p:nvPicPr>
          <p:cNvPr id="3" name="图片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516930" y="3796876"/>
            <a:ext cx="1136365" cy="897067"/>
          </a:xfrm>
          <a:prstGeom prst="rect">
            <a:avLst/>
          </a:prstGeom>
        </p:spPr>
      </p:pic>
      <p:pic>
        <p:nvPicPr>
          <p:cNvPr id="5" name="图片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563937" y="2788607"/>
            <a:ext cx="1089358" cy="726580"/>
          </a:xfrm>
          <a:prstGeom prst="rect">
            <a:avLst/>
          </a:prstGeom>
        </p:spPr>
      </p:pic>
    </p:spTree>
  </p:cSld>
  <p:clrMapOvr>
    <a:masterClrMapping/>
  </p:clrMapOvr>
  <p:transition spd="med"/>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8610" name="组合 3">
            <a:extLst>
              <a:ext uri="{FF2B5EF4-FFF2-40B4-BE49-F238E27FC236}">
                <a16:creationId xmlns="" xmlns:a16="http://schemas.microsoft.com/office/drawing/2014/main" id="{3646E4B7-0169-4232-9E6C-9CB07D5FD464}"/>
              </a:ext>
            </a:extLst>
          </p:cNvPr>
          <p:cNvGrpSpPr>
            <a:grpSpLocks/>
          </p:cNvGrpSpPr>
          <p:nvPr/>
        </p:nvGrpSpPr>
        <p:grpSpPr bwMode="auto">
          <a:xfrm>
            <a:off x="3473450" y="503238"/>
            <a:ext cx="1879600" cy="476250"/>
            <a:chOff x="497257" y="753279"/>
            <a:chExt cx="1881032" cy="477054"/>
          </a:xfrm>
        </p:grpSpPr>
        <p:grpSp>
          <p:nvGrpSpPr>
            <p:cNvPr id="68611" name="组合 2">
              <a:extLst>
                <a:ext uri="{FF2B5EF4-FFF2-40B4-BE49-F238E27FC236}">
                  <a16:creationId xmlns="" xmlns:a16="http://schemas.microsoft.com/office/drawing/2014/main" id="{7CB1CAC0-B297-4B4E-B44E-CF5F8A856B8D}"/>
                </a:ext>
              </a:extLst>
            </p:cNvPr>
            <p:cNvGrpSpPr>
              <a:grpSpLocks/>
            </p:cNvGrpSpPr>
            <p:nvPr/>
          </p:nvGrpSpPr>
          <p:grpSpPr bwMode="auto">
            <a:xfrm>
              <a:off x="552450" y="789083"/>
              <a:ext cx="1787356" cy="419195"/>
              <a:chOff x="3014293" y="-540899"/>
              <a:chExt cx="1787356" cy="419195"/>
            </a:xfrm>
          </p:grpSpPr>
          <p:sp>
            <p:nvSpPr>
              <p:cNvPr id="19" name="缺角矩形 18">
                <a:extLst>
                  <a:ext uri="{FF2B5EF4-FFF2-40B4-BE49-F238E27FC236}">
                    <a16:creationId xmlns="" xmlns:a16="http://schemas.microsoft.com/office/drawing/2014/main" id="{002559A1-DC66-44EA-808C-6FEE9A001463}"/>
                  </a:ext>
                </a:extLst>
              </p:cNvPr>
              <p:cNvSpPr/>
              <p:nvPr/>
            </p:nvSpPr>
            <p:spPr>
              <a:xfrm>
                <a:off x="3470665" y="-540130"/>
                <a:ext cx="419419" cy="418217"/>
              </a:xfrm>
              <a:prstGeom prst="plaque">
                <a:avLst/>
              </a:prstGeom>
              <a:solidFill>
                <a:schemeClr val="accent5">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20" name="缺角矩形 19">
                <a:extLst>
                  <a:ext uri="{FF2B5EF4-FFF2-40B4-BE49-F238E27FC236}">
                    <a16:creationId xmlns="" xmlns:a16="http://schemas.microsoft.com/office/drawing/2014/main" id="{D3C070DB-B963-4CFA-819C-2758190DAFB9}"/>
                  </a:ext>
                </a:extLst>
              </p:cNvPr>
              <p:cNvSpPr/>
              <p:nvPr/>
            </p:nvSpPr>
            <p:spPr>
              <a:xfrm>
                <a:off x="3926625" y="-540130"/>
                <a:ext cx="419419" cy="418217"/>
              </a:xfrm>
              <a:prstGeom prst="plaque">
                <a:avLst/>
              </a:prstGeom>
              <a:solidFill>
                <a:schemeClr val="accent3">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21" name="缺角矩形 20">
                <a:extLst>
                  <a:ext uri="{FF2B5EF4-FFF2-40B4-BE49-F238E27FC236}">
                    <a16:creationId xmlns="" xmlns:a16="http://schemas.microsoft.com/office/drawing/2014/main" id="{4A5B95E3-F8D9-4CED-9B72-88010AB1778C}"/>
                  </a:ext>
                </a:extLst>
              </p:cNvPr>
              <p:cNvSpPr/>
              <p:nvPr/>
            </p:nvSpPr>
            <p:spPr>
              <a:xfrm>
                <a:off x="4382584" y="-540130"/>
                <a:ext cx="419419" cy="418217"/>
              </a:xfrm>
              <a:prstGeom prst="plaque">
                <a:avLst/>
              </a:prstGeom>
              <a:solidFill>
                <a:srgbClr val="00B050"/>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2" name="缺角矩形 1">
                <a:extLst>
                  <a:ext uri="{FF2B5EF4-FFF2-40B4-BE49-F238E27FC236}">
                    <a16:creationId xmlns="" xmlns:a16="http://schemas.microsoft.com/office/drawing/2014/main" id="{1D3AA5F3-87D9-492B-83D8-920411006C0F}"/>
                  </a:ext>
                </a:extLst>
              </p:cNvPr>
              <p:cNvSpPr/>
              <p:nvPr/>
            </p:nvSpPr>
            <p:spPr>
              <a:xfrm>
                <a:off x="3014705" y="-540130"/>
                <a:ext cx="419419" cy="418217"/>
              </a:xfrm>
              <a:prstGeom prst="plaque">
                <a:avLst/>
              </a:prstGeom>
              <a:solidFill>
                <a:schemeClr val="accent2">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grpSp>
        <p:sp>
          <p:nvSpPr>
            <p:cNvPr id="68616" name="矩形 1">
              <a:extLst>
                <a:ext uri="{FF2B5EF4-FFF2-40B4-BE49-F238E27FC236}">
                  <a16:creationId xmlns="" xmlns:a16="http://schemas.microsoft.com/office/drawing/2014/main" id="{61CE86CF-B3F1-4461-B4E1-2D1E98E07C6B}"/>
                </a:ext>
              </a:extLst>
            </p:cNvPr>
            <p:cNvSpPr>
              <a:spLocks noChangeArrowheads="1"/>
            </p:cNvSpPr>
            <p:nvPr/>
          </p:nvSpPr>
          <p:spPr bwMode="auto">
            <a:xfrm>
              <a:off x="497257" y="753279"/>
              <a:ext cx="1881032"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dist" eaLnBrk="0" hangingPunct="0"/>
              <a:r>
                <a:rPr lang="zh-CN" altLang="en-US" sz="2500" b="1">
                  <a:solidFill>
                    <a:schemeClr val="bg1"/>
                  </a:solidFill>
                </a:rPr>
                <a:t>连接中考</a:t>
              </a:r>
            </a:p>
          </p:txBody>
        </p:sp>
      </p:grpSp>
      <p:sp>
        <p:nvSpPr>
          <p:cNvPr id="4" name="TextBox 3">
            <a:extLst>
              <a:ext uri="{FF2B5EF4-FFF2-40B4-BE49-F238E27FC236}">
                <a16:creationId xmlns="" xmlns:a16="http://schemas.microsoft.com/office/drawing/2014/main" id="{B7F4444A-FA85-44EC-9B22-A82825DE7B1A}"/>
              </a:ext>
            </a:extLst>
          </p:cNvPr>
          <p:cNvSpPr txBox="1">
            <a:spLocks noChangeArrowheads="1"/>
          </p:cNvSpPr>
          <p:nvPr/>
        </p:nvSpPr>
        <p:spPr bwMode="auto">
          <a:xfrm>
            <a:off x="7230742" y="1903130"/>
            <a:ext cx="3714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400" b="1">
                <a:solidFill>
                  <a:srgbClr val="FF0000"/>
                </a:solidFill>
                <a:latin typeface="+mn-lt"/>
              </a:rPr>
              <a:t>B</a:t>
            </a:r>
            <a:endParaRPr lang="zh-CN" altLang="en-US" sz="2400" b="1">
              <a:solidFill>
                <a:srgbClr val="FF0000"/>
              </a:solidFill>
              <a:latin typeface="+mn-lt"/>
            </a:endParaRPr>
          </a:p>
        </p:txBody>
      </p:sp>
      <p:sp>
        <p:nvSpPr>
          <p:cNvPr id="68622" name="TextBox 2">
            <a:extLst>
              <a:ext uri="{FF2B5EF4-FFF2-40B4-BE49-F238E27FC236}">
                <a16:creationId xmlns="" xmlns:a16="http://schemas.microsoft.com/office/drawing/2014/main" id="{71C8EFDF-C873-413F-951B-D7A41952A51E}"/>
              </a:ext>
            </a:extLst>
          </p:cNvPr>
          <p:cNvSpPr txBox="1">
            <a:spLocks noChangeArrowheads="1"/>
          </p:cNvSpPr>
          <p:nvPr/>
        </p:nvSpPr>
        <p:spPr bwMode="auto">
          <a:xfrm>
            <a:off x="736609" y="1188711"/>
            <a:ext cx="7602783"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0" fontAlgn="ctr" hangingPunct="0">
              <a:lnSpc>
                <a:spcPct val="150000"/>
              </a:lnSpc>
            </a:pPr>
            <a:r>
              <a:rPr lang="en-US" altLang="zh-CN" sz="2400" b="1" dirty="0">
                <a:solidFill>
                  <a:srgbClr val="FF0000"/>
                </a:solidFill>
                <a:latin typeface="+mn-lt"/>
                <a:ea typeface="楷体" panose="02010609060101010101" pitchFamily="49" charset="-122"/>
              </a:rPr>
              <a:t>1</a:t>
            </a:r>
            <a:r>
              <a:rPr lang="en-US" altLang="zh-CN" sz="2400" b="1" dirty="0" smtClean="0">
                <a:solidFill>
                  <a:srgbClr val="FF0000"/>
                </a:solidFill>
                <a:latin typeface="+mn-lt"/>
                <a:ea typeface="楷体" panose="02010609060101010101" pitchFamily="49" charset="-122"/>
              </a:rPr>
              <a:t>. </a:t>
            </a:r>
            <a:r>
              <a:rPr lang="zh-CN" altLang="zh-CN" sz="2400" b="1" dirty="0" smtClean="0">
                <a:latin typeface="+mn-lt"/>
                <a:ea typeface="楷体" panose="02010609060101010101" pitchFamily="49" charset="-122"/>
              </a:rPr>
              <a:t>如图</a:t>
            </a:r>
            <a:r>
              <a:rPr lang="zh-CN" altLang="en-US" sz="2400" b="1" dirty="0" smtClean="0">
                <a:latin typeface="+mn-lt"/>
                <a:ea typeface="楷体" panose="02010609060101010101" pitchFamily="49" charset="-122"/>
              </a:rPr>
              <a:t>，</a:t>
            </a:r>
            <a:r>
              <a:rPr lang="zh-CN" altLang="zh-CN" sz="2400" b="1" dirty="0" smtClean="0">
                <a:latin typeface="+mn-lt"/>
                <a:ea typeface="楷体" panose="02010609060101010101" pitchFamily="49" charset="-122"/>
              </a:rPr>
              <a:t>在</a:t>
            </a:r>
            <a:r>
              <a:rPr lang="zh-CN" altLang="zh-CN" sz="2400" b="1" dirty="0">
                <a:latin typeface="+mn-lt"/>
                <a:ea typeface="楷体" panose="02010609060101010101" pitchFamily="49" charset="-122"/>
              </a:rPr>
              <a:t>△</a:t>
            </a:r>
            <a:r>
              <a:rPr lang="zh-CN" altLang="zh-CN" sz="2400" b="1" i="1" dirty="0">
                <a:latin typeface="+mn-lt"/>
                <a:ea typeface="楷体" panose="02010609060101010101" pitchFamily="49" charset="-122"/>
              </a:rPr>
              <a:t>ABC</a:t>
            </a:r>
            <a:r>
              <a:rPr lang="zh-CN" altLang="zh-CN" sz="2400" b="1" dirty="0">
                <a:latin typeface="+mn-lt"/>
                <a:ea typeface="楷体" panose="02010609060101010101" pitchFamily="49" charset="-122"/>
              </a:rPr>
              <a:t>中有四条线段</a:t>
            </a:r>
            <a:r>
              <a:rPr lang="zh-CN" altLang="zh-CN" sz="2400" b="1" i="1" dirty="0" smtClean="0">
                <a:latin typeface="+mn-lt"/>
                <a:ea typeface="楷体" panose="02010609060101010101" pitchFamily="49" charset="-122"/>
              </a:rPr>
              <a:t>DE</a:t>
            </a:r>
            <a:r>
              <a:rPr lang="zh-CN" altLang="en-US" sz="2400" b="1" dirty="0" smtClean="0">
                <a:latin typeface="+mn-lt"/>
                <a:ea typeface="楷体" panose="02010609060101010101" pitchFamily="49" charset="-122"/>
              </a:rPr>
              <a:t>，</a:t>
            </a:r>
            <a:r>
              <a:rPr lang="zh-CN" altLang="zh-CN" sz="2400" b="1" i="1" dirty="0" smtClean="0">
                <a:latin typeface="+mn-lt"/>
                <a:ea typeface="楷体" panose="02010609060101010101" pitchFamily="49" charset="-122"/>
              </a:rPr>
              <a:t>BE</a:t>
            </a:r>
            <a:r>
              <a:rPr lang="zh-CN" altLang="en-US" sz="2400" b="1" dirty="0" smtClean="0">
                <a:latin typeface="+mn-lt"/>
                <a:ea typeface="楷体" panose="02010609060101010101" pitchFamily="49" charset="-122"/>
              </a:rPr>
              <a:t>，</a:t>
            </a:r>
            <a:r>
              <a:rPr lang="zh-CN" altLang="zh-CN" sz="2400" b="1" i="1" dirty="0" smtClean="0">
                <a:latin typeface="+mn-lt"/>
                <a:ea typeface="楷体" panose="02010609060101010101" pitchFamily="49" charset="-122"/>
              </a:rPr>
              <a:t>EF</a:t>
            </a:r>
            <a:r>
              <a:rPr lang="zh-CN" altLang="en-US" sz="2400" b="1" dirty="0" smtClean="0">
                <a:latin typeface="+mn-lt"/>
                <a:ea typeface="楷体" panose="02010609060101010101" pitchFamily="49" charset="-122"/>
              </a:rPr>
              <a:t>，</a:t>
            </a:r>
            <a:r>
              <a:rPr lang="zh-CN" altLang="zh-CN" sz="2400" b="1" i="1" dirty="0" smtClean="0">
                <a:latin typeface="+mn-lt"/>
                <a:ea typeface="楷体" panose="02010609060101010101" pitchFamily="49" charset="-122"/>
              </a:rPr>
              <a:t>FG</a:t>
            </a:r>
            <a:r>
              <a:rPr lang="zh-CN" altLang="en-US" sz="2400" b="1" dirty="0" smtClean="0">
                <a:latin typeface="+mn-lt"/>
                <a:ea typeface="楷体" panose="02010609060101010101" pitchFamily="49" charset="-122"/>
              </a:rPr>
              <a:t>，</a:t>
            </a:r>
            <a:r>
              <a:rPr lang="zh-CN" altLang="zh-CN" sz="2400" b="1" dirty="0" smtClean="0">
                <a:latin typeface="+mn-lt"/>
                <a:ea typeface="楷体" panose="02010609060101010101" pitchFamily="49" charset="-122"/>
              </a:rPr>
              <a:t>其</a:t>
            </a:r>
            <a:r>
              <a:rPr lang="zh-CN" altLang="zh-CN" sz="2400" b="1" dirty="0">
                <a:latin typeface="+mn-lt"/>
                <a:ea typeface="楷体" panose="02010609060101010101" pitchFamily="49" charset="-122"/>
              </a:rPr>
              <a:t>中有一条线段是△</a:t>
            </a:r>
            <a:r>
              <a:rPr lang="zh-CN" altLang="zh-CN" sz="2400" b="1" i="1" dirty="0">
                <a:latin typeface="+mn-lt"/>
                <a:ea typeface="楷体" panose="02010609060101010101" pitchFamily="49" charset="-122"/>
              </a:rPr>
              <a:t>ABC</a:t>
            </a:r>
            <a:r>
              <a:rPr lang="zh-CN" altLang="zh-CN" sz="2400" b="1" dirty="0">
                <a:latin typeface="+mn-lt"/>
                <a:ea typeface="楷体" panose="02010609060101010101" pitchFamily="49" charset="-122"/>
              </a:rPr>
              <a:t>的中</a:t>
            </a:r>
            <a:r>
              <a:rPr lang="zh-CN" altLang="zh-CN" sz="2400" b="1" dirty="0" smtClean="0">
                <a:latin typeface="+mn-lt"/>
                <a:ea typeface="楷体" panose="02010609060101010101" pitchFamily="49" charset="-122"/>
              </a:rPr>
              <a:t>线</a:t>
            </a:r>
            <a:r>
              <a:rPr lang="zh-CN" altLang="en-US" sz="2400" b="1" dirty="0" smtClean="0">
                <a:latin typeface="+mn-lt"/>
                <a:ea typeface="楷体" panose="02010609060101010101" pitchFamily="49" charset="-122"/>
              </a:rPr>
              <a:t>，</a:t>
            </a:r>
            <a:r>
              <a:rPr lang="zh-CN" altLang="zh-CN" sz="2400" b="1" dirty="0" smtClean="0">
                <a:latin typeface="+mn-lt"/>
                <a:ea typeface="楷体" panose="02010609060101010101" pitchFamily="49" charset="-122"/>
              </a:rPr>
              <a:t>则</a:t>
            </a:r>
            <a:r>
              <a:rPr lang="zh-CN" altLang="zh-CN" sz="2400" b="1" dirty="0">
                <a:latin typeface="+mn-lt"/>
                <a:ea typeface="楷体" panose="02010609060101010101" pitchFamily="49" charset="-122"/>
              </a:rPr>
              <a:t>该线段</a:t>
            </a:r>
            <a:r>
              <a:rPr lang="zh-CN" altLang="zh-CN" sz="2400" b="1" dirty="0" smtClean="0">
                <a:latin typeface="+mn-lt"/>
                <a:ea typeface="楷体" panose="02010609060101010101" pitchFamily="49" charset="-122"/>
              </a:rPr>
              <a:t>是</a:t>
            </a:r>
            <a:r>
              <a:rPr lang="en-US" altLang="zh-CN" sz="2400" b="1" dirty="0" smtClean="0">
                <a:latin typeface="楷体" panose="02010609060101010101" pitchFamily="49" charset="-122"/>
                <a:ea typeface="楷体" panose="02010609060101010101" pitchFamily="49" charset="-122"/>
              </a:rPr>
              <a:t>(</a:t>
            </a:r>
            <a:r>
              <a:rPr lang="zh-CN" altLang="zh-CN" sz="2400" b="1" dirty="0">
                <a:latin typeface="楷体" panose="02010609060101010101" pitchFamily="49" charset="-122"/>
                <a:ea typeface="楷体" panose="02010609060101010101" pitchFamily="49" charset="-122"/>
              </a:rPr>
              <a:t>　　</a:t>
            </a:r>
            <a:r>
              <a:rPr lang="en-US" altLang="zh-CN" sz="2400" b="1" dirty="0" smtClean="0">
                <a:latin typeface="楷体" panose="02010609060101010101" pitchFamily="49" charset="-122"/>
                <a:ea typeface="楷体" panose="02010609060101010101" pitchFamily="49" charset="-122"/>
              </a:rPr>
              <a:t>)</a:t>
            </a:r>
            <a:endParaRPr lang="zh-CN" altLang="zh-CN" sz="2400" b="1" dirty="0">
              <a:latin typeface="楷体" panose="02010609060101010101" pitchFamily="49" charset="-122"/>
              <a:ea typeface="楷体" panose="02010609060101010101" pitchFamily="49" charset="-122"/>
            </a:endParaRPr>
          </a:p>
          <a:p>
            <a:pPr eaLnBrk="0" fontAlgn="ctr" hangingPunct="0">
              <a:lnSpc>
                <a:spcPct val="150000"/>
              </a:lnSpc>
            </a:pPr>
            <a:r>
              <a:rPr lang="zh-CN" altLang="zh-CN" sz="2400" b="1" dirty="0">
                <a:latin typeface="+mn-lt"/>
                <a:ea typeface="楷体" panose="02010609060101010101" pitchFamily="49" charset="-122"/>
              </a:rPr>
              <a:t>A．线段</a:t>
            </a:r>
            <a:r>
              <a:rPr lang="zh-CN" altLang="zh-CN" sz="2400" b="1" i="1" dirty="0">
                <a:latin typeface="+mn-lt"/>
                <a:ea typeface="楷体" panose="02010609060101010101" pitchFamily="49" charset="-122"/>
              </a:rPr>
              <a:t>DE</a:t>
            </a:r>
            <a:r>
              <a:rPr lang="zh-CN" altLang="zh-CN" sz="2400" b="1" dirty="0">
                <a:latin typeface="+mn-lt"/>
                <a:ea typeface="楷体" panose="02010609060101010101" pitchFamily="49" charset="-122"/>
              </a:rPr>
              <a:t>	</a:t>
            </a:r>
            <a:r>
              <a:rPr lang="en-US" altLang="zh-CN" sz="2400" b="1" dirty="0" smtClean="0">
                <a:latin typeface="+mn-lt"/>
                <a:ea typeface="楷体" panose="02010609060101010101" pitchFamily="49" charset="-122"/>
              </a:rPr>
              <a:t>                    </a:t>
            </a:r>
            <a:r>
              <a:rPr lang="zh-CN" altLang="zh-CN" sz="2400" b="1" dirty="0" smtClean="0">
                <a:latin typeface="+mn-lt"/>
                <a:ea typeface="楷体" panose="02010609060101010101" pitchFamily="49" charset="-122"/>
              </a:rPr>
              <a:t>B</a:t>
            </a:r>
            <a:r>
              <a:rPr lang="zh-CN" altLang="zh-CN" sz="2400" b="1" dirty="0">
                <a:latin typeface="+mn-lt"/>
                <a:ea typeface="楷体" panose="02010609060101010101" pitchFamily="49" charset="-122"/>
              </a:rPr>
              <a:t>．线段</a:t>
            </a:r>
            <a:r>
              <a:rPr lang="zh-CN" altLang="zh-CN" sz="2400" b="1" i="1" dirty="0">
                <a:latin typeface="+mn-lt"/>
                <a:ea typeface="楷体" panose="02010609060101010101" pitchFamily="49" charset="-122"/>
              </a:rPr>
              <a:t>BE</a:t>
            </a:r>
            <a:r>
              <a:rPr lang="zh-CN" altLang="zh-CN" sz="2400" b="1" dirty="0">
                <a:latin typeface="+mn-lt"/>
                <a:ea typeface="楷体" panose="02010609060101010101" pitchFamily="49" charset="-122"/>
              </a:rPr>
              <a:t>	</a:t>
            </a:r>
            <a:endParaRPr lang="en-US" altLang="zh-CN" sz="2400" b="1" dirty="0" smtClean="0">
              <a:latin typeface="+mn-lt"/>
              <a:ea typeface="楷体" panose="02010609060101010101" pitchFamily="49" charset="-122"/>
            </a:endParaRPr>
          </a:p>
          <a:p>
            <a:pPr eaLnBrk="0" fontAlgn="ctr" hangingPunct="0">
              <a:lnSpc>
                <a:spcPct val="150000"/>
              </a:lnSpc>
            </a:pPr>
            <a:r>
              <a:rPr lang="zh-CN" altLang="zh-CN" sz="2400" b="1" dirty="0" smtClean="0">
                <a:latin typeface="+mn-lt"/>
                <a:ea typeface="楷体" panose="02010609060101010101" pitchFamily="49" charset="-122"/>
              </a:rPr>
              <a:t>C</a:t>
            </a:r>
            <a:r>
              <a:rPr lang="zh-CN" altLang="zh-CN" sz="2400" b="1" dirty="0">
                <a:latin typeface="+mn-lt"/>
                <a:ea typeface="楷体" panose="02010609060101010101" pitchFamily="49" charset="-122"/>
              </a:rPr>
              <a:t>．线段</a:t>
            </a:r>
            <a:r>
              <a:rPr lang="zh-CN" altLang="zh-CN" sz="2400" b="1" i="1" dirty="0">
                <a:latin typeface="+mn-lt"/>
                <a:ea typeface="楷体" panose="02010609060101010101" pitchFamily="49" charset="-122"/>
              </a:rPr>
              <a:t>EF</a:t>
            </a:r>
            <a:r>
              <a:rPr lang="zh-CN" altLang="zh-CN" sz="2400" b="1" dirty="0">
                <a:latin typeface="+mn-lt"/>
                <a:ea typeface="楷体" panose="02010609060101010101" pitchFamily="49" charset="-122"/>
              </a:rPr>
              <a:t>	</a:t>
            </a:r>
            <a:r>
              <a:rPr lang="en-US" altLang="zh-CN" sz="2400" b="1" dirty="0" smtClean="0">
                <a:latin typeface="+mn-lt"/>
                <a:ea typeface="楷体" panose="02010609060101010101" pitchFamily="49" charset="-122"/>
              </a:rPr>
              <a:t>                    </a:t>
            </a:r>
            <a:r>
              <a:rPr lang="zh-CN" altLang="zh-CN" sz="2400" b="1" dirty="0" smtClean="0">
                <a:latin typeface="+mn-lt"/>
                <a:ea typeface="楷体" panose="02010609060101010101" pitchFamily="49" charset="-122"/>
              </a:rPr>
              <a:t>D</a:t>
            </a:r>
            <a:r>
              <a:rPr lang="zh-CN" altLang="zh-CN" sz="2400" b="1" dirty="0">
                <a:latin typeface="+mn-lt"/>
                <a:ea typeface="楷体" panose="02010609060101010101" pitchFamily="49" charset="-122"/>
              </a:rPr>
              <a:t>．线段</a:t>
            </a:r>
            <a:r>
              <a:rPr lang="zh-CN" altLang="zh-CN" sz="2400" b="1" i="1" dirty="0">
                <a:latin typeface="+mn-lt"/>
                <a:ea typeface="楷体" panose="02010609060101010101" pitchFamily="49" charset="-122"/>
              </a:rPr>
              <a:t>FG</a:t>
            </a:r>
          </a:p>
        </p:txBody>
      </p:sp>
      <p:grpSp>
        <p:nvGrpSpPr>
          <p:cNvPr id="17" name="组合 2"/>
          <p:cNvGrpSpPr>
            <a:grpSpLocks/>
          </p:cNvGrpSpPr>
          <p:nvPr/>
        </p:nvGrpSpPr>
        <p:grpSpPr bwMode="auto">
          <a:xfrm>
            <a:off x="-14287" y="-50794"/>
            <a:ext cx="2006600" cy="478473"/>
            <a:chOff x="153" y="55"/>
            <a:chExt cx="3160" cy="753"/>
          </a:xfrm>
        </p:grpSpPr>
        <p:cxnSp>
          <p:nvCxnSpPr>
            <p:cNvPr id="25" name="直线连接符 20"/>
            <p:cNvCxnSpPr/>
            <p:nvPr/>
          </p:nvCxnSpPr>
          <p:spPr>
            <a:xfrm>
              <a:off x="153" y="777"/>
              <a:ext cx="3160" cy="0"/>
            </a:xfrm>
            <a:prstGeom prst="line">
              <a:avLst/>
            </a:prstGeom>
            <a:ln>
              <a:solidFill>
                <a:srgbClr val="00B050"/>
              </a:solidFill>
            </a:ln>
          </p:spPr>
          <p:style>
            <a:lnRef idx="2">
              <a:schemeClr val="accent1"/>
            </a:lnRef>
            <a:fillRef idx="0">
              <a:schemeClr val="accent1"/>
            </a:fillRef>
            <a:effectRef idx="1">
              <a:schemeClr val="accent1"/>
            </a:effectRef>
            <a:fontRef idx="minor">
              <a:schemeClr val="tx1"/>
            </a:fontRef>
          </p:style>
        </p:cxnSp>
        <p:sp>
          <p:nvSpPr>
            <p:cNvPr id="26" name="文本框 18"/>
            <p:cNvSpPr txBox="1">
              <a:spLocks noChangeArrowheads="1"/>
            </p:cNvSpPr>
            <p:nvPr/>
          </p:nvSpPr>
          <p:spPr bwMode="auto">
            <a:xfrm>
              <a:off x="990" y="55"/>
              <a:ext cx="2310" cy="7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eaLnBrk="0" hangingPunct="0">
                <a:defRPr sz="2500" b="1">
                  <a:latin typeface="宋体" pitchFamily="2" charset="-122"/>
                  <a:cs typeface="Yuanti SC"/>
                </a:defRPr>
              </a:lvl1pPr>
            </a:lstStyle>
            <a:p>
              <a:r>
                <a:rPr lang="zh-CN" altLang="en-US" dirty="0">
                  <a:solidFill>
                    <a:prstClr val="black"/>
                  </a:solidFill>
                </a:rPr>
                <a:t>巩固练习</a:t>
              </a:r>
            </a:p>
          </p:txBody>
        </p:sp>
        <p:sp>
          <p:nvSpPr>
            <p:cNvPr id="27" name="Freeform 74"/>
            <p:cNvSpPr>
              <a:spLocks noChangeAspect="1" noEditPoints="1"/>
            </p:cNvSpPr>
            <p:nvPr/>
          </p:nvSpPr>
          <p:spPr bwMode="auto">
            <a:xfrm>
              <a:off x="323" y="202"/>
              <a:ext cx="567" cy="505"/>
            </a:xfrm>
            <a:custGeom>
              <a:avLst/>
              <a:gdLst>
                <a:gd name="T0" fmla="*/ 127 w 167"/>
                <a:gd name="T1" fmla="*/ 22 h 148"/>
                <a:gd name="T2" fmla="*/ 74 w 167"/>
                <a:gd name="T3" fmla="*/ 0 h 148"/>
                <a:gd name="T4" fmla="*/ 0 w 167"/>
                <a:gd name="T5" fmla="*/ 74 h 148"/>
                <a:gd name="T6" fmla="*/ 74 w 167"/>
                <a:gd name="T7" fmla="*/ 148 h 148"/>
                <a:gd name="T8" fmla="*/ 143 w 167"/>
                <a:gd name="T9" fmla="*/ 99 h 148"/>
                <a:gd name="T10" fmla="*/ 70 w 167"/>
                <a:gd name="T11" fmla="*/ 79 h 148"/>
                <a:gd name="T12" fmla="*/ 127 w 167"/>
                <a:gd name="T13" fmla="*/ 22 h 148"/>
                <a:gd name="T14" fmla="*/ 147 w 167"/>
                <a:gd name="T15" fmla="*/ 19 h 148"/>
                <a:gd name="T16" fmla="*/ 93 w 167"/>
                <a:gd name="T17" fmla="*/ 73 h 148"/>
                <a:gd name="T18" fmla="*/ 164 w 167"/>
                <a:gd name="T19" fmla="*/ 92 h 148"/>
                <a:gd name="T20" fmla="*/ 167 w 167"/>
                <a:gd name="T21" fmla="*/ 69 h 148"/>
                <a:gd name="T22" fmla="*/ 147 w 167"/>
                <a:gd name="T23" fmla="*/ 19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7" h="148">
                  <a:moveTo>
                    <a:pt x="127" y="22"/>
                  </a:moveTo>
                  <a:cubicBezTo>
                    <a:pt x="113" y="8"/>
                    <a:pt x="95" y="0"/>
                    <a:pt x="74" y="0"/>
                  </a:cubicBezTo>
                  <a:cubicBezTo>
                    <a:pt x="33" y="0"/>
                    <a:pt x="0" y="33"/>
                    <a:pt x="0" y="74"/>
                  </a:cubicBezTo>
                  <a:cubicBezTo>
                    <a:pt x="0" y="115"/>
                    <a:pt x="33" y="148"/>
                    <a:pt x="74" y="148"/>
                  </a:cubicBezTo>
                  <a:cubicBezTo>
                    <a:pt x="106" y="148"/>
                    <a:pt x="133" y="127"/>
                    <a:pt x="143" y="99"/>
                  </a:cubicBezTo>
                  <a:cubicBezTo>
                    <a:pt x="70" y="79"/>
                    <a:pt x="70" y="79"/>
                    <a:pt x="70" y="79"/>
                  </a:cubicBezTo>
                  <a:lnTo>
                    <a:pt x="127" y="22"/>
                  </a:lnTo>
                  <a:close/>
                  <a:moveTo>
                    <a:pt x="147" y="19"/>
                  </a:moveTo>
                  <a:cubicBezTo>
                    <a:pt x="93" y="73"/>
                    <a:pt x="93" y="73"/>
                    <a:pt x="93" y="73"/>
                  </a:cubicBezTo>
                  <a:cubicBezTo>
                    <a:pt x="164" y="92"/>
                    <a:pt x="164" y="92"/>
                    <a:pt x="164" y="92"/>
                  </a:cubicBezTo>
                  <a:cubicBezTo>
                    <a:pt x="166" y="85"/>
                    <a:pt x="167" y="77"/>
                    <a:pt x="167" y="69"/>
                  </a:cubicBezTo>
                  <a:cubicBezTo>
                    <a:pt x="167" y="50"/>
                    <a:pt x="160" y="32"/>
                    <a:pt x="147" y="19"/>
                  </a:cubicBezTo>
                  <a:close/>
                </a:path>
              </a:pathLst>
            </a:custGeom>
            <a:solidFill>
              <a:schemeClr val="accent3">
                <a:lumMod val="75000"/>
              </a:schemeClr>
            </a:solidFill>
            <a:ln>
              <a:noFill/>
            </a:ln>
          </p:spPr>
          <p:txBody>
            <a:bodyPr/>
            <a:lstStyle/>
            <a:p>
              <a:pPr fontAlgn="auto">
                <a:spcBef>
                  <a:spcPts val="0"/>
                </a:spcBef>
                <a:spcAft>
                  <a:spcPts val="0"/>
                </a:spcAft>
                <a:buFontTx/>
                <a:buNone/>
                <a:defRPr/>
              </a:pPr>
              <a:endParaRPr lang="en-US" dirty="0">
                <a:solidFill>
                  <a:srgbClr val="000000"/>
                </a:solidFill>
                <a:latin typeface="Times New Roman"/>
                <a:ea typeface="微软雅黑" panose="020B0503020204020204" pitchFamily="34" charset="-122"/>
              </a:endParaRPr>
            </a:p>
          </p:txBody>
        </p:sp>
      </p:grpSp>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456360" y="2629415"/>
            <a:ext cx="1920240" cy="1979676"/>
          </a:xfrm>
          <a:prstGeom prst="rect">
            <a:avLst/>
          </a:prstGeom>
        </p:spPr>
      </p:pic>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105965" y="2414427"/>
            <a:ext cx="1877666" cy="1743451"/>
          </a:xfrm>
          <a:prstGeom prst="rect">
            <a:avLst/>
          </a:prstGeom>
        </p:spPr>
      </p:pic>
      <p:grpSp>
        <p:nvGrpSpPr>
          <p:cNvPr id="68610" name="组合 3">
            <a:extLst>
              <a:ext uri="{FF2B5EF4-FFF2-40B4-BE49-F238E27FC236}">
                <a16:creationId xmlns="" xmlns:a16="http://schemas.microsoft.com/office/drawing/2014/main" id="{3646E4B7-0169-4232-9E6C-9CB07D5FD464}"/>
              </a:ext>
            </a:extLst>
          </p:cNvPr>
          <p:cNvGrpSpPr>
            <a:grpSpLocks/>
          </p:cNvGrpSpPr>
          <p:nvPr/>
        </p:nvGrpSpPr>
        <p:grpSpPr bwMode="auto">
          <a:xfrm>
            <a:off x="3473450" y="503238"/>
            <a:ext cx="1879600" cy="476250"/>
            <a:chOff x="497257" y="753279"/>
            <a:chExt cx="1881032" cy="477054"/>
          </a:xfrm>
        </p:grpSpPr>
        <p:grpSp>
          <p:nvGrpSpPr>
            <p:cNvPr id="68611" name="组合 2">
              <a:extLst>
                <a:ext uri="{FF2B5EF4-FFF2-40B4-BE49-F238E27FC236}">
                  <a16:creationId xmlns="" xmlns:a16="http://schemas.microsoft.com/office/drawing/2014/main" id="{7CB1CAC0-B297-4B4E-B44E-CF5F8A856B8D}"/>
                </a:ext>
              </a:extLst>
            </p:cNvPr>
            <p:cNvGrpSpPr>
              <a:grpSpLocks/>
            </p:cNvGrpSpPr>
            <p:nvPr/>
          </p:nvGrpSpPr>
          <p:grpSpPr bwMode="auto">
            <a:xfrm>
              <a:off x="552450" y="789083"/>
              <a:ext cx="1787356" cy="419195"/>
              <a:chOff x="3014293" y="-540899"/>
              <a:chExt cx="1787356" cy="419195"/>
            </a:xfrm>
          </p:grpSpPr>
          <p:sp>
            <p:nvSpPr>
              <p:cNvPr id="19" name="缺角矩形 18">
                <a:extLst>
                  <a:ext uri="{FF2B5EF4-FFF2-40B4-BE49-F238E27FC236}">
                    <a16:creationId xmlns="" xmlns:a16="http://schemas.microsoft.com/office/drawing/2014/main" id="{002559A1-DC66-44EA-808C-6FEE9A001463}"/>
                  </a:ext>
                </a:extLst>
              </p:cNvPr>
              <p:cNvSpPr/>
              <p:nvPr/>
            </p:nvSpPr>
            <p:spPr>
              <a:xfrm>
                <a:off x="3470665" y="-540130"/>
                <a:ext cx="419419" cy="418217"/>
              </a:xfrm>
              <a:prstGeom prst="plaque">
                <a:avLst/>
              </a:prstGeom>
              <a:solidFill>
                <a:schemeClr val="accent5">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20" name="缺角矩形 19">
                <a:extLst>
                  <a:ext uri="{FF2B5EF4-FFF2-40B4-BE49-F238E27FC236}">
                    <a16:creationId xmlns="" xmlns:a16="http://schemas.microsoft.com/office/drawing/2014/main" id="{D3C070DB-B963-4CFA-819C-2758190DAFB9}"/>
                  </a:ext>
                </a:extLst>
              </p:cNvPr>
              <p:cNvSpPr/>
              <p:nvPr/>
            </p:nvSpPr>
            <p:spPr>
              <a:xfrm>
                <a:off x="3926625" y="-540130"/>
                <a:ext cx="419419" cy="418217"/>
              </a:xfrm>
              <a:prstGeom prst="plaque">
                <a:avLst/>
              </a:prstGeom>
              <a:solidFill>
                <a:schemeClr val="accent3">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21" name="缺角矩形 20">
                <a:extLst>
                  <a:ext uri="{FF2B5EF4-FFF2-40B4-BE49-F238E27FC236}">
                    <a16:creationId xmlns="" xmlns:a16="http://schemas.microsoft.com/office/drawing/2014/main" id="{4A5B95E3-F8D9-4CED-9B72-88010AB1778C}"/>
                  </a:ext>
                </a:extLst>
              </p:cNvPr>
              <p:cNvSpPr/>
              <p:nvPr/>
            </p:nvSpPr>
            <p:spPr>
              <a:xfrm>
                <a:off x="4382584" y="-540130"/>
                <a:ext cx="419419" cy="418217"/>
              </a:xfrm>
              <a:prstGeom prst="plaque">
                <a:avLst/>
              </a:prstGeom>
              <a:solidFill>
                <a:srgbClr val="00B050"/>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2" name="缺角矩形 1">
                <a:extLst>
                  <a:ext uri="{FF2B5EF4-FFF2-40B4-BE49-F238E27FC236}">
                    <a16:creationId xmlns="" xmlns:a16="http://schemas.microsoft.com/office/drawing/2014/main" id="{1D3AA5F3-87D9-492B-83D8-920411006C0F}"/>
                  </a:ext>
                </a:extLst>
              </p:cNvPr>
              <p:cNvSpPr/>
              <p:nvPr/>
            </p:nvSpPr>
            <p:spPr>
              <a:xfrm>
                <a:off x="3014705" y="-540130"/>
                <a:ext cx="419419" cy="418217"/>
              </a:xfrm>
              <a:prstGeom prst="plaque">
                <a:avLst/>
              </a:prstGeom>
              <a:solidFill>
                <a:schemeClr val="accent2">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grpSp>
        <p:sp>
          <p:nvSpPr>
            <p:cNvPr id="68616" name="矩形 1">
              <a:extLst>
                <a:ext uri="{FF2B5EF4-FFF2-40B4-BE49-F238E27FC236}">
                  <a16:creationId xmlns="" xmlns:a16="http://schemas.microsoft.com/office/drawing/2014/main" id="{61CE86CF-B3F1-4461-B4E1-2D1E98E07C6B}"/>
                </a:ext>
              </a:extLst>
            </p:cNvPr>
            <p:cNvSpPr>
              <a:spLocks noChangeArrowheads="1"/>
            </p:cNvSpPr>
            <p:nvPr/>
          </p:nvSpPr>
          <p:spPr bwMode="auto">
            <a:xfrm>
              <a:off x="497257" y="753279"/>
              <a:ext cx="1881032"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dist" eaLnBrk="0" hangingPunct="0"/>
              <a:r>
                <a:rPr lang="zh-CN" altLang="en-US" sz="2500" b="1">
                  <a:solidFill>
                    <a:schemeClr val="bg1"/>
                  </a:solidFill>
                </a:rPr>
                <a:t>连接中考</a:t>
              </a:r>
            </a:p>
          </p:txBody>
        </p:sp>
      </p:grpSp>
      <p:grpSp>
        <p:nvGrpSpPr>
          <p:cNvPr id="8" name="组合 7"/>
          <p:cNvGrpSpPr/>
          <p:nvPr/>
        </p:nvGrpSpPr>
        <p:grpSpPr>
          <a:xfrm>
            <a:off x="1588" y="-16545"/>
            <a:ext cx="2017712" cy="477838"/>
            <a:chOff x="1588" y="-16545"/>
            <a:chExt cx="2017712" cy="477838"/>
          </a:xfrm>
        </p:grpSpPr>
        <p:cxnSp>
          <p:nvCxnSpPr>
            <p:cNvPr id="15" name="直线连接符 14">
              <a:extLst>
                <a:ext uri="{FF2B5EF4-FFF2-40B4-BE49-F238E27FC236}">
                  <a16:creationId xmlns="" xmlns:a16="http://schemas.microsoft.com/office/drawing/2014/main" id="{DBD20D14-C80E-445E-BB21-4355445724E3}"/>
                </a:ext>
              </a:extLst>
            </p:cNvPr>
            <p:cNvCxnSpPr/>
            <p:nvPr/>
          </p:nvCxnSpPr>
          <p:spPr>
            <a:xfrm>
              <a:off x="1588" y="421605"/>
              <a:ext cx="2006600" cy="0"/>
            </a:xfrm>
            <a:prstGeom prst="line">
              <a:avLst/>
            </a:prstGeom>
            <a:ln>
              <a:solidFill>
                <a:srgbClr val="00B050"/>
              </a:solidFill>
            </a:ln>
          </p:spPr>
          <p:style>
            <a:lnRef idx="2">
              <a:schemeClr val="accent1"/>
            </a:lnRef>
            <a:fillRef idx="0">
              <a:schemeClr val="accent1"/>
            </a:fillRef>
            <a:effectRef idx="1">
              <a:schemeClr val="accent1"/>
            </a:effectRef>
            <a:fontRef idx="minor">
              <a:schemeClr val="tx1"/>
            </a:fontRef>
          </p:style>
        </p:cxnSp>
        <p:sp>
          <p:nvSpPr>
            <p:cNvPr id="68618" name="文本框 15">
              <a:extLst>
                <a:ext uri="{FF2B5EF4-FFF2-40B4-BE49-F238E27FC236}">
                  <a16:creationId xmlns="" xmlns:a16="http://schemas.microsoft.com/office/drawing/2014/main" id="{80DD35B2-B11A-4012-8601-4DF2D78D2565}"/>
                </a:ext>
              </a:extLst>
            </p:cNvPr>
            <p:cNvSpPr txBox="1">
              <a:spLocks noChangeArrowheads="1"/>
            </p:cNvSpPr>
            <p:nvPr/>
          </p:nvSpPr>
          <p:spPr bwMode="auto">
            <a:xfrm>
              <a:off x="552450" y="-16545"/>
              <a:ext cx="1466850" cy="477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r>
                <a:rPr lang="zh-CN" altLang="en-US" sz="2500" b="1" dirty="0">
                  <a:latin typeface="宋体" panose="02010600030101010101" pitchFamily="2" charset="-122"/>
                  <a:cs typeface="Yuanti SC"/>
                </a:rPr>
                <a:t>巩固练习</a:t>
              </a:r>
            </a:p>
          </p:txBody>
        </p:sp>
        <p:sp>
          <p:nvSpPr>
            <p:cNvPr id="17" name="Freeform 74">
              <a:extLst>
                <a:ext uri="{FF2B5EF4-FFF2-40B4-BE49-F238E27FC236}">
                  <a16:creationId xmlns="" xmlns:a16="http://schemas.microsoft.com/office/drawing/2014/main" id="{85266076-F5DB-4BAE-89B2-CC2E70BFF504}"/>
                </a:ext>
              </a:extLst>
            </p:cNvPr>
            <p:cNvSpPr>
              <a:spLocks noChangeAspect="1" noEditPoints="1"/>
            </p:cNvSpPr>
            <p:nvPr/>
          </p:nvSpPr>
          <p:spPr bwMode="auto">
            <a:xfrm>
              <a:off x="157163" y="58068"/>
              <a:ext cx="360362" cy="319087"/>
            </a:xfrm>
            <a:custGeom>
              <a:avLst/>
              <a:gdLst>
                <a:gd name="T0" fmla="*/ 127 w 167"/>
                <a:gd name="T1" fmla="*/ 22 h 148"/>
                <a:gd name="T2" fmla="*/ 74 w 167"/>
                <a:gd name="T3" fmla="*/ 0 h 148"/>
                <a:gd name="T4" fmla="*/ 0 w 167"/>
                <a:gd name="T5" fmla="*/ 74 h 148"/>
                <a:gd name="T6" fmla="*/ 74 w 167"/>
                <a:gd name="T7" fmla="*/ 148 h 148"/>
                <a:gd name="T8" fmla="*/ 143 w 167"/>
                <a:gd name="T9" fmla="*/ 99 h 148"/>
                <a:gd name="T10" fmla="*/ 70 w 167"/>
                <a:gd name="T11" fmla="*/ 79 h 148"/>
                <a:gd name="T12" fmla="*/ 127 w 167"/>
                <a:gd name="T13" fmla="*/ 22 h 148"/>
                <a:gd name="T14" fmla="*/ 147 w 167"/>
                <a:gd name="T15" fmla="*/ 19 h 148"/>
                <a:gd name="T16" fmla="*/ 93 w 167"/>
                <a:gd name="T17" fmla="*/ 73 h 148"/>
                <a:gd name="T18" fmla="*/ 164 w 167"/>
                <a:gd name="T19" fmla="*/ 92 h 148"/>
                <a:gd name="T20" fmla="*/ 167 w 167"/>
                <a:gd name="T21" fmla="*/ 69 h 148"/>
                <a:gd name="T22" fmla="*/ 147 w 167"/>
                <a:gd name="T23" fmla="*/ 19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7" h="148">
                  <a:moveTo>
                    <a:pt x="127" y="22"/>
                  </a:moveTo>
                  <a:cubicBezTo>
                    <a:pt x="113" y="8"/>
                    <a:pt x="95" y="0"/>
                    <a:pt x="74" y="0"/>
                  </a:cubicBezTo>
                  <a:cubicBezTo>
                    <a:pt x="33" y="0"/>
                    <a:pt x="0" y="33"/>
                    <a:pt x="0" y="74"/>
                  </a:cubicBezTo>
                  <a:cubicBezTo>
                    <a:pt x="0" y="115"/>
                    <a:pt x="33" y="148"/>
                    <a:pt x="74" y="148"/>
                  </a:cubicBezTo>
                  <a:cubicBezTo>
                    <a:pt x="106" y="148"/>
                    <a:pt x="133" y="127"/>
                    <a:pt x="143" y="99"/>
                  </a:cubicBezTo>
                  <a:cubicBezTo>
                    <a:pt x="70" y="79"/>
                    <a:pt x="70" y="79"/>
                    <a:pt x="70" y="79"/>
                  </a:cubicBezTo>
                  <a:lnTo>
                    <a:pt x="127" y="22"/>
                  </a:lnTo>
                  <a:close/>
                  <a:moveTo>
                    <a:pt x="147" y="19"/>
                  </a:moveTo>
                  <a:cubicBezTo>
                    <a:pt x="93" y="73"/>
                    <a:pt x="93" y="73"/>
                    <a:pt x="93" y="73"/>
                  </a:cubicBezTo>
                  <a:cubicBezTo>
                    <a:pt x="164" y="92"/>
                    <a:pt x="164" y="92"/>
                    <a:pt x="164" y="92"/>
                  </a:cubicBezTo>
                  <a:cubicBezTo>
                    <a:pt x="166" y="85"/>
                    <a:pt x="167" y="77"/>
                    <a:pt x="167" y="69"/>
                  </a:cubicBezTo>
                  <a:cubicBezTo>
                    <a:pt x="167" y="50"/>
                    <a:pt x="160" y="32"/>
                    <a:pt x="147" y="19"/>
                  </a:cubicBezTo>
                  <a:close/>
                </a:path>
              </a:pathLst>
            </a:custGeom>
            <a:solidFill>
              <a:schemeClr val="accent3">
                <a:lumMod val="75000"/>
              </a:schemeClr>
            </a:solidFill>
            <a:ln>
              <a:noFill/>
            </a:ln>
          </p:spPr>
          <p:txBody>
            <a:bodyPr/>
            <a:lstStyle/>
            <a:p>
              <a:pPr fontAlgn="auto">
                <a:spcBef>
                  <a:spcPts val="0"/>
                </a:spcBef>
                <a:spcAft>
                  <a:spcPts val="0"/>
                </a:spcAft>
                <a:buFontTx/>
                <a:buNone/>
                <a:defRPr/>
              </a:pPr>
              <a:endParaRPr lang="en-US" dirty="0">
                <a:solidFill>
                  <a:srgbClr val="000000"/>
                </a:solidFill>
                <a:latin typeface="宋体" panose="02010600030101010101" pitchFamily="2" charset="-122"/>
              </a:endParaRPr>
            </a:p>
          </p:txBody>
        </p:sp>
      </p:grpSp>
      <p:sp>
        <p:nvSpPr>
          <p:cNvPr id="6" name="文本框 2">
            <a:extLst>
              <a:ext uri="{FF2B5EF4-FFF2-40B4-BE49-F238E27FC236}">
                <a16:creationId xmlns="" xmlns:a16="http://schemas.microsoft.com/office/drawing/2014/main" id="{A1FDF8B7-6D38-43FE-8CC5-F950CB576E17}"/>
              </a:ext>
            </a:extLst>
          </p:cNvPr>
          <p:cNvSpPr txBox="1">
            <a:spLocks noChangeArrowheads="1"/>
          </p:cNvSpPr>
          <p:nvPr/>
        </p:nvSpPr>
        <p:spPr bwMode="auto">
          <a:xfrm>
            <a:off x="517697" y="1089552"/>
            <a:ext cx="8043507" cy="19390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5000"/>
              </a:lnSpc>
            </a:pPr>
            <a:r>
              <a:rPr lang="en-US" altLang="zh-CN" sz="2400" b="1" dirty="0">
                <a:solidFill>
                  <a:srgbClr val="FF0000"/>
                </a:solidFill>
                <a:latin typeface="+mn-lt"/>
                <a:ea typeface="楷体" panose="02010609060101010101" pitchFamily="49" charset="-122"/>
              </a:rPr>
              <a:t>2</a:t>
            </a:r>
            <a:r>
              <a:rPr lang="en-US" altLang="zh-CN" sz="2400" b="1" dirty="0" smtClean="0">
                <a:solidFill>
                  <a:srgbClr val="FF0000"/>
                </a:solidFill>
                <a:latin typeface="+mn-lt"/>
                <a:ea typeface="楷体" panose="02010609060101010101" pitchFamily="49" charset="-122"/>
              </a:rPr>
              <a:t>. </a:t>
            </a:r>
            <a:r>
              <a:rPr lang="zh-CN" altLang="en-US" sz="2400" b="1" dirty="0" smtClean="0">
                <a:latin typeface="+mn-lt"/>
                <a:ea typeface="楷体" panose="02010609060101010101" pitchFamily="49" charset="-122"/>
              </a:rPr>
              <a:t>如图，△</a:t>
            </a:r>
            <a:r>
              <a:rPr lang="zh-CN" altLang="en-US" sz="2400" b="1" i="1" dirty="0">
                <a:latin typeface="+mn-lt"/>
                <a:ea typeface="楷体" panose="02010609060101010101" pitchFamily="49" charset="-122"/>
              </a:rPr>
              <a:t>ABC</a:t>
            </a:r>
            <a:r>
              <a:rPr lang="zh-CN" altLang="en-US" sz="2400" b="1" dirty="0" smtClean="0">
                <a:latin typeface="+mn-lt"/>
                <a:ea typeface="楷体" panose="02010609060101010101" pitchFamily="49" charset="-122"/>
              </a:rPr>
              <a:t>中，</a:t>
            </a:r>
            <a:r>
              <a:rPr lang="zh-CN" altLang="en-US" sz="2400" b="1" i="1" dirty="0" smtClean="0">
                <a:latin typeface="+mn-lt"/>
                <a:ea typeface="楷体" panose="02010609060101010101" pitchFamily="49" charset="-122"/>
              </a:rPr>
              <a:t>AD</a:t>
            </a:r>
            <a:r>
              <a:rPr lang="zh-CN" altLang="en-US" sz="2400" b="1" dirty="0">
                <a:latin typeface="+mn-lt"/>
                <a:ea typeface="楷体" panose="02010609060101010101" pitchFamily="49" charset="-122"/>
              </a:rPr>
              <a:t>是</a:t>
            </a:r>
            <a:r>
              <a:rPr lang="zh-CN" altLang="en-US" sz="2400" b="1" i="1" dirty="0">
                <a:latin typeface="+mn-lt"/>
                <a:ea typeface="楷体" panose="02010609060101010101" pitchFamily="49" charset="-122"/>
              </a:rPr>
              <a:t>BC</a:t>
            </a:r>
            <a:r>
              <a:rPr lang="zh-CN" altLang="en-US" sz="2400" b="1" dirty="0">
                <a:latin typeface="+mn-lt"/>
                <a:ea typeface="楷体" panose="02010609060101010101" pitchFamily="49" charset="-122"/>
              </a:rPr>
              <a:t>边上的</a:t>
            </a:r>
            <a:r>
              <a:rPr lang="zh-CN" altLang="en-US" sz="2400" b="1" dirty="0" smtClean="0">
                <a:latin typeface="+mn-lt"/>
                <a:ea typeface="楷体" panose="02010609060101010101" pitchFamily="49" charset="-122"/>
              </a:rPr>
              <a:t>高，</a:t>
            </a:r>
            <a:r>
              <a:rPr lang="zh-CN" altLang="en-US" sz="2400" b="1" i="1" dirty="0" smtClean="0">
                <a:latin typeface="+mn-lt"/>
                <a:ea typeface="楷体" panose="02010609060101010101" pitchFamily="49" charset="-122"/>
              </a:rPr>
              <a:t>AE</a:t>
            </a:r>
            <a:r>
              <a:rPr lang="zh-CN" altLang="en-US" sz="2400" b="1" dirty="0" smtClean="0">
                <a:latin typeface="+mn-lt"/>
                <a:ea typeface="楷体" panose="02010609060101010101" pitchFamily="49" charset="-122"/>
              </a:rPr>
              <a:t>、</a:t>
            </a:r>
            <a:r>
              <a:rPr lang="zh-CN" altLang="en-US" sz="2400" b="1" i="1" dirty="0" smtClean="0">
                <a:latin typeface="+mn-lt"/>
                <a:ea typeface="楷体" panose="02010609060101010101" pitchFamily="49" charset="-122"/>
              </a:rPr>
              <a:t>BF</a:t>
            </a:r>
            <a:r>
              <a:rPr lang="zh-CN" altLang="en-US" sz="2400" b="1" dirty="0">
                <a:latin typeface="+mn-lt"/>
                <a:ea typeface="楷体" panose="02010609060101010101" pitchFamily="49" charset="-122"/>
              </a:rPr>
              <a:t>分别是∠</a:t>
            </a:r>
            <a:r>
              <a:rPr lang="zh-CN" altLang="en-US" sz="2400" b="1" i="1" dirty="0">
                <a:latin typeface="+mn-lt"/>
                <a:ea typeface="楷体" panose="02010609060101010101" pitchFamily="49" charset="-122"/>
              </a:rPr>
              <a:t>BAC</a:t>
            </a:r>
            <a:r>
              <a:rPr lang="zh-CN" altLang="en-US" sz="2400" b="1" dirty="0">
                <a:latin typeface="+mn-lt"/>
                <a:ea typeface="楷体" panose="02010609060101010101" pitchFamily="49" charset="-122"/>
              </a:rPr>
              <a:t>、∠</a:t>
            </a:r>
            <a:r>
              <a:rPr lang="zh-CN" altLang="en-US" sz="2400" b="1" i="1" dirty="0">
                <a:latin typeface="+mn-lt"/>
                <a:ea typeface="楷体" panose="02010609060101010101" pitchFamily="49" charset="-122"/>
              </a:rPr>
              <a:t>ABC</a:t>
            </a:r>
            <a:r>
              <a:rPr lang="zh-CN" altLang="en-US" sz="2400" b="1" dirty="0">
                <a:latin typeface="+mn-lt"/>
                <a:ea typeface="楷体" panose="02010609060101010101" pitchFamily="49" charset="-122"/>
              </a:rPr>
              <a:t>的平分</a:t>
            </a:r>
            <a:r>
              <a:rPr lang="zh-CN" altLang="en-US" sz="2400" b="1" dirty="0" smtClean="0">
                <a:latin typeface="+mn-lt"/>
                <a:ea typeface="楷体" panose="02010609060101010101" pitchFamily="49" charset="-122"/>
              </a:rPr>
              <a:t>线，∠</a:t>
            </a:r>
            <a:r>
              <a:rPr lang="zh-CN" altLang="en-US" sz="2400" b="1" i="1" dirty="0">
                <a:latin typeface="+mn-lt"/>
                <a:ea typeface="楷体" panose="02010609060101010101" pitchFamily="49" charset="-122"/>
              </a:rPr>
              <a:t>BAC</a:t>
            </a:r>
            <a:r>
              <a:rPr lang="zh-CN" altLang="en-US" sz="2400" b="1" dirty="0">
                <a:latin typeface="+mn-lt"/>
                <a:ea typeface="楷体" panose="02010609060101010101" pitchFamily="49" charset="-122"/>
              </a:rPr>
              <a:t>=50</a:t>
            </a:r>
            <a:r>
              <a:rPr lang="zh-CN" altLang="en-US" sz="2400" b="1" dirty="0" smtClean="0">
                <a:latin typeface="+mn-lt"/>
                <a:ea typeface="楷体" panose="02010609060101010101" pitchFamily="49" charset="-122"/>
              </a:rPr>
              <a:t>°，∠</a:t>
            </a:r>
            <a:r>
              <a:rPr lang="zh-CN" altLang="en-US" sz="2400" b="1" i="1" dirty="0">
                <a:latin typeface="+mn-lt"/>
                <a:ea typeface="楷体" panose="02010609060101010101" pitchFamily="49" charset="-122"/>
              </a:rPr>
              <a:t>ABC</a:t>
            </a:r>
            <a:r>
              <a:rPr lang="zh-CN" altLang="en-US" sz="2400" b="1" dirty="0">
                <a:latin typeface="+mn-lt"/>
                <a:ea typeface="楷体" panose="02010609060101010101" pitchFamily="49" charset="-122"/>
              </a:rPr>
              <a:t>=60</a:t>
            </a:r>
            <a:r>
              <a:rPr lang="zh-CN" altLang="en-US" sz="2400" b="1" dirty="0" smtClean="0">
                <a:latin typeface="+mn-lt"/>
                <a:ea typeface="楷体" panose="02010609060101010101" pitchFamily="49" charset="-122"/>
              </a:rPr>
              <a:t>°，则</a:t>
            </a:r>
            <a:r>
              <a:rPr lang="zh-CN" altLang="en-US" sz="2400" b="1" dirty="0">
                <a:latin typeface="+mn-lt"/>
                <a:ea typeface="楷体" panose="02010609060101010101" pitchFamily="49" charset="-122"/>
              </a:rPr>
              <a:t>∠</a:t>
            </a:r>
            <a:r>
              <a:rPr lang="zh-CN" altLang="en-US" sz="2400" b="1" i="1" dirty="0">
                <a:latin typeface="+mn-lt"/>
                <a:ea typeface="楷体" panose="02010609060101010101" pitchFamily="49" charset="-122"/>
              </a:rPr>
              <a:t>EAD</a:t>
            </a:r>
            <a:r>
              <a:rPr lang="zh-CN" altLang="en-US" sz="2400" b="1" dirty="0">
                <a:latin typeface="+mn-lt"/>
                <a:ea typeface="楷体" panose="02010609060101010101" pitchFamily="49" charset="-122"/>
              </a:rPr>
              <a:t>+∠</a:t>
            </a:r>
            <a:r>
              <a:rPr lang="zh-CN" altLang="en-US" sz="2400" b="1" i="1" dirty="0">
                <a:latin typeface="+mn-lt"/>
                <a:ea typeface="楷体" panose="02010609060101010101" pitchFamily="49" charset="-122"/>
              </a:rPr>
              <a:t>ACD</a:t>
            </a:r>
            <a:r>
              <a:rPr lang="zh-CN" altLang="en-US" sz="2400" b="1" dirty="0" smtClean="0">
                <a:latin typeface="+mn-lt"/>
                <a:ea typeface="楷体" panose="02010609060101010101" pitchFamily="49" charset="-122"/>
              </a:rPr>
              <a:t>=</a:t>
            </a:r>
            <a:r>
              <a:rPr lang="en-US" altLang="zh-CN" sz="2400" b="1" dirty="0" smtClean="0">
                <a:latin typeface="楷体" panose="02010609060101010101" pitchFamily="49" charset="-122"/>
                <a:ea typeface="楷体" panose="02010609060101010101" pitchFamily="49" charset="-122"/>
              </a:rPr>
              <a:t>(</a:t>
            </a:r>
            <a:r>
              <a:rPr lang="zh-CN" altLang="en-US" sz="2400" b="1" dirty="0">
                <a:latin typeface="楷体" panose="02010609060101010101" pitchFamily="49" charset="-122"/>
                <a:ea typeface="楷体" panose="02010609060101010101" pitchFamily="49" charset="-122"/>
              </a:rPr>
              <a:t>　　</a:t>
            </a:r>
            <a:r>
              <a:rPr lang="en-US" altLang="zh-CN" sz="2400" b="1" dirty="0" smtClean="0">
                <a:latin typeface="楷体" panose="02010609060101010101" pitchFamily="49" charset="-122"/>
                <a:ea typeface="楷体" panose="02010609060101010101" pitchFamily="49" charset="-122"/>
              </a:rPr>
              <a:t>)</a:t>
            </a:r>
            <a:endParaRPr lang="zh-CN" altLang="en-US" sz="2400" b="1" dirty="0">
              <a:latin typeface="楷体" panose="02010609060101010101" pitchFamily="49" charset="-122"/>
              <a:ea typeface="楷体" panose="02010609060101010101" pitchFamily="49" charset="-122"/>
            </a:endParaRPr>
          </a:p>
          <a:p>
            <a:pPr>
              <a:lnSpc>
                <a:spcPct val="125000"/>
              </a:lnSpc>
            </a:pPr>
            <a:r>
              <a:rPr lang="zh-CN" altLang="en-US" sz="2400" b="1" dirty="0" smtClean="0">
                <a:latin typeface="+mn-lt"/>
                <a:ea typeface="楷体" panose="02010609060101010101" pitchFamily="49" charset="-122"/>
              </a:rPr>
              <a:t>      A．75</a:t>
            </a:r>
            <a:r>
              <a:rPr lang="zh-CN" altLang="en-US" sz="2400" b="1" dirty="0">
                <a:latin typeface="+mn-lt"/>
                <a:ea typeface="楷体" panose="02010609060101010101" pitchFamily="49" charset="-122"/>
              </a:rPr>
              <a:t>°	</a:t>
            </a:r>
            <a:r>
              <a:rPr lang="zh-CN" altLang="en-US" sz="2400" b="1" dirty="0" smtClean="0">
                <a:latin typeface="+mn-lt"/>
                <a:ea typeface="楷体" panose="02010609060101010101" pitchFamily="49" charset="-122"/>
              </a:rPr>
              <a:t>      B．80</a:t>
            </a:r>
            <a:r>
              <a:rPr lang="zh-CN" altLang="en-US" sz="2400" b="1" dirty="0">
                <a:latin typeface="+mn-lt"/>
                <a:ea typeface="楷体" panose="02010609060101010101" pitchFamily="49" charset="-122"/>
              </a:rPr>
              <a:t>°	</a:t>
            </a:r>
            <a:r>
              <a:rPr lang="zh-CN" altLang="en-US" sz="2400" b="1" dirty="0" smtClean="0">
                <a:latin typeface="+mn-lt"/>
                <a:ea typeface="楷体" panose="02010609060101010101" pitchFamily="49" charset="-122"/>
              </a:rPr>
              <a:t>      C．85</a:t>
            </a:r>
            <a:r>
              <a:rPr lang="zh-CN" altLang="en-US" sz="2400" b="1" dirty="0">
                <a:latin typeface="+mn-lt"/>
                <a:ea typeface="楷体" panose="02010609060101010101" pitchFamily="49" charset="-122"/>
              </a:rPr>
              <a:t>°	</a:t>
            </a:r>
            <a:r>
              <a:rPr lang="zh-CN" altLang="en-US" sz="2400" b="1" dirty="0" smtClean="0">
                <a:latin typeface="+mn-lt"/>
                <a:ea typeface="楷体" panose="02010609060101010101" pitchFamily="49" charset="-122"/>
              </a:rPr>
              <a:t>       D．90</a:t>
            </a:r>
            <a:r>
              <a:rPr lang="zh-CN" altLang="en-US" sz="2400" b="1" dirty="0">
                <a:latin typeface="+mn-lt"/>
                <a:ea typeface="楷体" panose="02010609060101010101" pitchFamily="49" charset="-122"/>
              </a:rPr>
              <a:t>°</a:t>
            </a:r>
          </a:p>
        </p:txBody>
      </p:sp>
      <p:sp>
        <p:nvSpPr>
          <p:cNvPr id="68625" name="文本框 5">
            <a:extLst>
              <a:ext uri="{FF2B5EF4-FFF2-40B4-BE49-F238E27FC236}">
                <a16:creationId xmlns="" xmlns:a16="http://schemas.microsoft.com/office/drawing/2014/main" id="{6A233D24-8454-43D0-A5B6-E411CD6C448F}"/>
              </a:ext>
            </a:extLst>
          </p:cNvPr>
          <p:cNvSpPr txBox="1">
            <a:spLocks noChangeArrowheads="1"/>
          </p:cNvSpPr>
          <p:nvPr/>
        </p:nvSpPr>
        <p:spPr bwMode="auto">
          <a:xfrm>
            <a:off x="520700" y="3007716"/>
            <a:ext cx="7151688" cy="1631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b="1" dirty="0">
                <a:solidFill>
                  <a:srgbClr val="0000FF"/>
                </a:solidFill>
                <a:latin typeface="黑体" panose="02010609060101010101" pitchFamily="49" charset="-122"/>
                <a:ea typeface="黑体" panose="02010609060101010101" pitchFamily="49" charset="-122"/>
              </a:rPr>
              <a:t>解析：</a:t>
            </a:r>
            <a:r>
              <a:rPr lang="zh-CN" altLang="en-US" sz="2000" b="1" dirty="0">
                <a:latin typeface="+mn-lt"/>
                <a:ea typeface="仿宋" panose="02010609060101010101" pitchFamily="49" charset="-122"/>
              </a:rPr>
              <a:t>∵</a:t>
            </a:r>
            <a:r>
              <a:rPr lang="zh-CN" altLang="en-US" sz="2000" b="1" i="1" dirty="0">
                <a:latin typeface="+mn-lt"/>
                <a:ea typeface="仿宋" panose="02010609060101010101" pitchFamily="49" charset="-122"/>
              </a:rPr>
              <a:t>AD</a:t>
            </a:r>
            <a:r>
              <a:rPr lang="zh-CN" altLang="en-US" sz="2000" b="1" dirty="0">
                <a:latin typeface="+mn-lt"/>
                <a:ea typeface="仿宋" panose="02010609060101010101" pitchFamily="49" charset="-122"/>
              </a:rPr>
              <a:t>是</a:t>
            </a:r>
            <a:r>
              <a:rPr lang="zh-CN" altLang="en-US" sz="2000" b="1" i="1" dirty="0">
                <a:latin typeface="+mn-lt"/>
                <a:ea typeface="仿宋" panose="02010609060101010101" pitchFamily="49" charset="-122"/>
              </a:rPr>
              <a:t>BC</a:t>
            </a:r>
            <a:r>
              <a:rPr lang="zh-CN" altLang="en-US" sz="2000" b="1" dirty="0">
                <a:latin typeface="+mn-lt"/>
                <a:ea typeface="仿宋" panose="02010609060101010101" pitchFamily="49" charset="-122"/>
              </a:rPr>
              <a:t>边上的</a:t>
            </a:r>
            <a:r>
              <a:rPr lang="zh-CN" altLang="en-US" sz="2000" b="1" dirty="0" smtClean="0">
                <a:latin typeface="+mn-lt"/>
                <a:ea typeface="仿宋" panose="02010609060101010101" pitchFamily="49" charset="-122"/>
              </a:rPr>
              <a:t>高，∠</a:t>
            </a:r>
            <a:r>
              <a:rPr lang="zh-CN" altLang="en-US" sz="2000" b="1" i="1" dirty="0">
                <a:latin typeface="+mn-lt"/>
                <a:ea typeface="仿宋" panose="02010609060101010101" pitchFamily="49" charset="-122"/>
              </a:rPr>
              <a:t>ABC</a:t>
            </a:r>
            <a:r>
              <a:rPr lang="zh-CN" altLang="en-US" sz="2000" b="1" dirty="0">
                <a:latin typeface="+mn-lt"/>
                <a:ea typeface="仿宋" panose="02010609060101010101" pitchFamily="49" charset="-122"/>
              </a:rPr>
              <a:t>=60</a:t>
            </a:r>
            <a:r>
              <a:rPr lang="zh-CN" altLang="en-US" sz="2000" b="1" dirty="0" smtClean="0">
                <a:latin typeface="+mn-lt"/>
                <a:ea typeface="仿宋" panose="02010609060101010101" pitchFamily="49" charset="-122"/>
              </a:rPr>
              <a:t>°，∴∠</a:t>
            </a:r>
            <a:r>
              <a:rPr lang="zh-CN" altLang="en-US" sz="2000" b="1" i="1" dirty="0">
                <a:latin typeface="+mn-lt"/>
                <a:ea typeface="仿宋" panose="02010609060101010101" pitchFamily="49" charset="-122"/>
              </a:rPr>
              <a:t>BAD</a:t>
            </a:r>
            <a:r>
              <a:rPr lang="zh-CN" altLang="en-US" sz="2000" b="1" dirty="0">
                <a:latin typeface="+mn-lt"/>
                <a:ea typeface="仿宋" panose="02010609060101010101" pitchFamily="49" charset="-122"/>
              </a:rPr>
              <a:t>=30</a:t>
            </a:r>
            <a:r>
              <a:rPr lang="zh-CN" altLang="en-US" sz="2000" b="1" dirty="0" smtClean="0">
                <a:latin typeface="+mn-lt"/>
                <a:ea typeface="仿宋" panose="02010609060101010101" pitchFamily="49" charset="-122"/>
              </a:rPr>
              <a:t>°，∵∠</a:t>
            </a:r>
            <a:r>
              <a:rPr lang="zh-CN" altLang="en-US" sz="2000" b="1" i="1" dirty="0">
                <a:latin typeface="+mn-lt"/>
                <a:ea typeface="仿宋" panose="02010609060101010101" pitchFamily="49" charset="-122"/>
              </a:rPr>
              <a:t>BAC</a:t>
            </a:r>
            <a:r>
              <a:rPr lang="zh-CN" altLang="en-US" sz="2000" b="1" dirty="0">
                <a:latin typeface="+mn-lt"/>
                <a:ea typeface="仿宋" panose="02010609060101010101" pitchFamily="49" charset="-122"/>
              </a:rPr>
              <a:t>=50</a:t>
            </a:r>
            <a:r>
              <a:rPr lang="zh-CN" altLang="en-US" sz="2000" b="1" dirty="0" smtClean="0">
                <a:latin typeface="+mn-lt"/>
                <a:ea typeface="仿宋" panose="02010609060101010101" pitchFamily="49" charset="-122"/>
              </a:rPr>
              <a:t>°，</a:t>
            </a:r>
            <a:r>
              <a:rPr lang="zh-CN" altLang="en-US" sz="2000" b="1" i="1" dirty="0" smtClean="0">
                <a:latin typeface="+mn-lt"/>
                <a:ea typeface="仿宋" panose="02010609060101010101" pitchFamily="49" charset="-122"/>
              </a:rPr>
              <a:t>AE</a:t>
            </a:r>
            <a:r>
              <a:rPr lang="zh-CN" altLang="en-US" sz="2000" b="1" dirty="0">
                <a:latin typeface="+mn-lt"/>
                <a:ea typeface="仿宋" panose="02010609060101010101" pitchFamily="49" charset="-122"/>
              </a:rPr>
              <a:t>平分∠</a:t>
            </a:r>
            <a:r>
              <a:rPr lang="zh-CN" altLang="en-US" sz="2000" b="1" i="1" dirty="0" smtClean="0">
                <a:latin typeface="+mn-lt"/>
                <a:ea typeface="仿宋" panose="02010609060101010101" pitchFamily="49" charset="-122"/>
              </a:rPr>
              <a:t>BAC</a:t>
            </a:r>
            <a:r>
              <a:rPr lang="zh-CN" altLang="en-US" sz="2000" b="1" dirty="0" smtClean="0">
                <a:latin typeface="+mn-lt"/>
                <a:ea typeface="仿宋" panose="02010609060101010101" pitchFamily="49" charset="-122"/>
              </a:rPr>
              <a:t>，</a:t>
            </a:r>
            <a:endParaRPr lang="en-US" altLang="zh-CN" sz="2000" b="1" dirty="0" smtClean="0">
              <a:latin typeface="+mn-lt"/>
              <a:ea typeface="仿宋" panose="02010609060101010101" pitchFamily="49" charset="-122"/>
            </a:endParaRPr>
          </a:p>
          <a:p>
            <a:r>
              <a:rPr lang="zh-CN" altLang="en-US" sz="2000" b="1" dirty="0" smtClean="0">
                <a:latin typeface="+mn-lt"/>
                <a:ea typeface="仿宋" panose="02010609060101010101" pitchFamily="49" charset="-122"/>
              </a:rPr>
              <a:t>∴∠</a:t>
            </a:r>
            <a:r>
              <a:rPr lang="zh-CN" altLang="en-US" sz="2000" b="1" i="1" dirty="0">
                <a:latin typeface="+mn-lt"/>
                <a:ea typeface="仿宋" panose="02010609060101010101" pitchFamily="49" charset="-122"/>
              </a:rPr>
              <a:t>BAE</a:t>
            </a:r>
            <a:r>
              <a:rPr lang="zh-CN" altLang="en-US" sz="2000" b="1" dirty="0">
                <a:latin typeface="+mn-lt"/>
                <a:ea typeface="仿宋" panose="02010609060101010101" pitchFamily="49" charset="-122"/>
              </a:rPr>
              <a:t>=25</a:t>
            </a:r>
            <a:r>
              <a:rPr lang="zh-CN" altLang="en-US" sz="2000" b="1" dirty="0" smtClean="0">
                <a:latin typeface="+mn-lt"/>
                <a:ea typeface="仿宋" panose="02010609060101010101" pitchFamily="49" charset="-122"/>
              </a:rPr>
              <a:t>°，∴∠</a:t>
            </a:r>
            <a:r>
              <a:rPr lang="zh-CN" altLang="en-US" sz="2000" b="1" i="1" dirty="0">
                <a:latin typeface="+mn-lt"/>
                <a:ea typeface="仿宋" panose="02010609060101010101" pitchFamily="49" charset="-122"/>
              </a:rPr>
              <a:t>DAE</a:t>
            </a:r>
            <a:r>
              <a:rPr lang="zh-CN" altLang="en-US" sz="2000" b="1" dirty="0">
                <a:latin typeface="+mn-lt"/>
                <a:ea typeface="仿宋" panose="02010609060101010101" pitchFamily="49" charset="-122"/>
              </a:rPr>
              <a:t>=30</a:t>
            </a:r>
            <a:r>
              <a:rPr lang="zh-CN" altLang="en-US" sz="2000" b="1" dirty="0" smtClean="0">
                <a:latin typeface="+mn-lt"/>
                <a:ea typeface="仿宋" panose="02010609060101010101" pitchFamily="49" charset="-122"/>
              </a:rPr>
              <a:t>°</a:t>
            </a:r>
            <a:r>
              <a:rPr lang="en-US" altLang="zh-CN" sz="2000" b="1" dirty="0" smtClean="0">
                <a:latin typeface="+mn-lt"/>
                <a:ea typeface="仿宋" panose="02010609060101010101" pitchFamily="49" charset="-122"/>
              </a:rPr>
              <a:t>–</a:t>
            </a:r>
            <a:r>
              <a:rPr lang="zh-CN" altLang="en-US" sz="2000" b="1" dirty="0" smtClean="0">
                <a:latin typeface="+mn-lt"/>
                <a:ea typeface="仿宋" panose="02010609060101010101" pitchFamily="49" charset="-122"/>
              </a:rPr>
              <a:t>25</a:t>
            </a:r>
            <a:r>
              <a:rPr lang="zh-CN" altLang="en-US" sz="2000" b="1" dirty="0">
                <a:latin typeface="+mn-lt"/>
                <a:ea typeface="仿宋" panose="02010609060101010101" pitchFamily="49" charset="-122"/>
              </a:rPr>
              <a:t>°=5</a:t>
            </a:r>
            <a:r>
              <a:rPr lang="zh-CN" altLang="en-US" sz="2000" b="1" dirty="0" smtClean="0">
                <a:latin typeface="+mn-lt"/>
                <a:ea typeface="仿宋" panose="02010609060101010101" pitchFamily="49" charset="-122"/>
              </a:rPr>
              <a:t>°，</a:t>
            </a:r>
            <a:endParaRPr lang="en-US" altLang="zh-CN" sz="2000" b="1" dirty="0" smtClean="0">
              <a:latin typeface="+mn-lt"/>
              <a:ea typeface="仿宋" panose="02010609060101010101" pitchFamily="49" charset="-122"/>
            </a:endParaRPr>
          </a:p>
          <a:p>
            <a:r>
              <a:rPr lang="zh-CN" altLang="en-US" sz="2000" b="1" dirty="0" smtClean="0">
                <a:latin typeface="+mn-lt"/>
                <a:ea typeface="仿宋" panose="02010609060101010101" pitchFamily="49" charset="-122"/>
              </a:rPr>
              <a:t>∵△</a:t>
            </a:r>
            <a:r>
              <a:rPr lang="zh-CN" altLang="en-US" sz="2000" b="1" i="1" dirty="0">
                <a:latin typeface="+mn-lt"/>
                <a:ea typeface="仿宋" panose="02010609060101010101" pitchFamily="49" charset="-122"/>
              </a:rPr>
              <a:t>ABC</a:t>
            </a:r>
            <a:r>
              <a:rPr lang="zh-CN" altLang="en-US" sz="2000" b="1" dirty="0" smtClean="0">
                <a:latin typeface="+mn-lt"/>
                <a:ea typeface="仿宋" panose="02010609060101010101" pitchFamily="49" charset="-122"/>
              </a:rPr>
              <a:t>中，∠</a:t>
            </a:r>
            <a:r>
              <a:rPr lang="zh-CN" altLang="en-US" sz="2000" b="1" i="1" dirty="0">
                <a:latin typeface="+mn-lt"/>
                <a:ea typeface="仿宋" panose="02010609060101010101" pitchFamily="49" charset="-122"/>
              </a:rPr>
              <a:t>C</a:t>
            </a:r>
            <a:r>
              <a:rPr lang="zh-CN" altLang="en-US" sz="2000" b="1" dirty="0">
                <a:latin typeface="+mn-lt"/>
                <a:ea typeface="仿宋" panose="02010609060101010101" pitchFamily="49" charset="-122"/>
              </a:rPr>
              <a:t>=180</a:t>
            </a:r>
            <a:r>
              <a:rPr lang="zh-CN" altLang="en-US" sz="2000" b="1" dirty="0" smtClean="0">
                <a:latin typeface="+mn-lt"/>
                <a:ea typeface="仿宋" panose="02010609060101010101" pitchFamily="49" charset="-122"/>
              </a:rPr>
              <a:t>°</a:t>
            </a:r>
            <a:r>
              <a:rPr lang="en-US" altLang="zh-CN" sz="2000" b="1" dirty="0" smtClean="0">
                <a:latin typeface="+mn-lt"/>
                <a:ea typeface="仿宋" panose="02010609060101010101" pitchFamily="49" charset="-122"/>
              </a:rPr>
              <a:t>–</a:t>
            </a:r>
            <a:r>
              <a:rPr lang="zh-CN" altLang="en-US" sz="2000" b="1" dirty="0" smtClean="0">
                <a:latin typeface="+mn-lt"/>
                <a:ea typeface="仿宋" panose="02010609060101010101" pitchFamily="49" charset="-122"/>
              </a:rPr>
              <a:t>∠</a:t>
            </a:r>
            <a:r>
              <a:rPr lang="zh-CN" altLang="en-US" sz="2000" b="1" i="1" dirty="0">
                <a:latin typeface="+mn-lt"/>
                <a:ea typeface="仿宋" panose="02010609060101010101" pitchFamily="49" charset="-122"/>
              </a:rPr>
              <a:t>ABC</a:t>
            </a:r>
            <a:r>
              <a:rPr lang="en-US" altLang="zh-CN" sz="2000" b="1" dirty="0" smtClean="0">
                <a:latin typeface="+mn-lt"/>
                <a:ea typeface="仿宋" panose="02010609060101010101" pitchFamily="49" charset="-122"/>
              </a:rPr>
              <a:t>–</a:t>
            </a:r>
            <a:r>
              <a:rPr lang="zh-CN" altLang="en-US" sz="2000" b="1" dirty="0" smtClean="0">
                <a:latin typeface="+mn-lt"/>
                <a:ea typeface="仿宋" panose="02010609060101010101" pitchFamily="49" charset="-122"/>
              </a:rPr>
              <a:t>∠</a:t>
            </a:r>
            <a:r>
              <a:rPr lang="zh-CN" altLang="en-US" sz="2000" b="1" i="1" dirty="0">
                <a:latin typeface="+mn-lt"/>
                <a:ea typeface="仿宋" panose="02010609060101010101" pitchFamily="49" charset="-122"/>
              </a:rPr>
              <a:t>BAC</a:t>
            </a:r>
            <a:r>
              <a:rPr lang="zh-CN" altLang="en-US" sz="2000" b="1" dirty="0">
                <a:latin typeface="+mn-lt"/>
                <a:ea typeface="仿宋" panose="02010609060101010101" pitchFamily="49" charset="-122"/>
              </a:rPr>
              <a:t>=70</a:t>
            </a:r>
            <a:r>
              <a:rPr lang="zh-CN" altLang="en-US" sz="2000" b="1" dirty="0" smtClean="0">
                <a:latin typeface="+mn-lt"/>
                <a:ea typeface="仿宋" panose="02010609060101010101" pitchFamily="49" charset="-122"/>
              </a:rPr>
              <a:t>°，∴</a:t>
            </a:r>
            <a:r>
              <a:rPr lang="zh-CN" altLang="en-US" sz="2000" b="1" dirty="0" smtClean="0">
                <a:solidFill>
                  <a:srgbClr val="FF0000"/>
                </a:solidFill>
                <a:latin typeface="+mn-lt"/>
                <a:ea typeface="仿宋" panose="02010609060101010101" pitchFamily="49" charset="-122"/>
              </a:rPr>
              <a:t>∠</a:t>
            </a:r>
            <a:r>
              <a:rPr lang="zh-CN" altLang="en-US" sz="2000" b="1" i="1" dirty="0">
                <a:solidFill>
                  <a:srgbClr val="FF0000"/>
                </a:solidFill>
                <a:latin typeface="+mn-lt"/>
                <a:ea typeface="仿宋" panose="02010609060101010101" pitchFamily="49" charset="-122"/>
              </a:rPr>
              <a:t>EAD</a:t>
            </a:r>
            <a:r>
              <a:rPr lang="zh-CN" altLang="en-US" sz="2000" b="1" dirty="0">
                <a:solidFill>
                  <a:srgbClr val="FF0000"/>
                </a:solidFill>
                <a:latin typeface="+mn-lt"/>
                <a:ea typeface="仿宋" panose="02010609060101010101" pitchFamily="49" charset="-122"/>
              </a:rPr>
              <a:t>+∠</a:t>
            </a:r>
            <a:r>
              <a:rPr lang="zh-CN" altLang="en-US" sz="2000" b="1" i="1" dirty="0">
                <a:solidFill>
                  <a:srgbClr val="FF0000"/>
                </a:solidFill>
                <a:latin typeface="+mn-lt"/>
                <a:ea typeface="仿宋" panose="02010609060101010101" pitchFamily="49" charset="-122"/>
              </a:rPr>
              <a:t>ACD</a:t>
            </a:r>
            <a:r>
              <a:rPr lang="zh-CN" altLang="en-US" sz="2000" b="1" dirty="0">
                <a:solidFill>
                  <a:srgbClr val="FF0000"/>
                </a:solidFill>
                <a:latin typeface="+mn-lt"/>
                <a:ea typeface="仿宋" panose="02010609060101010101" pitchFamily="49" charset="-122"/>
              </a:rPr>
              <a:t>=5°+70°=75</a:t>
            </a:r>
            <a:r>
              <a:rPr lang="zh-CN" altLang="en-US" sz="2000" b="1" dirty="0" smtClean="0">
                <a:solidFill>
                  <a:srgbClr val="FF0000"/>
                </a:solidFill>
                <a:latin typeface="+mn-lt"/>
                <a:ea typeface="仿宋" panose="02010609060101010101" pitchFamily="49" charset="-122"/>
              </a:rPr>
              <a:t>°</a:t>
            </a:r>
            <a:r>
              <a:rPr lang="en-US" altLang="zh-CN" sz="2000" b="1" dirty="0" smtClean="0">
                <a:solidFill>
                  <a:srgbClr val="FF0000"/>
                </a:solidFill>
                <a:latin typeface="+mn-lt"/>
                <a:ea typeface="仿宋" panose="02010609060101010101" pitchFamily="49" charset="-122"/>
              </a:rPr>
              <a:t>.</a:t>
            </a:r>
            <a:endParaRPr lang="zh-CN" altLang="en-US" sz="2000" b="1" dirty="0">
              <a:solidFill>
                <a:srgbClr val="FF0000"/>
              </a:solidFill>
              <a:latin typeface="+mn-lt"/>
              <a:ea typeface="仿宋" panose="02010609060101010101" pitchFamily="49" charset="-122"/>
            </a:endParaRPr>
          </a:p>
        </p:txBody>
      </p:sp>
      <p:sp>
        <p:nvSpPr>
          <p:cNvPr id="68626" name="文本框 2">
            <a:extLst>
              <a:ext uri="{FF2B5EF4-FFF2-40B4-BE49-F238E27FC236}">
                <a16:creationId xmlns="" xmlns:a16="http://schemas.microsoft.com/office/drawing/2014/main" id="{572EE190-2FE4-441A-BA79-25E08E8E36F2}"/>
              </a:ext>
            </a:extLst>
          </p:cNvPr>
          <p:cNvSpPr txBox="1">
            <a:spLocks noChangeArrowheads="1"/>
          </p:cNvSpPr>
          <p:nvPr/>
        </p:nvSpPr>
        <p:spPr bwMode="auto">
          <a:xfrm>
            <a:off x="3414183" y="2059053"/>
            <a:ext cx="40748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400" b="1" dirty="0">
                <a:solidFill>
                  <a:srgbClr val="FF0000"/>
                </a:solidFill>
                <a:latin typeface="+mn-lt"/>
                <a:ea typeface="+mj-ea"/>
              </a:rPr>
              <a:t>A</a:t>
            </a:r>
          </a:p>
        </p:txBody>
      </p:sp>
    </p:spTree>
    <p:extLst>
      <p:ext uri="{BB962C8B-B14F-4D97-AF65-F5344CB8AC3E}">
        <p14:creationId xmlns:p14="http://schemas.microsoft.com/office/powerpoint/2010/main" val="3310730060"/>
      </p:ext>
    </p:extLst>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68625">
                                            <p:txEl>
                                              <p:pRg st="0" end="0"/>
                                            </p:txEl>
                                          </p:spTgt>
                                        </p:tgtEl>
                                        <p:attrNameLst>
                                          <p:attrName>style.visibility</p:attrName>
                                        </p:attrNameLst>
                                      </p:cBhvr>
                                      <p:to>
                                        <p:strVal val="visible"/>
                                      </p:to>
                                    </p:set>
                                    <p:animEffect transition="in" filter="dissolve">
                                      <p:cBhvr>
                                        <p:cTn id="7" dur="500"/>
                                        <p:tgtEl>
                                          <p:spTgt spid="6862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68625">
                                            <p:txEl>
                                              <p:pRg st="1" end="1"/>
                                            </p:txEl>
                                          </p:spTgt>
                                        </p:tgtEl>
                                        <p:attrNameLst>
                                          <p:attrName>style.visibility</p:attrName>
                                        </p:attrNameLst>
                                      </p:cBhvr>
                                      <p:to>
                                        <p:strVal val="visible"/>
                                      </p:to>
                                    </p:set>
                                    <p:animEffect transition="in" filter="dissolve">
                                      <p:cBhvr>
                                        <p:cTn id="12" dur="500"/>
                                        <p:tgtEl>
                                          <p:spTgt spid="6862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68625">
                                            <p:txEl>
                                              <p:pRg st="2" end="2"/>
                                            </p:txEl>
                                          </p:spTgt>
                                        </p:tgtEl>
                                        <p:attrNameLst>
                                          <p:attrName>style.visibility</p:attrName>
                                        </p:attrNameLst>
                                      </p:cBhvr>
                                      <p:to>
                                        <p:strVal val="visible"/>
                                      </p:to>
                                    </p:set>
                                    <p:animEffect transition="in" filter="dissolve">
                                      <p:cBhvr>
                                        <p:cTn id="17" dur="500"/>
                                        <p:tgtEl>
                                          <p:spTgt spid="6862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68626"/>
                                        </p:tgtEl>
                                        <p:attrNameLst>
                                          <p:attrName>style.visibility</p:attrName>
                                        </p:attrNameLst>
                                      </p:cBhvr>
                                      <p:to>
                                        <p:strVal val="visible"/>
                                      </p:to>
                                    </p:set>
                                    <p:animEffect transition="in" filter="checkerboard(across)">
                                      <p:cBhvr>
                                        <p:cTn id="22" dur="500"/>
                                        <p:tgtEl>
                                          <p:spTgt spid="686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625" grpId="0" build="p"/>
      <p:bldP spid="68626"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3" name="Rectangle 46">
            <a:extLst>
              <a:ext uri="{FF2B5EF4-FFF2-40B4-BE49-F238E27FC236}">
                <a16:creationId xmlns="" xmlns:a16="http://schemas.microsoft.com/office/drawing/2014/main" id="{9923D3F0-434F-45A3-8D17-BC208AAF01AC}"/>
              </a:ext>
            </a:extLst>
          </p:cNvPr>
          <p:cNvSpPr>
            <a:spLocks noChangeArrowheads="1"/>
          </p:cNvSpPr>
          <p:nvPr/>
        </p:nvSpPr>
        <p:spPr bwMode="auto">
          <a:xfrm>
            <a:off x="812800" y="1139926"/>
            <a:ext cx="7924800" cy="3416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indent="200025">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lnSpc>
                <a:spcPct val="150000"/>
              </a:lnSpc>
            </a:pPr>
            <a:r>
              <a:rPr lang="en-US" altLang="zh-CN" sz="2400" b="1" dirty="0">
                <a:solidFill>
                  <a:srgbClr val="FF0000"/>
                </a:solidFill>
                <a:latin typeface="+mn-lt"/>
                <a:ea typeface="楷体" panose="02010609060101010101" pitchFamily="49" charset="-122"/>
              </a:rPr>
              <a:t>1</a:t>
            </a:r>
            <a:r>
              <a:rPr lang="zh-CN" altLang="en-US" sz="2400" b="1" dirty="0">
                <a:solidFill>
                  <a:srgbClr val="FF0000"/>
                </a:solidFill>
                <a:latin typeface="+mn-lt"/>
                <a:ea typeface="楷体" panose="02010609060101010101" pitchFamily="49" charset="-122"/>
              </a:rPr>
              <a:t>．</a:t>
            </a:r>
            <a:r>
              <a:rPr lang="zh-CN" altLang="en-US" sz="2400" b="1" dirty="0">
                <a:latin typeface="+mn-lt"/>
                <a:ea typeface="楷体" panose="02010609060101010101" pitchFamily="49" charset="-122"/>
              </a:rPr>
              <a:t>下列说法正确的</a:t>
            </a:r>
            <a:r>
              <a:rPr lang="zh-CN" altLang="en-US" sz="2400" b="1" dirty="0" smtClean="0">
                <a:latin typeface="+mn-lt"/>
                <a:ea typeface="楷体" panose="02010609060101010101" pitchFamily="49" charset="-122"/>
              </a:rPr>
              <a:t>是</a:t>
            </a:r>
            <a:r>
              <a:rPr lang="en-US" altLang="zh-CN" sz="2400" b="1" dirty="0" smtClean="0">
                <a:latin typeface="楷体" panose="02010609060101010101" pitchFamily="49" charset="-122"/>
                <a:ea typeface="楷体" panose="02010609060101010101" pitchFamily="49" charset="-122"/>
              </a:rPr>
              <a:t>(</a:t>
            </a:r>
            <a:r>
              <a:rPr lang="zh-CN" altLang="en-US" sz="2400" b="1" dirty="0">
                <a:latin typeface="楷体" panose="02010609060101010101" pitchFamily="49" charset="-122"/>
                <a:ea typeface="楷体" panose="02010609060101010101" pitchFamily="49" charset="-122"/>
              </a:rPr>
              <a:t>　　</a:t>
            </a:r>
            <a:r>
              <a:rPr lang="en-US" altLang="zh-CN" sz="2400" b="1" dirty="0" smtClean="0">
                <a:latin typeface="楷体" panose="02010609060101010101" pitchFamily="49" charset="-122"/>
                <a:ea typeface="楷体" panose="02010609060101010101" pitchFamily="49" charset="-122"/>
              </a:rPr>
              <a:t>)</a:t>
            </a:r>
            <a:endParaRPr lang="zh-CN" altLang="en-US" sz="2400" b="1" dirty="0">
              <a:latin typeface="楷体" panose="02010609060101010101" pitchFamily="49" charset="-122"/>
              <a:ea typeface="楷体" panose="02010609060101010101" pitchFamily="49" charset="-122"/>
            </a:endParaRPr>
          </a:p>
          <a:p>
            <a:pPr eaLnBrk="0" hangingPunct="0">
              <a:lnSpc>
                <a:spcPct val="150000"/>
              </a:lnSpc>
            </a:pPr>
            <a:r>
              <a:rPr lang="en-US" altLang="zh-CN" sz="2400" b="1" dirty="0">
                <a:latin typeface="+mn-lt"/>
                <a:ea typeface="楷体" panose="02010609060101010101" pitchFamily="49" charset="-122"/>
              </a:rPr>
              <a:t>A</a:t>
            </a:r>
            <a:r>
              <a:rPr lang="zh-CN" altLang="en-US" sz="2400" b="1" dirty="0">
                <a:latin typeface="+mn-lt"/>
                <a:ea typeface="楷体" panose="02010609060101010101" pitchFamily="49" charset="-122"/>
              </a:rPr>
              <a:t>．三角形三条高都在三角形内    </a:t>
            </a:r>
            <a:endParaRPr lang="en-US" altLang="zh-CN" sz="2400" b="1" dirty="0">
              <a:latin typeface="+mn-lt"/>
              <a:ea typeface="楷体" panose="02010609060101010101" pitchFamily="49" charset="-122"/>
            </a:endParaRPr>
          </a:p>
          <a:p>
            <a:pPr eaLnBrk="0" hangingPunct="0">
              <a:lnSpc>
                <a:spcPct val="150000"/>
              </a:lnSpc>
            </a:pPr>
            <a:r>
              <a:rPr lang="en-US" altLang="zh-CN" sz="2400" b="1" dirty="0">
                <a:latin typeface="+mn-lt"/>
                <a:ea typeface="楷体" panose="02010609060101010101" pitchFamily="49" charset="-122"/>
              </a:rPr>
              <a:t>B</a:t>
            </a:r>
            <a:r>
              <a:rPr lang="zh-CN" altLang="en-US" sz="2400" b="1" dirty="0">
                <a:latin typeface="+mn-lt"/>
                <a:ea typeface="楷体" panose="02010609060101010101" pitchFamily="49" charset="-122"/>
              </a:rPr>
              <a:t>．三角形三条中线相交于一点</a:t>
            </a:r>
          </a:p>
          <a:p>
            <a:pPr eaLnBrk="0" hangingPunct="0">
              <a:lnSpc>
                <a:spcPct val="150000"/>
              </a:lnSpc>
            </a:pPr>
            <a:r>
              <a:rPr lang="en-US" altLang="zh-CN" sz="2400" b="1" dirty="0">
                <a:latin typeface="+mn-lt"/>
                <a:ea typeface="楷体" panose="02010609060101010101" pitchFamily="49" charset="-122"/>
              </a:rPr>
              <a:t>C</a:t>
            </a:r>
            <a:r>
              <a:rPr lang="zh-CN" altLang="en-US" sz="2400" b="1" dirty="0">
                <a:latin typeface="+mn-lt"/>
                <a:ea typeface="楷体" panose="02010609060101010101" pitchFamily="49" charset="-122"/>
              </a:rPr>
              <a:t>．三角形的三条角平分线可能在三角形</a:t>
            </a:r>
            <a:r>
              <a:rPr lang="zh-CN" altLang="en-US" sz="2400" b="1" dirty="0" smtClean="0">
                <a:latin typeface="+mn-lt"/>
                <a:ea typeface="楷体" panose="02010609060101010101" pitchFamily="49" charset="-122"/>
              </a:rPr>
              <a:t>内，也</a:t>
            </a:r>
            <a:r>
              <a:rPr lang="zh-CN" altLang="en-US" sz="2400" b="1" dirty="0">
                <a:latin typeface="+mn-lt"/>
                <a:ea typeface="楷体" panose="02010609060101010101" pitchFamily="49" charset="-122"/>
              </a:rPr>
              <a:t>可</a:t>
            </a:r>
          </a:p>
          <a:p>
            <a:pPr eaLnBrk="0" hangingPunct="0">
              <a:lnSpc>
                <a:spcPct val="150000"/>
              </a:lnSpc>
            </a:pPr>
            <a:r>
              <a:rPr lang="zh-CN" altLang="en-US" sz="2400" b="1" dirty="0">
                <a:latin typeface="+mn-lt"/>
                <a:ea typeface="楷体" panose="02010609060101010101" pitchFamily="49" charset="-122"/>
              </a:rPr>
              <a:t>      能在三角形外</a:t>
            </a:r>
          </a:p>
          <a:p>
            <a:pPr eaLnBrk="0" hangingPunct="0">
              <a:lnSpc>
                <a:spcPct val="150000"/>
              </a:lnSpc>
            </a:pPr>
            <a:r>
              <a:rPr lang="en-US" altLang="zh-CN" sz="2400" b="1" dirty="0">
                <a:latin typeface="+mn-lt"/>
                <a:ea typeface="楷体" panose="02010609060101010101" pitchFamily="49" charset="-122"/>
              </a:rPr>
              <a:t>D</a:t>
            </a:r>
            <a:r>
              <a:rPr lang="zh-CN" altLang="en-US" sz="2400" b="1" dirty="0">
                <a:latin typeface="+mn-lt"/>
                <a:ea typeface="楷体" panose="02010609060101010101" pitchFamily="49" charset="-122"/>
              </a:rPr>
              <a:t>．三角形的角平分线是射线</a:t>
            </a:r>
          </a:p>
        </p:txBody>
      </p:sp>
      <p:sp>
        <p:nvSpPr>
          <p:cNvPr id="47" name="Text Box 53">
            <a:extLst>
              <a:ext uri="{FF2B5EF4-FFF2-40B4-BE49-F238E27FC236}">
                <a16:creationId xmlns="" xmlns:a16="http://schemas.microsoft.com/office/drawing/2014/main" id="{7AFA4D2C-708B-4859-B152-9898AF59A66B}"/>
              </a:ext>
            </a:extLst>
          </p:cNvPr>
          <p:cNvSpPr txBox="1">
            <a:spLocks noChangeArrowheads="1"/>
          </p:cNvSpPr>
          <p:nvPr/>
        </p:nvSpPr>
        <p:spPr bwMode="auto">
          <a:xfrm>
            <a:off x="4236780" y="1312334"/>
            <a:ext cx="5143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400" b="1" dirty="0">
                <a:solidFill>
                  <a:srgbClr val="FF0000"/>
                </a:solidFill>
                <a:latin typeface="Times New Roman" panose="02020603050405020304" pitchFamily="18" charset="0"/>
              </a:rPr>
              <a:t>B</a:t>
            </a:r>
            <a:endParaRPr lang="en-US" altLang="zh-CN" sz="2400" b="1" dirty="0">
              <a:solidFill>
                <a:srgbClr val="FF0000"/>
              </a:solidFill>
              <a:latin typeface="Times New Roman" panose="02020603050405020304" pitchFamily="18" charset="0"/>
              <a:cs typeface="Times New Roman" panose="02020603050405020304" pitchFamily="18" charset="0"/>
            </a:endParaRPr>
          </a:p>
        </p:txBody>
      </p:sp>
      <p:sp>
        <p:nvSpPr>
          <p:cNvPr id="69635" name="Rectangle 48">
            <a:extLst>
              <a:ext uri="{FF2B5EF4-FFF2-40B4-BE49-F238E27FC236}">
                <a16:creationId xmlns="" xmlns:a16="http://schemas.microsoft.com/office/drawing/2014/main" id="{92F815C9-F7FE-430C-9883-6C61ACFB8524}"/>
              </a:ext>
            </a:extLst>
          </p:cNvPr>
          <p:cNvSpPr>
            <a:spLocks noChangeArrowheads="1"/>
          </p:cNvSpPr>
          <p:nvPr/>
        </p:nvSpPr>
        <p:spPr bwMode="auto">
          <a:xfrm>
            <a:off x="1249363" y="1255713"/>
            <a:ext cx="311150" cy="107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endParaRPr lang="zh-CN" altLang="en-US" sz="100"/>
          </a:p>
        </p:txBody>
      </p:sp>
      <p:grpSp>
        <p:nvGrpSpPr>
          <p:cNvPr id="69636" name="组合 2">
            <a:extLst>
              <a:ext uri="{FF2B5EF4-FFF2-40B4-BE49-F238E27FC236}">
                <a16:creationId xmlns="" xmlns:a16="http://schemas.microsoft.com/office/drawing/2014/main" id="{FA37AAA0-C3A2-49FA-87DA-FB23DEC2A873}"/>
              </a:ext>
            </a:extLst>
          </p:cNvPr>
          <p:cNvGrpSpPr>
            <a:grpSpLocks/>
          </p:cNvGrpSpPr>
          <p:nvPr/>
        </p:nvGrpSpPr>
        <p:grpSpPr bwMode="auto">
          <a:xfrm>
            <a:off x="-3546" y="-46429"/>
            <a:ext cx="1868170" cy="476924"/>
            <a:chOff x="263" y="110"/>
            <a:chExt cx="2942" cy="753"/>
          </a:xfrm>
        </p:grpSpPr>
        <p:sp>
          <p:nvSpPr>
            <p:cNvPr id="69637" name="文本框 20">
              <a:extLst>
                <a:ext uri="{FF2B5EF4-FFF2-40B4-BE49-F238E27FC236}">
                  <a16:creationId xmlns="" xmlns:a16="http://schemas.microsoft.com/office/drawing/2014/main" id="{303D506B-B434-45CE-856B-E0D081BF5B2B}"/>
                </a:ext>
              </a:extLst>
            </p:cNvPr>
            <p:cNvSpPr txBox="1">
              <a:spLocks noChangeArrowheads="1"/>
            </p:cNvSpPr>
            <p:nvPr/>
          </p:nvSpPr>
          <p:spPr bwMode="auto">
            <a:xfrm>
              <a:off x="895" y="110"/>
              <a:ext cx="2310" cy="7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r>
                <a:rPr lang="zh-CN" altLang="en-US" sz="2500" b="1" dirty="0">
                  <a:latin typeface="宋体" panose="02010600030101010101" pitchFamily="2" charset="-122"/>
                  <a:cs typeface="Yuanti SC"/>
                </a:rPr>
                <a:t>课堂检测</a:t>
              </a:r>
            </a:p>
          </p:txBody>
        </p:sp>
        <p:grpSp>
          <p:nvGrpSpPr>
            <p:cNvPr id="69638" name="组合 1">
              <a:extLst>
                <a:ext uri="{FF2B5EF4-FFF2-40B4-BE49-F238E27FC236}">
                  <a16:creationId xmlns="" xmlns:a16="http://schemas.microsoft.com/office/drawing/2014/main" id="{D75F86D0-B35F-4C8C-9827-F56E2EEAA3CC}"/>
                </a:ext>
              </a:extLst>
            </p:cNvPr>
            <p:cNvGrpSpPr>
              <a:grpSpLocks/>
            </p:cNvGrpSpPr>
            <p:nvPr/>
          </p:nvGrpSpPr>
          <p:grpSpPr bwMode="auto">
            <a:xfrm>
              <a:off x="263" y="268"/>
              <a:ext cx="2878" cy="595"/>
              <a:chOff x="248" y="159"/>
              <a:chExt cx="2878" cy="595"/>
            </a:xfrm>
          </p:grpSpPr>
          <p:cxnSp>
            <p:nvCxnSpPr>
              <p:cNvPr id="20" name="直线连接符 19">
                <a:extLst>
                  <a:ext uri="{FF2B5EF4-FFF2-40B4-BE49-F238E27FC236}">
                    <a16:creationId xmlns="" xmlns:a16="http://schemas.microsoft.com/office/drawing/2014/main" id="{AD824EA1-A14B-4E86-9D78-EC2B4697CEF2}"/>
                  </a:ext>
                </a:extLst>
              </p:cNvPr>
              <p:cNvCxnSpPr/>
              <p:nvPr/>
            </p:nvCxnSpPr>
            <p:spPr>
              <a:xfrm flipV="1">
                <a:off x="248" y="754"/>
                <a:ext cx="2878" cy="0"/>
              </a:xfrm>
              <a:prstGeom prst="line">
                <a:avLst/>
              </a:prstGeom>
              <a:ln>
                <a:solidFill>
                  <a:srgbClr val="00B050"/>
                </a:solidFill>
              </a:ln>
            </p:spPr>
            <p:style>
              <a:lnRef idx="2">
                <a:schemeClr val="accent1"/>
              </a:lnRef>
              <a:fillRef idx="0">
                <a:schemeClr val="accent1"/>
              </a:fillRef>
              <a:effectRef idx="1">
                <a:schemeClr val="accent1"/>
              </a:effectRef>
              <a:fontRef idx="minor">
                <a:schemeClr val="tx1"/>
              </a:fontRef>
            </p:style>
          </p:cxnSp>
          <p:sp>
            <p:nvSpPr>
              <p:cNvPr id="22" name="Freeform 74">
                <a:extLst>
                  <a:ext uri="{FF2B5EF4-FFF2-40B4-BE49-F238E27FC236}">
                    <a16:creationId xmlns="" xmlns:a16="http://schemas.microsoft.com/office/drawing/2014/main" id="{DD43E4E1-DB84-48C4-A81D-3B2DCE69A301}"/>
                  </a:ext>
                </a:extLst>
              </p:cNvPr>
              <p:cNvSpPr>
                <a:spLocks noChangeAspect="1" noEditPoints="1"/>
              </p:cNvSpPr>
              <p:nvPr/>
            </p:nvSpPr>
            <p:spPr bwMode="auto">
              <a:xfrm>
                <a:off x="360" y="159"/>
                <a:ext cx="568" cy="501"/>
              </a:xfrm>
              <a:custGeom>
                <a:avLst/>
                <a:gdLst>
                  <a:gd name="T0" fmla="*/ 127 w 167"/>
                  <a:gd name="T1" fmla="*/ 22 h 148"/>
                  <a:gd name="T2" fmla="*/ 74 w 167"/>
                  <a:gd name="T3" fmla="*/ 0 h 148"/>
                  <a:gd name="T4" fmla="*/ 0 w 167"/>
                  <a:gd name="T5" fmla="*/ 74 h 148"/>
                  <a:gd name="T6" fmla="*/ 74 w 167"/>
                  <a:gd name="T7" fmla="*/ 148 h 148"/>
                  <a:gd name="T8" fmla="*/ 143 w 167"/>
                  <a:gd name="T9" fmla="*/ 99 h 148"/>
                  <a:gd name="T10" fmla="*/ 70 w 167"/>
                  <a:gd name="T11" fmla="*/ 79 h 148"/>
                  <a:gd name="T12" fmla="*/ 127 w 167"/>
                  <a:gd name="T13" fmla="*/ 22 h 148"/>
                  <a:gd name="T14" fmla="*/ 147 w 167"/>
                  <a:gd name="T15" fmla="*/ 19 h 148"/>
                  <a:gd name="T16" fmla="*/ 93 w 167"/>
                  <a:gd name="T17" fmla="*/ 73 h 148"/>
                  <a:gd name="T18" fmla="*/ 164 w 167"/>
                  <a:gd name="T19" fmla="*/ 92 h 148"/>
                  <a:gd name="T20" fmla="*/ 167 w 167"/>
                  <a:gd name="T21" fmla="*/ 69 h 148"/>
                  <a:gd name="T22" fmla="*/ 147 w 167"/>
                  <a:gd name="T23" fmla="*/ 19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7" h="148">
                    <a:moveTo>
                      <a:pt x="127" y="22"/>
                    </a:moveTo>
                    <a:cubicBezTo>
                      <a:pt x="113" y="8"/>
                      <a:pt x="95" y="0"/>
                      <a:pt x="74" y="0"/>
                    </a:cubicBezTo>
                    <a:cubicBezTo>
                      <a:pt x="33" y="0"/>
                      <a:pt x="0" y="33"/>
                      <a:pt x="0" y="74"/>
                    </a:cubicBezTo>
                    <a:cubicBezTo>
                      <a:pt x="0" y="115"/>
                      <a:pt x="33" y="148"/>
                      <a:pt x="74" y="148"/>
                    </a:cubicBezTo>
                    <a:cubicBezTo>
                      <a:pt x="106" y="148"/>
                      <a:pt x="133" y="127"/>
                      <a:pt x="143" y="99"/>
                    </a:cubicBezTo>
                    <a:cubicBezTo>
                      <a:pt x="70" y="79"/>
                      <a:pt x="70" y="79"/>
                      <a:pt x="70" y="79"/>
                    </a:cubicBezTo>
                    <a:lnTo>
                      <a:pt x="127" y="22"/>
                    </a:lnTo>
                    <a:close/>
                    <a:moveTo>
                      <a:pt x="147" y="19"/>
                    </a:moveTo>
                    <a:cubicBezTo>
                      <a:pt x="93" y="73"/>
                      <a:pt x="93" y="73"/>
                      <a:pt x="93" y="73"/>
                    </a:cubicBezTo>
                    <a:cubicBezTo>
                      <a:pt x="164" y="92"/>
                      <a:pt x="164" y="92"/>
                      <a:pt x="164" y="92"/>
                    </a:cubicBezTo>
                    <a:cubicBezTo>
                      <a:pt x="166" y="85"/>
                      <a:pt x="167" y="77"/>
                      <a:pt x="167" y="69"/>
                    </a:cubicBezTo>
                    <a:cubicBezTo>
                      <a:pt x="167" y="50"/>
                      <a:pt x="160" y="32"/>
                      <a:pt x="147" y="19"/>
                    </a:cubicBezTo>
                    <a:close/>
                  </a:path>
                </a:pathLst>
              </a:custGeom>
              <a:solidFill>
                <a:schemeClr val="accent3">
                  <a:lumMod val="75000"/>
                </a:schemeClr>
              </a:solidFill>
              <a:ln>
                <a:noFill/>
              </a:ln>
            </p:spPr>
            <p:txBody>
              <a:bodyPr/>
              <a:lstStyle/>
              <a:p>
                <a:pPr fontAlgn="auto">
                  <a:spcBef>
                    <a:spcPts val="0"/>
                  </a:spcBef>
                  <a:spcAft>
                    <a:spcPts val="0"/>
                  </a:spcAft>
                  <a:buFontTx/>
                  <a:buNone/>
                  <a:defRPr/>
                </a:pPr>
                <a:endParaRPr lang="en-US" dirty="0">
                  <a:solidFill>
                    <a:srgbClr val="000000"/>
                  </a:solidFill>
                  <a:latin typeface="宋体" panose="02010600030101010101" pitchFamily="2" charset="-122"/>
                </a:endParaRPr>
              </a:p>
            </p:txBody>
          </p:sp>
        </p:grpSp>
      </p:grpSp>
      <p:grpSp>
        <p:nvGrpSpPr>
          <p:cNvPr id="69641" name="组合 3">
            <a:extLst>
              <a:ext uri="{FF2B5EF4-FFF2-40B4-BE49-F238E27FC236}">
                <a16:creationId xmlns="" xmlns:a16="http://schemas.microsoft.com/office/drawing/2014/main" id="{AE763ABA-0FCD-4DEA-B12E-64247F22621C}"/>
              </a:ext>
            </a:extLst>
          </p:cNvPr>
          <p:cNvGrpSpPr>
            <a:grpSpLocks/>
          </p:cNvGrpSpPr>
          <p:nvPr/>
        </p:nvGrpSpPr>
        <p:grpSpPr bwMode="auto">
          <a:xfrm>
            <a:off x="3319854" y="554561"/>
            <a:ext cx="2480310" cy="494331"/>
            <a:chOff x="5083" y="1100"/>
            <a:chExt cx="3905" cy="778"/>
          </a:xfrm>
        </p:grpSpPr>
        <p:grpSp>
          <p:nvGrpSpPr>
            <p:cNvPr id="69642" name="组合 1">
              <a:extLst>
                <a:ext uri="{FF2B5EF4-FFF2-40B4-BE49-F238E27FC236}">
                  <a16:creationId xmlns="" xmlns:a16="http://schemas.microsoft.com/office/drawing/2014/main" id="{8E7BC5CE-C7F3-4EC3-BD5E-8C10651754BD}"/>
                </a:ext>
              </a:extLst>
            </p:cNvPr>
            <p:cNvGrpSpPr>
              <a:grpSpLocks noChangeAspect="1"/>
            </p:cNvGrpSpPr>
            <p:nvPr/>
          </p:nvGrpSpPr>
          <p:grpSpPr bwMode="auto">
            <a:xfrm>
              <a:off x="5138" y="1168"/>
              <a:ext cx="3797" cy="710"/>
              <a:chOff x="3564387" y="597378"/>
              <a:chExt cx="2247990" cy="419195"/>
            </a:xfrm>
          </p:grpSpPr>
          <p:sp>
            <p:nvSpPr>
              <p:cNvPr id="26" name="缺角矩形 25">
                <a:extLst>
                  <a:ext uri="{FF2B5EF4-FFF2-40B4-BE49-F238E27FC236}">
                    <a16:creationId xmlns="" xmlns:a16="http://schemas.microsoft.com/office/drawing/2014/main" id="{5811F8C2-0E82-48F5-8D16-1B12A81482ED}"/>
                  </a:ext>
                </a:extLst>
              </p:cNvPr>
              <p:cNvSpPr/>
              <p:nvPr/>
            </p:nvSpPr>
            <p:spPr>
              <a:xfrm rot="3000000">
                <a:off x="4021527" y="597147"/>
                <a:ext cx="418939" cy="418764"/>
              </a:xfrm>
              <a:prstGeom prst="plaque">
                <a:avLst/>
              </a:prstGeom>
              <a:solidFill>
                <a:schemeClr val="accent5">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sz="2500"/>
              </a:p>
            </p:txBody>
          </p:sp>
          <p:sp>
            <p:nvSpPr>
              <p:cNvPr id="27" name="缺角矩形 26">
                <a:extLst>
                  <a:ext uri="{FF2B5EF4-FFF2-40B4-BE49-F238E27FC236}">
                    <a16:creationId xmlns="" xmlns:a16="http://schemas.microsoft.com/office/drawing/2014/main" id="{807F59F8-4468-4874-A6D3-B08928D7A548}"/>
                  </a:ext>
                </a:extLst>
              </p:cNvPr>
              <p:cNvSpPr/>
              <p:nvPr/>
            </p:nvSpPr>
            <p:spPr>
              <a:xfrm rot="3000000">
                <a:off x="4478764" y="597147"/>
                <a:ext cx="418939" cy="418763"/>
              </a:xfrm>
              <a:prstGeom prst="plaque">
                <a:avLst/>
              </a:prstGeom>
              <a:solidFill>
                <a:schemeClr val="accent3">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sz="2500"/>
              </a:p>
            </p:txBody>
          </p:sp>
          <p:sp>
            <p:nvSpPr>
              <p:cNvPr id="28" name="缺角矩形 27">
                <a:extLst>
                  <a:ext uri="{FF2B5EF4-FFF2-40B4-BE49-F238E27FC236}">
                    <a16:creationId xmlns="" xmlns:a16="http://schemas.microsoft.com/office/drawing/2014/main" id="{38CDCADF-AB55-4D64-90F4-A659DC502E0C}"/>
                  </a:ext>
                </a:extLst>
              </p:cNvPr>
              <p:cNvSpPr/>
              <p:nvPr/>
            </p:nvSpPr>
            <p:spPr>
              <a:xfrm rot="3000000">
                <a:off x="4936001" y="597147"/>
                <a:ext cx="418939" cy="418764"/>
              </a:xfrm>
              <a:prstGeom prst="plaque">
                <a:avLst/>
              </a:prstGeom>
              <a:solidFill>
                <a:srgbClr val="00B050"/>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sz="2500"/>
              </a:p>
            </p:txBody>
          </p:sp>
          <p:sp>
            <p:nvSpPr>
              <p:cNvPr id="29" name="缺角矩形 28">
                <a:extLst>
                  <a:ext uri="{FF2B5EF4-FFF2-40B4-BE49-F238E27FC236}">
                    <a16:creationId xmlns="" xmlns:a16="http://schemas.microsoft.com/office/drawing/2014/main" id="{517787CB-02DE-4AB8-B127-023DE85281EA}"/>
                  </a:ext>
                </a:extLst>
              </p:cNvPr>
              <p:cNvSpPr/>
              <p:nvPr/>
            </p:nvSpPr>
            <p:spPr>
              <a:xfrm rot="3000000">
                <a:off x="3564290" y="597147"/>
                <a:ext cx="418939" cy="418763"/>
              </a:xfrm>
              <a:prstGeom prst="plaque">
                <a:avLst/>
              </a:prstGeom>
              <a:solidFill>
                <a:schemeClr val="accent2">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sz="2500"/>
              </a:p>
            </p:txBody>
          </p:sp>
          <p:sp>
            <p:nvSpPr>
              <p:cNvPr id="30" name="缺角矩形 29">
                <a:extLst>
                  <a:ext uri="{FF2B5EF4-FFF2-40B4-BE49-F238E27FC236}">
                    <a16:creationId xmlns="" xmlns:a16="http://schemas.microsoft.com/office/drawing/2014/main" id="{77E0670B-0024-4057-8B85-D7E8DEF21A42}"/>
                  </a:ext>
                </a:extLst>
              </p:cNvPr>
              <p:cNvSpPr/>
              <p:nvPr/>
            </p:nvSpPr>
            <p:spPr>
              <a:xfrm rot="3000000">
                <a:off x="5393237" y="597147"/>
                <a:ext cx="418939" cy="418763"/>
              </a:xfrm>
              <a:prstGeom prst="plaque">
                <a:avLst/>
              </a:prstGeom>
              <a:solidFill>
                <a:schemeClr val="accent3">
                  <a:lumMod val="50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sz="2500"/>
              </a:p>
            </p:txBody>
          </p:sp>
        </p:grpSp>
        <p:sp>
          <p:nvSpPr>
            <p:cNvPr id="69648" name="TextBox 15">
              <a:extLst>
                <a:ext uri="{FF2B5EF4-FFF2-40B4-BE49-F238E27FC236}">
                  <a16:creationId xmlns="" xmlns:a16="http://schemas.microsoft.com/office/drawing/2014/main" id="{CB16F3D0-88EE-46CB-A256-BC44D90D76D0}"/>
                </a:ext>
              </a:extLst>
            </p:cNvPr>
            <p:cNvSpPr txBox="1">
              <a:spLocks noChangeArrowheads="1"/>
            </p:cNvSpPr>
            <p:nvPr/>
          </p:nvSpPr>
          <p:spPr bwMode="auto">
            <a:xfrm>
              <a:off x="5083" y="1100"/>
              <a:ext cx="3905" cy="7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dist" eaLnBrk="0" hangingPunct="0"/>
              <a:r>
                <a:rPr lang="zh-CN" altLang="en-US" sz="2500" b="1">
                  <a:solidFill>
                    <a:schemeClr val="bg1"/>
                  </a:solidFill>
                </a:rPr>
                <a:t>基础巩固题</a:t>
              </a:r>
              <a:endParaRPr lang="en-US" altLang="zh-CN" sz="2500" b="1">
                <a:solidFill>
                  <a:schemeClr val="bg1"/>
                </a:solidFill>
              </a:endParaRPr>
            </a:p>
          </p:txBody>
        </p:sp>
      </p:gr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5" presetClass="entr" presetSubtype="0" fill="hold" grpId="0" nodeType="clickEffect">
                                  <p:stCondLst>
                                    <p:cond delay="0"/>
                                  </p:stCondLst>
                                  <p:childTnLst>
                                    <p:set>
                                      <p:cBhvr>
                                        <p:cTn id="6" dur="1" fill="hold">
                                          <p:stCondLst>
                                            <p:cond delay="0"/>
                                          </p:stCondLst>
                                        </p:cTn>
                                        <p:tgtEl>
                                          <p:spTgt spid="47">
                                            <p:txEl>
                                              <p:pRg st="0" end="0"/>
                                            </p:txEl>
                                          </p:spTgt>
                                        </p:tgtEl>
                                        <p:attrNameLst>
                                          <p:attrName>style.visibility</p:attrName>
                                        </p:attrNameLst>
                                      </p:cBhvr>
                                      <p:to>
                                        <p:strVal val="visible"/>
                                      </p:to>
                                    </p:set>
                                    <p:anim calcmode="lin" valueType="num">
                                      <p:cBhvr>
                                        <p:cTn id="7" dur="500" fill="hold"/>
                                        <p:tgtEl>
                                          <p:spTgt spid="47">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47">
                                            <p:txEl>
                                              <p:pRg st="0" end="0"/>
                                            </p:txEl>
                                          </p:spTgt>
                                        </p:tgtEl>
                                        <p:attrNameLst>
                                          <p:attrName>ppt_h</p:attrName>
                                        </p:attrNameLst>
                                      </p:cBhvr>
                                      <p:tavLst>
                                        <p:tav tm="0">
                                          <p:val>
                                            <p:fltVal val="0"/>
                                          </p:val>
                                        </p:tav>
                                        <p:tav tm="100000">
                                          <p:val>
                                            <p:strVal val="#ppt_h"/>
                                          </p:val>
                                        </p:tav>
                                      </p:tavLst>
                                    </p:anim>
                                    <p:anim calcmode="lin" valueType="num">
                                      <p:cBhvr>
                                        <p:cTn id="9" dur="500" fill="hold"/>
                                        <p:tgtEl>
                                          <p:spTgt spid="47">
                                            <p:txEl>
                                              <p:pRg st="0" end="0"/>
                                            </p:txEl>
                                          </p:spTgt>
                                        </p:tgtEl>
                                        <p:attrNameLst>
                                          <p:attrName>ppt_x</p:attrName>
                                        </p:attrNameLst>
                                      </p:cBhvr>
                                      <p:tavLst>
                                        <p:tav tm="0" fmla="#ppt_x+(cos(-2*pi*(1-$))*-#ppt_x-sin(-2*pi*(1-$))*(1-#ppt_y))*(1-$)">
                                          <p:val>
                                            <p:fltVal val="0"/>
                                          </p:val>
                                        </p:tav>
                                        <p:tav tm="100000">
                                          <p:val>
                                            <p:fltVal val="1"/>
                                          </p:val>
                                        </p:tav>
                                      </p:tavLst>
                                    </p:anim>
                                    <p:anim calcmode="lin" valueType="num">
                                      <p:cBhvr>
                                        <p:cTn id="10" dur="500" fill="hold"/>
                                        <p:tgtEl>
                                          <p:spTgt spid="47">
                                            <p:txEl>
                                              <p:pRg st="0" end="0"/>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build="p"/>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a:extLst>
              <a:ext uri="{28A0092B-C50C-407E-A947-70E740481C1C}">
                <a14:useLocalDpi xmlns:a14="http://schemas.microsoft.com/office/drawing/2010/main" val="0"/>
              </a:ext>
            </a:extLst>
          </a:blip>
          <a:srcRect l="4762" t="4443" r="19841" b="62967"/>
          <a:stretch/>
        </p:blipFill>
        <p:spPr>
          <a:xfrm>
            <a:off x="5879283" y="2691560"/>
            <a:ext cx="2363056" cy="1428108"/>
          </a:xfrm>
          <a:prstGeom prst="rect">
            <a:avLst/>
          </a:prstGeom>
        </p:spPr>
      </p:pic>
      <p:sp>
        <p:nvSpPr>
          <p:cNvPr id="47105" name="Rectangle 50">
            <a:extLst>
              <a:ext uri="{FF2B5EF4-FFF2-40B4-BE49-F238E27FC236}">
                <a16:creationId xmlns="" xmlns:a16="http://schemas.microsoft.com/office/drawing/2014/main" id="{25B680F6-6D91-411B-864C-A0E4383E4185}"/>
              </a:ext>
            </a:extLst>
          </p:cNvPr>
          <p:cNvSpPr/>
          <p:nvPr/>
        </p:nvSpPr>
        <p:spPr>
          <a:xfrm>
            <a:off x="420945" y="1031737"/>
            <a:ext cx="8441266" cy="3028521"/>
          </a:xfrm>
          <a:prstGeom prst="rect">
            <a:avLst/>
          </a:prstGeom>
          <a:noFill/>
          <a:ln w="9525">
            <a:noFill/>
          </a:ln>
        </p:spPr>
        <p:txBody>
          <a:bodyPr wrap="square" anchor="ctr">
            <a:spAutoFit/>
          </a:bodyPr>
          <a:lstStyle/>
          <a:p>
            <a:pPr indent="200025" defTabSz="0" eaLnBrk="0" hangingPunct="0">
              <a:lnSpc>
                <a:spcPct val="144000"/>
              </a:lnSpc>
              <a:tabLst>
                <a:tab pos="1257300" algn="l"/>
              </a:tabLst>
            </a:pPr>
            <a:endParaRPr lang="en-US" altLang="zh-CN" sz="750" noProof="1">
              <a:latin typeface="Times New Roman" panose="02020603050405020304" pitchFamily="18" charset="0"/>
            </a:endParaRPr>
          </a:p>
          <a:p>
            <a:pPr indent="200025" defTabSz="0" eaLnBrk="0" hangingPunct="0">
              <a:lnSpc>
                <a:spcPct val="150000"/>
              </a:lnSpc>
              <a:tabLst>
                <a:tab pos="1257300" algn="l"/>
              </a:tabLst>
            </a:pPr>
            <a:r>
              <a:rPr lang="en-US" altLang="zh-CN" sz="2400" b="1" noProof="1">
                <a:solidFill>
                  <a:srgbClr val="FF0000"/>
                </a:solidFill>
                <a:latin typeface="+mn-lt"/>
                <a:ea typeface="楷体" panose="02010609060101010101" pitchFamily="49" charset="-122"/>
              </a:rPr>
              <a:t>2</a:t>
            </a:r>
            <a:r>
              <a:rPr lang="zh-CN" altLang="en-US" sz="2400" b="1" noProof="1">
                <a:solidFill>
                  <a:srgbClr val="FF0000"/>
                </a:solidFill>
                <a:latin typeface="+mn-lt"/>
                <a:ea typeface="楷体" panose="02010609060101010101" pitchFamily="49" charset="-122"/>
              </a:rPr>
              <a:t>．</a:t>
            </a:r>
            <a:r>
              <a:rPr lang="zh-CN" altLang="en-US" sz="2400" b="1" noProof="1">
                <a:latin typeface="+mn-lt"/>
                <a:ea typeface="楷体" panose="02010609060101010101" pitchFamily="49" charset="-122"/>
              </a:rPr>
              <a:t>在△</a:t>
            </a:r>
            <a:r>
              <a:rPr lang="en-US" altLang="zh-CN" sz="2400" b="1" i="1" noProof="1">
                <a:latin typeface="+mn-lt"/>
                <a:ea typeface="楷体" panose="02010609060101010101" pitchFamily="49" charset="-122"/>
              </a:rPr>
              <a:t>ABC</a:t>
            </a:r>
            <a:r>
              <a:rPr lang="zh-CN" altLang="en-US" sz="2400" b="1" noProof="1" smtClean="0">
                <a:latin typeface="+mn-lt"/>
                <a:ea typeface="楷体" panose="02010609060101010101" pitchFamily="49" charset="-122"/>
              </a:rPr>
              <a:t>中，</a:t>
            </a:r>
            <a:r>
              <a:rPr lang="en-US" altLang="zh-CN" sz="2400" b="1" i="1" noProof="1" smtClean="0">
                <a:latin typeface="+mn-lt"/>
                <a:ea typeface="楷体" panose="02010609060101010101" pitchFamily="49" charset="-122"/>
              </a:rPr>
              <a:t>AD</a:t>
            </a:r>
            <a:r>
              <a:rPr lang="zh-CN" altLang="en-US" sz="2400" b="1" noProof="1">
                <a:latin typeface="+mn-lt"/>
                <a:ea typeface="楷体" panose="02010609060101010101" pitchFamily="49" charset="-122"/>
              </a:rPr>
              <a:t>为中</a:t>
            </a:r>
            <a:r>
              <a:rPr lang="zh-CN" altLang="en-US" sz="2400" b="1" noProof="1" smtClean="0">
                <a:latin typeface="+mn-lt"/>
                <a:ea typeface="楷体" panose="02010609060101010101" pitchFamily="49" charset="-122"/>
              </a:rPr>
              <a:t>线，</a:t>
            </a:r>
            <a:r>
              <a:rPr lang="en-US" altLang="zh-CN" sz="2400" b="1" i="1" noProof="1" smtClean="0">
                <a:latin typeface="+mn-lt"/>
                <a:ea typeface="楷体" panose="02010609060101010101" pitchFamily="49" charset="-122"/>
              </a:rPr>
              <a:t>BE</a:t>
            </a:r>
            <a:r>
              <a:rPr lang="zh-CN" altLang="en-US" sz="2400" b="1" noProof="1">
                <a:latin typeface="+mn-lt"/>
                <a:ea typeface="楷体" panose="02010609060101010101" pitchFamily="49" charset="-122"/>
              </a:rPr>
              <a:t>为角平分</a:t>
            </a:r>
            <a:r>
              <a:rPr lang="zh-CN" altLang="en-US" sz="2400" b="1" noProof="1" smtClean="0">
                <a:latin typeface="+mn-lt"/>
                <a:ea typeface="楷体" panose="02010609060101010101" pitchFamily="49" charset="-122"/>
              </a:rPr>
              <a:t>线，则</a:t>
            </a:r>
            <a:r>
              <a:rPr lang="zh-CN" altLang="en-US" sz="2400" b="1" noProof="1">
                <a:latin typeface="+mn-lt"/>
                <a:ea typeface="楷体" panose="02010609060101010101" pitchFamily="49" charset="-122"/>
              </a:rPr>
              <a:t>在以下等式中：①∠</a:t>
            </a:r>
            <a:r>
              <a:rPr lang="en-US" altLang="zh-CN" sz="2400" b="1" i="1" noProof="1">
                <a:latin typeface="+mn-lt"/>
                <a:ea typeface="楷体" panose="02010609060101010101" pitchFamily="49" charset="-122"/>
              </a:rPr>
              <a:t>BAD</a:t>
            </a:r>
            <a:r>
              <a:rPr lang="en-US" altLang="zh-CN" sz="2400" b="1" noProof="1">
                <a:latin typeface="+mn-lt"/>
                <a:ea typeface="楷体" panose="02010609060101010101" pitchFamily="49" charset="-122"/>
              </a:rPr>
              <a:t>=∠</a:t>
            </a:r>
            <a:r>
              <a:rPr lang="en-US" altLang="zh-CN" sz="2400" b="1" i="1" noProof="1">
                <a:latin typeface="+mn-lt"/>
                <a:ea typeface="楷体" panose="02010609060101010101" pitchFamily="49" charset="-122"/>
              </a:rPr>
              <a:t>CAD</a:t>
            </a:r>
            <a:r>
              <a:rPr lang="zh-CN" altLang="en-US" sz="2400" b="1" noProof="1">
                <a:latin typeface="+mn-lt"/>
                <a:ea typeface="楷体" panose="02010609060101010101" pitchFamily="49" charset="-122"/>
              </a:rPr>
              <a:t>；②∠</a:t>
            </a:r>
            <a:r>
              <a:rPr lang="en-US" altLang="zh-CN" sz="2400" b="1" i="1" noProof="1">
                <a:latin typeface="+mn-lt"/>
                <a:ea typeface="楷体" panose="02010609060101010101" pitchFamily="49" charset="-122"/>
              </a:rPr>
              <a:t>ABE</a:t>
            </a:r>
            <a:r>
              <a:rPr lang="en-US" altLang="zh-CN" sz="2400" b="1" noProof="1">
                <a:latin typeface="+mn-lt"/>
                <a:ea typeface="楷体" panose="02010609060101010101" pitchFamily="49" charset="-122"/>
              </a:rPr>
              <a:t>=∠</a:t>
            </a:r>
            <a:r>
              <a:rPr lang="en-US" altLang="zh-CN" sz="2400" b="1" i="1" noProof="1">
                <a:latin typeface="+mn-lt"/>
                <a:ea typeface="楷体" panose="02010609060101010101" pitchFamily="49" charset="-122"/>
              </a:rPr>
              <a:t>CBE</a:t>
            </a:r>
            <a:r>
              <a:rPr lang="zh-CN" altLang="en-US" sz="2400" b="1" noProof="1">
                <a:latin typeface="+mn-lt"/>
                <a:ea typeface="楷体" panose="02010609060101010101" pitchFamily="49" charset="-122"/>
              </a:rPr>
              <a:t>；③</a:t>
            </a:r>
            <a:r>
              <a:rPr lang="en-US" altLang="zh-CN" sz="2400" b="1" i="1" noProof="1">
                <a:latin typeface="+mn-lt"/>
                <a:ea typeface="楷体" panose="02010609060101010101" pitchFamily="49" charset="-122"/>
              </a:rPr>
              <a:t>BD</a:t>
            </a:r>
            <a:r>
              <a:rPr lang="en-US" altLang="zh-CN" sz="2400" b="1" noProof="1">
                <a:latin typeface="+mn-lt"/>
                <a:ea typeface="楷体" panose="02010609060101010101" pitchFamily="49" charset="-122"/>
              </a:rPr>
              <a:t>=</a:t>
            </a:r>
            <a:r>
              <a:rPr lang="en-US" altLang="zh-CN" sz="2400" b="1" i="1" noProof="1">
                <a:latin typeface="+mn-lt"/>
                <a:ea typeface="楷体" panose="02010609060101010101" pitchFamily="49" charset="-122"/>
              </a:rPr>
              <a:t>DC</a:t>
            </a:r>
            <a:r>
              <a:rPr lang="zh-CN" altLang="en-US" sz="2400" b="1" noProof="1" smtClean="0">
                <a:latin typeface="+mn-lt"/>
                <a:ea typeface="楷体" panose="02010609060101010101" pitchFamily="49" charset="-122"/>
              </a:rPr>
              <a:t>；</a:t>
            </a:r>
            <a:endParaRPr lang="en-US" altLang="zh-CN" sz="2400" b="1" noProof="1" smtClean="0">
              <a:latin typeface="+mn-lt"/>
              <a:ea typeface="楷体" panose="02010609060101010101" pitchFamily="49" charset="-122"/>
            </a:endParaRPr>
          </a:p>
          <a:p>
            <a:pPr indent="200025" defTabSz="0" eaLnBrk="0" hangingPunct="0">
              <a:lnSpc>
                <a:spcPct val="150000"/>
              </a:lnSpc>
              <a:tabLst>
                <a:tab pos="1257300" algn="l"/>
              </a:tabLst>
            </a:pPr>
            <a:r>
              <a:rPr lang="zh-CN" altLang="en-US" sz="2400" b="1" noProof="1" smtClean="0">
                <a:latin typeface="+mn-lt"/>
                <a:ea typeface="楷体" panose="02010609060101010101" pitchFamily="49" charset="-122"/>
              </a:rPr>
              <a:t>④</a:t>
            </a:r>
            <a:r>
              <a:rPr lang="en-US" altLang="zh-CN" sz="2400" b="1" i="1" noProof="1">
                <a:latin typeface="+mn-lt"/>
                <a:ea typeface="楷体" panose="02010609060101010101" pitchFamily="49" charset="-122"/>
              </a:rPr>
              <a:t>AE</a:t>
            </a:r>
            <a:r>
              <a:rPr lang="en-US" altLang="zh-CN" sz="2400" b="1" noProof="1">
                <a:latin typeface="+mn-lt"/>
                <a:ea typeface="楷体" panose="02010609060101010101" pitchFamily="49" charset="-122"/>
              </a:rPr>
              <a:t>=</a:t>
            </a:r>
            <a:r>
              <a:rPr lang="en-US" altLang="zh-CN" sz="2400" b="1" i="1" noProof="1">
                <a:latin typeface="+mn-lt"/>
                <a:ea typeface="楷体" panose="02010609060101010101" pitchFamily="49" charset="-122"/>
              </a:rPr>
              <a:t>EC</a:t>
            </a:r>
            <a:r>
              <a:rPr lang="zh-CN" altLang="en-US" sz="2400" b="1" noProof="1">
                <a:latin typeface="+mn-lt"/>
                <a:ea typeface="楷体" panose="02010609060101010101" pitchFamily="49" charset="-122"/>
              </a:rPr>
              <a:t>．其中正确的是 </a:t>
            </a:r>
            <a:r>
              <a:rPr lang="en-US" altLang="zh-CN" sz="2400" b="1" noProof="1" smtClean="0">
                <a:latin typeface="楷体" panose="02010609060101010101" pitchFamily="49" charset="-122"/>
                <a:ea typeface="楷体" panose="02010609060101010101" pitchFamily="49" charset="-122"/>
              </a:rPr>
              <a:t>(</a:t>
            </a:r>
            <a:r>
              <a:rPr lang="zh-CN" altLang="en-US" sz="2400" b="1" noProof="1">
                <a:latin typeface="楷体" panose="02010609060101010101" pitchFamily="49" charset="-122"/>
                <a:ea typeface="楷体" panose="02010609060101010101" pitchFamily="49" charset="-122"/>
              </a:rPr>
              <a:t>　　</a:t>
            </a:r>
            <a:r>
              <a:rPr lang="en-US" altLang="zh-CN" sz="2400" b="1" noProof="1" smtClean="0">
                <a:latin typeface="楷体" panose="02010609060101010101" pitchFamily="49" charset="-122"/>
                <a:ea typeface="楷体" panose="02010609060101010101" pitchFamily="49" charset="-122"/>
              </a:rPr>
              <a:t>)</a:t>
            </a:r>
            <a:endParaRPr lang="zh-CN" altLang="en-US" sz="2400" b="1" noProof="1">
              <a:latin typeface="楷体" panose="02010609060101010101" pitchFamily="49" charset="-122"/>
              <a:ea typeface="楷体" panose="02010609060101010101" pitchFamily="49" charset="-122"/>
            </a:endParaRPr>
          </a:p>
          <a:p>
            <a:pPr indent="200025" defTabSz="0" eaLnBrk="0" hangingPunct="0">
              <a:lnSpc>
                <a:spcPct val="150000"/>
              </a:lnSpc>
              <a:tabLst>
                <a:tab pos="1257300" algn="l"/>
              </a:tabLst>
            </a:pPr>
            <a:r>
              <a:rPr lang="en-US" altLang="zh-CN" sz="2400" b="1" noProof="1">
                <a:latin typeface="+mn-lt"/>
                <a:ea typeface="楷体" panose="02010609060101010101" pitchFamily="49" charset="-122"/>
              </a:rPr>
              <a:t>A</a:t>
            </a:r>
            <a:r>
              <a:rPr lang="zh-CN" altLang="en-US" sz="2400" b="1" noProof="1">
                <a:latin typeface="+mn-lt"/>
                <a:ea typeface="楷体" panose="02010609060101010101" pitchFamily="49" charset="-122"/>
              </a:rPr>
              <a:t>．①②	  </a:t>
            </a:r>
            <a:r>
              <a:rPr lang="en-US" altLang="zh-CN" sz="2400" b="1" noProof="1">
                <a:latin typeface="+mn-lt"/>
                <a:ea typeface="楷体" panose="02010609060101010101" pitchFamily="49" charset="-122"/>
              </a:rPr>
              <a:t> </a:t>
            </a:r>
            <a:r>
              <a:rPr lang="en-US" altLang="zh-CN" sz="2400" b="1" noProof="1" smtClean="0">
                <a:latin typeface="+mn-lt"/>
                <a:ea typeface="楷体" panose="02010609060101010101" pitchFamily="49" charset="-122"/>
              </a:rPr>
              <a:t>                          B</a:t>
            </a:r>
            <a:r>
              <a:rPr lang="zh-CN" altLang="en-US" sz="2400" b="1" noProof="1">
                <a:latin typeface="+mn-lt"/>
                <a:ea typeface="楷体" panose="02010609060101010101" pitchFamily="49" charset="-122"/>
              </a:rPr>
              <a:t>．③④	      </a:t>
            </a:r>
            <a:endParaRPr lang="en-US" altLang="zh-CN" sz="2400" b="1" noProof="1">
              <a:latin typeface="+mn-lt"/>
              <a:ea typeface="楷体" panose="02010609060101010101" pitchFamily="49" charset="-122"/>
            </a:endParaRPr>
          </a:p>
          <a:p>
            <a:pPr indent="200025" defTabSz="0" eaLnBrk="0" hangingPunct="0">
              <a:lnSpc>
                <a:spcPct val="150000"/>
              </a:lnSpc>
              <a:tabLst>
                <a:tab pos="1257300" algn="l"/>
              </a:tabLst>
            </a:pPr>
            <a:r>
              <a:rPr lang="en-US" altLang="zh-CN" sz="2400" b="1" noProof="1">
                <a:latin typeface="+mn-lt"/>
                <a:ea typeface="楷体" panose="02010609060101010101" pitchFamily="49" charset="-122"/>
              </a:rPr>
              <a:t>C</a:t>
            </a:r>
            <a:r>
              <a:rPr lang="zh-CN" altLang="en-US" sz="2400" b="1" noProof="1">
                <a:latin typeface="+mn-lt"/>
                <a:ea typeface="楷体" panose="02010609060101010101" pitchFamily="49" charset="-122"/>
              </a:rPr>
              <a:t>．①④	   </a:t>
            </a:r>
            <a:r>
              <a:rPr lang="zh-CN" altLang="en-US" sz="2400" b="1" noProof="1" smtClean="0">
                <a:latin typeface="+mn-lt"/>
                <a:ea typeface="楷体" panose="02010609060101010101" pitchFamily="49" charset="-122"/>
              </a:rPr>
              <a:t>                          </a:t>
            </a:r>
            <a:r>
              <a:rPr lang="en-US" altLang="zh-CN" sz="2400" b="1" noProof="1" smtClean="0">
                <a:latin typeface="+mn-lt"/>
                <a:ea typeface="楷体" panose="02010609060101010101" pitchFamily="49" charset="-122"/>
              </a:rPr>
              <a:t>D</a:t>
            </a:r>
            <a:r>
              <a:rPr lang="zh-CN" altLang="en-US" sz="2400" b="1" noProof="1">
                <a:latin typeface="+mn-lt"/>
                <a:ea typeface="楷体" panose="02010609060101010101" pitchFamily="49" charset="-122"/>
              </a:rPr>
              <a:t>．②③</a:t>
            </a:r>
          </a:p>
        </p:txBody>
      </p:sp>
      <p:sp>
        <p:nvSpPr>
          <p:cNvPr id="51" name="Text Box 53">
            <a:extLst>
              <a:ext uri="{FF2B5EF4-FFF2-40B4-BE49-F238E27FC236}">
                <a16:creationId xmlns="" xmlns:a16="http://schemas.microsoft.com/office/drawing/2014/main" id="{B0A24E9A-19DC-4557-9284-4B84B557CF00}"/>
              </a:ext>
            </a:extLst>
          </p:cNvPr>
          <p:cNvSpPr txBox="1">
            <a:spLocks noChangeArrowheads="1"/>
          </p:cNvSpPr>
          <p:nvPr/>
        </p:nvSpPr>
        <p:spPr bwMode="auto">
          <a:xfrm>
            <a:off x="4452674" y="2456456"/>
            <a:ext cx="5143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400" b="1" dirty="0">
                <a:solidFill>
                  <a:srgbClr val="FF0000"/>
                </a:solidFill>
                <a:latin typeface="Times New Roman" panose="02020603050405020304" pitchFamily="18" charset="0"/>
              </a:rPr>
              <a:t>D</a:t>
            </a:r>
            <a:endParaRPr lang="en-US" altLang="zh-CN" sz="2400" b="1" dirty="0">
              <a:solidFill>
                <a:srgbClr val="FF0000"/>
              </a:solidFill>
              <a:latin typeface="Times New Roman" panose="02020603050405020304" pitchFamily="18" charset="0"/>
              <a:cs typeface="Times New Roman" panose="02020603050405020304" pitchFamily="18" charset="0"/>
            </a:endParaRPr>
          </a:p>
        </p:txBody>
      </p:sp>
      <p:grpSp>
        <p:nvGrpSpPr>
          <p:cNvPr id="15" name="组合 3">
            <a:extLst>
              <a:ext uri="{FF2B5EF4-FFF2-40B4-BE49-F238E27FC236}">
                <a16:creationId xmlns="" xmlns:a16="http://schemas.microsoft.com/office/drawing/2014/main" id="{AE763ABA-0FCD-4DEA-B12E-64247F22621C}"/>
              </a:ext>
            </a:extLst>
          </p:cNvPr>
          <p:cNvGrpSpPr>
            <a:grpSpLocks/>
          </p:cNvGrpSpPr>
          <p:nvPr/>
        </p:nvGrpSpPr>
        <p:grpSpPr bwMode="auto">
          <a:xfrm>
            <a:off x="3299306" y="554561"/>
            <a:ext cx="2480310" cy="494331"/>
            <a:chOff x="5083" y="1100"/>
            <a:chExt cx="3905" cy="778"/>
          </a:xfrm>
        </p:grpSpPr>
        <p:grpSp>
          <p:nvGrpSpPr>
            <p:cNvPr id="16" name="组合 1">
              <a:extLst>
                <a:ext uri="{FF2B5EF4-FFF2-40B4-BE49-F238E27FC236}">
                  <a16:creationId xmlns="" xmlns:a16="http://schemas.microsoft.com/office/drawing/2014/main" id="{8E7BC5CE-C7F3-4EC3-BD5E-8C10651754BD}"/>
                </a:ext>
              </a:extLst>
            </p:cNvPr>
            <p:cNvGrpSpPr>
              <a:grpSpLocks noChangeAspect="1"/>
            </p:cNvGrpSpPr>
            <p:nvPr/>
          </p:nvGrpSpPr>
          <p:grpSpPr bwMode="auto">
            <a:xfrm>
              <a:off x="5138" y="1168"/>
              <a:ext cx="3797" cy="710"/>
              <a:chOff x="3564387" y="597378"/>
              <a:chExt cx="2247990" cy="419195"/>
            </a:xfrm>
          </p:grpSpPr>
          <p:sp>
            <p:nvSpPr>
              <p:cNvPr id="18" name="缺角矩形 17">
                <a:extLst>
                  <a:ext uri="{FF2B5EF4-FFF2-40B4-BE49-F238E27FC236}">
                    <a16:creationId xmlns="" xmlns:a16="http://schemas.microsoft.com/office/drawing/2014/main" id="{5811F8C2-0E82-48F5-8D16-1B12A81482ED}"/>
                  </a:ext>
                </a:extLst>
              </p:cNvPr>
              <p:cNvSpPr/>
              <p:nvPr/>
            </p:nvSpPr>
            <p:spPr>
              <a:xfrm rot="3000000">
                <a:off x="4021527" y="597147"/>
                <a:ext cx="418939" cy="418764"/>
              </a:xfrm>
              <a:prstGeom prst="plaque">
                <a:avLst/>
              </a:prstGeom>
              <a:solidFill>
                <a:schemeClr val="accent5">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sz="2500"/>
              </a:p>
            </p:txBody>
          </p:sp>
          <p:sp>
            <p:nvSpPr>
              <p:cNvPr id="19" name="缺角矩形 18">
                <a:extLst>
                  <a:ext uri="{FF2B5EF4-FFF2-40B4-BE49-F238E27FC236}">
                    <a16:creationId xmlns="" xmlns:a16="http://schemas.microsoft.com/office/drawing/2014/main" id="{807F59F8-4468-4874-A6D3-B08928D7A548}"/>
                  </a:ext>
                </a:extLst>
              </p:cNvPr>
              <p:cNvSpPr/>
              <p:nvPr/>
            </p:nvSpPr>
            <p:spPr>
              <a:xfrm rot="3000000">
                <a:off x="4478764" y="597147"/>
                <a:ext cx="418939" cy="418763"/>
              </a:xfrm>
              <a:prstGeom prst="plaque">
                <a:avLst/>
              </a:prstGeom>
              <a:solidFill>
                <a:schemeClr val="accent3">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sz="2500"/>
              </a:p>
            </p:txBody>
          </p:sp>
          <p:sp>
            <p:nvSpPr>
              <p:cNvPr id="21" name="缺角矩形 20">
                <a:extLst>
                  <a:ext uri="{FF2B5EF4-FFF2-40B4-BE49-F238E27FC236}">
                    <a16:creationId xmlns="" xmlns:a16="http://schemas.microsoft.com/office/drawing/2014/main" id="{38CDCADF-AB55-4D64-90F4-A659DC502E0C}"/>
                  </a:ext>
                </a:extLst>
              </p:cNvPr>
              <p:cNvSpPr/>
              <p:nvPr/>
            </p:nvSpPr>
            <p:spPr>
              <a:xfrm rot="3000000">
                <a:off x="4936001" y="597147"/>
                <a:ext cx="418939" cy="418764"/>
              </a:xfrm>
              <a:prstGeom prst="plaque">
                <a:avLst/>
              </a:prstGeom>
              <a:solidFill>
                <a:srgbClr val="00B050"/>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sz="2500"/>
              </a:p>
            </p:txBody>
          </p:sp>
          <p:sp>
            <p:nvSpPr>
              <p:cNvPr id="23" name="缺角矩形 22">
                <a:extLst>
                  <a:ext uri="{FF2B5EF4-FFF2-40B4-BE49-F238E27FC236}">
                    <a16:creationId xmlns="" xmlns:a16="http://schemas.microsoft.com/office/drawing/2014/main" id="{517787CB-02DE-4AB8-B127-023DE85281EA}"/>
                  </a:ext>
                </a:extLst>
              </p:cNvPr>
              <p:cNvSpPr/>
              <p:nvPr/>
            </p:nvSpPr>
            <p:spPr>
              <a:xfrm rot="3000000">
                <a:off x="3564290" y="597147"/>
                <a:ext cx="418939" cy="418763"/>
              </a:xfrm>
              <a:prstGeom prst="plaque">
                <a:avLst/>
              </a:prstGeom>
              <a:solidFill>
                <a:schemeClr val="accent2">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sz="2500"/>
              </a:p>
            </p:txBody>
          </p:sp>
          <p:sp>
            <p:nvSpPr>
              <p:cNvPr id="24" name="缺角矩形 23">
                <a:extLst>
                  <a:ext uri="{FF2B5EF4-FFF2-40B4-BE49-F238E27FC236}">
                    <a16:creationId xmlns="" xmlns:a16="http://schemas.microsoft.com/office/drawing/2014/main" id="{77E0670B-0024-4057-8B85-D7E8DEF21A42}"/>
                  </a:ext>
                </a:extLst>
              </p:cNvPr>
              <p:cNvSpPr/>
              <p:nvPr/>
            </p:nvSpPr>
            <p:spPr>
              <a:xfrm rot="3000000">
                <a:off x="5393237" y="597147"/>
                <a:ext cx="418939" cy="418763"/>
              </a:xfrm>
              <a:prstGeom prst="plaque">
                <a:avLst/>
              </a:prstGeom>
              <a:solidFill>
                <a:schemeClr val="accent3">
                  <a:lumMod val="50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sz="2500"/>
              </a:p>
            </p:txBody>
          </p:sp>
        </p:grpSp>
        <p:sp>
          <p:nvSpPr>
            <p:cNvPr id="17" name="TextBox 15">
              <a:extLst>
                <a:ext uri="{FF2B5EF4-FFF2-40B4-BE49-F238E27FC236}">
                  <a16:creationId xmlns="" xmlns:a16="http://schemas.microsoft.com/office/drawing/2014/main" id="{CB16F3D0-88EE-46CB-A256-BC44D90D76D0}"/>
                </a:ext>
              </a:extLst>
            </p:cNvPr>
            <p:cNvSpPr txBox="1">
              <a:spLocks noChangeArrowheads="1"/>
            </p:cNvSpPr>
            <p:nvPr/>
          </p:nvSpPr>
          <p:spPr bwMode="auto">
            <a:xfrm>
              <a:off x="5083" y="1100"/>
              <a:ext cx="3905" cy="7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dist" eaLnBrk="0" hangingPunct="0"/>
              <a:r>
                <a:rPr lang="zh-CN" altLang="en-US" sz="2500" b="1">
                  <a:solidFill>
                    <a:schemeClr val="bg1"/>
                  </a:solidFill>
                </a:rPr>
                <a:t>基础巩固题</a:t>
              </a:r>
              <a:endParaRPr lang="en-US" altLang="zh-CN" sz="2500" b="1">
                <a:solidFill>
                  <a:schemeClr val="bg1"/>
                </a:solidFill>
              </a:endParaRPr>
            </a:p>
          </p:txBody>
        </p:sp>
      </p:grpSp>
      <p:grpSp>
        <p:nvGrpSpPr>
          <p:cNvPr id="20" name="组合 2">
            <a:extLst>
              <a:ext uri="{FF2B5EF4-FFF2-40B4-BE49-F238E27FC236}">
                <a16:creationId xmlns="" xmlns:a16="http://schemas.microsoft.com/office/drawing/2014/main" id="{FA37AAA0-C3A2-49FA-87DA-FB23DEC2A873}"/>
              </a:ext>
            </a:extLst>
          </p:cNvPr>
          <p:cNvGrpSpPr>
            <a:grpSpLocks/>
          </p:cNvGrpSpPr>
          <p:nvPr/>
        </p:nvGrpSpPr>
        <p:grpSpPr bwMode="auto">
          <a:xfrm>
            <a:off x="-3546" y="-46429"/>
            <a:ext cx="1868170" cy="476924"/>
            <a:chOff x="263" y="110"/>
            <a:chExt cx="2942" cy="753"/>
          </a:xfrm>
        </p:grpSpPr>
        <p:sp>
          <p:nvSpPr>
            <p:cNvPr id="22" name="文本框 20">
              <a:extLst>
                <a:ext uri="{FF2B5EF4-FFF2-40B4-BE49-F238E27FC236}">
                  <a16:creationId xmlns="" xmlns:a16="http://schemas.microsoft.com/office/drawing/2014/main" id="{303D506B-B434-45CE-856B-E0D081BF5B2B}"/>
                </a:ext>
              </a:extLst>
            </p:cNvPr>
            <p:cNvSpPr txBox="1">
              <a:spLocks noChangeArrowheads="1"/>
            </p:cNvSpPr>
            <p:nvPr/>
          </p:nvSpPr>
          <p:spPr bwMode="auto">
            <a:xfrm>
              <a:off x="895" y="110"/>
              <a:ext cx="2310" cy="7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r>
                <a:rPr lang="zh-CN" altLang="en-US" sz="2500" b="1" dirty="0">
                  <a:latin typeface="宋体" panose="02010600030101010101" pitchFamily="2" charset="-122"/>
                  <a:cs typeface="Yuanti SC"/>
                </a:rPr>
                <a:t>课堂检测</a:t>
              </a:r>
            </a:p>
          </p:txBody>
        </p:sp>
        <p:grpSp>
          <p:nvGrpSpPr>
            <p:cNvPr id="25" name="组合 1">
              <a:extLst>
                <a:ext uri="{FF2B5EF4-FFF2-40B4-BE49-F238E27FC236}">
                  <a16:creationId xmlns="" xmlns:a16="http://schemas.microsoft.com/office/drawing/2014/main" id="{D75F86D0-B35F-4C8C-9827-F56E2EEAA3CC}"/>
                </a:ext>
              </a:extLst>
            </p:cNvPr>
            <p:cNvGrpSpPr>
              <a:grpSpLocks/>
            </p:cNvGrpSpPr>
            <p:nvPr/>
          </p:nvGrpSpPr>
          <p:grpSpPr bwMode="auto">
            <a:xfrm>
              <a:off x="263" y="268"/>
              <a:ext cx="2878" cy="595"/>
              <a:chOff x="248" y="159"/>
              <a:chExt cx="2878" cy="595"/>
            </a:xfrm>
          </p:grpSpPr>
          <p:cxnSp>
            <p:nvCxnSpPr>
              <p:cNvPr id="26" name="直线连接符 19">
                <a:extLst>
                  <a:ext uri="{FF2B5EF4-FFF2-40B4-BE49-F238E27FC236}">
                    <a16:creationId xmlns="" xmlns:a16="http://schemas.microsoft.com/office/drawing/2014/main" id="{AD824EA1-A14B-4E86-9D78-EC2B4697CEF2}"/>
                  </a:ext>
                </a:extLst>
              </p:cNvPr>
              <p:cNvCxnSpPr/>
              <p:nvPr/>
            </p:nvCxnSpPr>
            <p:spPr>
              <a:xfrm flipV="1">
                <a:off x="248" y="754"/>
                <a:ext cx="2878" cy="0"/>
              </a:xfrm>
              <a:prstGeom prst="line">
                <a:avLst/>
              </a:prstGeom>
              <a:ln>
                <a:solidFill>
                  <a:srgbClr val="00B050"/>
                </a:solidFill>
              </a:ln>
            </p:spPr>
            <p:style>
              <a:lnRef idx="2">
                <a:schemeClr val="accent1"/>
              </a:lnRef>
              <a:fillRef idx="0">
                <a:schemeClr val="accent1"/>
              </a:fillRef>
              <a:effectRef idx="1">
                <a:schemeClr val="accent1"/>
              </a:effectRef>
              <a:fontRef idx="minor">
                <a:schemeClr val="tx1"/>
              </a:fontRef>
            </p:style>
          </p:cxnSp>
          <p:sp>
            <p:nvSpPr>
              <p:cNvPr id="27" name="Freeform 74">
                <a:extLst>
                  <a:ext uri="{FF2B5EF4-FFF2-40B4-BE49-F238E27FC236}">
                    <a16:creationId xmlns="" xmlns:a16="http://schemas.microsoft.com/office/drawing/2014/main" id="{DD43E4E1-DB84-48C4-A81D-3B2DCE69A301}"/>
                  </a:ext>
                </a:extLst>
              </p:cNvPr>
              <p:cNvSpPr>
                <a:spLocks noChangeAspect="1" noEditPoints="1"/>
              </p:cNvSpPr>
              <p:nvPr/>
            </p:nvSpPr>
            <p:spPr bwMode="auto">
              <a:xfrm>
                <a:off x="360" y="159"/>
                <a:ext cx="568" cy="501"/>
              </a:xfrm>
              <a:custGeom>
                <a:avLst/>
                <a:gdLst>
                  <a:gd name="T0" fmla="*/ 127 w 167"/>
                  <a:gd name="T1" fmla="*/ 22 h 148"/>
                  <a:gd name="T2" fmla="*/ 74 w 167"/>
                  <a:gd name="T3" fmla="*/ 0 h 148"/>
                  <a:gd name="T4" fmla="*/ 0 w 167"/>
                  <a:gd name="T5" fmla="*/ 74 h 148"/>
                  <a:gd name="T6" fmla="*/ 74 w 167"/>
                  <a:gd name="T7" fmla="*/ 148 h 148"/>
                  <a:gd name="T8" fmla="*/ 143 w 167"/>
                  <a:gd name="T9" fmla="*/ 99 h 148"/>
                  <a:gd name="T10" fmla="*/ 70 w 167"/>
                  <a:gd name="T11" fmla="*/ 79 h 148"/>
                  <a:gd name="T12" fmla="*/ 127 w 167"/>
                  <a:gd name="T13" fmla="*/ 22 h 148"/>
                  <a:gd name="T14" fmla="*/ 147 w 167"/>
                  <a:gd name="T15" fmla="*/ 19 h 148"/>
                  <a:gd name="T16" fmla="*/ 93 w 167"/>
                  <a:gd name="T17" fmla="*/ 73 h 148"/>
                  <a:gd name="T18" fmla="*/ 164 w 167"/>
                  <a:gd name="T19" fmla="*/ 92 h 148"/>
                  <a:gd name="T20" fmla="*/ 167 w 167"/>
                  <a:gd name="T21" fmla="*/ 69 h 148"/>
                  <a:gd name="T22" fmla="*/ 147 w 167"/>
                  <a:gd name="T23" fmla="*/ 19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7" h="148">
                    <a:moveTo>
                      <a:pt x="127" y="22"/>
                    </a:moveTo>
                    <a:cubicBezTo>
                      <a:pt x="113" y="8"/>
                      <a:pt x="95" y="0"/>
                      <a:pt x="74" y="0"/>
                    </a:cubicBezTo>
                    <a:cubicBezTo>
                      <a:pt x="33" y="0"/>
                      <a:pt x="0" y="33"/>
                      <a:pt x="0" y="74"/>
                    </a:cubicBezTo>
                    <a:cubicBezTo>
                      <a:pt x="0" y="115"/>
                      <a:pt x="33" y="148"/>
                      <a:pt x="74" y="148"/>
                    </a:cubicBezTo>
                    <a:cubicBezTo>
                      <a:pt x="106" y="148"/>
                      <a:pt x="133" y="127"/>
                      <a:pt x="143" y="99"/>
                    </a:cubicBezTo>
                    <a:cubicBezTo>
                      <a:pt x="70" y="79"/>
                      <a:pt x="70" y="79"/>
                      <a:pt x="70" y="79"/>
                    </a:cubicBezTo>
                    <a:lnTo>
                      <a:pt x="127" y="22"/>
                    </a:lnTo>
                    <a:close/>
                    <a:moveTo>
                      <a:pt x="147" y="19"/>
                    </a:moveTo>
                    <a:cubicBezTo>
                      <a:pt x="93" y="73"/>
                      <a:pt x="93" y="73"/>
                      <a:pt x="93" y="73"/>
                    </a:cubicBezTo>
                    <a:cubicBezTo>
                      <a:pt x="164" y="92"/>
                      <a:pt x="164" y="92"/>
                      <a:pt x="164" y="92"/>
                    </a:cubicBezTo>
                    <a:cubicBezTo>
                      <a:pt x="166" y="85"/>
                      <a:pt x="167" y="77"/>
                      <a:pt x="167" y="69"/>
                    </a:cubicBezTo>
                    <a:cubicBezTo>
                      <a:pt x="167" y="50"/>
                      <a:pt x="160" y="32"/>
                      <a:pt x="147" y="19"/>
                    </a:cubicBezTo>
                    <a:close/>
                  </a:path>
                </a:pathLst>
              </a:custGeom>
              <a:solidFill>
                <a:schemeClr val="accent3">
                  <a:lumMod val="75000"/>
                </a:schemeClr>
              </a:solidFill>
              <a:ln>
                <a:noFill/>
              </a:ln>
            </p:spPr>
            <p:txBody>
              <a:bodyPr/>
              <a:lstStyle/>
              <a:p>
                <a:pPr fontAlgn="auto">
                  <a:spcBef>
                    <a:spcPts val="0"/>
                  </a:spcBef>
                  <a:spcAft>
                    <a:spcPts val="0"/>
                  </a:spcAft>
                  <a:buFontTx/>
                  <a:buNone/>
                  <a:defRPr/>
                </a:pPr>
                <a:endParaRPr lang="en-US" dirty="0">
                  <a:solidFill>
                    <a:srgbClr val="000000"/>
                  </a:solidFill>
                  <a:latin typeface="宋体" panose="02010600030101010101" pitchFamily="2" charset="-122"/>
                </a:endParaRPr>
              </a:p>
            </p:txBody>
          </p:sp>
        </p:grpSp>
      </p:grpSp>
      <p:sp>
        <p:nvSpPr>
          <p:cNvPr id="2" name="矩形 1"/>
          <p:cNvSpPr/>
          <p:nvPr/>
        </p:nvSpPr>
        <p:spPr>
          <a:xfrm>
            <a:off x="6667207" y="2424163"/>
            <a:ext cx="351378" cy="369332"/>
          </a:xfrm>
          <a:prstGeom prst="rect">
            <a:avLst/>
          </a:prstGeom>
        </p:spPr>
        <p:txBody>
          <a:bodyPr wrap="none">
            <a:spAutoFit/>
          </a:bodyPr>
          <a:lstStyle/>
          <a:p>
            <a:r>
              <a:rPr lang="en-US" altLang="zh-CN" b="1" i="1" noProof="1">
                <a:latin typeface="+mn-lt"/>
                <a:ea typeface="楷体" panose="02010609060101010101" pitchFamily="49" charset="-122"/>
              </a:rPr>
              <a:t>A</a:t>
            </a:r>
            <a:endParaRPr lang="zh-CN" altLang="en-US" dirty="0">
              <a:latin typeface="+mn-lt"/>
            </a:endParaRPr>
          </a:p>
        </p:txBody>
      </p:sp>
      <p:sp>
        <p:nvSpPr>
          <p:cNvPr id="3" name="矩形 2"/>
          <p:cNvSpPr/>
          <p:nvPr/>
        </p:nvSpPr>
        <p:spPr>
          <a:xfrm>
            <a:off x="5603927" y="3898446"/>
            <a:ext cx="351378" cy="369332"/>
          </a:xfrm>
          <a:prstGeom prst="rect">
            <a:avLst/>
          </a:prstGeom>
        </p:spPr>
        <p:txBody>
          <a:bodyPr wrap="none">
            <a:spAutoFit/>
          </a:bodyPr>
          <a:lstStyle/>
          <a:p>
            <a:r>
              <a:rPr lang="en-US" altLang="zh-CN" b="1" i="1" noProof="1">
                <a:latin typeface="+mn-lt"/>
                <a:ea typeface="楷体" panose="02010609060101010101" pitchFamily="49" charset="-122"/>
              </a:rPr>
              <a:t>B</a:t>
            </a:r>
            <a:endParaRPr lang="zh-CN" altLang="en-US" dirty="0">
              <a:latin typeface="+mn-lt"/>
            </a:endParaRPr>
          </a:p>
        </p:txBody>
      </p:sp>
      <p:sp>
        <p:nvSpPr>
          <p:cNvPr id="28" name="矩形 27"/>
          <p:cNvSpPr/>
          <p:nvPr/>
        </p:nvSpPr>
        <p:spPr>
          <a:xfrm>
            <a:off x="6867564" y="3974650"/>
            <a:ext cx="351378" cy="369332"/>
          </a:xfrm>
          <a:prstGeom prst="rect">
            <a:avLst/>
          </a:prstGeom>
        </p:spPr>
        <p:txBody>
          <a:bodyPr wrap="none">
            <a:spAutoFit/>
          </a:bodyPr>
          <a:lstStyle/>
          <a:p>
            <a:r>
              <a:rPr lang="en-US" altLang="zh-CN" b="1" i="1" noProof="1" smtClean="0">
                <a:latin typeface="+mn-lt"/>
                <a:ea typeface="楷体" panose="02010609060101010101" pitchFamily="49" charset="-122"/>
              </a:rPr>
              <a:t>D</a:t>
            </a:r>
            <a:endParaRPr lang="zh-CN" altLang="en-US" dirty="0">
              <a:latin typeface="+mn-lt"/>
            </a:endParaRPr>
          </a:p>
        </p:txBody>
      </p:sp>
      <p:sp>
        <p:nvSpPr>
          <p:cNvPr id="29" name="矩形 28"/>
          <p:cNvSpPr/>
          <p:nvPr/>
        </p:nvSpPr>
        <p:spPr>
          <a:xfrm>
            <a:off x="7955512" y="3968746"/>
            <a:ext cx="351378" cy="369332"/>
          </a:xfrm>
          <a:prstGeom prst="rect">
            <a:avLst/>
          </a:prstGeom>
        </p:spPr>
        <p:txBody>
          <a:bodyPr wrap="none">
            <a:spAutoFit/>
          </a:bodyPr>
          <a:lstStyle/>
          <a:p>
            <a:r>
              <a:rPr lang="en-US" altLang="zh-CN" b="1" i="1" noProof="1" smtClean="0">
                <a:latin typeface="+mn-lt"/>
                <a:ea typeface="楷体" panose="02010609060101010101" pitchFamily="49" charset="-122"/>
              </a:rPr>
              <a:t>C</a:t>
            </a:r>
            <a:endParaRPr lang="zh-CN" altLang="en-US" dirty="0">
              <a:latin typeface="+mn-lt"/>
            </a:endParaRPr>
          </a:p>
        </p:txBody>
      </p:sp>
      <p:sp>
        <p:nvSpPr>
          <p:cNvPr id="30" name="矩形 29"/>
          <p:cNvSpPr/>
          <p:nvPr/>
        </p:nvSpPr>
        <p:spPr>
          <a:xfrm>
            <a:off x="7319919" y="2995186"/>
            <a:ext cx="351378" cy="369332"/>
          </a:xfrm>
          <a:prstGeom prst="rect">
            <a:avLst/>
          </a:prstGeom>
        </p:spPr>
        <p:txBody>
          <a:bodyPr wrap="none">
            <a:spAutoFit/>
          </a:bodyPr>
          <a:lstStyle/>
          <a:p>
            <a:r>
              <a:rPr lang="en-US" altLang="zh-CN" b="1" i="1" noProof="1" smtClean="0">
                <a:latin typeface="+mn-lt"/>
                <a:ea typeface="楷体" panose="02010609060101010101" pitchFamily="49" charset="-122"/>
              </a:rPr>
              <a:t>E</a:t>
            </a:r>
            <a:endParaRPr lang="zh-CN" altLang="en-US" dirty="0">
              <a:latin typeface="+mn-lt"/>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5" presetClass="entr" presetSubtype="0" fill="hold" grpId="0" nodeType="clickEffect">
                                  <p:stCondLst>
                                    <p:cond delay="0"/>
                                  </p:stCondLst>
                                  <p:childTnLst>
                                    <p:set>
                                      <p:cBhvr>
                                        <p:cTn id="6" dur="1" fill="hold">
                                          <p:stCondLst>
                                            <p:cond delay="0"/>
                                          </p:stCondLst>
                                        </p:cTn>
                                        <p:tgtEl>
                                          <p:spTgt spid="51">
                                            <p:txEl>
                                              <p:pRg st="0" end="0"/>
                                            </p:txEl>
                                          </p:spTgt>
                                        </p:tgtEl>
                                        <p:attrNameLst>
                                          <p:attrName>style.visibility</p:attrName>
                                        </p:attrNameLst>
                                      </p:cBhvr>
                                      <p:to>
                                        <p:strVal val="visible"/>
                                      </p:to>
                                    </p:set>
                                    <p:anim calcmode="lin" valueType="num">
                                      <p:cBhvr>
                                        <p:cTn id="7" dur="500" fill="hold"/>
                                        <p:tgtEl>
                                          <p:spTgt spid="51">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51">
                                            <p:txEl>
                                              <p:pRg st="0" end="0"/>
                                            </p:txEl>
                                          </p:spTgt>
                                        </p:tgtEl>
                                        <p:attrNameLst>
                                          <p:attrName>ppt_h</p:attrName>
                                        </p:attrNameLst>
                                      </p:cBhvr>
                                      <p:tavLst>
                                        <p:tav tm="0">
                                          <p:val>
                                            <p:fltVal val="0"/>
                                          </p:val>
                                        </p:tav>
                                        <p:tav tm="100000">
                                          <p:val>
                                            <p:strVal val="#ppt_h"/>
                                          </p:val>
                                        </p:tav>
                                      </p:tavLst>
                                    </p:anim>
                                    <p:anim calcmode="lin" valueType="num">
                                      <p:cBhvr>
                                        <p:cTn id="9" dur="500" fill="hold"/>
                                        <p:tgtEl>
                                          <p:spTgt spid="51">
                                            <p:txEl>
                                              <p:pRg st="0" end="0"/>
                                            </p:txEl>
                                          </p:spTgt>
                                        </p:tgtEl>
                                        <p:attrNameLst>
                                          <p:attrName>ppt_x</p:attrName>
                                        </p:attrNameLst>
                                      </p:cBhvr>
                                      <p:tavLst>
                                        <p:tav tm="0" fmla="#ppt_x+(cos(-2*pi*(1-$))*-#ppt_x-sin(-2*pi*(1-$))*(1-#ppt_y))*(1-$)">
                                          <p:val>
                                            <p:fltVal val="0"/>
                                          </p:val>
                                        </p:tav>
                                        <p:tav tm="100000">
                                          <p:val>
                                            <p:fltVal val="1"/>
                                          </p:val>
                                        </p:tav>
                                      </p:tavLst>
                                    </p:anim>
                                    <p:anim calcmode="lin" valueType="num">
                                      <p:cBhvr>
                                        <p:cTn id="10" dur="500" fill="hold"/>
                                        <p:tgtEl>
                                          <p:spTgt spid="51">
                                            <p:txEl>
                                              <p:pRg st="0" end="0"/>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build="p"/>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Rectangle 1">
            <a:extLst>
              <a:ext uri="{FF2B5EF4-FFF2-40B4-BE49-F238E27FC236}">
                <a16:creationId xmlns="" xmlns:a16="http://schemas.microsoft.com/office/drawing/2014/main" id="{02D49E3A-3148-41C0-B24D-8365C557DFA8}"/>
              </a:ext>
            </a:extLst>
          </p:cNvPr>
          <p:cNvSpPr>
            <a:spLocks noChangeArrowheads="1"/>
          </p:cNvSpPr>
          <p:nvPr/>
        </p:nvSpPr>
        <p:spPr bwMode="auto">
          <a:xfrm>
            <a:off x="584198" y="1118147"/>
            <a:ext cx="8238067"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indent="200025">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lnSpc>
                <a:spcPct val="150000"/>
              </a:lnSpc>
            </a:pPr>
            <a:r>
              <a:rPr lang="en-US" altLang="zh-CN" sz="2400" b="1" dirty="0">
                <a:solidFill>
                  <a:srgbClr val="FF0000"/>
                </a:solidFill>
                <a:latin typeface="+mn-lt"/>
                <a:ea typeface="楷体" panose="02010609060101010101" pitchFamily="49" charset="-122"/>
              </a:rPr>
              <a:t>3</a:t>
            </a:r>
            <a:r>
              <a:rPr lang="en-US" altLang="zh-CN" sz="2400" b="1" dirty="0" smtClean="0">
                <a:solidFill>
                  <a:srgbClr val="FF0000"/>
                </a:solidFill>
                <a:latin typeface="+mn-lt"/>
                <a:ea typeface="楷体" panose="02010609060101010101" pitchFamily="49" charset="-122"/>
              </a:rPr>
              <a:t>. </a:t>
            </a:r>
            <a:r>
              <a:rPr lang="zh-CN" altLang="en-US" sz="2400" b="1" dirty="0" smtClean="0">
                <a:latin typeface="+mn-lt"/>
                <a:ea typeface="楷体" panose="02010609060101010101" pitchFamily="49" charset="-122"/>
              </a:rPr>
              <a:t>如图，△</a:t>
            </a:r>
            <a:r>
              <a:rPr lang="en-US" altLang="zh-CN" sz="2400" b="1" i="1" dirty="0">
                <a:latin typeface="+mn-lt"/>
                <a:ea typeface="楷体" panose="02010609060101010101" pitchFamily="49" charset="-122"/>
              </a:rPr>
              <a:t>ABC</a:t>
            </a:r>
            <a:r>
              <a:rPr lang="zh-CN" altLang="en-US" sz="2400" b="1" dirty="0">
                <a:latin typeface="+mn-lt"/>
                <a:ea typeface="楷体" panose="02010609060101010101" pitchFamily="49" charset="-122"/>
              </a:rPr>
              <a:t>中∠</a:t>
            </a:r>
            <a:r>
              <a:rPr lang="en-US" altLang="zh-CN" sz="2400" b="1" i="1" dirty="0">
                <a:latin typeface="+mn-lt"/>
                <a:ea typeface="楷体" panose="02010609060101010101" pitchFamily="49" charset="-122"/>
              </a:rPr>
              <a:t>C</a:t>
            </a:r>
            <a:r>
              <a:rPr lang="en-US" altLang="zh-CN" sz="2400" b="1" dirty="0">
                <a:latin typeface="+mn-lt"/>
                <a:ea typeface="楷体" panose="02010609060101010101" pitchFamily="49" charset="-122"/>
              </a:rPr>
              <a:t>=90</a:t>
            </a:r>
            <a:r>
              <a:rPr lang="en-US" altLang="zh-CN" sz="2400" b="1" dirty="0" smtClean="0">
                <a:latin typeface="+mn-lt"/>
                <a:ea typeface="楷体" panose="02010609060101010101" pitchFamily="49" charset="-122"/>
              </a:rPr>
              <a:t>°</a:t>
            </a:r>
            <a:r>
              <a:rPr lang="zh-CN" altLang="en-US" sz="2400" b="1" dirty="0" smtClean="0">
                <a:latin typeface="+mn-lt"/>
                <a:ea typeface="楷体" panose="02010609060101010101" pitchFamily="49" charset="-122"/>
              </a:rPr>
              <a:t>，</a:t>
            </a:r>
            <a:r>
              <a:rPr lang="en-US" altLang="zh-CN" sz="2400" b="1" i="1" dirty="0" smtClean="0">
                <a:latin typeface="+mn-lt"/>
                <a:ea typeface="楷体" panose="02010609060101010101" pitchFamily="49" charset="-122"/>
              </a:rPr>
              <a:t>CD</a:t>
            </a:r>
            <a:r>
              <a:rPr lang="en-US" altLang="zh-CN" sz="2400" b="1" dirty="0">
                <a:latin typeface="+mn-lt"/>
                <a:ea typeface="楷体" panose="02010609060101010101" pitchFamily="49" charset="-122"/>
              </a:rPr>
              <a:t>⊥</a:t>
            </a:r>
            <a:r>
              <a:rPr lang="en-US" altLang="zh-CN" sz="2400" b="1" i="1" dirty="0" smtClean="0">
                <a:latin typeface="+mn-lt"/>
                <a:ea typeface="楷体" panose="02010609060101010101" pitchFamily="49" charset="-122"/>
              </a:rPr>
              <a:t>AB</a:t>
            </a:r>
            <a:r>
              <a:rPr lang="zh-CN" altLang="en-US" sz="2400" b="1" dirty="0" smtClean="0">
                <a:latin typeface="+mn-lt"/>
                <a:ea typeface="楷体" panose="02010609060101010101" pitchFamily="49" charset="-122"/>
              </a:rPr>
              <a:t>，图</a:t>
            </a:r>
            <a:r>
              <a:rPr lang="zh-CN" altLang="en-US" sz="2400" b="1" dirty="0">
                <a:latin typeface="+mn-lt"/>
                <a:ea typeface="楷体" panose="02010609060101010101" pitchFamily="49" charset="-122"/>
              </a:rPr>
              <a:t>中线段中可以作为△</a:t>
            </a:r>
            <a:r>
              <a:rPr lang="en-US" altLang="zh-CN" sz="2400" b="1" i="1" dirty="0">
                <a:latin typeface="+mn-lt"/>
                <a:ea typeface="楷体" panose="02010609060101010101" pitchFamily="49" charset="-122"/>
              </a:rPr>
              <a:t>ABC</a:t>
            </a:r>
            <a:r>
              <a:rPr lang="zh-CN" altLang="en-US" sz="2400" b="1" dirty="0">
                <a:latin typeface="+mn-lt"/>
                <a:ea typeface="楷体" panose="02010609060101010101" pitchFamily="49" charset="-122"/>
              </a:rPr>
              <a:t>的高的</a:t>
            </a:r>
            <a:r>
              <a:rPr lang="zh-CN" altLang="en-US" sz="2400" b="1" dirty="0" smtClean="0">
                <a:latin typeface="楷体" panose="02010609060101010101" pitchFamily="49" charset="-122"/>
                <a:ea typeface="楷体" panose="02010609060101010101" pitchFamily="49" charset="-122"/>
              </a:rPr>
              <a:t>有</a:t>
            </a:r>
            <a:r>
              <a:rPr lang="en-US" altLang="zh-CN" sz="2400" b="1" dirty="0" smtClean="0">
                <a:latin typeface="楷体" panose="02010609060101010101" pitchFamily="49" charset="-122"/>
                <a:ea typeface="楷体" panose="02010609060101010101" pitchFamily="49" charset="-122"/>
              </a:rPr>
              <a:t>(</a:t>
            </a:r>
            <a:r>
              <a:rPr lang="zh-CN" altLang="en-US" sz="2400" b="1" dirty="0">
                <a:latin typeface="楷体" panose="02010609060101010101" pitchFamily="49" charset="-122"/>
                <a:ea typeface="楷体" panose="02010609060101010101" pitchFamily="49" charset="-122"/>
              </a:rPr>
              <a:t>　　</a:t>
            </a:r>
            <a:r>
              <a:rPr lang="en-US" altLang="zh-CN" sz="2400" b="1" dirty="0" smtClean="0">
                <a:latin typeface="楷体" panose="02010609060101010101" pitchFamily="49" charset="-122"/>
                <a:ea typeface="楷体" panose="02010609060101010101" pitchFamily="49" charset="-122"/>
              </a:rPr>
              <a:t>)</a:t>
            </a:r>
            <a:endParaRPr lang="zh-CN" altLang="en-US" sz="2400" b="1" dirty="0">
              <a:latin typeface="楷体" panose="02010609060101010101" pitchFamily="49" charset="-122"/>
              <a:ea typeface="楷体" panose="02010609060101010101" pitchFamily="49" charset="-122"/>
            </a:endParaRPr>
          </a:p>
          <a:p>
            <a:pPr eaLnBrk="0" hangingPunct="0">
              <a:lnSpc>
                <a:spcPct val="150000"/>
              </a:lnSpc>
            </a:pPr>
            <a:r>
              <a:rPr lang="en-US" altLang="zh-CN" sz="2400" b="1" dirty="0">
                <a:latin typeface="+mn-lt"/>
                <a:ea typeface="楷体" panose="02010609060101010101" pitchFamily="49" charset="-122"/>
              </a:rPr>
              <a:t>A</a:t>
            </a:r>
            <a:r>
              <a:rPr lang="zh-CN" altLang="en-US" sz="2400" b="1" dirty="0">
                <a:latin typeface="+mn-lt"/>
                <a:ea typeface="楷体" panose="02010609060101010101" pitchFamily="49" charset="-122"/>
              </a:rPr>
              <a:t>．</a:t>
            </a:r>
            <a:r>
              <a:rPr lang="en-US" altLang="zh-CN" sz="2400" b="1" dirty="0">
                <a:latin typeface="+mn-lt"/>
                <a:ea typeface="楷体" panose="02010609060101010101" pitchFamily="49" charset="-122"/>
              </a:rPr>
              <a:t>2</a:t>
            </a:r>
            <a:r>
              <a:rPr lang="zh-CN" altLang="en-US" sz="2400" b="1" dirty="0">
                <a:latin typeface="+mn-lt"/>
                <a:ea typeface="楷体" panose="02010609060101010101" pitchFamily="49" charset="-122"/>
              </a:rPr>
              <a:t>条        </a:t>
            </a:r>
            <a:r>
              <a:rPr lang="zh-CN" altLang="en-US" sz="2400" b="1" dirty="0" smtClean="0">
                <a:latin typeface="+mn-lt"/>
                <a:ea typeface="楷体" panose="02010609060101010101" pitchFamily="49" charset="-122"/>
              </a:rPr>
              <a:t>                          </a:t>
            </a:r>
            <a:r>
              <a:rPr lang="en-US" altLang="zh-CN" sz="2400" b="1" dirty="0">
                <a:latin typeface="+mn-lt"/>
                <a:ea typeface="楷体" panose="02010609060101010101" pitchFamily="49" charset="-122"/>
              </a:rPr>
              <a:t>B</a:t>
            </a:r>
            <a:r>
              <a:rPr lang="zh-CN" altLang="en-US" sz="2400" b="1" dirty="0">
                <a:latin typeface="+mn-lt"/>
                <a:ea typeface="楷体" panose="02010609060101010101" pitchFamily="49" charset="-122"/>
              </a:rPr>
              <a:t>．</a:t>
            </a:r>
            <a:r>
              <a:rPr lang="en-US" altLang="zh-CN" sz="2400" b="1" dirty="0">
                <a:latin typeface="+mn-lt"/>
                <a:ea typeface="楷体" panose="02010609060101010101" pitchFamily="49" charset="-122"/>
              </a:rPr>
              <a:t>3</a:t>
            </a:r>
            <a:r>
              <a:rPr lang="zh-CN" altLang="en-US" sz="2400" b="1" dirty="0">
                <a:latin typeface="+mn-lt"/>
                <a:ea typeface="楷体" panose="02010609060101010101" pitchFamily="49" charset="-122"/>
              </a:rPr>
              <a:t>条        </a:t>
            </a:r>
            <a:endParaRPr lang="en-US" altLang="zh-CN" sz="2400" b="1" dirty="0">
              <a:latin typeface="+mn-lt"/>
              <a:ea typeface="楷体" panose="02010609060101010101" pitchFamily="49" charset="-122"/>
            </a:endParaRPr>
          </a:p>
          <a:p>
            <a:pPr eaLnBrk="0" hangingPunct="0">
              <a:lnSpc>
                <a:spcPct val="150000"/>
              </a:lnSpc>
            </a:pPr>
            <a:r>
              <a:rPr lang="en-US" altLang="zh-CN" sz="2400" b="1" dirty="0">
                <a:latin typeface="+mn-lt"/>
                <a:ea typeface="楷体" panose="02010609060101010101" pitchFamily="49" charset="-122"/>
              </a:rPr>
              <a:t>C</a:t>
            </a:r>
            <a:r>
              <a:rPr lang="zh-CN" altLang="en-US" sz="2400" b="1" dirty="0">
                <a:latin typeface="+mn-lt"/>
                <a:ea typeface="楷体" panose="02010609060101010101" pitchFamily="49" charset="-122"/>
              </a:rPr>
              <a:t>．</a:t>
            </a:r>
            <a:r>
              <a:rPr lang="en-US" altLang="zh-CN" sz="2400" b="1" dirty="0">
                <a:latin typeface="+mn-lt"/>
                <a:ea typeface="楷体" panose="02010609060101010101" pitchFamily="49" charset="-122"/>
              </a:rPr>
              <a:t>4</a:t>
            </a:r>
            <a:r>
              <a:rPr lang="zh-CN" altLang="en-US" sz="2400" b="1" dirty="0">
                <a:latin typeface="+mn-lt"/>
                <a:ea typeface="楷体" panose="02010609060101010101" pitchFamily="49" charset="-122"/>
              </a:rPr>
              <a:t>条         </a:t>
            </a:r>
            <a:r>
              <a:rPr lang="zh-CN" altLang="en-US" sz="2400" b="1" dirty="0" smtClean="0">
                <a:latin typeface="+mn-lt"/>
                <a:ea typeface="楷体" panose="02010609060101010101" pitchFamily="49" charset="-122"/>
              </a:rPr>
              <a:t>                         </a:t>
            </a:r>
            <a:r>
              <a:rPr lang="en-US" altLang="zh-CN" sz="2400" b="1" dirty="0" smtClean="0">
                <a:latin typeface="+mn-lt"/>
                <a:ea typeface="楷体" panose="02010609060101010101" pitchFamily="49" charset="-122"/>
              </a:rPr>
              <a:t>D</a:t>
            </a:r>
            <a:r>
              <a:rPr lang="zh-CN" altLang="en-US" sz="2400" b="1" dirty="0">
                <a:latin typeface="+mn-lt"/>
                <a:ea typeface="楷体" panose="02010609060101010101" pitchFamily="49" charset="-122"/>
              </a:rPr>
              <a:t>．</a:t>
            </a:r>
            <a:r>
              <a:rPr lang="en-US" altLang="zh-CN" sz="2400" b="1" dirty="0">
                <a:latin typeface="+mn-lt"/>
                <a:ea typeface="楷体" panose="02010609060101010101" pitchFamily="49" charset="-122"/>
              </a:rPr>
              <a:t>5</a:t>
            </a:r>
            <a:r>
              <a:rPr lang="zh-CN" altLang="en-US" sz="2400" b="1" dirty="0">
                <a:latin typeface="+mn-lt"/>
                <a:ea typeface="楷体" panose="02010609060101010101" pitchFamily="49" charset="-122"/>
              </a:rPr>
              <a:t>条</a:t>
            </a:r>
          </a:p>
        </p:txBody>
      </p:sp>
      <p:sp>
        <p:nvSpPr>
          <p:cNvPr id="44" name="Text Box 53">
            <a:extLst>
              <a:ext uri="{FF2B5EF4-FFF2-40B4-BE49-F238E27FC236}">
                <a16:creationId xmlns="" xmlns:a16="http://schemas.microsoft.com/office/drawing/2014/main" id="{1ADCE2CD-68A8-404F-BA92-FC327E1BCBB7}"/>
              </a:ext>
            </a:extLst>
          </p:cNvPr>
          <p:cNvSpPr txBox="1">
            <a:spLocks noChangeArrowheads="1"/>
          </p:cNvSpPr>
          <p:nvPr/>
        </p:nvSpPr>
        <p:spPr bwMode="auto">
          <a:xfrm>
            <a:off x="3803921" y="1810644"/>
            <a:ext cx="5143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400" b="1" dirty="0">
                <a:solidFill>
                  <a:srgbClr val="FF0000"/>
                </a:solidFill>
                <a:latin typeface="Times New Roman" panose="02020603050405020304" pitchFamily="18" charset="0"/>
              </a:rPr>
              <a:t>B</a:t>
            </a:r>
            <a:endParaRPr lang="en-US" altLang="zh-CN" sz="2400" b="1" dirty="0">
              <a:solidFill>
                <a:srgbClr val="FF0000"/>
              </a:solidFill>
              <a:latin typeface="Times New Roman" panose="02020603050405020304" pitchFamily="18" charset="0"/>
              <a:cs typeface="Times New Roman" panose="02020603050405020304" pitchFamily="18" charset="0"/>
            </a:endParaRPr>
          </a:p>
        </p:txBody>
      </p:sp>
      <p:pic>
        <p:nvPicPr>
          <p:cNvPr id="71725" name="图片 52">
            <a:extLst>
              <a:ext uri="{FF2B5EF4-FFF2-40B4-BE49-F238E27FC236}">
                <a16:creationId xmlns="" xmlns:a16="http://schemas.microsoft.com/office/drawing/2014/main" id="{CFD0C860-573F-4956-A9A4-AE5ACDCC233F}"/>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6285227" y="1810644"/>
            <a:ext cx="2057715" cy="2115798"/>
          </a:xfrm>
          <a:prstGeom prst="rect">
            <a:avLst/>
          </a:prstGeom>
          <a:noFill/>
          <a:ln>
            <a:noFill/>
          </a:ln>
          <a:extLst/>
        </p:spPr>
      </p:pic>
      <p:grpSp>
        <p:nvGrpSpPr>
          <p:cNvPr id="58" name="组合 3">
            <a:extLst>
              <a:ext uri="{FF2B5EF4-FFF2-40B4-BE49-F238E27FC236}">
                <a16:creationId xmlns="" xmlns:a16="http://schemas.microsoft.com/office/drawing/2014/main" id="{AE763ABA-0FCD-4DEA-B12E-64247F22621C}"/>
              </a:ext>
            </a:extLst>
          </p:cNvPr>
          <p:cNvGrpSpPr>
            <a:grpSpLocks/>
          </p:cNvGrpSpPr>
          <p:nvPr/>
        </p:nvGrpSpPr>
        <p:grpSpPr bwMode="auto">
          <a:xfrm>
            <a:off x="3299306" y="554561"/>
            <a:ext cx="2480310" cy="494331"/>
            <a:chOff x="5083" y="1100"/>
            <a:chExt cx="3905" cy="778"/>
          </a:xfrm>
        </p:grpSpPr>
        <p:grpSp>
          <p:nvGrpSpPr>
            <p:cNvPr id="59" name="组合 1">
              <a:extLst>
                <a:ext uri="{FF2B5EF4-FFF2-40B4-BE49-F238E27FC236}">
                  <a16:creationId xmlns="" xmlns:a16="http://schemas.microsoft.com/office/drawing/2014/main" id="{8E7BC5CE-C7F3-4EC3-BD5E-8C10651754BD}"/>
                </a:ext>
              </a:extLst>
            </p:cNvPr>
            <p:cNvGrpSpPr>
              <a:grpSpLocks noChangeAspect="1"/>
            </p:cNvGrpSpPr>
            <p:nvPr/>
          </p:nvGrpSpPr>
          <p:grpSpPr bwMode="auto">
            <a:xfrm>
              <a:off x="5138" y="1168"/>
              <a:ext cx="3797" cy="710"/>
              <a:chOff x="3564387" y="597378"/>
              <a:chExt cx="2247990" cy="419195"/>
            </a:xfrm>
          </p:grpSpPr>
          <p:sp>
            <p:nvSpPr>
              <p:cNvPr id="61" name="缺角矩形 60">
                <a:extLst>
                  <a:ext uri="{FF2B5EF4-FFF2-40B4-BE49-F238E27FC236}">
                    <a16:creationId xmlns="" xmlns:a16="http://schemas.microsoft.com/office/drawing/2014/main" id="{5811F8C2-0E82-48F5-8D16-1B12A81482ED}"/>
                  </a:ext>
                </a:extLst>
              </p:cNvPr>
              <p:cNvSpPr/>
              <p:nvPr/>
            </p:nvSpPr>
            <p:spPr>
              <a:xfrm rot="3000000">
                <a:off x="4021527" y="597147"/>
                <a:ext cx="418939" cy="418764"/>
              </a:xfrm>
              <a:prstGeom prst="plaque">
                <a:avLst/>
              </a:prstGeom>
              <a:solidFill>
                <a:schemeClr val="accent5">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sz="2500"/>
              </a:p>
            </p:txBody>
          </p:sp>
          <p:sp>
            <p:nvSpPr>
              <p:cNvPr id="62" name="缺角矩形 61">
                <a:extLst>
                  <a:ext uri="{FF2B5EF4-FFF2-40B4-BE49-F238E27FC236}">
                    <a16:creationId xmlns="" xmlns:a16="http://schemas.microsoft.com/office/drawing/2014/main" id="{807F59F8-4468-4874-A6D3-B08928D7A548}"/>
                  </a:ext>
                </a:extLst>
              </p:cNvPr>
              <p:cNvSpPr/>
              <p:nvPr/>
            </p:nvSpPr>
            <p:spPr>
              <a:xfrm rot="3000000">
                <a:off x="4478764" y="597147"/>
                <a:ext cx="418939" cy="418763"/>
              </a:xfrm>
              <a:prstGeom prst="plaque">
                <a:avLst/>
              </a:prstGeom>
              <a:solidFill>
                <a:schemeClr val="accent3">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sz="2500"/>
              </a:p>
            </p:txBody>
          </p:sp>
          <p:sp>
            <p:nvSpPr>
              <p:cNvPr id="63" name="缺角矩形 62">
                <a:extLst>
                  <a:ext uri="{FF2B5EF4-FFF2-40B4-BE49-F238E27FC236}">
                    <a16:creationId xmlns="" xmlns:a16="http://schemas.microsoft.com/office/drawing/2014/main" id="{38CDCADF-AB55-4D64-90F4-A659DC502E0C}"/>
                  </a:ext>
                </a:extLst>
              </p:cNvPr>
              <p:cNvSpPr/>
              <p:nvPr/>
            </p:nvSpPr>
            <p:spPr>
              <a:xfrm rot="3000000">
                <a:off x="4936001" y="597147"/>
                <a:ext cx="418939" cy="418764"/>
              </a:xfrm>
              <a:prstGeom prst="plaque">
                <a:avLst/>
              </a:prstGeom>
              <a:solidFill>
                <a:srgbClr val="00B050"/>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sz="2500"/>
              </a:p>
            </p:txBody>
          </p:sp>
          <p:sp>
            <p:nvSpPr>
              <p:cNvPr id="64" name="缺角矩形 63">
                <a:extLst>
                  <a:ext uri="{FF2B5EF4-FFF2-40B4-BE49-F238E27FC236}">
                    <a16:creationId xmlns="" xmlns:a16="http://schemas.microsoft.com/office/drawing/2014/main" id="{517787CB-02DE-4AB8-B127-023DE85281EA}"/>
                  </a:ext>
                </a:extLst>
              </p:cNvPr>
              <p:cNvSpPr/>
              <p:nvPr/>
            </p:nvSpPr>
            <p:spPr>
              <a:xfrm rot="3000000">
                <a:off x="3564290" y="597147"/>
                <a:ext cx="418939" cy="418763"/>
              </a:xfrm>
              <a:prstGeom prst="plaque">
                <a:avLst/>
              </a:prstGeom>
              <a:solidFill>
                <a:schemeClr val="accent2">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sz="2500"/>
              </a:p>
            </p:txBody>
          </p:sp>
          <p:sp>
            <p:nvSpPr>
              <p:cNvPr id="65" name="缺角矩形 64">
                <a:extLst>
                  <a:ext uri="{FF2B5EF4-FFF2-40B4-BE49-F238E27FC236}">
                    <a16:creationId xmlns="" xmlns:a16="http://schemas.microsoft.com/office/drawing/2014/main" id="{77E0670B-0024-4057-8B85-D7E8DEF21A42}"/>
                  </a:ext>
                </a:extLst>
              </p:cNvPr>
              <p:cNvSpPr/>
              <p:nvPr/>
            </p:nvSpPr>
            <p:spPr>
              <a:xfrm rot="3000000">
                <a:off x="5393237" y="597147"/>
                <a:ext cx="418939" cy="418763"/>
              </a:xfrm>
              <a:prstGeom prst="plaque">
                <a:avLst/>
              </a:prstGeom>
              <a:solidFill>
                <a:schemeClr val="accent3">
                  <a:lumMod val="50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sz="2500"/>
              </a:p>
            </p:txBody>
          </p:sp>
        </p:grpSp>
        <p:sp>
          <p:nvSpPr>
            <p:cNvPr id="60" name="TextBox 15">
              <a:extLst>
                <a:ext uri="{FF2B5EF4-FFF2-40B4-BE49-F238E27FC236}">
                  <a16:creationId xmlns="" xmlns:a16="http://schemas.microsoft.com/office/drawing/2014/main" id="{CB16F3D0-88EE-46CB-A256-BC44D90D76D0}"/>
                </a:ext>
              </a:extLst>
            </p:cNvPr>
            <p:cNvSpPr txBox="1">
              <a:spLocks noChangeArrowheads="1"/>
            </p:cNvSpPr>
            <p:nvPr/>
          </p:nvSpPr>
          <p:spPr bwMode="auto">
            <a:xfrm>
              <a:off x="5083" y="1100"/>
              <a:ext cx="3905" cy="7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dist" eaLnBrk="0" hangingPunct="0"/>
              <a:r>
                <a:rPr lang="zh-CN" altLang="en-US" sz="2500" b="1">
                  <a:solidFill>
                    <a:schemeClr val="bg1"/>
                  </a:solidFill>
                </a:rPr>
                <a:t>基础巩固题</a:t>
              </a:r>
              <a:endParaRPr lang="en-US" altLang="zh-CN" sz="2500" b="1">
                <a:solidFill>
                  <a:schemeClr val="bg1"/>
                </a:solidFill>
              </a:endParaRPr>
            </a:p>
          </p:txBody>
        </p:sp>
      </p:grpSp>
      <p:grpSp>
        <p:nvGrpSpPr>
          <p:cNvPr id="18" name="组合 2">
            <a:extLst>
              <a:ext uri="{FF2B5EF4-FFF2-40B4-BE49-F238E27FC236}">
                <a16:creationId xmlns="" xmlns:a16="http://schemas.microsoft.com/office/drawing/2014/main" id="{FA37AAA0-C3A2-49FA-87DA-FB23DEC2A873}"/>
              </a:ext>
            </a:extLst>
          </p:cNvPr>
          <p:cNvGrpSpPr>
            <a:grpSpLocks/>
          </p:cNvGrpSpPr>
          <p:nvPr/>
        </p:nvGrpSpPr>
        <p:grpSpPr bwMode="auto">
          <a:xfrm>
            <a:off x="-3546" y="-46429"/>
            <a:ext cx="1868170" cy="476924"/>
            <a:chOff x="263" y="110"/>
            <a:chExt cx="2942" cy="753"/>
          </a:xfrm>
        </p:grpSpPr>
        <p:sp>
          <p:nvSpPr>
            <p:cNvPr id="19" name="文本框 20">
              <a:extLst>
                <a:ext uri="{FF2B5EF4-FFF2-40B4-BE49-F238E27FC236}">
                  <a16:creationId xmlns="" xmlns:a16="http://schemas.microsoft.com/office/drawing/2014/main" id="{303D506B-B434-45CE-856B-E0D081BF5B2B}"/>
                </a:ext>
              </a:extLst>
            </p:cNvPr>
            <p:cNvSpPr txBox="1">
              <a:spLocks noChangeArrowheads="1"/>
            </p:cNvSpPr>
            <p:nvPr/>
          </p:nvSpPr>
          <p:spPr bwMode="auto">
            <a:xfrm>
              <a:off x="895" y="110"/>
              <a:ext cx="2310" cy="7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r>
                <a:rPr lang="zh-CN" altLang="en-US" sz="2500" b="1" dirty="0">
                  <a:latin typeface="宋体" panose="02010600030101010101" pitchFamily="2" charset="-122"/>
                  <a:cs typeface="Yuanti SC"/>
                </a:rPr>
                <a:t>课堂检测</a:t>
              </a:r>
            </a:p>
          </p:txBody>
        </p:sp>
        <p:grpSp>
          <p:nvGrpSpPr>
            <p:cNvPr id="20" name="组合 1">
              <a:extLst>
                <a:ext uri="{FF2B5EF4-FFF2-40B4-BE49-F238E27FC236}">
                  <a16:creationId xmlns="" xmlns:a16="http://schemas.microsoft.com/office/drawing/2014/main" id="{D75F86D0-B35F-4C8C-9827-F56E2EEAA3CC}"/>
                </a:ext>
              </a:extLst>
            </p:cNvPr>
            <p:cNvGrpSpPr>
              <a:grpSpLocks/>
            </p:cNvGrpSpPr>
            <p:nvPr/>
          </p:nvGrpSpPr>
          <p:grpSpPr bwMode="auto">
            <a:xfrm>
              <a:off x="263" y="268"/>
              <a:ext cx="2878" cy="595"/>
              <a:chOff x="248" y="159"/>
              <a:chExt cx="2878" cy="595"/>
            </a:xfrm>
          </p:grpSpPr>
          <p:cxnSp>
            <p:nvCxnSpPr>
              <p:cNvPr id="21" name="直线连接符 19">
                <a:extLst>
                  <a:ext uri="{FF2B5EF4-FFF2-40B4-BE49-F238E27FC236}">
                    <a16:creationId xmlns="" xmlns:a16="http://schemas.microsoft.com/office/drawing/2014/main" id="{AD824EA1-A14B-4E86-9D78-EC2B4697CEF2}"/>
                  </a:ext>
                </a:extLst>
              </p:cNvPr>
              <p:cNvCxnSpPr/>
              <p:nvPr/>
            </p:nvCxnSpPr>
            <p:spPr>
              <a:xfrm flipV="1">
                <a:off x="248" y="754"/>
                <a:ext cx="2878" cy="0"/>
              </a:xfrm>
              <a:prstGeom prst="line">
                <a:avLst/>
              </a:prstGeom>
              <a:ln>
                <a:solidFill>
                  <a:srgbClr val="00B050"/>
                </a:solidFill>
              </a:ln>
            </p:spPr>
            <p:style>
              <a:lnRef idx="2">
                <a:schemeClr val="accent1"/>
              </a:lnRef>
              <a:fillRef idx="0">
                <a:schemeClr val="accent1"/>
              </a:fillRef>
              <a:effectRef idx="1">
                <a:schemeClr val="accent1"/>
              </a:effectRef>
              <a:fontRef idx="minor">
                <a:schemeClr val="tx1"/>
              </a:fontRef>
            </p:style>
          </p:cxnSp>
          <p:sp>
            <p:nvSpPr>
              <p:cNvPr id="22" name="Freeform 74">
                <a:extLst>
                  <a:ext uri="{FF2B5EF4-FFF2-40B4-BE49-F238E27FC236}">
                    <a16:creationId xmlns="" xmlns:a16="http://schemas.microsoft.com/office/drawing/2014/main" id="{DD43E4E1-DB84-48C4-A81D-3B2DCE69A301}"/>
                  </a:ext>
                </a:extLst>
              </p:cNvPr>
              <p:cNvSpPr>
                <a:spLocks noChangeAspect="1" noEditPoints="1"/>
              </p:cNvSpPr>
              <p:nvPr/>
            </p:nvSpPr>
            <p:spPr bwMode="auto">
              <a:xfrm>
                <a:off x="360" y="159"/>
                <a:ext cx="568" cy="501"/>
              </a:xfrm>
              <a:custGeom>
                <a:avLst/>
                <a:gdLst>
                  <a:gd name="T0" fmla="*/ 127 w 167"/>
                  <a:gd name="T1" fmla="*/ 22 h 148"/>
                  <a:gd name="T2" fmla="*/ 74 w 167"/>
                  <a:gd name="T3" fmla="*/ 0 h 148"/>
                  <a:gd name="T4" fmla="*/ 0 w 167"/>
                  <a:gd name="T5" fmla="*/ 74 h 148"/>
                  <a:gd name="T6" fmla="*/ 74 w 167"/>
                  <a:gd name="T7" fmla="*/ 148 h 148"/>
                  <a:gd name="T8" fmla="*/ 143 w 167"/>
                  <a:gd name="T9" fmla="*/ 99 h 148"/>
                  <a:gd name="T10" fmla="*/ 70 w 167"/>
                  <a:gd name="T11" fmla="*/ 79 h 148"/>
                  <a:gd name="T12" fmla="*/ 127 w 167"/>
                  <a:gd name="T13" fmla="*/ 22 h 148"/>
                  <a:gd name="T14" fmla="*/ 147 w 167"/>
                  <a:gd name="T15" fmla="*/ 19 h 148"/>
                  <a:gd name="T16" fmla="*/ 93 w 167"/>
                  <a:gd name="T17" fmla="*/ 73 h 148"/>
                  <a:gd name="T18" fmla="*/ 164 w 167"/>
                  <a:gd name="T19" fmla="*/ 92 h 148"/>
                  <a:gd name="T20" fmla="*/ 167 w 167"/>
                  <a:gd name="T21" fmla="*/ 69 h 148"/>
                  <a:gd name="T22" fmla="*/ 147 w 167"/>
                  <a:gd name="T23" fmla="*/ 19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7" h="148">
                    <a:moveTo>
                      <a:pt x="127" y="22"/>
                    </a:moveTo>
                    <a:cubicBezTo>
                      <a:pt x="113" y="8"/>
                      <a:pt x="95" y="0"/>
                      <a:pt x="74" y="0"/>
                    </a:cubicBezTo>
                    <a:cubicBezTo>
                      <a:pt x="33" y="0"/>
                      <a:pt x="0" y="33"/>
                      <a:pt x="0" y="74"/>
                    </a:cubicBezTo>
                    <a:cubicBezTo>
                      <a:pt x="0" y="115"/>
                      <a:pt x="33" y="148"/>
                      <a:pt x="74" y="148"/>
                    </a:cubicBezTo>
                    <a:cubicBezTo>
                      <a:pt x="106" y="148"/>
                      <a:pt x="133" y="127"/>
                      <a:pt x="143" y="99"/>
                    </a:cubicBezTo>
                    <a:cubicBezTo>
                      <a:pt x="70" y="79"/>
                      <a:pt x="70" y="79"/>
                      <a:pt x="70" y="79"/>
                    </a:cubicBezTo>
                    <a:lnTo>
                      <a:pt x="127" y="22"/>
                    </a:lnTo>
                    <a:close/>
                    <a:moveTo>
                      <a:pt x="147" y="19"/>
                    </a:moveTo>
                    <a:cubicBezTo>
                      <a:pt x="93" y="73"/>
                      <a:pt x="93" y="73"/>
                      <a:pt x="93" y="73"/>
                    </a:cubicBezTo>
                    <a:cubicBezTo>
                      <a:pt x="164" y="92"/>
                      <a:pt x="164" y="92"/>
                      <a:pt x="164" y="92"/>
                    </a:cubicBezTo>
                    <a:cubicBezTo>
                      <a:pt x="166" y="85"/>
                      <a:pt x="167" y="77"/>
                      <a:pt x="167" y="69"/>
                    </a:cubicBezTo>
                    <a:cubicBezTo>
                      <a:pt x="167" y="50"/>
                      <a:pt x="160" y="32"/>
                      <a:pt x="147" y="19"/>
                    </a:cubicBezTo>
                    <a:close/>
                  </a:path>
                </a:pathLst>
              </a:custGeom>
              <a:solidFill>
                <a:schemeClr val="accent3">
                  <a:lumMod val="75000"/>
                </a:schemeClr>
              </a:solidFill>
              <a:ln>
                <a:noFill/>
              </a:ln>
            </p:spPr>
            <p:txBody>
              <a:bodyPr/>
              <a:lstStyle/>
              <a:p>
                <a:pPr fontAlgn="auto">
                  <a:spcBef>
                    <a:spcPts val="0"/>
                  </a:spcBef>
                  <a:spcAft>
                    <a:spcPts val="0"/>
                  </a:spcAft>
                  <a:buFontTx/>
                  <a:buNone/>
                  <a:defRPr/>
                </a:pPr>
                <a:endParaRPr lang="en-US" dirty="0">
                  <a:solidFill>
                    <a:srgbClr val="000000"/>
                  </a:solidFill>
                  <a:latin typeface="宋体" panose="02010600030101010101" pitchFamily="2" charset="-122"/>
                </a:endParaRPr>
              </a:p>
            </p:txBody>
          </p:sp>
        </p:grpSp>
      </p:gr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5" presetClass="entr" presetSubtype="0" fill="hold" grpId="0" nodeType="clickEffect">
                                  <p:stCondLst>
                                    <p:cond delay="0"/>
                                  </p:stCondLst>
                                  <p:childTnLst>
                                    <p:set>
                                      <p:cBhvr>
                                        <p:cTn id="6" dur="1" fill="hold">
                                          <p:stCondLst>
                                            <p:cond delay="0"/>
                                          </p:stCondLst>
                                        </p:cTn>
                                        <p:tgtEl>
                                          <p:spTgt spid="44">
                                            <p:txEl>
                                              <p:pRg st="0" end="0"/>
                                            </p:txEl>
                                          </p:spTgt>
                                        </p:tgtEl>
                                        <p:attrNameLst>
                                          <p:attrName>style.visibility</p:attrName>
                                        </p:attrNameLst>
                                      </p:cBhvr>
                                      <p:to>
                                        <p:strVal val="visible"/>
                                      </p:to>
                                    </p:set>
                                    <p:anim calcmode="lin" valueType="num">
                                      <p:cBhvr>
                                        <p:cTn id="7" dur="500" fill="hold"/>
                                        <p:tgtEl>
                                          <p:spTgt spid="44">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44">
                                            <p:txEl>
                                              <p:pRg st="0" end="0"/>
                                            </p:txEl>
                                          </p:spTgt>
                                        </p:tgtEl>
                                        <p:attrNameLst>
                                          <p:attrName>ppt_h</p:attrName>
                                        </p:attrNameLst>
                                      </p:cBhvr>
                                      <p:tavLst>
                                        <p:tav tm="0">
                                          <p:val>
                                            <p:fltVal val="0"/>
                                          </p:val>
                                        </p:tav>
                                        <p:tav tm="100000">
                                          <p:val>
                                            <p:strVal val="#ppt_h"/>
                                          </p:val>
                                        </p:tav>
                                      </p:tavLst>
                                    </p:anim>
                                    <p:anim calcmode="lin" valueType="num">
                                      <p:cBhvr>
                                        <p:cTn id="9" dur="500" fill="hold"/>
                                        <p:tgtEl>
                                          <p:spTgt spid="44">
                                            <p:txEl>
                                              <p:pRg st="0" end="0"/>
                                            </p:txEl>
                                          </p:spTgt>
                                        </p:tgtEl>
                                        <p:attrNameLst>
                                          <p:attrName>ppt_x</p:attrName>
                                        </p:attrNameLst>
                                      </p:cBhvr>
                                      <p:tavLst>
                                        <p:tav tm="0" fmla="#ppt_x+(cos(-2*pi*(1-$))*-#ppt_x-sin(-2*pi*(1-$))*(1-#ppt_y))*(1-$)">
                                          <p:val>
                                            <p:fltVal val="0"/>
                                          </p:val>
                                        </p:tav>
                                        <p:tav tm="100000">
                                          <p:val>
                                            <p:fltVal val="1"/>
                                          </p:val>
                                        </p:tav>
                                      </p:tavLst>
                                    </p:anim>
                                    <p:anim calcmode="lin" valueType="num">
                                      <p:cBhvr>
                                        <p:cTn id="10" dur="500" fill="hold"/>
                                        <p:tgtEl>
                                          <p:spTgt spid="44">
                                            <p:txEl>
                                              <p:pRg st="0" end="0"/>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build="p"/>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11">
            <a:extLst>
              <a:ext uri="{FF2B5EF4-FFF2-40B4-BE49-F238E27FC236}">
                <a16:creationId xmlns="" xmlns:a16="http://schemas.microsoft.com/office/drawing/2014/main" id="{E526860F-BDA3-43DA-82C5-B0B92442C1E4}"/>
              </a:ext>
            </a:extLst>
          </p:cNvPr>
          <p:cNvSpPr txBox="1">
            <a:spLocks noChangeArrowheads="1"/>
          </p:cNvSpPr>
          <p:nvPr/>
        </p:nvSpPr>
        <p:spPr bwMode="auto">
          <a:xfrm>
            <a:off x="881967" y="1343239"/>
            <a:ext cx="7737654" cy="1126462"/>
          </a:xfrm>
          <a:prstGeom prst="rect">
            <a:avLst/>
          </a:prstGeom>
          <a:noFill/>
          <a:ln w="9525">
            <a:noFill/>
            <a:miter lim="800000"/>
          </a:ln>
          <a:effectLst/>
        </p:spPr>
        <p:txBody>
          <a:bodyPr wrap="square">
            <a:spAutoFit/>
          </a:bodyPr>
          <a:lstStyle/>
          <a:p>
            <a:pPr eaLnBrk="0" hangingPunct="0">
              <a:lnSpc>
                <a:spcPct val="140000"/>
              </a:lnSpc>
              <a:defRPr/>
            </a:pPr>
            <a:r>
              <a:rPr lang="en-US" altLang="zh-CN" sz="2400" b="1" dirty="0">
                <a:solidFill>
                  <a:srgbClr val="FF0000"/>
                </a:solidFill>
                <a:latin typeface="+mn-lt"/>
                <a:ea typeface="楷体" panose="02010609060101010101" pitchFamily="49" charset="-122"/>
              </a:rPr>
              <a:t>4</a:t>
            </a:r>
            <a:r>
              <a:rPr lang="en-US" altLang="zh-CN" sz="2400" b="1" dirty="0" smtClean="0">
                <a:solidFill>
                  <a:srgbClr val="FF0000"/>
                </a:solidFill>
                <a:latin typeface="+mn-lt"/>
                <a:ea typeface="楷体" panose="02010609060101010101" pitchFamily="49" charset="-122"/>
              </a:rPr>
              <a:t>. </a:t>
            </a:r>
            <a:r>
              <a:rPr lang="zh-CN" altLang="en-US" sz="2400" b="1" dirty="0" smtClean="0">
                <a:latin typeface="+mn-lt"/>
                <a:ea typeface="楷体" panose="02010609060101010101" pitchFamily="49" charset="-122"/>
              </a:rPr>
              <a:t>下</a:t>
            </a:r>
            <a:r>
              <a:rPr lang="zh-CN" altLang="en-US" sz="2400" b="1" dirty="0">
                <a:latin typeface="+mn-lt"/>
                <a:ea typeface="楷体" panose="02010609060101010101" pitchFamily="49" charset="-122"/>
              </a:rPr>
              <a:t>列各组图形</a:t>
            </a:r>
            <a:r>
              <a:rPr lang="zh-CN" altLang="en-US" sz="2400" b="1" dirty="0" smtClean="0">
                <a:latin typeface="+mn-lt"/>
                <a:ea typeface="楷体" panose="02010609060101010101" pitchFamily="49" charset="-122"/>
              </a:rPr>
              <a:t>中，哪</a:t>
            </a:r>
            <a:r>
              <a:rPr lang="zh-CN" altLang="en-US" sz="2400" b="1" dirty="0">
                <a:latin typeface="+mn-lt"/>
                <a:ea typeface="楷体" panose="02010609060101010101" pitchFamily="49" charset="-122"/>
              </a:rPr>
              <a:t>一组图形中</a:t>
            </a:r>
            <a:r>
              <a:rPr lang="en-US" altLang="zh-CN" sz="2400" b="1" i="1" dirty="0">
                <a:latin typeface="+mn-lt"/>
                <a:ea typeface="楷体" panose="02010609060101010101" pitchFamily="49" charset="-122"/>
              </a:rPr>
              <a:t>AD</a:t>
            </a:r>
            <a:r>
              <a:rPr lang="zh-CN" altLang="en-US" sz="2400" b="1" dirty="0">
                <a:latin typeface="+mn-lt"/>
                <a:ea typeface="楷体" panose="02010609060101010101" pitchFamily="49" charset="-122"/>
              </a:rPr>
              <a:t>是</a:t>
            </a:r>
            <a:r>
              <a:rPr lang="zh-CN" altLang="en-US" sz="2400" b="1" dirty="0">
                <a:latin typeface="+mn-lt"/>
                <a:ea typeface="楷体" panose="02010609060101010101" pitchFamily="49" charset="-122"/>
                <a:sym typeface="MT Extra" pitchFamily="18" charset="2"/>
              </a:rPr>
              <a:t>△</a:t>
            </a:r>
            <a:r>
              <a:rPr lang="en-US" altLang="zh-CN" sz="2400" b="1" i="1" dirty="0">
                <a:latin typeface="+mn-lt"/>
                <a:ea typeface="楷体" panose="02010609060101010101" pitchFamily="49" charset="-122"/>
                <a:sym typeface="MT Extra" pitchFamily="18" charset="2"/>
              </a:rPr>
              <a:t>ABC </a:t>
            </a:r>
            <a:r>
              <a:rPr lang="zh-CN" altLang="en-US" sz="2400" b="1" dirty="0">
                <a:latin typeface="+mn-lt"/>
                <a:ea typeface="楷体" panose="02010609060101010101" pitchFamily="49" charset="-122"/>
                <a:sym typeface="MT Extra" pitchFamily="18" charset="2"/>
              </a:rPr>
              <a:t>的</a:t>
            </a:r>
            <a:r>
              <a:rPr lang="en-US" altLang="zh-CN" sz="2400" b="1" i="1" dirty="0">
                <a:latin typeface="+mn-lt"/>
                <a:ea typeface="楷体" panose="02010609060101010101" pitchFamily="49" charset="-122"/>
                <a:sym typeface="MT Extra" pitchFamily="18" charset="2"/>
              </a:rPr>
              <a:t>BC</a:t>
            </a:r>
            <a:r>
              <a:rPr lang="zh-CN" altLang="en-US" sz="2400" b="1" dirty="0">
                <a:latin typeface="+mn-lt"/>
                <a:ea typeface="楷体" panose="02010609060101010101" pitchFamily="49" charset="-122"/>
                <a:sym typeface="MT Extra" pitchFamily="18" charset="2"/>
              </a:rPr>
              <a:t>边上的高 </a:t>
            </a:r>
            <a:r>
              <a:rPr lang="en-US" altLang="zh-CN" sz="2400" b="1" dirty="0" smtClean="0">
                <a:latin typeface="楷体" panose="02010609060101010101" pitchFamily="49" charset="-122"/>
                <a:ea typeface="楷体" panose="02010609060101010101" pitchFamily="49" charset="-122"/>
                <a:sym typeface="MT Extra" pitchFamily="18" charset="2"/>
              </a:rPr>
              <a:t>(    </a:t>
            </a:r>
            <a:r>
              <a:rPr lang="en-US" altLang="zh-CN" sz="2400" b="1" dirty="0" smtClean="0">
                <a:latin typeface="楷体" panose="02010609060101010101" pitchFamily="49" charset="-122"/>
                <a:ea typeface="楷体" panose="02010609060101010101" pitchFamily="49" charset="-122"/>
                <a:cs typeface="Times New Roman" panose="02020603050405020304" pitchFamily="18" charset="0"/>
                <a:sym typeface="MT Extra" pitchFamily="18" charset="2"/>
              </a:rPr>
              <a:t>)</a:t>
            </a:r>
            <a:endParaRPr lang="en-US" altLang="zh-CN" sz="2100" b="1" dirty="0">
              <a:latin typeface="楷体" panose="02010609060101010101" pitchFamily="49" charset="-122"/>
              <a:ea typeface="楷体" panose="02010609060101010101" pitchFamily="49" charset="-122"/>
              <a:cs typeface="Times New Roman" panose="02020603050405020304" pitchFamily="18" charset="0"/>
            </a:endParaRPr>
          </a:p>
        </p:txBody>
      </p:sp>
      <p:grpSp>
        <p:nvGrpSpPr>
          <p:cNvPr id="71684" name="Group 12">
            <a:extLst>
              <a:ext uri="{FF2B5EF4-FFF2-40B4-BE49-F238E27FC236}">
                <a16:creationId xmlns="" xmlns:a16="http://schemas.microsoft.com/office/drawing/2014/main" id="{3F5A6ED7-D32D-4E4E-B557-93A61E53ECD5}"/>
              </a:ext>
            </a:extLst>
          </p:cNvPr>
          <p:cNvGrpSpPr>
            <a:grpSpLocks/>
          </p:cNvGrpSpPr>
          <p:nvPr/>
        </p:nvGrpSpPr>
        <p:grpSpPr bwMode="auto">
          <a:xfrm>
            <a:off x="1417939" y="2673908"/>
            <a:ext cx="6444096" cy="1700987"/>
            <a:chOff x="222" y="3168"/>
            <a:chExt cx="5441" cy="1378"/>
          </a:xfrm>
        </p:grpSpPr>
        <p:grpSp>
          <p:nvGrpSpPr>
            <p:cNvPr id="71685" name="Group 13">
              <a:extLst>
                <a:ext uri="{FF2B5EF4-FFF2-40B4-BE49-F238E27FC236}">
                  <a16:creationId xmlns="" xmlns:a16="http://schemas.microsoft.com/office/drawing/2014/main" id="{05C083EB-4698-40F3-B52E-5C4CC151A75B}"/>
                </a:ext>
              </a:extLst>
            </p:cNvPr>
            <p:cNvGrpSpPr>
              <a:grpSpLocks/>
            </p:cNvGrpSpPr>
            <p:nvPr/>
          </p:nvGrpSpPr>
          <p:grpSpPr bwMode="auto">
            <a:xfrm>
              <a:off x="222" y="3168"/>
              <a:ext cx="1197" cy="1148"/>
              <a:chOff x="265" y="3167"/>
              <a:chExt cx="1248" cy="1248"/>
            </a:xfrm>
          </p:grpSpPr>
          <p:grpSp>
            <p:nvGrpSpPr>
              <p:cNvPr id="71686" name="Group 14">
                <a:extLst>
                  <a:ext uri="{FF2B5EF4-FFF2-40B4-BE49-F238E27FC236}">
                    <a16:creationId xmlns="" xmlns:a16="http://schemas.microsoft.com/office/drawing/2014/main" id="{435F49D4-EBCE-487A-8C34-10086D0B7BF1}"/>
                  </a:ext>
                </a:extLst>
              </p:cNvPr>
              <p:cNvGrpSpPr>
                <a:grpSpLocks/>
              </p:cNvGrpSpPr>
              <p:nvPr/>
            </p:nvGrpSpPr>
            <p:grpSpPr bwMode="auto">
              <a:xfrm>
                <a:off x="528" y="3215"/>
                <a:ext cx="720" cy="914"/>
                <a:chOff x="432" y="3263"/>
                <a:chExt cx="720" cy="914"/>
              </a:xfrm>
            </p:grpSpPr>
            <p:sp>
              <p:nvSpPr>
                <p:cNvPr id="71687" name="Freeform 15" descr="底色1">
                  <a:extLst>
                    <a:ext uri="{FF2B5EF4-FFF2-40B4-BE49-F238E27FC236}">
                      <a16:creationId xmlns="" xmlns:a16="http://schemas.microsoft.com/office/drawing/2014/main" id="{219767FD-2450-4732-9A53-1E003DD2B913}"/>
                    </a:ext>
                  </a:extLst>
                </p:cNvPr>
                <p:cNvSpPr>
                  <a:spLocks noChangeArrowheads="1"/>
                </p:cNvSpPr>
                <p:nvPr/>
              </p:nvSpPr>
              <p:spPr bwMode="auto">
                <a:xfrm>
                  <a:off x="432" y="3714"/>
                  <a:ext cx="356" cy="463"/>
                </a:xfrm>
                <a:custGeom>
                  <a:avLst/>
                  <a:gdLst>
                    <a:gd name="T0" fmla="*/ 0 w 336"/>
                    <a:gd name="T1" fmla="*/ 432 h 432"/>
                    <a:gd name="T2" fmla="*/ 0 w 336"/>
                    <a:gd name="T3" fmla="*/ 0 h 432"/>
                    <a:gd name="T4" fmla="*/ 336 w 336"/>
                    <a:gd name="T5" fmla="*/ 0 h 432"/>
                    <a:gd name="T6" fmla="*/ 0 w 336"/>
                    <a:gd name="T7" fmla="*/ 432 h 432"/>
                  </a:gdLst>
                  <a:ahLst/>
                  <a:cxnLst>
                    <a:cxn ang="0">
                      <a:pos x="T0" y="T1"/>
                    </a:cxn>
                    <a:cxn ang="0">
                      <a:pos x="T2" y="T3"/>
                    </a:cxn>
                    <a:cxn ang="0">
                      <a:pos x="T4" y="T5"/>
                    </a:cxn>
                    <a:cxn ang="0">
                      <a:pos x="T6" y="T7"/>
                    </a:cxn>
                  </a:cxnLst>
                  <a:rect l="0" t="0" r="r" b="b"/>
                  <a:pathLst>
                    <a:path w="336" h="432">
                      <a:moveTo>
                        <a:pt x="0" y="432"/>
                      </a:moveTo>
                      <a:lnTo>
                        <a:pt x="0" y="0"/>
                      </a:lnTo>
                      <a:lnTo>
                        <a:pt x="336" y="0"/>
                      </a:lnTo>
                      <a:lnTo>
                        <a:pt x="0" y="432"/>
                      </a:lnTo>
                      <a:close/>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71688" name="Freeform 16" descr="底色1">
                  <a:extLst>
                    <a:ext uri="{FF2B5EF4-FFF2-40B4-BE49-F238E27FC236}">
                      <a16:creationId xmlns="" xmlns:a16="http://schemas.microsoft.com/office/drawing/2014/main" id="{DA12CF0D-587E-4AEE-9F69-90CB811FFA61}"/>
                    </a:ext>
                  </a:extLst>
                </p:cNvPr>
                <p:cNvSpPr>
                  <a:spLocks noChangeArrowheads="1"/>
                </p:cNvSpPr>
                <p:nvPr/>
              </p:nvSpPr>
              <p:spPr bwMode="auto">
                <a:xfrm>
                  <a:off x="432" y="3263"/>
                  <a:ext cx="720" cy="480"/>
                </a:xfrm>
                <a:custGeom>
                  <a:avLst/>
                  <a:gdLst>
                    <a:gd name="T0" fmla="*/ 0 w 672"/>
                    <a:gd name="T1" fmla="*/ 432 h 480"/>
                    <a:gd name="T2" fmla="*/ 672 w 672"/>
                    <a:gd name="T3" fmla="*/ 0 h 480"/>
                    <a:gd name="T4" fmla="*/ 288 w 672"/>
                    <a:gd name="T5" fmla="*/ 480 h 480"/>
                  </a:gdLst>
                  <a:ahLst/>
                  <a:cxnLst>
                    <a:cxn ang="0">
                      <a:pos x="T0" y="T1"/>
                    </a:cxn>
                    <a:cxn ang="0">
                      <a:pos x="T2" y="T3"/>
                    </a:cxn>
                    <a:cxn ang="0">
                      <a:pos x="T4" y="T5"/>
                    </a:cxn>
                  </a:cxnLst>
                  <a:rect l="0" t="0" r="r" b="b"/>
                  <a:pathLst>
                    <a:path w="672" h="480">
                      <a:moveTo>
                        <a:pt x="0" y="432"/>
                      </a:moveTo>
                      <a:lnTo>
                        <a:pt x="672" y="0"/>
                      </a:lnTo>
                      <a:lnTo>
                        <a:pt x="288" y="48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grpSp>
          <p:sp>
            <p:nvSpPr>
              <p:cNvPr id="38" name="Rectangle 17" descr="底色1">
                <a:extLst>
                  <a:ext uri="{FF2B5EF4-FFF2-40B4-BE49-F238E27FC236}">
                    <a16:creationId xmlns="" xmlns:a16="http://schemas.microsoft.com/office/drawing/2014/main" id="{CF40EAD7-C154-4CA2-8997-10E1D323F72A}"/>
                  </a:ext>
                </a:extLst>
              </p:cNvPr>
              <p:cNvSpPr>
                <a:spLocks noChangeArrowheads="1"/>
              </p:cNvSpPr>
              <p:nvPr/>
            </p:nvSpPr>
            <p:spPr bwMode="auto">
              <a:xfrm>
                <a:off x="265" y="3551"/>
                <a:ext cx="302" cy="336"/>
              </a:xfrm>
              <a:prstGeom prst="rect">
                <a:avLst/>
              </a:prstGeom>
              <a:noFill/>
              <a:ln w="9525">
                <a:noFill/>
                <a:miter lim="800000"/>
              </a:ln>
              <a:effectLst/>
            </p:spPr>
            <p:txBody>
              <a:bodyPr wrap="none">
                <a:spAutoFit/>
              </a:bodyPr>
              <a:lstStyle/>
              <a:p>
                <a:pPr algn="ctr"/>
                <a:r>
                  <a:rPr lang="en-US" altLang="zh-CN" b="1" i="1" noProof="1">
                    <a:latin typeface="Times New Roman" panose="02020603050405020304" pitchFamily="18" charset="0"/>
                    <a:ea typeface="华文中宋" panose="02010600040101010101" pitchFamily="2" charset="-122"/>
                  </a:rPr>
                  <a:t>A</a:t>
                </a:r>
              </a:p>
            </p:txBody>
          </p:sp>
          <p:sp>
            <p:nvSpPr>
              <p:cNvPr id="39" name="Rectangle 18" descr="底色1">
                <a:extLst>
                  <a:ext uri="{FF2B5EF4-FFF2-40B4-BE49-F238E27FC236}">
                    <a16:creationId xmlns="" xmlns:a16="http://schemas.microsoft.com/office/drawing/2014/main" id="{5E02C264-55B3-46C4-810C-1DB90D81E24B}"/>
                  </a:ext>
                </a:extLst>
              </p:cNvPr>
              <p:cNvSpPr>
                <a:spLocks noChangeArrowheads="1"/>
              </p:cNvSpPr>
              <p:nvPr/>
            </p:nvSpPr>
            <p:spPr bwMode="auto">
              <a:xfrm>
                <a:off x="836" y="3600"/>
                <a:ext cx="316" cy="336"/>
              </a:xfrm>
              <a:prstGeom prst="rect">
                <a:avLst/>
              </a:prstGeom>
              <a:noFill/>
              <a:ln w="9525">
                <a:noFill/>
                <a:miter lim="800000"/>
              </a:ln>
              <a:effectLst/>
            </p:spPr>
            <p:txBody>
              <a:bodyPr wrap="none">
                <a:spAutoFit/>
              </a:bodyPr>
              <a:lstStyle/>
              <a:p>
                <a:pPr algn="ctr"/>
                <a:r>
                  <a:rPr lang="en-US" altLang="zh-CN" b="1" i="1" noProof="1">
                    <a:latin typeface="Times New Roman" panose="02020603050405020304" pitchFamily="18" charset="0"/>
                    <a:ea typeface="华文中宋" panose="02010600040101010101" pitchFamily="2" charset="-122"/>
                  </a:rPr>
                  <a:t>D</a:t>
                </a:r>
              </a:p>
            </p:txBody>
          </p:sp>
          <p:sp>
            <p:nvSpPr>
              <p:cNvPr id="40" name="Rectangle 19" descr="底色1">
                <a:extLst>
                  <a:ext uri="{FF2B5EF4-FFF2-40B4-BE49-F238E27FC236}">
                    <a16:creationId xmlns="" xmlns:a16="http://schemas.microsoft.com/office/drawing/2014/main" id="{1379A37F-87E8-436F-95AF-2EB2ACE5B311}"/>
                  </a:ext>
                </a:extLst>
              </p:cNvPr>
              <p:cNvSpPr>
                <a:spLocks noChangeArrowheads="1"/>
              </p:cNvSpPr>
              <p:nvPr/>
            </p:nvSpPr>
            <p:spPr bwMode="auto">
              <a:xfrm>
                <a:off x="1209" y="3167"/>
                <a:ext cx="305" cy="336"/>
              </a:xfrm>
              <a:prstGeom prst="rect">
                <a:avLst/>
              </a:prstGeom>
              <a:noFill/>
              <a:ln w="9525">
                <a:noFill/>
                <a:miter lim="800000"/>
              </a:ln>
              <a:effectLst/>
            </p:spPr>
            <p:txBody>
              <a:bodyPr wrap="none">
                <a:spAutoFit/>
              </a:bodyPr>
              <a:lstStyle/>
              <a:p>
                <a:pPr algn="ctr"/>
                <a:r>
                  <a:rPr lang="en-US" altLang="zh-CN" b="1" i="1" noProof="1">
                    <a:latin typeface="Times New Roman" panose="02020603050405020304" pitchFamily="18" charset="0"/>
                    <a:ea typeface="华文中宋" panose="02010600040101010101" pitchFamily="2" charset="-122"/>
                  </a:rPr>
                  <a:t>C</a:t>
                </a:r>
              </a:p>
            </p:txBody>
          </p:sp>
          <p:sp>
            <p:nvSpPr>
              <p:cNvPr id="41" name="Rectangle 20" descr="底色1">
                <a:extLst>
                  <a:ext uri="{FF2B5EF4-FFF2-40B4-BE49-F238E27FC236}">
                    <a16:creationId xmlns="" xmlns:a16="http://schemas.microsoft.com/office/drawing/2014/main" id="{0B41A276-78D1-45CB-A8C8-5C04A36AFCC4}"/>
                  </a:ext>
                </a:extLst>
              </p:cNvPr>
              <p:cNvSpPr>
                <a:spLocks noChangeArrowheads="1"/>
              </p:cNvSpPr>
              <p:nvPr/>
            </p:nvSpPr>
            <p:spPr bwMode="auto">
              <a:xfrm>
                <a:off x="356" y="4078"/>
                <a:ext cx="309" cy="336"/>
              </a:xfrm>
              <a:prstGeom prst="rect">
                <a:avLst/>
              </a:prstGeom>
              <a:noFill/>
              <a:ln w="9525">
                <a:noFill/>
                <a:miter lim="800000"/>
              </a:ln>
              <a:effectLst/>
            </p:spPr>
            <p:txBody>
              <a:bodyPr wrap="none">
                <a:spAutoFit/>
              </a:bodyPr>
              <a:lstStyle/>
              <a:p>
                <a:pPr algn="ctr"/>
                <a:r>
                  <a:rPr lang="en-US" altLang="zh-CN" b="1" i="1" noProof="1">
                    <a:latin typeface="Times New Roman" panose="02020603050405020304" pitchFamily="18" charset="0"/>
                    <a:ea typeface="华文中宋" panose="02010600040101010101" pitchFamily="2" charset="-122"/>
                  </a:rPr>
                  <a:t>B</a:t>
                </a:r>
              </a:p>
            </p:txBody>
          </p:sp>
        </p:grpSp>
        <p:grpSp>
          <p:nvGrpSpPr>
            <p:cNvPr id="71693" name="Group 21">
              <a:extLst>
                <a:ext uri="{FF2B5EF4-FFF2-40B4-BE49-F238E27FC236}">
                  <a16:creationId xmlns="" xmlns:a16="http://schemas.microsoft.com/office/drawing/2014/main" id="{48387B11-3555-49D6-8996-6FCA2768E814}"/>
                </a:ext>
              </a:extLst>
            </p:cNvPr>
            <p:cNvGrpSpPr>
              <a:grpSpLocks/>
            </p:cNvGrpSpPr>
            <p:nvPr/>
          </p:nvGrpSpPr>
          <p:grpSpPr bwMode="auto">
            <a:xfrm>
              <a:off x="1377" y="3194"/>
              <a:ext cx="1496" cy="955"/>
              <a:chOff x="1270" y="3338"/>
              <a:chExt cx="1958" cy="955"/>
            </a:xfrm>
          </p:grpSpPr>
          <p:grpSp>
            <p:nvGrpSpPr>
              <p:cNvPr id="71694" name="Group 22">
                <a:extLst>
                  <a:ext uri="{FF2B5EF4-FFF2-40B4-BE49-F238E27FC236}">
                    <a16:creationId xmlns="" xmlns:a16="http://schemas.microsoft.com/office/drawing/2014/main" id="{4EF452AF-72C0-4222-A4E2-EABB0C045949}"/>
                  </a:ext>
                </a:extLst>
              </p:cNvPr>
              <p:cNvGrpSpPr>
                <a:grpSpLocks/>
              </p:cNvGrpSpPr>
              <p:nvPr/>
            </p:nvGrpSpPr>
            <p:grpSpPr bwMode="auto">
              <a:xfrm>
                <a:off x="1584" y="3448"/>
                <a:ext cx="1344" cy="632"/>
                <a:chOff x="1584" y="3448"/>
                <a:chExt cx="1344" cy="632"/>
              </a:xfrm>
            </p:grpSpPr>
            <p:sp>
              <p:nvSpPr>
                <p:cNvPr id="71695" name="Freeform 23" descr="底色1">
                  <a:extLst>
                    <a:ext uri="{FF2B5EF4-FFF2-40B4-BE49-F238E27FC236}">
                      <a16:creationId xmlns="" xmlns:a16="http://schemas.microsoft.com/office/drawing/2014/main" id="{9886D833-752F-4A55-9B21-F66D9B333F71}"/>
                    </a:ext>
                  </a:extLst>
                </p:cNvPr>
                <p:cNvSpPr>
                  <a:spLocks noChangeArrowheads="1"/>
                </p:cNvSpPr>
                <p:nvPr/>
              </p:nvSpPr>
              <p:spPr bwMode="auto">
                <a:xfrm>
                  <a:off x="1584" y="3448"/>
                  <a:ext cx="1344" cy="624"/>
                </a:xfrm>
                <a:custGeom>
                  <a:avLst/>
                  <a:gdLst>
                    <a:gd name="T0" fmla="*/ 0 w 1344"/>
                    <a:gd name="T1" fmla="*/ 624 h 624"/>
                    <a:gd name="T2" fmla="*/ 528 w 1344"/>
                    <a:gd name="T3" fmla="*/ 624 h 624"/>
                    <a:gd name="T4" fmla="*/ 1344 w 1344"/>
                    <a:gd name="T5" fmla="*/ 0 h 624"/>
                    <a:gd name="T6" fmla="*/ 0 w 1344"/>
                    <a:gd name="T7" fmla="*/ 624 h 624"/>
                  </a:gdLst>
                  <a:ahLst/>
                  <a:cxnLst>
                    <a:cxn ang="0">
                      <a:pos x="T0" y="T1"/>
                    </a:cxn>
                    <a:cxn ang="0">
                      <a:pos x="T2" y="T3"/>
                    </a:cxn>
                    <a:cxn ang="0">
                      <a:pos x="T4" y="T5"/>
                    </a:cxn>
                    <a:cxn ang="0">
                      <a:pos x="T6" y="T7"/>
                    </a:cxn>
                  </a:cxnLst>
                  <a:rect l="0" t="0" r="r" b="b"/>
                  <a:pathLst>
                    <a:path w="1344" h="624">
                      <a:moveTo>
                        <a:pt x="0" y="624"/>
                      </a:moveTo>
                      <a:lnTo>
                        <a:pt x="528" y="624"/>
                      </a:lnTo>
                      <a:lnTo>
                        <a:pt x="1344" y="0"/>
                      </a:lnTo>
                      <a:lnTo>
                        <a:pt x="0" y="624"/>
                      </a:lnTo>
                      <a:close/>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71696" name="Line 24">
                  <a:extLst>
                    <a:ext uri="{FF2B5EF4-FFF2-40B4-BE49-F238E27FC236}">
                      <a16:creationId xmlns="" xmlns:a16="http://schemas.microsoft.com/office/drawing/2014/main" id="{D92FFD9B-CFD2-41BB-98D0-B27748D79F5D}"/>
                    </a:ext>
                  </a:extLst>
                </p:cNvPr>
                <p:cNvSpPr>
                  <a:spLocks noChangeShapeType="1"/>
                </p:cNvSpPr>
                <p:nvPr/>
              </p:nvSpPr>
              <p:spPr bwMode="auto">
                <a:xfrm flipV="1">
                  <a:off x="2112" y="3840"/>
                  <a:ext cx="0" cy="240"/>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31" name="Rectangle 25" descr="底色1">
                <a:extLst>
                  <a:ext uri="{FF2B5EF4-FFF2-40B4-BE49-F238E27FC236}">
                    <a16:creationId xmlns="" xmlns:a16="http://schemas.microsoft.com/office/drawing/2014/main" id="{27CFC2F3-FF49-4350-9CC7-052AE993DBDC}"/>
                  </a:ext>
                </a:extLst>
              </p:cNvPr>
              <p:cNvSpPr>
                <a:spLocks noChangeArrowheads="1"/>
              </p:cNvSpPr>
              <p:nvPr/>
            </p:nvSpPr>
            <p:spPr bwMode="auto">
              <a:xfrm>
                <a:off x="2035" y="3984"/>
                <a:ext cx="379" cy="309"/>
              </a:xfrm>
              <a:prstGeom prst="rect">
                <a:avLst/>
              </a:prstGeom>
              <a:noFill/>
              <a:ln w="9525">
                <a:noFill/>
                <a:miter lim="800000"/>
              </a:ln>
              <a:effectLst/>
            </p:spPr>
            <p:txBody>
              <a:bodyPr wrap="none">
                <a:spAutoFit/>
              </a:bodyPr>
              <a:lstStyle/>
              <a:p>
                <a:pPr algn="ctr"/>
                <a:r>
                  <a:rPr lang="en-US" altLang="zh-CN" b="1" i="1" noProof="1">
                    <a:latin typeface="Times New Roman" panose="02020603050405020304" pitchFamily="18" charset="0"/>
                    <a:ea typeface="华文中宋" panose="02010600040101010101" pitchFamily="2" charset="-122"/>
                  </a:rPr>
                  <a:t>A</a:t>
                </a:r>
              </a:p>
            </p:txBody>
          </p:sp>
          <p:sp>
            <p:nvSpPr>
              <p:cNvPr id="32" name="Rectangle 26" descr="底色1">
                <a:extLst>
                  <a:ext uri="{FF2B5EF4-FFF2-40B4-BE49-F238E27FC236}">
                    <a16:creationId xmlns="" xmlns:a16="http://schemas.microsoft.com/office/drawing/2014/main" id="{A644D958-687B-457C-96D9-49069B1B5E84}"/>
                  </a:ext>
                </a:extLst>
              </p:cNvPr>
              <p:cNvSpPr>
                <a:spLocks noChangeArrowheads="1"/>
              </p:cNvSpPr>
              <p:nvPr/>
            </p:nvSpPr>
            <p:spPr bwMode="auto">
              <a:xfrm>
                <a:off x="2854" y="3338"/>
                <a:ext cx="374" cy="299"/>
              </a:xfrm>
              <a:prstGeom prst="rect">
                <a:avLst/>
              </a:prstGeom>
              <a:noFill/>
              <a:ln w="9525">
                <a:noFill/>
                <a:miter lim="800000"/>
              </a:ln>
              <a:effectLst/>
            </p:spPr>
            <p:txBody>
              <a:bodyPr wrap="none">
                <a:spAutoFit/>
              </a:bodyPr>
              <a:lstStyle/>
              <a:p>
                <a:pPr algn="ctr"/>
                <a:r>
                  <a:rPr lang="en-US" altLang="zh-CN" b="1" i="1" noProof="1">
                    <a:latin typeface="Times New Roman" panose="02020603050405020304" pitchFamily="18" charset="0"/>
                    <a:ea typeface="华文中宋" panose="02010600040101010101" pitchFamily="2" charset="-122"/>
                  </a:rPr>
                  <a:t>B</a:t>
                </a:r>
              </a:p>
            </p:txBody>
          </p:sp>
          <p:sp>
            <p:nvSpPr>
              <p:cNvPr id="33" name="Rectangle 27" descr="底色1">
                <a:extLst>
                  <a:ext uri="{FF2B5EF4-FFF2-40B4-BE49-F238E27FC236}">
                    <a16:creationId xmlns="" xmlns:a16="http://schemas.microsoft.com/office/drawing/2014/main" id="{6F8E3A5D-E025-4194-94AF-99ADB12F5AAF}"/>
                  </a:ext>
                </a:extLst>
              </p:cNvPr>
              <p:cNvSpPr>
                <a:spLocks noChangeArrowheads="1"/>
              </p:cNvSpPr>
              <p:nvPr/>
            </p:nvSpPr>
            <p:spPr bwMode="auto">
              <a:xfrm>
                <a:off x="1270" y="3936"/>
                <a:ext cx="374" cy="299"/>
              </a:xfrm>
              <a:prstGeom prst="rect">
                <a:avLst/>
              </a:prstGeom>
              <a:noFill/>
              <a:ln w="9525">
                <a:noFill/>
                <a:miter lim="800000"/>
              </a:ln>
              <a:effectLst/>
            </p:spPr>
            <p:txBody>
              <a:bodyPr wrap="none">
                <a:spAutoFit/>
              </a:bodyPr>
              <a:lstStyle/>
              <a:p>
                <a:pPr algn="ctr"/>
                <a:r>
                  <a:rPr lang="en-US" altLang="zh-CN" b="1" i="1" noProof="1">
                    <a:latin typeface="Times New Roman" panose="02020603050405020304" pitchFamily="18" charset="0"/>
                    <a:ea typeface="华文中宋" panose="02010600040101010101" pitchFamily="2" charset="-122"/>
                  </a:rPr>
                  <a:t>C</a:t>
                </a:r>
              </a:p>
            </p:txBody>
          </p:sp>
          <p:sp>
            <p:nvSpPr>
              <p:cNvPr id="34" name="Rectangle 28" descr="底色1">
                <a:extLst>
                  <a:ext uri="{FF2B5EF4-FFF2-40B4-BE49-F238E27FC236}">
                    <a16:creationId xmlns="" xmlns:a16="http://schemas.microsoft.com/office/drawing/2014/main" id="{1B52DBE0-AAC5-43D5-93E7-A0F060FED6C4}"/>
                  </a:ext>
                </a:extLst>
              </p:cNvPr>
              <p:cNvSpPr>
                <a:spLocks noChangeArrowheads="1"/>
              </p:cNvSpPr>
              <p:nvPr/>
            </p:nvSpPr>
            <p:spPr bwMode="auto">
              <a:xfrm>
                <a:off x="1853" y="3552"/>
                <a:ext cx="388" cy="299"/>
              </a:xfrm>
              <a:prstGeom prst="rect">
                <a:avLst/>
              </a:prstGeom>
              <a:noFill/>
              <a:ln w="9525">
                <a:noFill/>
                <a:miter lim="800000"/>
              </a:ln>
              <a:effectLst/>
            </p:spPr>
            <p:txBody>
              <a:bodyPr wrap="none">
                <a:spAutoFit/>
              </a:bodyPr>
              <a:lstStyle/>
              <a:p>
                <a:pPr algn="ctr"/>
                <a:r>
                  <a:rPr lang="en-US" altLang="zh-CN" b="1" i="1" noProof="1">
                    <a:latin typeface="Times New Roman" panose="02020603050405020304" pitchFamily="18" charset="0"/>
                    <a:ea typeface="华文中宋" panose="02010600040101010101" pitchFamily="2" charset="-122"/>
                  </a:rPr>
                  <a:t>D</a:t>
                </a:r>
              </a:p>
            </p:txBody>
          </p:sp>
        </p:grpSp>
        <p:grpSp>
          <p:nvGrpSpPr>
            <p:cNvPr id="71701" name="Group 29">
              <a:extLst>
                <a:ext uri="{FF2B5EF4-FFF2-40B4-BE49-F238E27FC236}">
                  <a16:creationId xmlns="" xmlns:a16="http://schemas.microsoft.com/office/drawing/2014/main" id="{4733EC3B-23A4-4ACC-9B50-D9CAA051C2F5}"/>
                </a:ext>
              </a:extLst>
            </p:cNvPr>
            <p:cNvGrpSpPr>
              <a:grpSpLocks/>
            </p:cNvGrpSpPr>
            <p:nvPr/>
          </p:nvGrpSpPr>
          <p:grpSpPr bwMode="auto">
            <a:xfrm>
              <a:off x="2946" y="3264"/>
              <a:ext cx="1250" cy="885"/>
              <a:chOff x="2898" y="3360"/>
              <a:chExt cx="1250" cy="885"/>
            </a:xfrm>
          </p:grpSpPr>
          <p:grpSp>
            <p:nvGrpSpPr>
              <p:cNvPr id="71702" name="Group 30">
                <a:extLst>
                  <a:ext uri="{FF2B5EF4-FFF2-40B4-BE49-F238E27FC236}">
                    <a16:creationId xmlns="" xmlns:a16="http://schemas.microsoft.com/office/drawing/2014/main" id="{8E4CABB7-63C7-44D5-9848-6DBB958FDBC5}"/>
                  </a:ext>
                </a:extLst>
              </p:cNvPr>
              <p:cNvGrpSpPr>
                <a:grpSpLocks/>
              </p:cNvGrpSpPr>
              <p:nvPr/>
            </p:nvGrpSpPr>
            <p:grpSpPr bwMode="auto">
              <a:xfrm>
                <a:off x="3120" y="3408"/>
                <a:ext cx="816" cy="576"/>
                <a:chOff x="3072" y="3456"/>
                <a:chExt cx="816" cy="576"/>
              </a:xfrm>
            </p:grpSpPr>
            <p:sp>
              <p:nvSpPr>
                <p:cNvPr id="71703" name="Freeform 31" descr="底色1">
                  <a:extLst>
                    <a:ext uri="{FF2B5EF4-FFF2-40B4-BE49-F238E27FC236}">
                      <a16:creationId xmlns="" xmlns:a16="http://schemas.microsoft.com/office/drawing/2014/main" id="{CE5F87B6-FF1B-49A9-84D3-D5C835662A4D}"/>
                    </a:ext>
                  </a:extLst>
                </p:cNvPr>
                <p:cNvSpPr>
                  <a:spLocks noChangeArrowheads="1"/>
                </p:cNvSpPr>
                <p:nvPr/>
              </p:nvSpPr>
              <p:spPr bwMode="auto">
                <a:xfrm>
                  <a:off x="3072" y="3456"/>
                  <a:ext cx="384" cy="576"/>
                </a:xfrm>
                <a:custGeom>
                  <a:avLst/>
                  <a:gdLst>
                    <a:gd name="T0" fmla="*/ 0 w 384"/>
                    <a:gd name="T1" fmla="*/ 0 h 576"/>
                    <a:gd name="T2" fmla="*/ 384 w 384"/>
                    <a:gd name="T3" fmla="*/ 576 h 576"/>
                    <a:gd name="T4" fmla="*/ 384 w 384"/>
                    <a:gd name="T5" fmla="*/ 288 h 576"/>
                    <a:gd name="T6" fmla="*/ 0 w 384"/>
                    <a:gd name="T7" fmla="*/ 0 h 576"/>
                  </a:gdLst>
                  <a:ahLst/>
                  <a:cxnLst>
                    <a:cxn ang="0">
                      <a:pos x="T0" y="T1"/>
                    </a:cxn>
                    <a:cxn ang="0">
                      <a:pos x="T2" y="T3"/>
                    </a:cxn>
                    <a:cxn ang="0">
                      <a:pos x="T4" y="T5"/>
                    </a:cxn>
                    <a:cxn ang="0">
                      <a:pos x="T6" y="T7"/>
                    </a:cxn>
                  </a:cxnLst>
                  <a:rect l="0" t="0" r="r" b="b"/>
                  <a:pathLst>
                    <a:path w="384" h="576">
                      <a:moveTo>
                        <a:pt x="0" y="0"/>
                      </a:moveTo>
                      <a:lnTo>
                        <a:pt x="384" y="576"/>
                      </a:lnTo>
                      <a:lnTo>
                        <a:pt x="384" y="288"/>
                      </a:lnTo>
                      <a:lnTo>
                        <a:pt x="0" y="0"/>
                      </a:lnTo>
                      <a:close/>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71704" name="Line 32">
                  <a:extLst>
                    <a:ext uri="{FF2B5EF4-FFF2-40B4-BE49-F238E27FC236}">
                      <a16:creationId xmlns="" xmlns:a16="http://schemas.microsoft.com/office/drawing/2014/main" id="{75A4AA94-E30F-4B27-8F0F-B0221D3D9B9B}"/>
                    </a:ext>
                  </a:extLst>
                </p:cNvPr>
                <p:cNvSpPr>
                  <a:spLocks noChangeShapeType="1"/>
                </p:cNvSpPr>
                <p:nvPr/>
              </p:nvSpPr>
              <p:spPr bwMode="auto">
                <a:xfrm>
                  <a:off x="3456" y="3744"/>
                  <a:ext cx="432" cy="288"/>
                </a:xfrm>
                <a:prstGeom prst="line">
                  <a:avLst/>
                </a:prstGeom>
                <a:noFill/>
                <a:ln w="38100">
                  <a:solidFill>
                    <a:srgbClr val="000000"/>
                  </a:solidFill>
                  <a:prstDash val="sysDot"/>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71705" name="Line 33">
                  <a:extLst>
                    <a:ext uri="{FF2B5EF4-FFF2-40B4-BE49-F238E27FC236}">
                      <a16:creationId xmlns="" xmlns:a16="http://schemas.microsoft.com/office/drawing/2014/main" id="{89A36B2C-0D30-4F42-B3BF-ED5CC1571411}"/>
                    </a:ext>
                  </a:extLst>
                </p:cNvPr>
                <p:cNvSpPr>
                  <a:spLocks noChangeShapeType="1"/>
                </p:cNvSpPr>
                <p:nvPr/>
              </p:nvSpPr>
              <p:spPr bwMode="auto">
                <a:xfrm>
                  <a:off x="3456" y="4032"/>
                  <a:ext cx="432" cy="0"/>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23" name="Rectangle 34" descr="底色1">
                <a:extLst>
                  <a:ext uri="{FF2B5EF4-FFF2-40B4-BE49-F238E27FC236}">
                    <a16:creationId xmlns="" xmlns:a16="http://schemas.microsoft.com/office/drawing/2014/main" id="{DB5FD426-8785-4B62-9577-60A02D215CBD}"/>
                  </a:ext>
                </a:extLst>
              </p:cNvPr>
              <p:cNvSpPr>
                <a:spLocks noChangeArrowheads="1"/>
              </p:cNvSpPr>
              <p:nvPr/>
            </p:nvSpPr>
            <p:spPr bwMode="auto">
              <a:xfrm>
                <a:off x="3280" y="3936"/>
                <a:ext cx="288" cy="309"/>
              </a:xfrm>
              <a:prstGeom prst="rect">
                <a:avLst/>
              </a:prstGeom>
              <a:noFill/>
              <a:ln w="9525">
                <a:noFill/>
                <a:miter lim="800000"/>
              </a:ln>
              <a:effectLst/>
            </p:spPr>
            <p:txBody>
              <a:bodyPr wrap="none">
                <a:spAutoFit/>
              </a:bodyPr>
              <a:lstStyle/>
              <a:p>
                <a:pPr algn="ctr"/>
                <a:r>
                  <a:rPr lang="en-US" altLang="zh-CN" b="1" i="1" noProof="1">
                    <a:latin typeface="Times New Roman" panose="02020603050405020304" pitchFamily="18" charset="0"/>
                    <a:ea typeface="华文中宋" panose="02010600040101010101" pitchFamily="2" charset="-122"/>
                  </a:rPr>
                  <a:t>A</a:t>
                </a:r>
              </a:p>
            </p:txBody>
          </p:sp>
          <p:sp>
            <p:nvSpPr>
              <p:cNvPr id="24" name="Rectangle 35" descr="底色1">
                <a:extLst>
                  <a:ext uri="{FF2B5EF4-FFF2-40B4-BE49-F238E27FC236}">
                    <a16:creationId xmlns="" xmlns:a16="http://schemas.microsoft.com/office/drawing/2014/main" id="{289DE59B-4185-43C0-95DE-45FF1345619B}"/>
                  </a:ext>
                </a:extLst>
              </p:cNvPr>
              <p:cNvSpPr>
                <a:spLocks noChangeArrowheads="1"/>
              </p:cNvSpPr>
              <p:nvPr/>
            </p:nvSpPr>
            <p:spPr bwMode="auto">
              <a:xfrm>
                <a:off x="3426" y="3408"/>
                <a:ext cx="286" cy="299"/>
              </a:xfrm>
              <a:prstGeom prst="rect">
                <a:avLst/>
              </a:prstGeom>
              <a:noFill/>
              <a:ln w="9525">
                <a:noFill/>
                <a:miter lim="800000"/>
              </a:ln>
              <a:effectLst/>
            </p:spPr>
            <p:txBody>
              <a:bodyPr wrap="none">
                <a:spAutoFit/>
              </a:bodyPr>
              <a:lstStyle/>
              <a:p>
                <a:pPr algn="ctr"/>
                <a:r>
                  <a:rPr lang="en-US" altLang="zh-CN" b="1" i="1" noProof="1">
                    <a:latin typeface="Times New Roman" panose="02020603050405020304" pitchFamily="18" charset="0"/>
                    <a:ea typeface="华文中宋" panose="02010600040101010101" pitchFamily="2" charset="-122"/>
                  </a:rPr>
                  <a:t>B</a:t>
                </a:r>
              </a:p>
            </p:txBody>
          </p:sp>
          <p:sp>
            <p:nvSpPr>
              <p:cNvPr id="25" name="Rectangle 36" descr="底色1">
                <a:extLst>
                  <a:ext uri="{FF2B5EF4-FFF2-40B4-BE49-F238E27FC236}">
                    <a16:creationId xmlns="" xmlns:a16="http://schemas.microsoft.com/office/drawing/2014/main" id="{E98D33BF-B596-4758-8F45-7A30C9C299CD}"/>
                  </a:ext>
                </a:extLst>
              </p:cNvPr>
              <p:cNvSpPr>
                <a:spLocks noChangeArrowheads="1"/>
              </p:cNvSpPr>
              <p:nvPr/>
            </p:nvSpPr>
            <p:spPr bwMode="auto">
              <a:xfrm>
                <a:off x="2898" y="3360"/>
                <a:ext cx="286" cy="299"/>
              </a:xfrm>
              <a:prstGeom prst="rect">
                <a:avLst/>
              </a:prstGeom>
              <a:noFill/>
              <a:ln w="9525">
                <a:noFill/>
                <a:miter lim="800000"/>
              </a:ln>
              <a:effectLst/>
            </p:spPr>
            <p:txBody>
              <a:bodyPr wrap="none">
                <a:spAutoFit/>
              </a:bodyPr>
              <a:lstStyle/>
              <a:p>
                <a:pPr algn="ctr"/>
                <a:r>
                  <a:rPr lang="en-US" altLang="zh-CN" b="1" i="1" noProof="1">
                    <a:latin typeface="Times New Roman" panose="02020603050405020304" pitchFamily="18" charset="0"/>
                    <a:ea typeface="华文中宋" panose="02010600040101010101" pitchFamily="2" charset="-122"/>
                  </a:rPr>
                  <a:t>C</a:t>
                </a:r>
              </a:p>
            </p:txBody>
          </p:sp>
          <p:sp>
            <p:nvSpPr>
              <p:cNvPr id="26" name="Rectangle 37" descr="底色1">
                <a:extLst>
                  <a:ext uri="{FF2B5EF4-FFF2-40B4-BE49-F238E27FC236}">
                    <a16:creationId xmlns="" xmlns:a16="http://schemas.microsoft.com/office/drawing/2014/main" id="{97E98C1A-9267-4D73-8A8A-E986EEF319E8}"/>
                  </a:ext>
                </a:extLst>
              </p:cNvPr>
              <p:cNvSpPr>
                <a:spLocks noChangeArrowheads="1"/>
              </p:cNvSpPr>
              <p:nvPr/>
            </p:nvSpPr>
            <p:spPr bwMode="auto">
              <a:xfrm>
                <a:off x="3851" y="3936"/>
                <a:ext cx="297" cy="299"/>
              </a:xfrm>
              <a:prstGeom prst="rect">
                <a:avLst/>
              </a:prstGeom>
              <a:noFill/>
              <a:ln w="9525">
                <a:noFill/>
                <a:miter lim="800000"/>
              </a:ln>
              <a:effectLst/>
            </p:spPr>
            <p:txBody>
              <a:bodyPr wrap="none">
                <a:spAutoFit/>
              </a:bodyPr>
              <a:lstStyle/>
              <a:p>
                <a:pPr algn="ctr"/>
                <a:r>
                  <a:rPr lang="en-US" altLang="zh-CN" b="1" i="1" noProof="1">
                    <a:latin typeface="Times New Roman" panose="02020603050405020304" pitchFamily="18" charset="0"/>
                    <a:ea typeface="华文中宋" panose="02010600040101010101" pitchFamily="2" charset="-122"/>
                  </a:rPr>
                  <a:t>D</a:t>
                </a:r>
              </a:p>
            </p:txBody>
          </p:sp>
        </p:grpSp>
        <p:grpSp>
          <p:nvGrpSpPr>
            <p:cNvPr id="71710" name="Group 38">
              <a:extLst>
                <a:ext uri="{FF2B5EF4-FFF2-40B4-BE49-F238E27FC236}">
                  <a16:creationId xmlns="" xmlns:a16="http://schemas.microsoft.com/office/drawing/2014/main" id="{055B8383-FFD1-4F0B-9239-14DD646280E8}"/>
                </a:ext>
              </a:extLst>
            </p:cNvPr>
            <p:cNvGrpSpPr>
              <a:grpSpLocks/>
            </p:cNvGrpSpPr>
            <p:nvPr/>
          </p:nvGrpSpPr>
          <p:grpSpPr bwMode="auto">
            <a:xfrm>
              <a:off x="4539" y="3168"/>
              <a:ext cx="1124" cy="1029"/>
              <a:chOff x="4332" y="3216"/>
              <a:chExt cx="1124" cy="1029"/>
            </a:xfrm>
          </p:grpSpPr>
          <p:grpSp>
            <p:nvGrpSpPr>
              <p:cNvPr id="71711" name="Group 39">
                <a:extLst>
                  <a:ext uri="{FF2B5EF4-FFF2-40B4-BE49-F238E27FC236}">
                    <a16:creationId xmlns="" xmlns:a16="http://schemas.microsoft.com/office/drawing/2014/main" id="{0A7EE062-FA0C-42BE-AE24-65E3DAEC8412}"/>
                  </a:ext>
                </a:extLst>
              </p:cNvPr>
              <p:cNvGrpSpPr>
                <a:grpSpLocks/>
              </p:cNvGrpSpPr>
              <p:nvPr/>
            </p:nvGrpSpPr>
            <p:grpSpPr bwMode="auto">
              <a:xfrm>
                <a:off x="4608" y="3360"/>
                <a:ext cx="576" cy="720"/>
                <a:chOff x="4608" y="3360"/>
                <a:chExt cx="576" cy="720"/>
              </a:xfrm>
            </p:grpSpPr>
            <p:grpSp>
              <p:nvGrpSpPr>
                <p:cNvPr id="71712" name="Group 40">
                  <a:extLst>
                    <a:ext uri="{FF2B5EF4-FFF2-40B4-BE49-F238E27FC236}">
                      <a16:creationId xmlns="" xmlns:a16="http://schemas.microsoft.com/office/drawing/2014/main" id="{47CF2F93-1CBC-4C22-A5C7-D615A4C96A6F}"/>
                    </a:ext>
                  </a:extLst>
                </p:cNvPr>
                <p:cNvGrpSpPr>
                  <a:grpSpLocks/>
                </p:cNvGrpSpPr>
                <p:nvPr/>
              </p:nvGrpSpPr>
              <p:grpSpPr bwMode="auto">
                <a:xfrm>
                  <a:off x="4608" y="3360"/>
                  <a:ext cx="576" cy="720"/>
                  <a:chOff x="4608" y="3360"/>
                  <a:chExt cx="576" cy="720"/>
                </a:xfrm>
              </p:grpSpPr>
              <p:sp>
                <p:nvSpPr>
                  <p:cNvPr id="71713" name="Freeform 41" descr="底色1">
                    <a:extLst>
                      <a:ext uri="{FF2B5EF4-FFF2-40B4-BE49-F238E27FC236}">
                        <a16:creationId xmlns="" xmlns:a16="http://schemas.microsoft.com/office/drawing/2014/main" id="{98F40AA3-D41E-4DA4-AB2F-DEA7701ECBBB}"/>
                      </a:ext>
                    </a:extLst>
                  </p:cNvPr>
                  <p:cNvSpPr>
                    <a:spLocks noChangeArrowheads="1"/>
                  </p:cNvSpPr>
                  <p:nvPr/>
                </p:nvSpPr>
                <p:spPr bwMode="auto">
                  <a:xfrm>
                    <a:off x="4608" y="3360"/>
                    <a:ext cx="576" cy="720"/>
                  </a:xfrm>
                  <a:custGeom>
                    <a:avLst/>
                    <a:gdLst>
                      <a:gd name="T0" fmla="*/ 0 w 576"/>
                      <a:gd name="T1" fmla="*/ 432 h 720"/>
                      <a:gd name="T2" fmla="*/ 0 w 576"/>
                      <a:gd name="T3" fmla="*/ 0 h 720"/>
                      <a:gd name="T4" fmla="*/ 576 w 576"/>
                      <a:gd name="T5" fmla="*/ 720 h 720"/>
                      <a:gd name="T6" fmla="*/ 0 w 576"/>
                      <a:gd name="T7" fmla="*/ 720 h 720"/>
                    </a:gdLst>
                    <a:ahLst/>
                    <a:cxnLst>
                      <a:cxn ang="0">
                        <a:pos x="T0" y="T1"/>
                      </a:cxn>
                      <a:cxn ang="0">
                        <a:pos x="T2" y="T3"/>
                      </a:cxn>
                      <a:cxn ang="0">
                        <a:pos x="T4" y="T5"/>
                      </a:cxn>
                      <a:cxn ang="0">
                        <a:pos x="T6" y="T7"/>
                      </a:cxn>
                    </a:cxnLst>
                    <a:rect l="0" t="0" r="r" b="b"/>
                    <a:pathLst>
                      <a:path w="576" h="720">
                        <a:moveTo>
                          <a:pt x="0" y="432"/>
                        </a:moveTo>
                        <a:lnTo>
                          <a:pt x="0" y="0"/>
                        </a:lnTo>
                        <a:lnTo>
                          <a:pt x="576" y="720"/>
                        </a:lnTo>
                        <a:lnTo>
                          <a:pt x="0" y="720"/>
                        </a:ln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71714" name="Line 42">
                    <a:extLst>
                      <a:ext uri="{FF2B5EF4-FFF2-40B4-BE49-F238E27FC236}">
                        <a16:creationId xmlns="" xmlns:a16="http://schemas.microsoft.com/office/drawing/2014/main" id="{9F121594-C048-4F98-BE7D-F1666F29EA86}"/>
                      </a:ext>
                    </a:extLst>
                  </p:cNvPr>
                  <p:cNvSpPr>
                    <a:spLocks noChangeShapeType="1"/>
                  </p:cNvSpPr>
                  <p:nvPr/>
                </p:nvSpPr>
                <p:spPr bwMode="auto">
                  <a:xfrm>
                    <a:off x="4608" y="3792"/>
                    <a:ext cx="576" cy="288"/>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71715" name="Line 43">
                  <a:extLst>
                    <a:ext uri="{FF2B5EF4-FFF2-40B4-BE49-F238E27FC236}">
                      <a16:creationId xmlns="" xmlns:a16="http://schemas.microsoft.com/office/drawing/2014/main" id="{73AC4FD5-2EC0-45EF-B9B2-99937FF5FEF6}"/>
                    </a:ext>
                  </a:extLst>
                </p:cNvPr>
                <p:cNvSpPr>
                  <a:spLocks noChangeShapeType="1"/>
                </p:cNvSpPr>
                <p:nvPr/>
              </p:nvSpPr>
              <p:spPr bwMode="auto">
                <a:xfrm>
                  <a:off x="4608" y="3792"/>
                  <a:ext cx="0" cy="288"/>
                </a:xfrm>
                <a:prstGeom prst="line">
                  <a:avLst/>
                </a:prstGeom>
                <a:noFill/>
                <a:ln w="38100">
                  <a:solidFill>
                    <a:srgbClr val="000000"/>
                  </a:solidFill>
                  <a:prstDash val="sysDot"/>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14" name="Rectangle 44" descr="底色1">
                <a:extLst>
                  <a:ext uri="{FF2B5EF4-FFF2-40B4-BE49-F238E27FC236}">
                    <a16:creationId xmlns="" xmlns:a16="http://schemas.microsoft.com/office/drawing/2014/main" id="{FBB47877-4861-4341-B063-10D01D899526}"/>
                  </a:ext>
                </a:extLst>
              </p:cNvPr>
              <p:cNvSpPr>
                <a:spLocks noChangeArrowheads="1"/>
              </p:cNvSpPr>
              <p:nvPr/>
            </p:nvSpPr>
            <p:spPr bwMode="auto">
              <a:xfrm>
                <a:off x="5167" y="3937"/>
                <a:ext cx="289" cy="308"/>
              </a:xfrm>
              <a:prstGeom prst="rect">
                <a:avLst/>
              </a:prstGeom>
              <a:noFill/>
              <a:ln w="9525">
                <a:noFill/>
                <a:miter lim="800000"/>
              </a:ln>
              <a:effectLst/>
            </p:spPr>
            <p:txBody>
              <a:bodyPr wrap="none">
                <a:spAutoFit/>
              </a:bodyPr>
              <a:lstStyle/>
              <a:p>
                <a:pPr algn="ctr"/>
                <a:r>
                  <a:rPr lang="en-US" altLang="zh-CN" b="1" i="1" noProof="1">
                    <a:latin typeface="Times New Roman" panose="02020603050405020304" pitchFamily="18" charset="0"/>
                    <a:ea typeface="华文中宋" panose="02010600040101010101" pitchFamily="2" charset="-122"/>
                  </a:rPr>
                  <a:t>A</a:t>
                </a:r>
              </a:p>
            </p:txBody>
          </p:sp>
          <p:sp>
            <p:nvSpPr>
              <p:cNvPr id="15" name="Rectangle 45" descr="底色1">
                <a:extLst>
                  <a:ext uri="{FF2B5EF4-FFF2-40B4-BE49-F238E27FC236}">
                    <a16:creationId xmlns="" xmlns:a16="http://schemas.microsoft.com/office/drawing/2014/main" id="{D908110D-2B73-4B9E-9A58-295BE1F4F1C1}"/>
                  </a:ext>
                </a:extLst>
              </p:cNvPr>
              <p:cNvSpPr>
                <a:spLocks noChangeArrowheads="1"/>
              </p:cNvSpPr>
              <p:nvPr/>
            </p:nvSpPr>
            <p:spPr bwMode="auto">
              <a:xfrm>
                <a:off x="4356" y="3216"/>
                <a:ext cx="286" cy="299"/>
              </a:xfrm>
              <a:prstGeom prst="rect">
                <a:avLst/>
              </a:prstGeom>
              <a:noFill/>
              <a:ln w="9525">
                <a:noFill/>
                <a:miter lim="800000"/>
              </a:ln>
              <a:effectLst/>
            </p:spPr>
            <p:txBody>
              <a:bodyPr wrap="none">
                <a:spAutoFit/>
              </a:bodyPr>
              <a:lstStyle/>
              <a:p>
                <a:pPr algn="ctr"/>
                <a:r>
                  <a:rPr lang="en-US" altLang="zh-CN" b="1" i="1" noProof="1">
                    <a:latin typeface="Times New Roman" panose="02020603050405020304" pitchFamily="18" charset="0"/>
                    <a:ea typeface="华文中宋" panose="02010600040101010101" pitchFamily="2" charset="-122"/>
                  </a:rPr>
                  <a:t>B</a:t>
                </a:r>
              </a:p>
            </p:txBody>
          </p:sp>
          <p:sp>
            <p:nvSpPr>
              <p:cNvPr id="16" name="Rectangle 46" descr="底色1">
                <a:extLst>
                  <a:ext uri="{FF2B5EF4-FFF2-40B4-BE49-F238E27FC236}">
                    <a16:creationId xmlns="" xmlns:a16="http://schemas.microsoft.com/office/drawing/2014/main" id="{872D1DB5-A42F-4F2F-82B4-CC49F910A18E}"/>
                  </a:ext>
                </a:extLst>
              </p:cNvPr>
              <p:cNvSpPr>
                <a:spLocks noChangeArrowheads="1"/>
              </p:cNvSpPr>
              <p:nvPr/>
            </p:nvSpPr>
            <p:spPr bwMode="auto">
              <a:xfrm>
                <a:off x="4373" y="3600"/>
                <a:ext cx="251" cy="299"/>
              </a:xfrm>
              <a:prstGeom prst="rect">
                <a:avLst/>
              </a:prstGeom>
              <a:noFill/>
              <a:ln w="9525">
                <a:noFill/>
                <a:miter lim="800000"/>
              </a:ln>
              <a:effectLst/>
            </p:spPr>
            <p:txBody>
              <a:bodyPr>
                <a:spAutoFit/>
              </a:bodyPr>
              <a:lstStyle/>
              <a:p>
                <a:pPr algn="ctr"/>
                <a:r>
                  <a:rPr lang="en-US" altLang="zh-CN" b="1" i="1" noProof="1">
                    <a:latin typeface="Times New Roman" panose="02020603050405020304" pitchFamily="18" charset="0"/>
                    <a:ea typeface="华文中宋" panose="02010600040101010101" pitchFamily="2" charset="-122"/>
                  </a:rPr>
                  <a:t>C</a:t>
                </a:r>
              </a:p>
            </p:txBody>
          </p:sp>
          <p:sp>
            <p:nvSpPr>
              <p:cNvPr id="17" name="Rectangle 47" descr="底色1">
                <a:extLst>
                  <a:ext uri="{FF2B5EF4-FFF2-40B4-BE49-F238E27FC236}">
                    <a16:creationId xmlns="" xmlns:a16="http://schemas.microsoft.com/office/drawing/2014/main" id="{FE621D67-BA22-488E-96C1-003F9EB9FB3F}"/>
                  </a:ext>
                </a:extLst>
              </p:cNvPr>
              <p:cNvSpPr>
                <a:spLocks noChangeArrowheads="1"/>
              </p:cNvSpPr>
              <p:nvPr/>
            </p:nvSpPr>
            <p:spPr bwMode="auto">
              <a:xfrm>
                <a:off x="4332" y="3937"/>
                <a:ext cx="297" cy="299"/>
              </a:xfrm>
              <a:prstGeom prst="rect">
                <a:avLst/>
              </a:prstGeom>
              <a:noFill/>
              <a:ln w="9525">
                <a:noFill/>
                <a:miter lim="800000"/>
              </a:ln>
              <a:effectLst/>
            </p:spPr>
            <p:txBody>
              <a:bodyPr wrap="none">
                <a:spAutoFit/>
              </a:bodyPr>
              <a:lstStyle/>
              <a:p>
                <a:pPr algn="ctr"/>
                <a:r>
                  <a:rPr lang="en-US" altLang="zh-CN" b="1" i="1" noProof="1">
                    <a:latin typeface="Times New Roman" panose="02020603050405020304" pitchFamily="18" charset="0"/>
                    <a:ea typeface="华文中宋" panose="02010600040101010101" pitchFamily="2" charset="-122"/>
                  </a:rPr>
                  <a:t>D</a:t>
                </a:r>
              </a:p>
            </p:txBody>
          </p:sp>
        </p:grpSp>
        <p:sp>
          <p:nvSpPr>
            <p:cNvPr id="9" name="Rectangle 48" descr="底色1">
              <a:extLst>
                <a:ext uri="{FF2B5EF4-FFF2-40B4-BE49-F238E27FC236}">
                  <a16:creationId xmlns="" xmlns:a16="http://schemas.microsoft.com/office/drawing/2014/main" id="{998A794D-B274-4A83-A9D4-E085E1FDB800}"/>
                </a:ext>
              </a:extLst>
            </p:cNvPr>
            <p:cNvSpPr>
              <a:spLocks noChangeArrowheads="1"/>
            </p:cNvSpPr>
            <p:nvPr/>
          </p:nvSpPr>
          <p:spPr bwMode="auto">
            <a:xfrm>
              <a:off x="473" y="4237"/>
              <a:ext cx="451" cy="309"/>
            </a:xfrm>
            <a:prstGeom prst="rect">
              <a:avLst/>
            </a:prstGeom>
            <a:noFill/>
            <a:ln w="9525">
              <a:noFill/>
              <a:miter lim="800000"/>
            </a:ln>
            <a:effectLst/>
          </p:spPr>
          <p:txBody>
            <a:bodyPr>
              <a:spAutoFit/>
            </a:bodyPr>
            <a:lstStyle/>
            <a:p>
              <a:pPr algn="ctr"/>
              <a:r>
                <a:rPr lang="en-US" altLang="zh-CN" b="1" noProof="1">
                  <a:latin typeface="Times New Roman" panose="02020603050405020304" pitchFamily="18" charset="0"/>
                  <a:ea typeface="华文中宋" panose="02010600040101010101" pitchFamily="2" charset="-122"/>
                </a:rPr>
                <a:t>A</a:t>
              </a:r>
            </a:p>
          </p:txBody>
        </p:sp>
        <p:sp>
          <p:nvSpPr>
            <p:cNvPr id="10" name="Rectangle 49" descr="底色1">
              <a:extLst>
                <a:ext uri="{FF2B5EF4-FFF2-40B4-BE49-F238E27FC236}">
                  <a16:creationId xmlns="" xmlns:a16="http://schemas.microsoft.com/office/drawing/2014/main" id="{A9807B76-165C-49E7-9951-73EE04E39ECB}"/>
                </a:ext>
              </a:extLst>
            </p:cNvPr>
            <p:cNvSpPr>
              <a:spLocks noChangeArrowheads="1"/>
            </p:cNvSpPr>
            <p:nvPr/>
          </p:nvSpPr>
          <p:spPr bwMode="auto">
            <a:xfrm>
              <a:off x="1701" y="4221"/>
              <a:ext cx="444" cy="309"/>
            </a:xfrm>
            <a:prstGeom prst="rect">
              <a:avLst/>
            </a:prstGeom>
            <a:noFill/>
            <a:ln w="9525">
              <a:noFill/>
              <a:miter lim="800000"/>
            </a:ln>
            <a:effectLst/>
          </p:spPr>
          <p:txBody>
            <a:bodyPr>
              <a:spAutoFit/>
            </a:bodyPr>
            <a:lstStyle/>
            <a:p>
              <a:pPr algn="ctr"/>
              <a:r>
                <a:rPr lang="en-US" altLang="zh-CN" b="1" noProof="1">
                  <a:latin typeface="Times New Roman" panose="02020603050405020304" pitchFamily="18" charset="0"/>
                  <a:ea typeface="华文中宋" panose="02010600040101010101" pitchFamily="2" charset="-122"/>
                </a:rPr>
                <a:t>B</a:t>
              </a:r>
            </a:p>
          </p:txBody>
        </p:sp>
        <p:sp>
          <p:nvSpPr>
            <p:cNvPr id="11" name="Rectangle 50" descr="底色1">
              <a:extLst>
                <a:ext uri="{FF2B5EF4-FFF2-40B4-BE49-F238E27FC236}">
                  <a16:creationId xmlns="" xmlns:a16="http://schemas.microsoft.com/office/drawing/2014/main" id="{62580E1E-8965-4EDC-A26B-3C673F53DD38}"/>
                </a:ext>
              </a:extLst>
            </p:cNvPr>
            <p:cNvSpPr>
              <a:spLocks noChangeArrowheads="1"/>
            </p:cNvSpPr>
            <p:nvPr/>
          </p:nvSpPr>
          <p:spPr bwMode="auto">
            <a:xfrm>
              <a:off x="3408" y="4221"/>
              <a:ext cx="444" cy="309"/>
            </a:xfrm>
            <a:prstGeom prst="rect">
              <a:avLst/>
            </a:prstGeom>
            <a:noFill/>
            <a:ln w="9525">
              <a:noFill/>
              <a:miter lim="800000"/>
            </a:ln>
            <a:effectLst/>
          </p:spPr>
          <p:txBody>
            <a:bodyPr>
              <a:spAutoFit/>
            </a:bodyPr>
            <a:lstStyle/>
            <a:p>
              <a:pPr algn="ctr"/>
              <a:r>
                <a:rPr lang="en-US" altLang="zh-CN" b="1" noProof="1">
                  <a:latin typeface="Times New Roman" panose="02020603050405020304" pitchFamily="18" charset="0"/>
                  <a:ea typeface="华文中宋" panose="02010600040101010101" pitchFamily="2" charset="-122"/>
                </a:rPr>
                <a:t>C</a:t>
              </a:r>
            </a:p>
          </p:txBody>
        </p:sp>
        <p:sp>
          <p:nvSpPr>
            <p:cNvPr id="12" name="Rectangle 51" descr="底色1">
              <a:extLst>
                <a:ext uri="{FF2B5EF4-FFF2-40B4-BE49-F238E27FC236}">
                  <a16:creationId xmlns="" xmlns:a16="http://schemas.microsoft.com/office/drawing/2014/main" id="{53E41098-81FB-41DE-BEC3-344CA2C1F701}"/>
                </a:ext>
              </a:extLst>
            </p:cNvPr>
            <p:cNvSpPr>
              <a:spLocks noChangeArrowheads="1"/>
            </p:cNvSpPr>
            <p:nvPr/>
          </p:nvSpPr>
          <p:spPr bwMode="auto">
            <a:xfrm>
              <a:off x="4848" y="4221"/>
              <a:ext cx="444" cy="309"/>
            </a:xfrm>
            <a:prstGeom prst="rect">
              <a:avLst/>
            </a:prstGeom>
            <a:noFill/>
            <a:ln w="9525">
              <a:noFill/>
              <a:miter lim="800000"/>
            </a:ln>
            <a:effectLst/>
          </p:spPr>
          <p:txBody>
            <a:bodyPr>
              <a:spAutoFit/>
            </a:bodyPr>
            <a:lstStyle/>
            <a:p>
              <a:pPr algn="ctr"/>
              <a:r>
                <a:rPr lang="en-US" altLang="zh-CN" b="1" noProof="1">
                  <a:latin typeface="Times New Roman" panose="02020603050405020304" pitchFamily="18" charset="0"/>
                  <a:ea typeface="华文中宋" panose="02010600040101010101" pitchFamily="2" charset="-122"/>
                </a:rPr>
                <a:t>D</a:t>
              </a:r>
            </a:p>
          </p:txBody>
        </p:sp>
      </p:grpSp>
      <p:sp>
        <p:nvSpPr>
          <p:cNvPr id="47" name="Text Box 53">
            <a:extLst>
              <a:ext uri="{FF2B5EF4-FFF2-40B4-BE49-F238E27FC236}">
                <a16:creationId xmlns="" xmlns:a16="http://schemas.microsoft.com/office/drawing/2014/main" id="{7EB17F94-E763-4038-875E-8043BF60A5B3}"/>
              </a:ext>
            </a:extLst>
          </p:cNvPr>
          <p:cNvSpPr txBox="1">
            <a:spLocks noChangeArrowheads="1"/>
          </p:cNvSpPr>
          <p:nvPr/>
        </p:nvSpPr>
        <p:spPr bwMode="auto">
          <a:xfrm>
            <a:off x="2149168" y="1970624"/>
            <a:ext cx="5143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400" b="1" dirty="0">
                <a:solidFill>
                  <a:srgbClr val="FF0000"/>
                </a:solidFill>
                <a:latin typeface="Times New Roman" panose="02020603050405020304" pitchFamily="18" charset="0"/>
              </a:rPr>
              <a:t>D</a:t>
            </a:r>
            <a:endParaRPr lang="en-US" altLang="zh-CN" sz="2400" b="1" dirty="0">
              <a:solidFill>
                <a:srgbClr val="FF0000"/>
              </a:solidFill>
              <a:latin typeface="Times New Roman" panose="02020603050405020304" pitchFamily="18" charset="0"/>
              <a:cs typeface="Times New Roman" panose="02020603050405020304" pitchFamily="18" charset="0"/>
            </a:endParaRPr>
          </a:p>
        </p:txBody>
      </p:sp>
      <p:grpSp>
        <p:nvGrpSpPr>
          <p:cNvPr id="58" name="组合 3">
            <a:extLst>
              <a:ext uri="{FF2B5EF4-FFF2-40B4-BE49-F238E27FC236}">
                <a16:creationId xmlns="" xmlns:a16="http://schemas.microsoft.com/office/drawing/2014/main" id="{AE763ABA-0FCD-4DEA-B12E-64247F22621C}"/>
              </a:ext>
            </a:extLst>
          </p:cNvPr>
          <p:cNvGrpSpPr>
            <a:grpSpLocks/>
          </p:cNvGrpSpPr>
          <p:nvPr/>
        </p:nvGrpSpPr>
        <p:grpSpPr bwMode="auto">
          <a:xfrm>
            <a:off x="3330128" y="554561"/>
            <a:ext cx="2480310" cy="494331"/>
            <a:chOff x="5083" y="1100"/>
            <a:chExt cx="3905" cy="778"/>
          </a:xfrm>
        </p:grpSpPr>
        <p:grpSp>
          <p:nvGrpSpPr>
            <p:cNvPr id="59" name="组合 1">
              <a:extLst>
                <a:ext uri="{FF2B5EF4-FFF2-40B4-BE49-F238E27FC236}">
                  <a16:creationId xmlns="" xmlns:a16="http://schemas.microsoft.com/office/drawing/2014/main" id="{8E7BC5CE-C7F3-4EC3-BD5E-8C10651754BD}"/>
                </a:ext>
              </a:extLst>
            </p:cNvPr>
            <p:cNvGrpSpPr>
              <a:grpSpLocks noChangeAspect="1"/>
            </p:cNvGrpSpPr>
            <p:nvPr/>
          </p:nvGrpSpPr>
          <p:grpSpPr bwMode="auto">
            <a:xfrm>
              <a:off x="5138" y="1168"/>
              <a:ext cx="3797" cy="710"/>
              <a:chOff x="3564387" y="597378"/>
              <a:chExt cx="2247990" cy="419195"/>
            </a:xfrm>
          </p:grpSpPr>
          <p:sp>
            <p:nvSpPr>
              <p:cNvPr id="61" name="缺角矩形 60">
                <a:extLst>
                  <a:ext uri="{FF2B5EF4-FFF2-40B4-BE49-F238E27FC236}">
                    <a16:creationId xmlns="" xmlns:a16="http://schemas.microsoft.com/office/drawing/2014/main" id="{5811F8C2-0E82-48F5-8D16-1B12A81482ED}"/>
                  </a:ext>
                </a:extLst>
              </p:cNvPr>
              <p:cNvSpPr/>
              <p:nvPr/>
            </p:nvSpPr>
            <p:spPr>
              <a:xfrm rot="3000000">
                <a:off x="4021527" y="597147"/>
                <a:ext cx="418939" cy="418764"/>
              </a:xfrm>
              <a:prstGeom prst="plaque">
                <a:avLst/>
              </a:prstGeom>
              <a:solidFill>
                <a:schemeClr val="accent5">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sz="2500"/>
              </a:p>
            </p:txBody>
          </p:sp>
          <p:sp>
            <p:nvSpPr>
              <p:cNvPr id="62" name="缺角矩形 61">
                <a:extLst>
                  <a:ext uri="{FF2B5EF4-FFF2-40B4-BE49-F238E27FC236}">
                    <a16:creationId xmlns="" xmlns:a16="http://schemas.microsoft.com/office/drawing/2014/main" id="{807F59F8-4468-4874-A6D3-B08928D7A548}"/>
                  </a:ext>
                </a:extLst>
              </p:cNvPr>
              <p:cNvSpPr/>
              <p:nvPr/>
            </p:nvSpPr>
            <p:spPr>
              <a:xfrm rot="3000000">
                <a:off x="4478764" y="597147"/>
                <a:ext cx="418939" cy="418763"/>
              </a:xfrm>
              <a:prstGeom prst="plaque">
                <a:avLst/>
              </a:prstGeom>
              <a:solidFill>
                <a:schemeClr val="accent3">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sz="2500"/>
              </a:p>
            </p:txBody>
          </p:sp>
          <p:sp>
            <p:nvSpPr>
              <p:cNvPr id="63" name="缺角矩形 62">
                <a:extLst>
                  <a:ext uri="{FF2B5EF4-FFF2-40B4-BE49-F238E27FC236}">
                    <a16:creationId xmlns="" xmlns:a16="http://schemas.microsoft.com/office/drawing/2014/main" id="{38CDCADF-AB55-4D64-90F4-A659DC502E0C}"/>
                  </a:ext>
                </a:extLst>
              </p:cNvPr>
              <p:cNvSpPr/>
              <p:nvPr/>
            </p:nvSpPr>
            <p:spPr>
              <a:xfrm rot="3000000">
                <a:off x="4936001" y="597147"/>
                <a:ext cx="418939" cy="418764"/>
              </a:xfrm>
              <a:prstGeom prst="plaque">
                <a:avLst/>
              </a:prstGeom>
              <a:solidFill>
                <a:srgbClr val="00B050"/>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sz="2500"/>
              </a:p>
            </p:txBody>
          </p:sp>
          <p:sp>
            <p:nvSpPr>
              <p:cNvPr id="64" name="缺角矩形 63">
                <a:extLst>
                  <a:ext uri="{FF2B5EF4-FFF2-40B4-BE49-F238E27FC236}">
                    <a16:creationId xmlns="" xmlns:a16="http://schemas.microsoft.com/office/drawing/2014/main" id="{517787CB-02DE-4AB8-B127-023DE85281EA}"/>
                  </a:ext>
                </a:extLst>
              </p:cNvPr>
              <p:cNvSpPr/>
              <p:nvPr/>
            </p:nvSpPr>
            <p:spPr>
              <a:xfrm rot="3000000">
                <a:off x="3564290" y="597147"/>
                <a:ext cx="418939" cy="418763"/>
              </a:xfrm>
              <a:prstGeom prst="plaque">
                <a:avLst/>
              </a:prstGeom>
              <a:solidFill>
                <a:schemeClr val="accent2">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sz="2500"/>
              </a:p>
            </p:txBody>
          </p:sp>
          <p:sp>
            <p:nvSpPr>
              <p:cNvPr id="65" name="缺角矩形 64">
                <a:extLst>
                  <a:ext uri="{FF2B5EF4-FFF2-40B4-BE49-F238E27FC236}">
                    <a16:creationId xmlns="" xmlns:a16="http://schemas.microsoft.com/office/drawing/2014/main" id="{77E0670B-0024-4057-8B85-D7E8DEF21A42}"/>
                  </a:ext>
                </a:extLst>
              </p:cNvPr>
              <p:cNvSpPr/>
              <p:nvPr/>
            </p:nvSpPr>
            <p:spPr>
              <a:xfrm rot="3000000">
                <a:off x="5393237" y="597147"/>
                <a:ext cx="418939" cy="418763"/>
              </a:xfrm>
              <a:prstGeom prst="plaque">
                <a:avLst/>
              </a:prstGeom>
              <a:solidFill>
                <a:schemeClr val="accent3">
                  <a:lumMod val="50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sz="2500"/>
              </a:p>
            </p:txBody>
          </p:sp>
        </p:grpSp>
        <p:sp>
          <p:nvSpPr>
            <p:cNvPr id="60" name="TextBox 15">
              <a:extLst>
                <a:ext uri="{FF2B5EF4-FFF2-40B4-BE49-F238E27FC236}">
                  <a16:creationId xmlns="" xmlns:a16="http://schemas.microsoft.com/office/drawing/2014/main" id="{CB16F3D0-88EE-46CB-A256-BC44D90D76D0}"/>
                </a:ext>
              </a:extLst>
            </p:cNvPr>
            <p:cNvSpPr txBox="1">
              <a:spLocks noChangeArrowheads="1"/>
            </p:cNvSpPr>
            <p:nvPr/>
          </p:nvSpPr>
          <p:spPr bwMode="auto">
            <a:xfrm>
              <a:off x="5083" y="1100"/>
              <a:ext cx="3905" cy="7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dist" eaLnBrk="0" hangingPunct="0"/>
              <a:r>
                <a:rPr lang="zh-CN" altLang="en-US" sz="2500" b="1">
                  <a:solidFill>
                    <a:schemeClr val="bg1"/>
                  </a:solidFill>
                </a:rPr>
                <a:t>基础巩固题</a:t>
              </a:r>
              <a:endParaRPr lang="en-US" altLang="zh-CN" sz="2500" b="1">
                <a:solidFill>
                  <a:schemeClr val="bg1"/>
                </a:solidFill>
              </a:endParaRPr>
            </a:p>
          </p:txBody>
        </p:sp>
      </p:grpSp>
      <p:grpSp>
        <p:nvGrpSpPr>
          <p:cNvPr id="66" name="组合 2">
            <a:extLst>
              <a:ext uri="{FF2B5EF4-FFF2-40B4-BE49-F238E27FC236}">
                <a16:creationId xmlns="" xmlns:a16="http://schemas.microsoft.com/office/drawing/2014/main" id="{FA37AAA0-C3A2-49FA-87DA-FB23DEC2A873}"/>
              </a:ext>
            </a:extLst>
          </p:cNvPr>
          <p:cNvGrpSpPr>
            <a:grpSpLocks/>
          </p:cNvGrpSpPr>
          <p:nvPr/>
        </p:nvGrpSpPr>
        <p:grpSpPr bwMode="auto">
          <a:xfrm>
            <a:off x="-3546" y="-46429"/>
            <a:ext cx="1868170" cy="476924"/>
            <a:chOff x="263" y="110"/>
            <a:chExt cx="2942" cy="753"/>
          </a:xfrm>
        </p:grpSpPr>
        <p:sp>
          <p:nvSpPr>
            <p:cNvPr id="67" name="文本框 20">
              <a:extLst>
                <a:ext uri="{FF2B5EF4-FFF2-40B4-BE49-F238E27FC236}">
                  <a16:creationId xmlns="" xmlns:a16="http://schemas.microsoft.com/office/drawing/2014/main" id="{303D506B-B434-45CE-856B-E0D081BF5B2B}"/>
                </a:ext>
              </a:extLst>
            </p:cNvPr>
            <p:cNvSpPr txBox="1">
              <a:spLocks noChangeArrowheads="1"/>
            </p:cNvSpPr>
            <p:nvPr/>
          </p:nvSpPr>
          <p:spPr bwMode="auto">
            <a:xfrm>
              <a:off x="895" y="110"/>
              <a:ext cx="2310" cy="7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r>
                <a:rPr lang="zh-CN" altLang="en-US" sz="2500" b="1" dirty="0">
                  <a:latin typeface="宋体" panose="02010600030101010101" pitchFamily="2" charset="-122"/>
                  <a:cs typeface="Yuanti SC"/>
                </a:rPr>
                <a:t>课堂检测</a:t>
              </a:r>
            </a:p>
          </p:txBody>
        </p:sp>
        <p:grpSp>
          <p:nvGrpSpPr>
            <p:cNvPr id="68" name="组合 1">
              <a:extLst>
                <a:ext uri="{FF2B5EF4-FFF2-40B4-BE49-F238E27FC236}">
                  <a16:creationId xmlns="" xmlns:a16="http://schemas.microsoft.com/office/drawing/2014/main" id="{D75F86D0-B35F-4C8C-9827-F56E2EEAA3CC}"/>
                </a:ext>
              </a:extLst>
            </p:cNvPr>
            <p:cNvGrpSpPr>
              <a:grpSpLocks/>
            </p:cNvGrpSpPr>
            <p:nvPr/>
          </p:nvGrpSpPr>
          <p:grpSpPr bwMode="auto">
            <a:xfrm>
              <a:off x="263" y="268"/>
              <a:ext cx="2878" cy="595"/>
              <a:chOff x="248" y="159"/>
              <a:chExt cx="2878" cy="595"/>
            </a:xfrm>
          </p:grpSpPr>
          <p:cxnSp>
            <p:nvCxnSpPr>
              <p:cNvPr id="69" name="直线连接符 19">
                <a:extLst>
                  <a:ext uri="{FF2B5EF4-FFF2-40B4-BE49-F238E27FC236}">
                    <a16:creationId xmlns="" xmlns:a16="http://schemas.microsoft.com/office/drawing/2014/main" id="{AD824EA1-A14B-4E86-9D78-EC2B4697CEF2}"/>
                  </a:ext>
                </a:extLst>
              </p:cNvPr>
              <p:cNvCxnSpPr/>
              <p:nvPr/>
            </p:nvCxnSpPr>
            <p:spPr>
              <a:xfrm flipV="1">
                <a:off x="248" y="754"/>
                <a:ext cx="2878" cy="0"/>
              </a:xfrm>
              <a:prstGeom prst="line">
                <a:avLst/>
              </a:prstGeom>
              <a:ln>
                <a:solidFill>
                  <a:srgbClr val="00B050"/>
                </a:solidFill>
              </a:ln>
            </p:spPr>
            <p:style>
              <a:lnRef idx="2">
                <a:schemeClr val="accent1"/>
              </a:lnRef>
              <a:fillRef idx="0">
                <a:schemeClr val="accent1"/>
              </a:fillRef>
              <a:effectRef idx="1">
                <a:schemeClr val="accent1"/>
              </a:effectRef>
              <a:fontRef idx="minor">
                <a:schemeClr val="tx1"/>
              </a:fontRef>
            </p:style>
          </p:cxnSp>
          <p:sp>
            <p:nvSpPr>
              <p:cNvPr id="70" name="Freeform 74">
                <a:extLst>
                  <a:ext uri="{FF2B5EF4-FFF2-40B4-BE49-F238E27FC236}">
                    <a16:creationId xmlns="" xmlns:a16="http://schemas.microsoft.com/office/drawing/2014/main" id="{DD43E4E1-DB84-48C4-A81D-3B2DCE69A301}"/>
                  </a:ext>
                </a:extLst>
              </p:cNvPr>
              <p:cNvSpPr>
                <a:spLocks noChangeAspect="1" noEditPoints="1"/>
              </p:cNvSpPr>
              <p:nvPr/>
            </p:nvSpPr>
            <p:spPr bwMode="auto">
              <a:xfrm>
                <a:off x="360" y="159"/>
                <a:ext cx="568" cy="501"/>
              </a:xfrm>
              <a:custGeom>
                <a:avLst/>
                <a:gdLst>
                  <a:gd name="T0" fmla="*/ 127 w 167"/>
                  <a:gd name="T1" fmla="*/ 22 h 148"/>
                  <a:gd name="T2" fmla="*/ 74 w 167"/>
                  <a:gd name="T3" fmla="*/ 0 h 148"/>
                  <a:gd name="T4" fmla="*/ 0 w 167"/>
                  <a:gd name="T5" fmla="*/ 74 h 148"/>
                  <a:gd name="T6" fmla="*/ 74 w 167"/>
                  <a:gd name="T7" fmla="*/ 148 h 148"/>
                  <a:gd name="T8" fmla="*/ 143 w 167"/>
                  <a:gd name="T9" fmla="*/ 99 h 148"/>
                  <a:gd name="T10" fmla="*/ 70 w 167"/>
                  <a:gd name="T11" fmla="*/ 79 h 148"/>
                  <a:gd name="T12" fmla="*/ 127 w 167"/>
                  <a:gd name="T13" fmla="*/ 22 h 148"/>
                  <a:gd name="T14" fmla="*/ 147 w 167"/>
                  <a:gd name="T15" fmla="*/ 19 h 148"/>
                  <a:gd name="T16" fmla="*/ 93 w 167"/>
                  <a:gd name="T17" fmla="*/ 73 h 148"/>
                  <a:gd name="T18" fmla="*/ 164 w 167"/>
                  <a:gd name="T19" fmla="*/ 92 h 148"/>
                  <a:gd name="T20" fmla="*/ 167 w 167"/>
                  <a:gd name="T21" fmla="*/ 69 h 148"/>
                  <a:gd name="T22" fmla="*/ 147 w 167"/>
                  <a:gd name="T23" fmla="*/ 19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7" h="148">
                    <a:moveTo>
                      <a:pt x="127" y="22"/>
                    </a:moveTo>
                    <a:cubicBezTo>
                      <a:pt x="113" y="8"/>
                      <a:pt x="95" y="0"/>
                      <a:pt x="74" y="0"/>
                    </a:cubicBezTo>
                    <a:cubicBezTo>
                      <a:pt x="33" y="0"/>
                      <a:pt x="0" y="33"/>
                      <a:pt x="0" y="74"/>
                    </a:cubicBezTo>
                    <a:cubicBezTo>
                      <a:pt x="0" y="115"/>
                      <a:pt x="33" y="148"/>
                      <a:pt x="74" y="148"/>
                    </a:cubicBezTo>
                    <a:cubicBezTo>
                      <a:pt x="106" y="148"/>
                      <a:pt x="133" y="127"/>
                      <a:pt x="143" y="99"/>
                    </a:cubicBezTo>
                    <a:cubicBezTo>
                      <a:pt x="70" y="79"/>
                      <a:pt x="70" y="79"/>
                      <a:pt x="70" y="79"/>
                    </a:cubicBezTo>
                    <a:lnTo>
                      <a:pt x="127" y="22"/>
                    </a:lnTo>
                    <a:close/>
                    <a:moveTo>
                      <a:pt x="147" y="19"/>
                    </a:moveTo>
                    <a:cubicBezTo>
                      <a:pt x="93" y="73"/>
                      <a:pt x="93" y="73"/>
                      <a:pt x="93" y="73"/>
                    </a:cubicBezTo>
                    <a:cubicBezTo>
                      <a:pt x="164" y="92"/>
                      <a:pt x="164" y="92"/>
                      <a:pt x="164" y="92"/>
                    </a:cubicBezTo>
                    <a:cubicBezTo>
                      <a:pt x="166" y="85"/>
                      <a:pt x="167" y="77"/>
                      <a:pt x="167" y="69"/>
                    </a:cubicBezTo>
                    <a:cubicBezTo>
                      <a:pt x="167" y="50"/>
                      <a:pt x="160" y="32"/>
                      <a:pt x="147" y="19"/>
                    </a:cubicBezTo>
                    <a:close/>
                  </a:path>
                </a:pathLst>
              </a:custGeom>
              <a:solidFill>
                <a:schemeClr val="accent3">
                  <a:lumMod val="75000"/>
                </a:schemeClr>
              </a:solidFill>
              <a:ln>
                <a:noFill/>
              </a:ln>
            </p:spPr>
            <p:txBody>
              <a:bodyPr/>
              <a:lstStyle/>
              <a:p>
                <a:pPr fontAlgn="auto">
                  <a:spcBef>
                    <a:spcPts val="0"/>
                  </a:spcBef>
                  <a:spcAft>
                    <a:spcPts val="0"/>
                  </a:spcAft>
                  <a:buFontTx/>
                  <a:buNone/>
                  <a:defRPr/>
                </a:pPr>
                <a:endParaRPr lang="en-US" dirty="0">
                  <a:solidFill>
                    <a:srgbClr val="000000"/>
                  </a:solidFill>
                  <a:latin typeface="宋体" panose="02010600030101010101" pitchFamily="2" charset="-122"/>
                </a:endParaRPr>
              </a:p>
            </p:txBody>
          </p:sp>
        </p:grpSp>
      </p:grpSp>
    </p:spTree>
    <p:extLst>
      <p:ext uri="{BB962C8B-B14F-4D97-AF65-F5344CB8AC3E}">
        <p14:creationId xmlns:p14="http://schemas.microsoft.com/office/powerpoint/2010/main" val="4022500960"/>
      </p:ext>
    </p:extLst>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5" presetClass="entr" presetSubtype="0" fill="hold" grpId="0" nodeType="clickEffect">
                                  <p:stCondLst>
                                    <p:cond delay="0"/>
                                  </p:stCondLst>
                                  <p:childTnLst>
                                    <p:set>
                                      <p:cBhvr>
                                        <p:cTn id="6" dur="1" fill="hold">
                                          <p:stCondLst>
                                            <p:cond delay="0"/>
                                          </p:stCondLst>
                                        </p:cTn>
                                        <p:tgtEl>
                                          <p:spTgt spid="47">
                                            <p:txEl>
                                              <p:pRg st="0" end="0"/>
                                            </p:txEl>
                                          </p:spTgt>
                                        </p:tgtEl>
                                        <p:attrNameLst>
                                          <p:attrName>style.visibility</p:attrName>
                                        </p:attrNameLst>
                                      </p:cBhvr>
                                      <p:to>
                                        <p:strVal val="visible"/>
                                      </p:to>
                                    </p:set>
                                    <p:anim calcmode="lin" valueType="num">
                                      <p:cBhvr>
                                        <p:cTn id="7" dur="500" fill="hold"/>
                                        <p:tgtEl>
                                          <p:spTgt spid="47">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47">
                                            <p:txEl>
                                              <p:pRg st="0" end="0"/>
                                            </p:txEl>
                                          </p:spTgt>
                                        </p:tgtEl>
                                        <p:attrNameLst>
                                          <p:attrName>ppt_h</p:attrName>
                                        </p:attrNameLst>
                                      </p:cBhvr>
                                      <p:tavLst>
                                        <p:tav tm="0">
                                          <p:val>
                                            <p:fltVal val="0"/>
                                          </p:val>
                                        </p:tav>
                                        <p:tav tm="100000">
                                          <p:val>
                                            <p:strVal val="#ppt_h"/>
                                          </p:val>
                                        </p:tav>
                                      </p:tavLst>
                                    </p:anim>
                                    <p:anim calcmode="lin" valueType="num">
                                      <p:cBhvr>
                                        <p:cTn id="9" dur="500" fill="hold"/>
                                        <p:tgtEl>
                                          <p:spTgt spid="47">
                                            <p:txEl>
                                              <p:pRg st="0" end="0"/>
                                            </p:txEl>
                                          </p:spTgt>
                                        </p:tgtEl>
                                        <p:attrNameLst>
                                          <p:attrName>ppt_x</p:attrName>
                                        </p:attrNameLst>
                                      </p:cBhvr>
                                      <p:tavLst>
                                        <p:tav tm="0" fmla="#ppt_x+(cos(-2*pi*(1-$))*-#ppt_x-sin(-2*pi*(1-$))*(1-#ppt_y))*(1-$)">
                                          <p:val>
                                            <p:fltVal val="0"/>
                                          </p:val>
                                        </p:tav>
                                        <p:tav tm="100000">
                                          <p:val>
                                            <p:fltVal val="1"/>
                                          </p:val>
                                        </p:tav>
                                      </p:tavLst>
                                    </p:anim>
                                    <p:anim calcmode="lin" valueType="num">
                                      <p:cBhvr>
                                        <p:cTn id="10" dur="500" fill="hold"/>
                                        <p:tgtEl>
                                          <p:spTgt spid="47">
                                            <p:txEl>
                                              <p:pRg st="0" end="0"/>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build="p"/>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5" name="文本框 13322">
            <a:extLst>
              <a:ext uri="{FF2B5EF4-FFF2-40B4-BE49-F238E27FC236}">
                <a16:creationId xmlns="" xmlns:a16="http://schemas.microsoft.com/office/drawing/2014/main" id="{DCA36966-8966-4800-AABD-4488759E5FCD}"/>
              </a:ext>
            </a:extLst>
          </p:cNvPr>
          <p:cNvSpPr txBox="1">
            <a:spLocks noChangeArrowheads="1"/>
          </p:cNvSpPr>
          <p:nvPr/>
        </p:nvSpPr>
        <p:spPr bwMode="auto">
          <a:xfrm>
            <a:off x="773112" y="865912"/>
            <a:ext cx="7975600" cy="1754326"/>
          </a:xfrm>
          <a:prstGeom prst="rect">
            <a:avLst/>
          </a:prstGeom>
          <a:noFill/>
          <a:ln>
            <a:noFill/>
          </a:ln>
          <a:effectLst>
            <a:prstShdw prst="shdw17" dist="17961" dir="2700000">
              <a:schemeClr val="bg2"/>
            </a:prst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indent="200025" eaLnBrk="0" hangingPunct="0">
              <a:lnSpc>
                <a:spcPct val="150000"/>
              </a:lnSpc>
            </a:pPr>
            <a:r>
              <a:rPr lang="en-US" altLang="zh-CN" sz="2400" b="1" dirty="0">
                <a:solidFill>
                  <a:srgbClr val="FF0000"/>
                </a:solidFill>
                <a:latin typeface="+mn-lt"/>
                <a:ea typeface="楷体" panose="02010609060101010101" pitchFamily="49" charset="-122"/>
              </a:rPr>
              <a:t>5.</a:t>
            </a:r>
            <a:r>
              <a:rPr lang="zh-CN" altLang="en-US" sz="2400" b="1" dirty="0">
                <a:latin typeface="+mn-lt"/>
                <a:ea typeface="楷体" panose="02010609060101010101" pitchFamily="49" charset="-122"/>
              </a:rPr>
              <a:t>填空：</a:t>
            </a:r>
          </a:p>
          <a:p>
            <a:pPr indent="200025" eaLnBrk="0" hangingPunct="0">
              <a:lnSpc>
                <a:spcPct val="150000"/>
              </a:lnSpc>
            </a:pPr>
            <a:r>
              <a:rPr lang="en-US" altLang="zh-CN" sz="2400" b="1" dirty="0" smtClean="0">
                <a:latin typeface="+mn-lt"/>
                <a:ea typeface="楷体" panose="02010609060101010101" pitchFamily="49" charset="-122"/>
              </a:rPr>
              <a:t>(1)</a:t>
            </a:r>
            <a:r>
              <a:rPr lang="zh-CN" altLang="en-US" sz="2400" b="1" dirty="0" smtClean="0">
                <a:latin typeface="+mn-lt"/>
                <a:ea typeface="楷体" panose="02010609060101010101" pitchFamily="49" charset="-122"/>
              </a:rPr>
              <a:t>如</a:t>
            </a:r>
            <a:r>
              <a:rPr lang="zh-CN" altLang="en-US" sz="2400" b="1" dirty="0">
                <a:latin typeface="+mn-lt"/>
                <a:ea typeface="楷体" panose="02010609060101010101" pitchFamily="49" charset="-122"/>
              </a:rPr>
              <a:t>图</a:t>
            </a:r>
            <a:r>
              <a:rPr lang="zh-CN" altLang="en-US" sz="2400" b="1" dirty="0" smtClean="0">
                <a:latin typeface="+mn-lt"/>
                <a:ea typeface="楷体" panose="02010609060101010101" pitchFamily="49" charset="-122"/>
              </a:rPr>
              <a:t>①，</a:t>
            </a:r>
            <a:r>
              <a:rPr lang="en-US" altLang="zh-CN" sz="2400" b="1" i="1" dirty="0" smtClean="0">
                <a:latin typeface="+mn-lt"/>
                <a:ea typeface="楷体" panose="02010609060101010101" pitchFamily="49" charset="-122"/>
              </a:rPr>
              <a:t>AD</a:t>
            </a:r>
            <a:r>
              <a:rPr lang="zh-CN" altLang="en-US" sz="2400" b="1" dirty="0" smtClean="0">
                <a:latin typeface="+mn-lt"/>
                <a:ea typeface="楷体" panose="02010609060101010101" pitchFamily="49" charset="-122"/>
              </a:rPr>
              <a:t>，</a:t>
            </a:r>
            <a:r>
              <a:rPr lang="en-US" altLang="zh-CN" sz="2400" b="1" i="1" dirty="0" smtClean="0">
                <a:latin typeface="+mn-lt"/>
                <a:ea typeface="楷体" panose="02010609060101010101" pitchFamily="49" charset="-122"/>
              </a:rPr>
              <a:t>BE</a:t>
            </a:r>
            <a:r>
              <a:rPr lang="zh-CN" altLang="en-US" sz="2400" b="1" i="1" dirty="0" smtClean="0">
                <a:latin typeface="+mn-lt"/>
                <a:ea typeface="楷体" panose="02010609060101010101" pitchFamily="49" charset="-122"/>
              </a:rPr>
              <a:t>，</a:t>
            </a:r>
            <a:r>
              <a:rPr lang="en-US" altLang="zh-CN" sz="2400" b="1" i="1" dirty="0" smtClean="0">
                <a:latin typeface="+mn-lt"/>
                <a:ea typeface="楷体" panose="02010609060101010101" pitchFamily="49" charset="-122"/>
              </a:rPr>
              <a:t>CF</a:t>
            </a:r>
            <a:r>
              <a:rPr lang="zh-CN" altLang="en-US" sz="2400" b="1" dirty="0">
                <a:latin typeface="+mn-lt"/>
                <a:ea typeface="楷体" panose="02010609060101010101" pitchFamily="49" charset="-122"/>
              </a:rPr>
              <a:t>是△</a:t>
            </a:r>
            <a:r>
              <a:rPr lang="en-US" altLang="zh-CN" sz="2400" b="1" i="1" dirty="0">
                <a:latin typeface="+mn-lt"/>
                <a:ea typeface="楷体" panose="02010609060101010101" pitchFamily="49" charset="-122"/>
              </a:rPr>
              <a:t>ABC</a:t>
            </a:r>
            <a:r>
              <a:rPr lang="zh-CN" altLang="en-US" sz="2400" b="1" dirty="0">
                <a:latin typeface="+mn-lt"/>
                <a:ea typeface="楷体" panose="02010609060101010101" pitchFamily="49" charset="-122"/>
              </a:rPr>
              <a:t>的三条中</a:t>
            </a:r>
            <a:r>
              <a:rPr lang="zh-CN" altLang="en-US" sz="2400" b="1" dirty="0" smtClean="0">
                <a:latin typeface="+mn-lt"/>
                <a:ea typeface="楷体" panose="02010609060101010101" pitchFamily="49" charset="-122"/>
              </a:rPr>
              <a:t>线，则</a:t>
            </a:r>
            <a:endParaRPr lang="en-US" altLang="zh-CN" sz="2400" b="1" dirty="0">
              <a:latin typeface="+mn-lt"/>
              <a:ea typeface="楷体" panose="02010609060101010101" pitchFamily="49" charset="-122"/>
            </a:endParaRPr>
          </a:p>
          <a:p>
            <a:pPr indent="200025" eaLnBrk="0" hangingPunct="0">
              <a:lnSpc>
                <a:spcPct val="150000"/>
              </a:lnSpc>
            </a:pPr>
            <a:r>
              <a:rPr lang="en-US" altLang="zh-CN" sz="2400" b="1" i="1" dirty="0">
                <a:latin typeface="+mn-lt"/>
                <a:ea typeface="楷体" panose="02010609060101010101" pitchFamily="49" charset="-122"/>
              </a:rPr>
              <a:t>   AB= </a:t>
            </a:r>
            <a:r>
              <a:rPr lang="en-US" altLang="zh-CN" sz="2400" b="1" dirty="0">
                <a:latin typeface="+mn-lt"/>
                <a:ea typeface="楷体" panose="02010609060101010101" pitchFamily="49" charset="-122"/>
              </a:rPr>
              <a:t>2</a:t>
            </a:r>
            <a:r>
              <a:rPr lang="zh-CN" altLang="en-US" sz="2400" b="1" dirty="0" smtClean="0">
                <a:latin typeface="+mn-lt"/>
                <a:ea typeface="楷体" panose="02010609060101010101" pitchFamily="49" charset="-122"/>
              </a:rPr>
              <a:t>＿＿，</a:t>
            </a:r>
            <a:r>
              <a:rPr lang="en-US" altLang="zh-CN" sz="2400" b="1" i="1" dirty="0" smtClean="0">
                <a:latin typeface="+mn-lt"/>
                <a:ea typeface="楷体" panose="02010609060101010101" pitchFamily="49" charset="-122"/>
              </a:rPr>
              <a:t>BD</a:t>
            </a:r>
            <a:r>
              <a:rPr lang="en-US" altLang="zh-CN" sz="2400" b="1" dirty="0">
                <a:latin typeface="+mn-lt"/>
                <a:ea typeface="楷体" panose="02010609060101010101" pitchFamily="49" charset="-122"/>
              </a:rPr>
              <a:t>= </a:t>
            </a:r>
            <a:r>
              <a:rPr lang="zh-CN" altLang="en-US" sz="2400" b="1" dirty="0" smtClean="0">
                <a:latin typeface="+mn-lt"/>
                <a:ea typeface="楷体" panose="02010609060101010101" pitchFamily="49" charset="-122"/>
              </a:rPr>
              <a:t>＿＿，</a:t>
            </a:r>
            <a:r>
              <a:rPr lang="en-US" altLang="zh-CN" sz="2400" b="1" i="1" dirty="0" smtClean="0">
                <a:latin typeface="+mn-lt"/>
                <a:ea typeface="楷体" panose="02010609060101010101" pitchFamily="49" charset="-122"/>
              </a:rPr>
              <a:t>AE</a:t>
            </a:r>
            <a:r>
              <a:rPr lang="en-US" altLang="zh-CN" sz="2400" b="1" dirty="0">
                <a:latin typeface="+mn-lt"/>
                <a:ea typeface="楷体" panose="02010609060101010101" pitchFamily="49" charset="-122"/>
              </a:rPr>
              <a:t>= </a:t>
            </a:r>
            <a:r>
              <a:rPr lang="zh-CN" altLang="en-US" sz="2400" b="1" dirty="0" smtClean="0">
                <a:ea typeface="楷体" panose="02010609060101010101" pitchFamily="49" charset="-122"/>
              </a:rPr>
              <a:t>＿＿＿</a:t>
            </a:r>
            <a:r>
              <a:rPr lang="en-US" altLang="zh-CN" sz="2400" b="1" dirty="0" smtClean="0">
                <a:latin typeface="+mn-lt"/>
                <a:ea typeface="楷体" panose="02010609060101010101" pitchFamily="49" charset="-122"/>
              </a:rPr>
              <a:t>.</a:t>
            </a:r>
            <a:endParaRPr lang="zh-CN" altLang="en-US" sz="2400" b="1" dirty="0">
              <a:latin typeface="+mn-lt"/>
              <a:ea typeface="楷体" panose="02010609060101010101" pitchFamily="49" charset="-122"/>
            </a:endParaRPr>
          </a:p>
        </p:txBody>
      </p:sp>
      <p:sp>
        <p:nvSpPr>
          <p:cNvPr id="72706" name="文本框 13325">
            <a:extLst>
              <a:ext uri="{FF2B5EF4-FFF2-40B4-BE49-F238E27FC236}">
                <a16:creationId xmlns="" xmlns:a16="http://schemas.microsoft.com/office/drawing/2014/main" id="{33E297A8-1CE3-4253-8950-93702457CC67}"/>
              </a:ext>
            </a:extLst>
          </p:cNvPr>
          <p:cNvSpPr txBox="1">
            <a:spLocks noChangeArrowheads="1"/>
          </p:cNvSpPr>
          <p:nvPr/>
        </p:nvSpPr>
        <p:spPr bwMode="auto">
          <a:xfrm>
            <a:off x="1243012" y="2500843"/>
            <a:ext cx="7505700" cy="1200329"/>
          </a:xfrm>
          <a:prstGeom prst="rect">
            <a:avLst/>
          </a:prstGeom>
          <a:noFill/>
          <a:ln>
            <a:noFill/>
          </a:ln>
          <a:effectLst>
            <a:prstShdw prst="shdw17" dist="17961" dir="2700000">
              <a:schemeClr val="bg2"/>
            </a:prst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spcBef>
                <a:spcPct val="50000"/>
              </a:spcBef>
            </a:pPr>
            <a:r>
              <a:rPr lang="en-US" altLang="zh-CN" sz="2400" b="1" dirty="0" smtClean="0">
                <a:latin typeface="+mn-lt"/>
                <a:ea typeface="楷体" panose="02010609060101010101" pitchFamily="49" charset="-122"/>
              </a:rPr>
              <a:t>(2)</a:t>
            </a:r>
            <a:r>
              <a:rPr lang="zh-CN" altLang="en-US" sz="2400" b="1" dirty="0" smtClean="0">
                <a:latin typeface="+mn-lt"/>
                <a:ea typeface="楷体" panose="02010609060101010101" pitchFamily="49" charset="-122"/>
              </a:rPr>
              <a:t>如</a:t>
            </a:r>
            <a:r>
              <a:rPr lang="zh-CN" altLang="en-US" sz="2400" b="1" dirty="0">
                <a:latin typeface="+mn-lt"/>
                <a:ea typeface="楷体" panose="02010609060101010101" pitchFamily="49" charset="-122"/>
              </a:rPr>
              <a:t>图</a:t>
            </a:r>
            <a:r>
              <a:rPr lang="zh-CN" altLang="en-US" sz="2400" b="1" dirty="0" smtClean="0">
                <a:latin typeface="+mn-lt"/>
                <a:ea typeface="楷体" panose="02010609060101010101" pitchFamily="49" charset="-122"/>
              </a:rPr>
              <a:t>②，</a:t>
            </a:r>
            <a:r>
              <a:rPr lang="en-US" altLang="zh-CN" sz="2400" b="1" i="1" dirty="0" smtClean="0">
                <a:latin typeface="+mn-lt"/>
                <a:ea typeface="楷体" panose="02010609060101010101" pitchFamily="49" charset="-122"/>
              </a:rPr>
              <a:t>AD</a:t>
            </a:r>
            <a:r>
              <a:rPr lang="zh-CN" altLang="en-US" sz="2400" b="1" i="1" dirty="0" smtClean="0">
                <a:latin typeface="+mn-lt"/>
                <a:ea typeface="楷体" panose="02010609060101010101" pitchFamily="49" charset="-122"/>
              </a:rPr>
              <a:t>，</a:t>
            </a:r>
            <a:r>
              <a:rPr lang="en-US" altLang="zh-CN" sz="2400" b="1" i="1" dirty="0" smtClean="0">
                <a:latin typeface="+mn-lt"/>
                <a:ea typeface="楷体" panose="02010609060101010101" pitchFamily="49" charset="-122"/>
              </a:rPr>
              <a:t>BE</a:t>
            </a:r>
            <a:r>
              <a:rPr lang="zh-CN" altLang="en-US" sz="2400" b="1" dirty="0" smtClean="0">
                <a:latin typeface="+mn-lt"/>
                <a:ea typeface="楷体" panose="02010609060101010101" pitchFamily="49" charset="-122"/>
              </a:rPr>
              <a:t>，</a:t>
            </a:r>
            <a:r>
              <a:rPr lang="en-US" altLang="zh-CN" sz="2400" b="1" i="1" dirty="0" smtClean="0">
                <a:latin typeface="+mn-lt"/>
                <a:ea typeface="楷体" panose="02010609060101010101" pitchFamily="49" charset="-122"/>
              </a:rPr>
              <a:t>CF</a:t>
            </a:r>
            <a:r>
              <a:rPr lang="zh-CN" altLang="en-US" sz="2400" b="1" dirty="0">
                <a:latin typeface="+mn-lt"/>
                <a:ea typeface="楷体" panose="02010609060101010101" pitchFamily="49" charset="-122"/>
              </a:rPr>
              <a:t>是△</a:t>
            </a:r>
            <a:r>
              <a:rPr lang="en-US" altLang="zh-CN" sz="2400" b="1" i="1" dirty="0">
                <a:latin typeface="+mn-lt"/>
                <a:ea typeface="楷体" panose="02010609060101010101" pitchFamily="49" charset="-122"/>
              </a:rPr>
              <a:t>ABC</a:t>
            </a:r>
            <a:r>
              <a:rPr lang="zh-CN" altLang="en-US" sz="2400" b="1" dirty="0">
                <a:latin typeface="+mn-lt"/>
                <a:ea typeface="楷体" panose="02010609060101010101" pitchFamily="49" charset="-122"/>
              </a:rPr>
              <a:t>的三条角平分</a:t>
            </a:r>
            <a:r>
              <a:rPr lang="zh-CN" altLang="en-US" sz="2400" b="1" dirty="0" smtClean="0">
                <a:latin typeface="+mn-lt"/>
                <a:ea typeface="楷体" panose="02010609060101010101" pitchFamily="49" charset="-122"/>
              </a:rPr>
              <a:t>线，则</a:t>
            </a:r>
            <a:r>
              <a:rPr lang="zh-CN" altLang="en-US" sz="2400" b="1" dirty="0">
                <a:latin typeface="+mn-lt"/>
                <a:ea typeface="楷体" panose="02010609060101010101" pitchFamily="49" charset="-122"/>
              </a:rPr>
              <a:t>∠</a:t>
            </a:r>
            <a:r>
              <a:rPr lang="en-US" altLang="zh-CN" sz="2400" b="1" dirty="0">
                <a:latin typeface="+mn-lt"/>
                <a:ea typeface="楷体" panose="02010609060101010101" pitchFamily="49" charset="-122"/>
              </a:rPr>
              <a:t>1= </a:t>
            </a:r>
            <a:r>
              <a:rPr lang="zh-CN" altLang="en-US" sz="2400" b="1" u="sng" dirty="0" smtClean="0">
                <a:latin typeface="+mn-lt"/>
                <a:ea typeface="楷体" panose="02010609060101010101" pitchFamily="49" charset="-122"/>
              </a:rPr>
              <a:t>＿＿</a:t>
            </a:r>
            <a:r>
              <a:rPr lang="zh-CN" altLang="en-US" sz="2400" b="1" dirty="0" smtClean="0">
                <a:latin typeface="+mn-lt"/>
                <a:ea typeface="楷体" panose="02010609060101010101" pitchFamily="49" charset="-122"/>
              </a:rPr>
              <a:t>， </a:t>
            </a:r>
            <a:r>
              <a:rPr lang="zh-CN" altLang="en-US" sz="2400" b="1" dirty="0">
                <a:latin typeface="+mn-lt"/>
                <a:ea typeface="楷体" panose="02010609060101010101" pitchFamily="49" charset="-122"/>
              </a:rPr>
              <a:t>∠</a:t>
            </a:r>
            <a:r>
              <a:rPr lang="en-US" altLang="zh-CN" sz="2400" b="1" dirty="0">
                <a:latin typeface="+mn-lt"/>
                <a:ea typeface="楷体" panose="02010609060101010101" pitchFamily="49" charset="-122"/>
              </a:rPr>
              <a:t>3</a:t>
            </a:r>
            <a:r>
              <a:rPr lang="en-US" altLang="zh-CN" sz="2400" b="1" dirty="0" smtClean="0">
                <a:latin typeface="+mn-lt"/>
                <a:ea typeface="楷体" panose="02010609060101010101" pitchFamily="49" charset="-122"/>
              </a:rPr>
              <a:t>=_________</a:t>
            </a:r>
            <a:r>
              <a:rPr lang="zh-CN" altLang="en-US" sz="2400" b="1" dirty="0" smtClean="0">
                <a:latin typeface="+mn-lt"/>
                <a:ea typeface="楷体" panose="02010609060101010101" pitchFamily="49" charset="-122"/>
              </a:rPr>
              <a:t>， </a:t>
            </a:r>
            <a:r>
              <a:rPr lang="zh-CN" altLang="en-US" sz="2400" b="1" dirty="0">
                <a:latin typeface="+mn-lt"/>
                <a:ea typeface="楷体" panose="02010609060101010101" pitchFamily="49" charset="-122"/>
              </a:rPr>
              <a:t>∠</a:t>
            </a:r>
            <a:r>
              <a:rPr lang="en-US" altLang="zh-CN" sz="2400" b="1" i="1" dirty="0">
                <a:latin typeface="+mn-lt"/>
                <a:ea typeface="楷体" panose="02010609060101010101" pitchFamily="49" charset="-122"/>
              </a:rPr>
              <a:t>ACB</a:t>
            </a:r>
            <a:r>
              <a:rPr lang="en-US" altLang="zh-CN" sz="2400" b="1" dirty="0">
                <a:latin typeface="+mn-lt"/>
                <a:ea typeface="楷体" panose="02010609060101010101" pitchFamily="49" charset="-122"/>
              </a:rPr>
              <a:t>=2______.</a:t>
            </a:r>
            <a:r>
              <a:rPr lang="zh-CN" altLang="en-US" sz="2400" b="1" dirty="0">
                <a:latin typeface="+mn-lt"/>
                <a:ea typeface="楷体" panose="02010609060101010101" pitchFamily="49" charset="-122"/>
              </a:rPr>
              <a:t> </a:t>
            </a:r>
            <a:endParaRPr lang="en-US" altLang="zh-CN" sz="2400" b="1" dirty="0">
              <a:latin typeface="+mn-lt"/>
              <a:ea typeface="楷体" panose="02010609060101010101" pitchFamily="49" charset="-122"/>
            </a:endParaRPr>
          </a:p>
        </p:txBody>
      </p:sp>
      <p:pic>
        <p:nvPicPr>
          <p:cNvPr id="72707" name="图片 13327">
            <a:extLst>
              <a:ext uri="{FF2B5EF4-FFF2-40B4-BE49-F238E27FC236}">
                <a16:creationId xmlns="" xmlns:a16="http://schemas.microsoft.com/office/drawing/2014/main" id="{2D7F03F9-1544-408A-963F-A621E04C686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29639" y="3630894"/>
            <a:ext cx="2443162" cy="1414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708" name="图片 13328">
            <a:extLst>
              <a:ext uri="{FF2B5EF4-FFF2-40B4-BE49-F238E27FC236}">
                <a16:creationId xmlns="" xmlns:a16="http://schemas.microsoft.com/office/drawing/2014/main" id="{99EFFA15-F975-404C-8B99-3874E8D77D6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19650" y="3630894"/>
            <a:ext cx="2444750" cy="1414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2709" name="文本框 13329">
            <a:extLst>
              <a:ext uri="{FF2B5EF4-FFF2-40B4-BE49-F238E27FC236}">
                <a16:creationId xmlns="" xmlns:a16="http://schemas.microsoft.com/office/drawing/2014/main" id="{C56E0AF0-6F9E-4590-A7F8-F6E56113E43B}"/>
              </a:ext>
            </a:extLst>
          </p:cNvPr>
          <p:cNvSpPr txBox="1">
            <a:spLocks noChangeArrowheads="1"/>
          </p:cNvSpPr>
          <p:nvPr/>
        </p:nvSpPr>
        <p:spPr bwMode="auto">
          <a:xfrm>
            <a:off x="3200400" y="4718691"/>
            <a:ext cx="1131888" cy="338554"/>
          </a:xfrm>
          <a:prstGeom prst="rect">
            <a:avLst/>
          </a:prstGeom>
          <a:noFill/>
          <a:ln>
            <a:noFill/>
          </a:ln>
          <a:effectLst>
            <a:prstShdw prst="shdw17" dist="17961" dir="2700000">
              <a:schemeClr val="bg2"/>
            </a:prst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zh-CN" altLang="en-US" sz="1600">
                <a:latin typeface="+mn-lt"/>
              </a:rPr>
              <a:t>图①</a:t>
            </a:r>
          </a:p>
        </p:txBody>
      </p:sp>
      <p:sp>
        <p:nvSpPr>
          <p:cNvPr id="72710" name="文本框 13330">
            <a:extLst>
              <a:ext uri="{FF2B5EF4-FFF2-40B4-BE49-F238E27FC236}">
                <a16:creationId xmlns="" xmlns:a16="http://schemas.microsoft.com/office/drawing/2014/main" id="{F125259D-4A92-4919-BB85-32BEF539FA6F}"/>
              </a:ext>
            </a:extLst>
          </p:cNvPr>
          <p:cNvSpPr txBox="1">
            <a:spLocks noChangeArrowheads="1"/>
          </p:cNvSpPr>
          <p:nvPr/>
        </p:nvSpPr>
        <p:spPr bwMode="auto">
          <a:xfrm>
            <a:off x="6226175" y="4706803"/>
            <a:ext cx="1038225" cy="338554"/>
          </a:xfrm>
          <a:prstGeom prst="rect">
            <a:avLst/>
          </a:prstGeom>
          <a:noFill/>
          <a:ln>
            <a:noFill/>
          </a:ln>
          <a:effectLst>
            <a:prstShdw prst="shdw17" dist="17961" dir="2700000">
              <a:schemeClr val="bg2"/>
            </a:prst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zh-CN" altLang="en-US" sz="1600">
                <a:latin typeface="+mn-lt"/>
              </a:rPr>
              <a:t>图②</a:t>
            </a:r>
          </a:p>
        </p:txBody>
      </p:sp>
      <p:sp>
        <p:nvSpPr>
          <p:cNvPr id="13332" name="文本框 13331">
            <a:extLst>
              <a:ext uri="{FF2B5EF4-FFF2-40B4-BE49-F238E27FC236}">
                <a16:creationId xmlns="" xmlns:a16="http://schemas.microsoft.com/office/drawing/2014/main" id="{0D0873A5-5B5B-4BCB-A872-DE4EE3FCB29B}"/>
              </a:ext>
            </a:extLst>
          </p:cNvPr>
          <p:cNvSpPr txBox="1">
            <a:spLocks noChangeArrowheads="1"/>
          </p:cNvSpPr>
          <p:nvPr/>
        </p:nvSpPr>
        <p:spPr bwMode="auto">
          <a:xfrm>
            <a:off x="2162969" y="2042707"/>
            <a:ext cx="835819" cy="461665"/>
          </a:xfrm>
          <a:prstGeom prst="rect">
            <a:avLst/>
          </a:prstGeom>
          <a:noFill/>
          <a:ln>
            <a:noFill/>
          </a:ln>
          <a:effectLst>
            <a:prstShdw prst="shdw17" dist="17961" dir="2700000">
              <a:schemeClr val="bg2"/>
            </a:prst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spcBef>
                <a:spcPct val="50000"/>
              </a:spcBef>
            </a:pPr>
            <a:r>
              <a:rPr lang="en-US" altLang="zh-CN" sz="2400" b="1" i="1" dirty="0">
                <a:solidFill>
                  <a:srgbClr val="FF0000"/>
                </a:solidFill>
                <a:latin typeface="+mn-lt"/>
              </a:rPr>
              <a:t>AF</a:t>
            </a:r>
          </a:p>
        </p:txBody>
      </p:sp>
      <p:sp>
        <p:nvSpPr>
          <p:cNvPr id="13333" name="文本框 13332">
            <a:extLst>
              <a:ext uri="{FF2B5EF4-FFF2-40B4-BE49-F238E27FC236}">
                <a16:creationId xmlns="" xmlns:a16="http://schemas.microsoft.com/office/drawing/2014/main" id="{6876C1FE-FE06-40B7-A7B6-6388311F6E10}"/>
              </a:ext>
            </a:extLst>
          </p:cNvPr>
          <p:cNvSpPr txBox="1">
            <a:spLocks noChangeArrowheads="1"/>
          </p:cNvSpPr>
          <p:nvPr/>
        </p:nvSpPr>
        <p:spPr bwMode="auto">
          <a:xfrm>
            <a:off x="3678516" y="2033886"/>
            <a:ext cx="657225" cy="461665"/>
          </a:xfrm>
          <a:prstGeom prst="rect">
            <a:avLst/>
          </a:prstGeom>
          <a:noFill/>
          <a:ln>
            <a:noFill/>
          </a:ln>
          <a:effectLst>
            <a:prstShdw prst="shdw17" dist="17961" dir="2700000">
              <a:schemeClr val="bg2"/>
            </a:prst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spcBef>
                <a:spcPct val="50000"/>
              </a:spcBef>
              <a:defRPr sz="2400" b="1" i="1">
                <a:solidFill>
                  <a:srgbClr val="FF0000"/>
                </a:solidFill>
                <a:latin typeface="+mn-lt"/>
              </a:defRPr>
            </a:lvl1pPr>
          </a:lstStyle>
          <a:p>
            <a:r>
              <a:rPr lang="en-US" altLang="zh-CN" dirty="0"/>
              <a:t>DC</a:t>
            </a:r>
          </a:p>
        </p:txBody>
      </p:sp>
      <p:sp>
        <p:nvSpPr>
          <p:cNvPr id="13335" name="文本框 13334">
            <a:extLst>
              <a:ext uri="{FF2B5EF4-FFF2-40B4-BE49-F238E27FC236}">
                <a16:creationId xmlns="" xmlns:a16="http://schemas.microsoft.com/office/drawing/2014/main" id="{C8F7C4AC-0D61-46C5-89EF-CEC2C9BCA34C}"/>
              </a:ext>
            </a:extLst>
          </p:cNvPr>
          <p:cNvSpPr txBox="1">
            <a:spLocks noChangeArrowheads="1"/>
          </p:cNvSpPr>
          <p:nvPr/>
        </p:nvSpPr>
        <p:spPr bwMode="auto">
          <a:xfrm>
            <a:off x="2354062" y="3113454"/>
            <a:ext cx="1037430" cy="461665"/>
          </a:xfrm>
          <a:prstGeom prst="rect">
            <a:avLst/>
          </a:prstGeom>
          <a:noFill/>
          <a:ln>
            <a:noFill/>
          </a:ln>
          <a:effectLst>
            <a:prstShdw prst="shdw17" dist="17961" dir="2700000">
              <a:schemeClr val="bg2"/>
            </a:prst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spcBef>
                <a:spcPct val="50000"/>
              </a:spcBef>
              <a:defRPr sz="2400" b="1" i="1">
                <a:solidFill>
                  <a:srgbClr val="FF0000"/>
                </a:solidFill>
                <a:latin typeface="+mn-lt"/>
              </a:defRPr>
            </a:lvl1pPr>
          </a:lstStyle>
          <a:p>
            <a:r>
              <a:rPr lang="zh-CN" altLang="en-US" i="0" dirty="0"/>
              <a:t>∠</a:t>
            </a:r>
            <a:r>
              <a:rPr lang="en-US" altLang="zh-CN" i="0" dirty="0"/>
              <a:t>2</a:t>
            </a:r>
          </a:p>
        </p:txBody>
      </p:sp>
      <p:sp>
        <p:nvSpPr>
          <p:cNvPr id="13337" name="文本框 13336">
            <a:extLst>
              <a:ext uri="{FF2B5EF4-FFF2-40B4-BE49-F238E27FC236}">
                <a16:creationId xmlns="" xmlns:a16="http://schemas.microsoft.com/office/drawing/2014/main" id="{317F2E89-BD14-4E7B-BA69-14898FC11C66}"/>
              </a:ext>
            </a:extLst>
          </p:cNvPr>
          <p:cNvSpPr txBox="1">
            <a:spLocks noChangeArrowheads="1"/>
          </p:cNvSpPr>
          <p:nvPr/>
        </p:nvSpPr>
        <p:spPr bwMode="auto">
          <a:xfrm>
            <a:off x="7092434" y="3183032"/>
            <a:ext cx="714375" cy="461665"/>
          </a:xfrm>
          <a:prstGeom prst="rect">
            <a:avLst/>
          </a:prstGeom>
          <a:noFill/>
          <a:ln>
            <a:noFill/>
          </a:ln>
          <a:effectLst>
            <a:prstShdw prst="shdw17" dist="17961" dir="2700000">
              <a:schemeClr val="bg2"/>
            </a:prst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spcBef>
                <a:spcPct val="50000"/>
              </a:spcBef>
              <a:defRPr sz="2400" b="1" i="1">
                <a:solidFill>
                  <a:srgbClr val="FF0000"/>
                </a:solidFill>
                <a:latin typeface="+mn-lt"/>
              </a:defRPr>
            </a:lvl1pPr>
          </a:lstStyle>
          <a:p>
            <a:r>
              <a:rPr lang="zh-CN" altLang="en-US" i="0" dirty="0"/>
              <a:t>∠</a:t>
            </a:r>
            <a:r>
              <a:rPr lang="en-US" altLang="zh-CN" i="0" dirty="0"/>
              <a:t>4</a:t>
            </a:r>
          </a:p>
        </p:txBody>
      </p:sp>
      <p:grpSp>
        <p:nvGrpSpPr>
          <p:cNvPr id="2" name="组合 3">
            <a:extLst>
              <a:ext uri="{FF2B5EF4-FFF2-40B4-BE49-F238E27FC236}">
                <a16:creationId xmlns="" xmlns:a16="http://schemas.microsoft.com/office/drawing/2014/main" id="{E619691D-3020-45BC-BF15-868B2576CD38}"/>
              </a:ext>
            </a:extLst>
          </p:cNvPr>
          <p:cNvGrpSpPr>
            <a:grpSpLocks/>
          </p:cNvGrpSpPr>
          <p:nvPr/>
        </p:nvGrpSpPr>
        <p:grpSpPr bwMode="auto">
          <a:xfrm>
            <a:off x="5280034" y="1828801"/>
            <a:ext cx="990600" cy="666750"/>
            <a:chOff x="8998" y="2476"/>
            <a:chExt cx="2080" cy="1402"/>
          </a:xfrm>
        </p:grpSpPr>
        <p:sp>
          <p:nvSpPr>
            <p:cNvPr id="72716" name="文本框 13333">
              <a:extLst>
                <a:ext uri="{FF2B5EF4-FFF2-40B4-BE49-F238E27FC236}">
                  <a16:creationId xmlns="" xmlns:a16="http://schemas.microsoft.com/office/drawing/2014/main" id="{193932A3-B581-4069-A3A9-938617E08EEF}"/>
                </a:ext>
              </a:extLst>
            </p:cNvPr>
            <p:cNvSpPr txBox="1">
              <a:spLocks noChangeArrowheads="1"/>
            </p:cNvSpPr>
            <p:nvPr/>
          </p:nvSpPr>
          <p:spPr bwMode="auto">
            <a:xfrm>
              <a:off x="9581" y="2813"/>
              <a:ext cx="1497" cy="971"/>
            </a:xfrm>
            <a:prstGeom prst="rect">
              <a:avLst/>
            </a:prstGeom>
            <a:noFill/>
            <a:ln>
              <a:noFill/>
            </a:ln>
            <a:effectLst>
              <a:prstShdw prst="shdw17" dist="17961" dir="2700000">
                <a:schemeClr val="bg2"/>
              </a:prst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spcBef>
                  <a:spcPct val="50000"/>
                </a:spcBef>
                <a:defRPr sz="2400" b="1" i="1">
                  <a:solidFill>
                    <a:srgbClr val="FF0000"/>
                  </a:solidFill>
                  <a:latin typeface="+mn-lt"/>
                </a:defRPr>
              </a:lvl1pPr>
            </a:lstStyle>
            <a:p>
              <a:r>
                <a:rPr lang="en-US" altLang="zh-CN" dirty="0"/>
                <a:t>AC</a:t>
              </a:r>
            </a:p>
          </p:txBody>
        </p:sp>
        <p:graphicFrame>
          <p:nvGraphicFramePr>
            <p:cNvPr id="72717" name="Object 6">
              <a:extLst>
                <a:ext uri="{FF2B5EF4-FFF2-40B4-BE49-F238E27FC236}">
                  <a16:creationId xmlns="" xmlns:a16="http://schemas.microsoft.com/office/drawing/2014/main" id="{0AA99A9B-BA77-4114-A49F-E3B1EE71A3BC}"/>
                </a:ext>
              </a:extLst>
            </p:cNvPr>
            <p:cNvGraphicFramePr>
              <a:graphicFrameLocks/>
            </p:cNvGraphicFramePr>
            <p:nvPr/>
          </p:nvGraphicFramePr>
          <p:xfrm>
            <a:off x="8998" y="2476"/>
            <a:ext cx="790" cy="1402"/>
          </p:xfrm>
          <a:graphic>
            <a:graphicData uri="http://schemas.openxmlformats.org/presentationml/2006/ole">
              <mc:AlternateContent xmlns:mc="http://schemas.openxmlformats.org/markup-compatibility/2006">
                <mc:Choice xmlns:v="urn:schemas-microsoft-com:vml" Requires="v">
                  <p:oleObj spid="_x0000_s72834" r:id="rId5" imgW="152268" imgH="393359" progId="Equation.DSMT4">
                    <p:embed/>
                  </p:oleObj>
                </mc:Choice>
                <mc:Fallback>
                  <p:oleObj r:id="rId5" imgW="152268" imgH="393359" progId="Equation.DSMT4">
                    <p:embed/>
                    <p:pic>
                      <p:nvPicPr>
                        <p:cNvPr id="0" name="Object 6"/>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998" y="2476"/>
                          <a:ext cx="790" cy="14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pSp>
      <p:grpSp>
        <p:nvGrpSpPr>
          <p:cNvPr id="3" name="组合 4">
            <a:extLst>
              <a:ext uri="{FF2B5EF4-FFF2-40B4-BE49-F238E27FC236}">
                <a16:creationId xmlns="" xmlns:a16="http://schemas.microsoft.com/office/drawing/2014/main" id="{0760C213-52B6-4BA4-8EA7-869228341CB2}"/>
              </a:ext>
            </a:extLst>
          </p:cNvPr>
          <p:cNvGrpSpPr>
            <a:grpSpLocks/>
          </p:cNvGrpSpPr>
          <p:nvPr/>
        </p:nvGrpSpPr>
        <p:grpSpPr bwMode="auto">
          <a:xfrm>
            <a:off x="3992869" y="2935589"/>
            <a:ext cx="1438885" cy="666750"/>
            <a:chOff x="6073" y="4969"/>
            <a:chExt cx="3020" cy="1402"/>
          </a:xfrm>
        </p:grpSpPr>
        <p:sp>
          <p:nvSpPr>
            <p:cNvPr id="72719" name="文本框 13335">
              <a:extLst>
                <a:ext uri="{FF2B5EF4-FFF2-40B4-BE49-F238E27FC236}">
                  <a16:creationId xmlns="" xmlns:a16="http://schemas.microsoft.com/office/drawing/2014/main" id="{63526BBB-9CC4-4713-9EDC-D571C9E78D53}"/>
                </a:ext>
              </a:extLst>
            </p:cNvPr>
            <p:cNvSpPr txBox="1">
              <a:spLocks noChangeArrowheads="1"/>
            </p:cNvSpPr>
            <p:nvPr/>
          </p:nvSpPr>
          <p:spPr bwMode="auto">
            <a:xfrm>
              <a:off x="6505" y="5332"/>
              <a:ext cx="2588" cy="971"/>
            </a:xfrm>
            <a:prstGeom prst="rect">
              <a:avLst/>
            </a:prstGeom>
            <a:noFill/>
            <a:ln>
              <a:noFill/>
            </a:ln>
            <a:effectLst>
              <a:prstShdw prst="shdw17" dist="17961" dir="2700000">
                <a:schemeClr val="bg2"/>
              </a:prst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spcBef>
                  <a:spcPct val="50000"/>
                </a:spcBef>
                <a:defRPr sz="2400" b="1" i="1">
                  <a:solidFill>
                    <a:srgbClr val="FF0000"/>
                  </a:solidFill>
                  <a:latin typeface="+mn-lt"/>
                </a:defRPr>
              </a:lvl1pPr>
            </a:lstStyle>
            <a:p>
              <a:r>
                <a:rPr lang="zh-CN" altLang="en-US" i="0" dirty="0"/>
                <a:t>∠</a:t>
              </a:r>
              <a:r>
                <a:rPr lang="en-US" altLang="zh-CN" dirty="0"/>
                <a:t>ABC</a:t>
              </a:r>
            </a:p>
          </p:txBody>
        </p:sp>
        <p:graphicFrame>
          <p:nvGraphicFramePr>
            <p:cNvPr id="72720" name="Object 6">
              <a:extLst>
                <a:ext uri="{FF2B5EF4-FFF2-40B4-BE49-F238E27FC236}">
                  <a16:creationId xmlns="" xmlns:a16="http://schemas.microsoft.com/office/drawing/2014/main" id="{B004B189-0687-4D25-BD35-BFD299A4A7FD}"/>
                </a:ext>
              </a:extLst>
            </p:cNvPr>
            <p:cNvGraphicFramePr>
              <a:graphicFrameLocks/>
            </p:cNvGraphicFramePr>
            <p:nvPr/>
          </p:nvGraphicFramePr>
          <p:xfrm>
            <a:off x="6073" y="4969"/>
            <a:ext cx="790" cy="1402"/>
          </p:xfrm>
          <a:graphic>
            <a:graphicData uri="http://schemas.openxmlformats.org/presentationml/2006/ole">
              <mc:AlternateContent xmlns:mc="http://schemas.openxmlformats.org/markup-compatibility/2006">
                <mc:Choice xmlns:v="urn:schemas-microsoft-com:vml" Requires="v">
                  <p:oleObj spid="_x0000_s72835" r:id="rId7" imgW="152268" imgH="393359" progId="Equation.DSMT4">
                    <p:embed/>
                  </p:oleObj>
                </mc:Choice>
                <mc:Fallback>
                  <p:oleObj r:id="rId7" imgW="152268" imgH="393359" progId="Equation.DSMT4">
                    <p:embed/>
                    <p:pic>
                      <p:nvPicPr>
                        <p:cNvPr id="0" name="Object 6"/>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073" y="4969"/>
                          <a:ext cx="790" cy="14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pSp>
      <p:grpSp>
        <p:nvGrpSpPr>
          <p:cNvPr id="28" name="组合 3">
            <a:extLst>
              <a:ext uri="{FF2B5EF4-FFF2-40B4-BE49-F238E27FC236}">
                <a16:creationId xmlns="" xmlns:a16="http://schemas.microsoft.com/office/drawing/2014/main" id="{AE763ABA-0FCD-4DEA-B12E-64247F22621C}"/>
              </a:ext>
            </a:extLst>
          </p:cNvPr>
          <p:cNvGrpSpPr>
            <a:grpSpLocks/>
          </p:cNvGrpSpPr>
          <p:nvPr/>
        </p:nvGrpSpPr>
        <p:grpSpPr bwMode="auto">
          <a:xfrm>
            <a:off x="3319854" y="554561"/>
            <a:ext cx="2480310" cy="494331"/>
            <a:chOff x="5083" y="1100"/>
            <a:chExt cx="3905" cy="778"/>
          </a:xfrm>
        </p:grpSpPr>
        <p:grpSp>
          <p:nvGrpSpPr>
            <p:cNvPr id="29" name="组合 1">
              <a:extLst>
                <a:ext uri="{FF2B5EF4-FFF2-40B4-BE49-F238E27FC236}">
                  <a16:creationId xmlns="" xmlns:a16="http://schemas.microsoft.com/office/drawing/2014/main" id="{8E7BC5CE-C7F3-4EC3-BD5E-8C10651754BD}"/>
                </a:ext>
              </a:extLst>
            </p:cNvPr>
            <p:cNvGrpSpPr>
              <a:grpSpLocks noChangeAspect="1"/>
            </p:cNvGrpSpPr>
            <p:nvPr/>
          </p:nvGrpSpPr>
          <p:grpSpPr bwMode="auto">
            <a:xfrm>
              <a:off x="5138" y="1168"/>
              <a:ext cx="3797" cy="710"/>
              <a:chOff x="3564387" y="597378"/>
              <a:chExt cx="2247990" cy="419195"/>
            </a:xfrm>
          </p:grpSpPr>
          <p:sp>
            <p:nvSpPr>
              <p:cNvPr id="31" name="缺角矩形 30">
                <a:extLst>
                  <a:ext uri="{FF2B5EF4-FFF2-40B4-BE49-F238E27FC236}">
                    <a16:creationId xmlns="" xmlns:a16="http://schemas.microsoft.com/office/drawing/2014/main" id="{5811F8C2-0E82-48F5-8D16-1B12A81482ED}"/>
                  </a:ext>
                </a:extLst>
              </p:cNvPr>
              <p:cNvSpPr/>
              <p:nvPr/>
            </p:nvSpPr>
            <p:spPr>
              <a:xfrm rot="3000000">
                <a:off x="4021527" y="597147"/>
                <a:ext cx="418939" cy="418764"/>
              </a:xfrm>
              <a:prstGeom prst="plaque">
                <a:avLst/>
              </a:prstGeom>
              <a:solidFill>
                <a:schemeClr val="accent5">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sz="2500"/>
              </a:p>
            </p:txBody>
          </p:sp>
          <p:sp>
            <p:nvSpPr>
              <p:cNvPr id="32" name="缺角矩形 31">
                <a:extLst>
                  <a:ext uri="{FF2B5EF4-FFF2-40B4-BE49-F238E27FC236}">
                    <a16:creationId xmlns="" xmlns:a16="http://schemas.microsoft.com/office/drawing/2014/main" id="{807F59F8-4468-4874-A6D3-B08928D7A548}"/>
                  </a:ext>
                </a:extLst>
              </p:cNvPr>
              <p:cNvSpPr/>
              <p:nvPr/>
            </p:nvSpPr>
            <p:spPr>
              <a:xfrm rot="3000000">
                <a:off x="4478764" y="597147"/>
                <a:ext cx="418939" cy="418763"/>
              </a:xfrm>
              <a:prstGeom prst="plaque">
                <a:avLst/>
              </a:prstGeom>
              <a:solidFill>
                <a:schemeClr val="accent3">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sz="2500"/>
              </a:p>
            </p:txBody>
          </p:sp>
          <p:sp>
            <p:nvSpPr>
              <p:cNvPr id="33" name="缺角矩形 32">
                <a:extLst>
                  <a:ext uri="{FF2B5EF4-FFF2-40B4-BE49-F238E27FC236}">
                    <a16:creationId xmlns="" xmlns:a16="http://schemas.microsoft.com/office/drawing/2014/main" id="{38CDCADF-AB55-4D64-90F4-A659DC502E0C}"/>
                  </a:ext>
                </a:extLst>
              </p:cNvPr>
              <p:cNvSpPr/>
              <p:nvPr/>
            </p:nvSpPr>
            <p:spPr>
              <a:xfrm rot="3000000">
                <a:off x="4936001" y="597147"/>
                <a:ext cx="418939" cy="418764"/>
              </a:xfrm>
              <a:prstGeom prst="plaque">
                <a:avLst/>
              </a:prstGeom>
              <a:solidFill>
                <a:srgbClr val="00B050"/>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sz="2500"/>
              </a:p>
            </p:txBody>
          </p:sp>
          <p:sp>
            <p:nvSpPr>
              <p:cNvPr id="34" name="缺角矩形 33">
                <a:extLst>
                  <a:ext uri="{FF2B5EF4-FFF2-40B4-BE49-F238E27FC236}">
                    <a16:creationId xmlns="" xmlns:a16="http://schemas.microsoft.com/office/drawing/2014/main" id="{517787CB-02DE-4AB8-B127-023DE85281EA}"/>
                  </a:ext>
                </a:extLst>
              </p:cNvPr>
              <p:cNvSpPr/>
              <p:nvPr/>
            </p:nvSpPr>
            <p:spPr>
              <a:xfrm rot="3000000">
                <a:off x="3564290" y="597147"/>
                <a:ext cx="418939" cy="418763"/>
              </a:xfrm>
              <a:prstGeom prst="plaque">
                <a:avLst/>
              </a:prstGeom>
              <a:solidFill>
                <a:schemeClr val="accent2">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sz="2500"/>
              </a:p>
            </p:txBody>
          </p:sp>
          <p:sp>
            <p:nvSpPr>
              <p:cNvPr id="35" name="缺角矩形 34">
                <a:extLst>
                  <a:ext uri="{FF2B5EF4-FFF2-40B4-BE49-F238E27FC236}">
                    <a16:creationId xmlns="" xmlns:a16="http://schemas.microsoft.com/office/drawing/2014/main" id="{77E0670B-0024-4057-8B85-D7E8DEF21A42}"/>
                  </a:ext>
                </a:extLst>
              </p:cNvPr>
              <p:cNvSpPr/>
              <p:nvPr/>
            </p:nvSpPr>
            <p:spPr>
              <a:xfrm rot="3000000">
                <a:off x="5393237" y="597147"/>
                <a:ext cx="418939" cy="418763"/>
              </a:xfrm>
              <a:prstGeom prst="plaque">
                <a:avLst/>
              </a:prstGeom>
              <a:solidFill>
                <a:schemeClr val="accent3">
                  <a:lumMod val="50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sz="2500"/>
              </a:p>
            </p:txBody>
          </p:sp>
        </p:grpSp>
        <p:sp>
          <p:nvSpPr>
            <p:cNvPr id="30" name="TextBox 15">
              <a:extLst>
                <a:ext uri="{FF2B5EF4-FFF2-40B4-BE49-F238E27FC236}">
                  <a16:creationId xmlns="" xmlns:a16="http://schemas.microsoft.com/office/drawing/2014/main" id="{CB16F3D0-88EE-46CB-A256-BC44D90D76D0}"/>
                </a:ext>
              </a:extLst>
            </p:cNvPr>
            <p:cNvSpPr txBox="1">
              <a:spLocks noChangeArrowheads="1"/>
            </p:cNvSpPr>
            <p:nvPr/>
          </p:nvSpPr>
          <p:spPr bwMode="auto">
            <a:xfrm>
              <a:off x="5083" y="1100"/>
              <a:ext cx="3905" cy="7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dist" eaLnBrk="0" hangingPunct="0"/>
              <a:r>
                <a:rPr lang="zh-CN" altLang="en-US" sz="2500" b="1">
                  <a:solidFill>
                    <a:schemeClr val="bg1"/>
                  </a:solidFill>
                </a:rPr>
                <a:t>基础巩固题</a:t>
              </a:r>
              <a:endParaRPr lang="en-US" altLang="zh-CN" sz="2500" b="1">
                <a:solidFill>
                  <a:schemeClr val="bg1"/>
                </a:solidFill>
              </a:endParaRPr>
            </a:p>
          </p:txBody>
        </p:sp>
      </p:grpSp>
      <p:grpSp>
        <p:nvGrpSpPr>
          <p:cNvPr id="41" name="组合 2">
            <a:extLst>
              <a:ext uri="{FF2B5EF4-FFF2-40B4-BE49-F238E27FC236}">
                <a16:creationId xmlns="" xmlns:a16="http://schemas.microsoft.com/office/drawing/2014/main" id="{FA37AAA0-C3A2-49FA-87DA-FB23DEC2A873}"/>
              </a:ext>
            </a:extLst>
          </p:cNvPr>
          <p:cNvGrpSpPr>
            <a:grpSpLocks/>
          </p:cNvGrpSpPr>
          <p:nvPr/>
        </p:nvGrpSpPr>
        <p:grpSpPr bwMode="auto">
          <a:xfrm>
            <a:off x="-3546" y="-46429"/>
            <a:ext cx="1868170" cy="476924"/>
            <a:chOff x="263" y="110"/>
            <a:chExt cx="2942" cy="753"/>
          </a:xfrm>
        </p:grpSpPr>
        <p:sp>
          <p:nvSpPr>
            <p:cNvPr id="42" name="文本框 20">
              <a:extLst>
                <a:ext uri="{FF2B5EF4-FFF2-40B4-BE49-F238E27FC236}">
                  <a16:creationId xmlns="" xmlns:a16="http://schemas.microsoft.com/office/drawing/2014/main" id="{303D506B-B434-45CE-856B-E0D081BF5B2B}"/>
                </a:ext>
              </a:extLst>
            </p:cNvPr>
            <p:cNvSpPr txBox="1">
              <a:spLocks noChangeArrowheads="1"/>
            </p:cNvSpPr>
            <p:nvPr/>
          </p:nvSpPr>
          <p:spPr bwMode="auto">
            <a:xfrm>
              <a:off x="895" y="110"/>
              <a:ext cx="2310" cy="7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r>
                <a:rPr lang="zh-CN" altLang="en-US" sz="2500" b="1" dirty="0">
                  <a:latin typeface="宋体" panose="02010600030101010101" pitchFamily="2" charset="-122"/>
                  <a:cs typeface="Yuanti SC"/>
                </a:rPr>
                <a:t>课堂检测</a:t>
              </a:r>
            </a:p>
          </p:txBody>
        </p:sp>
        <p:grpSp>
          <p:nvGrpSpPr>
            <p:cNvPr id="43" name="组合 1">
              <a:extLst>
                <a:ext uri="{FF2B5EF4-FFF2-40B4-BE49-F238E27FC236}">
                  <a16:creationId xmlns="" xmlns:a16="http://schemas.microsoft.com/office/drawing/2014/main" id="{D75F86D0-B35F-4C8C-9827-F56E2EEAA3CC}"/>
                </a:ext>
              </a:extLst>
            </p:cNvPr>
            <p:cNvGrpSpPr>
              <a:grpSpLocks/>
            </p:cNvGrpSpPr>
            <p:nvPr/>
          </p:nvGrpSpPr>
          <p:grpSpPr bwMode="auto">
            <a:xfrm>
              <a:off x="263" y="268"/>
              <a:ext cx="2878" cy="595"/>
              <a:chOff x="248" y="159"/>
              <a:chExt cx="2878" cy="595"/>
            </a:xfrm>
          </p:grpSpPr>
          <p:cxnSp>
            <p:nvCxnSpPr>
              <p:cNvPr id="44" name="直线连接符 19">
                <a:extLst>
                  <a:ext uri="{FF2B5EF4-FFF2-40B4-BE49-F238E27FC236}">
                    <a16:creationId xmlns="" xmlns:a16="http://schemas.microsoft.com/office/drawing/2014/main" id="{AD824EA1-A14B-4E86-9D78-EC2B4697CEF2}"/>
                  </a:ext>
                </a:extLst>
              </p:cNvPr>
              <p:cNvCxnSpPr/>
              <p:nvPr/>
            </p:nvCxnSpPr>
            <p:spPr>
              <a:xfrm flipV="1">
                <a:off x="248" y="754"/>
                <a:ext cx="2878" cy="0"/>
              </a:xfrm>
              <a:prstGeom prst="line">
                <a:avLst/>
              </a:prstGeom>
              <a:ln>
                <a:solidFill>
                  <a:srgbClr val="00B050"/>
                </a:solidFill>
              </a:ln>
            </p:spPr>
            <p:style>
              <a:lnRef idx="2">
                <a:schemeClr val="accent1"/>
              </a:lnRef>
              <a:fillRef idx="0">
                <a:schemeClr val="accent1"/>
              </a:fillRef>
              <a:effectRef idx="1">
                <a:schemeClr val="accent1"/>
              </a:effectRef>
              <a:fontRef idx="minor">
                <a:schemeClr val="tx1"/>
              </a:fontRef>
            </p:style>
          </p:cxnSp>
          <p:sp>
            <p:nvSpPr>
              <p:cNvPr id="45" name="Freeform 74">
                <a:extLst>
                  <a:ext uri="{FF2B5EF4-FFF2-40B4-BE49-F238E27FC236}">
                    <a16:creationId xmlns="" xmlns:a16="http://schemas.microsoft.com/office/drawing/2014/main" id="{DD43E4E1-DB84-48C4-A81D-3B2DCE69A301}"/>
                  </a:ext>
                </a:extLst>
              </p:cNvPr>
              <p:cNvSpPr>
                <a:spLocks noChangeAspect="1" noEditPoints="1"/>
              </p:cNvSpPr>
              <p:nvPr/>
            </p:nvSpPr>
            <p:spPr bwMode="auto">
              <a:xfrm>
                <a:off x="360" y="159"/>
                <a:ext cx="568" cy="501"/>
              </a:xfrm>
              <a:custGeom>
                <a:avLst/>
                <a:gdLst>
                  <a:gd name="T0" fmla="*/ 127 w 167"/>
                  <a:gd name="T1" fmla="*/ 22 h 148"/>
                  <a:gd name="T2" fmla="*/ 74 w 167"/>
                  <a:gd name="T3" fmla="*/ 0 h 148"/>
                  <a:gd name="T4" fmla="*/ 0 w 167"/>
                  <a:gd name="T5" fmla="*/ 74 h 148"/>
                  <a:gd name="T6" fmla="*/ 74 w 167"/>
                  <a:gd name="T7" fmla="*/ 148 h 148"/>
                  <a:gd name="T8" fmla="*/ 143 w 167"/>
                  <a:gd name="T9" fmla="*/ 99 h 148"/>
                  <a:gd name="T10" fmla="*/ 70 w 167"/>
                  <a:gd name="T11" fmla="*/ 79 h 148"/>
                  <a:gd name="T12" fmla="*/ 127 w 167"/>
                  <a:gd name="T13" fmla="*/ 22 h 148"/>
                  <a:gd name="T14" fmla="*/ 147 w 167"/>
                  <a:gd name="T15" fmla="*/ 19 h 148"/>
                  <a:gd name="T16" fmla="*/ 93 w 167"/>
                  <a:gd name="T17" fmla="*/ 73 h 148"/>
                  <a:gd name="T18" fmla="*/ 164 w 167"/>
                  <a:gd name="T19" fmla="*/ 92 h 148"/>
                  <a:gd name="T20" fmla="*/ 167 w 167"/>
                  <a:gd name="T21" fmla="*/ 69 h 148"/>
                  <a:gd name="T22" fmla="*/ 147 w 167"/>
                  <a:gd name="T23" fmla="*/ 19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7" h="148">
                    <a:moveTo>
                      <a:pt x="127" y="22"/>
                    </a:moveTo>
                    <a:cubicBezTo>
                      <a:pt x="113" y="8"/>
                      <a:pt x="95" y="0"/>
                      <a:pt x="74" y="0"/>
                    </a:cubicBezTo>
                    <a:cubicBezTo>
                      <a:pt x="33" y="0"/>
                      <a:pt x="0" y="33"/>
                      <a:pt x="0" y="74"/>
                    </a:cubicBezTo>
                    <a:cubicBezTo>
                      <a:pt x="0" y="115"/>
                      <a:pt x="33" y="148"/>
                      <a:pt x="74" y="148"/>
                    </a:cubicBezTo>
                    <a:cubicBezTo>
                      <a:pt x="106" y="148"/>
                      <a:pt x="133" y="127"/>
                      <a:pt x="143" y="99"/>
                    </a:cubicBezTo>
                    <a:cubicBezTo>
                      <a:pt x="70" y="79"/>
                      <a:pt x="70" y="79"/>
                      <a:pt x="70" y="79"/>
                    </a:cubicBezTo>
                    <a:lnTo>
                      <a:pt x="127" y="22"/>
                    </a:lnTo>
                    <a:close/>
                    <a:moveTo>
                      <a:pt x="147" y="19"/>
                    </a:moveTo>
                    <a:cubicBezTo>
                      <a:pt x="93" y="73"/>
                      <a:pt x="93" y="73"/>
                      <a:pt x="93" y="73"/>
                    </a:cubicBezTo>
                    <a:cubicBezTo>
                      <a:pt x="164" y="92"/>
                      <a:pt x="164" y="92"/>
                      <a:pt x="164" y="92"/>
                    </a:cubicBezTo>
                    <a:cubicBezTo>
                      <a:pt x="166" y="85"/>
                      <a:pt x="167" y="77"/>
                      <a:pt x="167" y="69"/>
                    </a:cubicBezTo>
                    <a:cubicBezTo>
                      <a:pt x="167" y="50"/>
                      <a:pt x="160" y="32"/>
                      <a:pt x="147" y="19"/>
                    </a:cubicBezTo>
                    <a:close/>
                  </a:path>
                </a:pathLst>
              </a:custGeom>
              <a:solidFill>
                <a:schemeClr val="accent3">
                  <a:lumMod val="75000"/>
                </a:schemeClr>
              </a:solidFill>
              <a:ln>
                <a:noFill/>
              </a:ln>
            </p:spPr>
            <p:txBody>
              <a:bodyPr/>
              <a:lstStyle/>
              <a:p>
                <a:pPr fontAlgn="auto">
                  <a:spcBef>
                    <a:spcPts val="0"/>
                  </a:spcBef>
                  <a:spcAft>
                    <a:spcPts val="0"/>
                  </a:spcAft>
                  <a:buFontTx/>
                  <a:buNone/>
                  <a:defRPr/>
                </a:pPr>
                <a:endParaRPr lang="en-US" dirty="0">
                  <a:solidFill>
                    <a:srgbClr val="000000"/>
                  </a:solidFill>
                  <a:latin typeface="宋体" panose="02010600030101010101" pitchFamily="2" charset="-122"/>
                </a:endParaRPr>
              </a:p>
            </p:txBody>
          </p:sp>
        </p:gr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3332"/>
                                        </p:tgtEl>
                                        <p:attrNameLst>
                                          <p:attrName>style.visibility</p:attrName>
                                        </p:attrNameLst>
                                      </p:cBhvr>
                                      <p:to>
                                        <p:strVal val="visible"/>
                                      </p:to>
                                    </p:set>
                                    <p:animEffect transition="in" filter="blinds(horizontal)">
                                      <p:cBhvr>
                                        <p:cTn id="7" dur="500"/>
                                        <p:tgtEl>
                                          <p:spTgt spid="1333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3333"/>
                                        </p:tgtEl>
                                        <p:attrNameLst>
                                          <p:attrName>style.visibility</p:attrName>
                                        </p:attrNameLst>
                                      </p:cBhvr>
                                      <p:to>
                                        <p:strVal val="visible"/>
                                      </p:to>
                                    </p:set>
                                    <p:animEffect transition="in" filter="blinds(horizontal)">
                                      <p:cBhvr>
                                        <p:cTn id="12" dur="500"/>
                                        <p:tgtEl>
                                          <p:spTgt spid="13333"/>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blinds(horizontal)">
                                      <p:cBhvr>
                                        <p:cTn id="17" dur="500"/>
                                        <p:tgtEl>
                                          <p:spTgt spid="2"/>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3335"/>
                                        </p:tgtEl>
                                        <p:attrNameLst>
                                          <p:attrName>style.visibility</p:attrName>
                                        </p:attrNameLst>
                                      </p:cBhvr>
                                      <p:to>
                                        <p:strVal val="visible"/>
                                      </p:to>
                                    </p:set>
                                    <p:animEffect transition="in" filter="blinds(horizontal)">
                                      <p:cBhvr>
                                        <p:cTn id="22" dur="500"/>
                                        <p:tgtEl>
                                          <p:spTgt spid="13335"/>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3" presetClass="entr" presetSubtype="10" fill="hold" nodeType="click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blinds(horizontal)">
                                      <p:cBhvr>
                                        <p:cTn id="27" dur="500"/>
                                        <p:tgtEl>
                                          <p:spTgt spid="3"/>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3337"/>
                                        </p:tgtEl>
                                        <p:attrNameLst>
                                          <p:attrName>style.visibility</p:attrName>
                                        </p:attrNameLst>
                                      </p:cBhvr>
                                      <p:to>
                                        <p:strVal val="visible"/>
                                      </p:to>
                                    </p:set>
                                    <p:animEffect transition="in" filter="blinds(horizontal)">
                                      <p:cBhvr>
                                        <p:cTn id="32" dur="500"/>
                                        <p:tgtEl>
                                          <p:spTgt spid="133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32" grpId="0" bldLvl="0" animBg="1"/>
      <p:bldP spid="13333" grpId="0" bldLvl="0" animBg="1"/>
      <p:bldP spid="13335" grpId="0" bldLvl="0" animBg="1"/>
      <p:bldP spid="13337" grpId="0" bldLvl="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Rectangle 3">
            <a:extLst>
              <a:ext uri="{FF2B5EF4-FFF2-40B4-BE49-F238E27FC236}">
                <a16:creationId xmlns="" xmlns:a16="http://schemas.microsoft.com/office/drawing/2014/main" id="{6CEA4695-1CC7-4D30-8009-D043569FC0EE}"/>
              </a:ext>
            </a:extLst>
          </p:cNvPr>
          <p:cNvSpPr>
            <a:spLocks noGrp="1" noChangeArrowheads="1"/>
          </p:cNvSpPr>
          <p:nvPr>
            <p:ph type="body" sz="half" idx="4294967295"/>
          </p:nvPr>
        </p:nvSpPr>
        <p:spPr bwMode="auto">
          <a:xfrm>
            <a:off x="428254" y="943441"/>
            <a:ext cx="8253409" cy="858837"/>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p>
            <a:pPr indent="-171450">
              <a:lnSpc>
                <a:spcPct val="150000"/>
              </a:lnSpc>
              <a:buFont typeface="Arial" panose="020B0604020202020204" pitchFamily="34" charset="0"/>
              <a:buNone/>
            </a:pPr>
            <a:r>
              <a:rPr lang="zh-CN" altLang="en-US" b="1" dirty="0" smtClean="0">
                <a:ea typeface="楷体" panose="02010609060101010101" pitchFamily="49" charset="-122"/>
              </a:rPr>
              <a:t>          在</a:t>
            </a:r>
            <a:r>
              <a:rPr lang="en-US" altLang="zh-CN" b="1" dirty="0">
                <a:ea typeface="楷体" panose="02010609060101010101" pitchFamily="49" charset="-122"/>
              </a:rPr>
              <a:t>Δ</a:t>
            </a:r>
            <a:r>
              <a:rPr lang="en-US" altLang="zh-CN" b="1" i="1" dirty="0">
                <a:ea typeface="楷体" panose="02010609060101010101" pitchFamily="49" charset="-122"/>
              </a:rPr>
              <a:t>ABC</a:t>
            </a:r>
            <a:r>
              <a:rPr lang="zh-CN" altLang="en-US" b="1" dirty="0" smtClean="0">
                <a:ea typeface="楷体" panose="02010609060101010101" pitchFamily="49" charset="-122"/>
              </a:rPr>
              <a:t>中</a:t>
            </a:r>
            <a:r>
              <a:rPr lang="zh-CN" altLang="en-US" b="1" i="1" dirty="0" smtClean="0">
                <a:ea typeface="楷体" panose="02010609060101010101" pitchFamily="49" charset="-122"/>
              </a:rPr>
              <a:t>，</a:t>
            </a:r>
            <a:r>
              <a:rPr lang="en-US" altLang="zh-CN" b="1" i="1" dirty="0" smtClean="0">
                <a:ea typeface="楷体" panose="02010609060101010101" pitchFamily="49" charset="-122"/>
              </a:rPr>
              <a:t>CD</a:t>
            </a:r>
            <a:r>
              <a:rPr lang="zh-CN" altLang="en-US" b="1" dirty="0">
                <a:ea typeface="楷体" panose="02010609060101010101" pitchFamily="49" charset="-122"/>
              </a:rPr>
              <a:t>是中</a:t>
            </a:r>
            <a:r>
              <a:rPr lang="zh-CN" altLang="en-US" b="1" dirty="0" smtClean="0">
                <a:ea typeface="楷体" panose="02010609060101010101" pitchFamily="49" charset="-122"/>
              </a:rPr>
              <a:t>线，已</a:t>
            </a:r>
            <a:r>
              <a:rPr lang="zh-CN" altLang="en-US" b="1" dirty="0">
                <a:ea typeface="楷体" panose="02010609060101010101" pitchFamily="49" charset="-122"/>
              </a:rPr>
              <a:t>知</a:t>
            </a:r>
            <a:r>
              <a:rPr lang="en-US" altLang="zh-CN" b="1" i="1" dirty="0" smtClean="0">
                <a:ea typeface="楷体" panose="02010609060101010101" pitchFamily="49" charset="-122"/>
              </a:rPr>
              <a:t>BC–AC=</a:t>
            </a:r>
            <a:r>
              <a:rPr lang="en-US" altLang="zh-CN" b="1" dirty="0" smtClean="0">
                <a:ea typeface="楷体" panose="02010609060101010101" pitchFamily="49" charset="-122"/>
              </a:rPr>
              <a:t>5cm</a:t>
            </a:r>
            <a:r>
              <a:rPr lang="zh-CN" altLang="en-US" b="1" dirty="0" smtClean="0">
                <a:ea typeface="楷体" panose="02010609060101010101" pitchFamily="49" charset="-122"/>
              </a:rPr>
              <a:t>，</a:t>
            </a:r>
            <a:r>
              <a:rPr lang="en-US" altLang="zh-CN" b="1" dirty="0" smtClean="0">
                <a:ea typeface="楷体" panose="02010609060101010101" pitchFamily="49" charset="-122"/>
              </a:rPr>
              <a:t>Δ</a:t>
            </a:r>
            <a:r>
              <a:rPr lang="en-US" altLang="zh-CN" b="1" i="1" dirty="0" smtClean="0">
                <a:ea typeface="楷体" panose="02010609060101010101" pitchFamily="49" charset="-122"/>
              </a:rPr>
              <a:t>DBC</a:t>
            </a:r>
            <a:r>
              <a:rPr lang="zh-CN" altLang="en-US" b="1" dirty="0" smtClean="0">
                <a:ea typeface="楷体" panose="02010609060101010101" pitchFamily="49" charset="-122"/>
              </a:rPr>
              <a:t>的</a:t>
            </a:r>
            <a:r>
              <a:rPr lang="zh-CN" altLang="en-US" b="1" dirty="0">
                <a:ea typeface="楷体" panose="02010609060101010101" pitchFamily="49" charset="-122"/>
              </a:rPr>
              <a:t>周长为</a:t>
            </a:r>
            <a:r>
              <a:rPr lang="en-US" altLang="zh-CN" b="1" dirty="0" smtClean="0">
                <a:ea typeface="楷体" panose="02010609060101010101" pitchFamily="49" charset="-122"/>
              </a:rPr>
              <a:t>25cm</a:t>
            </a:r>
            <a:r>
              <a:rPr lang="zh-CN" altLang="en-US" b="1" dirty="0" smtClean="0">
                <a:ea typeface="楷体" panose="02010609060101010101" pitchFamily="49" charset="-122"/>
              </a:rPr>
              <a:t>，求</a:t>
            </a:r>
            <a:r>
              <a:rPr lang="en-US" altLang="zh-CN" b="1" dirty="0">
                <a:ea typeface="楷体" panose="02010609060101010101" pitchFamily="49" charset="-122"/>
              </a:rPr>
              <a:t>Δ</a:t>
            </a:r>
            <a:r>
              <a:rPr lang="en-US" altLang="zh-CN" b="1" i="1" dirty="0">
                <a:ea typeface="楷体" panose="02010609060101010101" pitchFamily="49" charset="-122"/>
              </a:rPr>
              <a:t>ADC</a:t>
            </a:r>
            <a:r>
              <a:rPr lang="zh-CN" altLang="en-US" b="1" dirty="0">
                <a:ea typeface="楷体" panose="02010609060101010101" pitchFamily="49" charset="-122"/>
              </a:rPr>
              <a:t>的周长</a:t>
            </a:r>
            <a:r>
              <a:rPr lang="en-US" altLang="zh-CN" b="1" dirty="0">
                <a:ea typeface="楷体" panose="02010609060101010101" pitchFamily="49" charset="-122"/>
              </a:rPr>
              <a:t>.</a:t>
            </a:r>
          </a:p>
        </p:txBody>
      </p:sp>
      <p:grpSp>
        <p:nvGrpSpPr>
          <p:cNvPr id="73730" name="组合 1">
            <a:extLst>
              <a:ext uri="{FF2B5EF4-FFF2-40B4-BE49-F238E27FC236}">
                <a16:creationId xmlns="" xmlns:a16="http://schemas.microsoft.com/office/drawing/2014/main" id="{C2A46DF3-924A-47DF-8682-C4D95E8303C3}"/>
              </a:ext>
            </a:extLst>
          </p:cNvPr>
          <p:cNvGrpSpPr>
            <a:grpSpLocks/>
          </p:cNvGrpSpPr>
          <p:nvPr/>
        </p:nvGrpSpPr>
        <p:grpSpPr bwMode="auto">
          <a:xfrm>
            <a:off x="6179608" y="2151641"/>
            <a:ext cx="2686050" cy="1549400"/>
            <a:chOff x="8610" y="2580"/>
            <a:chExt cx="5640" cy="3251"/>
          </a:xfrm>
        </p:grpSpPr>
        <p:sp>
          <p:nvSpPr>
            <p:cNvPr id="73731" name="Text Box 8">
              <a:extLst>
                <a:ext uri="{FF2B5EF4-FFF2-40B4-BE49-F238E27FC236}">
                  <a16:creationId xmlns="" xmlns:a16="http://schemas.microsoft.com/office/drawing/2014/main" id="{9DED4806-329C-4C23-8A40-B8E39B26772C}"/>
                </a:ext>
              </a:extLst>
            </p:cNvPr>
            <p:cNvSpPr txBox="1">
              <a:spLocks noChangeArrowheads="1"/>
            </p:cNvSpPr>
            <p:nvPr/>
          </p:nvSpPr>
          <p:spPr bwMode="auto">
            <a:xfrm>
              <a:off x="11040" y="2580"/>
              <a:ext cx="1587" cy="8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100" b="1" i="1">
                  <a:latin typeface="Times New Roman" panose="02020603050405020304" pitchFamily="18" charset="0"/>
                </a:rPr>
                <a:t>A</a:t>
              </a:r>
            </a:p>
          </p:txBody>
        </p:sp>
        <p:grpSp>
          <p:nvGrpSpPr>
            <p:cNvPr id="73732" name="组合 1">
              <a:extLst>
                <a:ext uri="{FF2B5EF4-FFF2-40B4-BE49-F238E27FC236}">
                  <a16:creationId xmlns="" xmlns:a16="http://schemas.microsoft.com/office/drawing/2014/main" id="{2A1E7997-70D5-4940-9CE1-E27C695A0B68}"/>
                </a:ext>
              </a:extLst>
            </p:cNvPr>
            <p:cNvGrpSpPr>
              <a:grpSpLocks/>
            </p:cNvGrpSpPr>
            <p:nvPr/>
          </p:nvGrpSpPr>
          <p:grpSpPr bwMode="auto">
            <a:xfrm>
              <a:off x="8610" y="3146"/>
              <a:ext cx="4700" cy="2650"/>
              <a:chOff x="3343" y="4730"/>
              <a:chExt cx="5672" cy="3037"/>
            </a:xfrm>
          </p:grpSpPr>
          <p:sp>
            <p:nvSpPr>
              <p:cNvPr id="73733" name="Line 4">
                <a:extLst>
                  <a:ext uri="{FF2B5EF4-FFF2-40B4-BE49-F238E27FC236}">
                    <a16:creationId xmlns="" xmlns:a16="http://schemas.microsoft.com/office/drawing/2014/main" id="{C53B12B6-598A-492B-99CD-514A3C334A47}"/>
                  </a:ext>
                </a:extLst>
              </p:cNvPr>
              <p:cNvSpPr>
                <a:spLocks noChangeShapeType="1"/>
              </p:cNvSpPr>
              <p:nvPr/>
            </p:nvSpPr>
            <p:spPr bwMode="auto">
              <a:xfrm flipH="1">
                <a:off x="4025" y="4730"/>
                <a:ext cx="2947" cy="2382"/>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b="1"/>
              </a:p>
            </p:txBody>
          </p:sp>
          <p:sp>
            <p:nvSpPr>
              <p:cNvPr id="73734" name="Line 5">
                <a:extLst>
                  <a:ext uri="{FF2B5EF4-FFF2-40B4-BE49-F238E27FC236}">
                    <a16:creationId xmlns="" xmlns:a16="http://schemas.microsoft.com/office/drawing/2014/main" id="{2992EC3E-0E74-47D6-B29F-49AF7D47E975}"/>
                  </a:ext>
                </a:extLst>
              </p:cNvPr>
              <p:cNvSpPr>
                <a:spLocks noChangeShapeType="1"/>
              </p:cNvSpPr>
              <p:nvPr/>
            </p:nvSpPr>
            <p:spPr bwMode="auto">
              <a:xfrm>
                <a:off x="4025" y="7112"/>
                <a:ext cx="4990"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b="1"/>
              </a:p>
            </p:txBody>
          </p:sp>
          <p:sp>
            <p:nvSpPr>
              <p:cNvPr id="73735" name="Line 6">
                <a:extLst>
                  <a:ext uri="{FF2B5EF4-FFF2-40B4-BE49-F238E27FC236}">
                    <a16:creationId xmlns="" xmlns:a16="http://schemas.microsoft.com/office/drawing/2014/main" id="{B996153F-D769-417B-B59A-2834BB51394F}"/>
                  </a:ext>
                </a:extLst>
              </p:cNvPr>
              <p:cNvSpPr>
                <a:spLocks noChangeShapeType="1"/>
              </p:cNvSpPr>
              <p:nvPr/>
            </p:nvSpPr>
            <p:spPr bwMode="auto">
              <a:xfrm flipH="1" flipV="1">
                <a:off x="6972" y="4730"/>
                <a:ext cx="2042" cy="2382"/>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b="1"/>
              </a:p>
            </p:txBody>
          </p:sp>
          <p:sp>
            <p:nvSpPr>
              <p:cNvPr id="73736" name="Line 7">
                <a:extLst>
                  <a:ext uri="{FF2B5EF4-FFF2-40B4-BE49-F238E27FC236}">
                    <a16:creationId xmlns="" xmlns:a16="http://schemas.microsoft.com/office/drawing/2014/main" id="{3150A7D5-C478-41F9-985F-712790FFCE48}"/>
                  </a:ext>
                </a:extLst>
              </p:cNvPr>
              <p:cNvSpPr>
                <a:spLocks noChangeShapeType="1"/>
              </p:cNvSpPr>
              <p:nvPr/>
            </p:nvSpPr>
            <p:spPr bwMode="auto">
              <a:xfrm flipH="1" flipV="1">
                <a:off x="5612" y="5865"/>
                <a:ext cx="3402" cy="1247"/>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b="1"/>
              </a:p>
            </p:txBody>
          </p:sp>
          <p:sp>
            <p:nvSpPr>
              <p:cNvPr id="73737" name="Text Box 9">
                <a:extLst>
                  <a:ext uri="{FF2B5EF4-FFF2-40B4-BE49-F238E27FC236}">
                    <a16:creationId xmlns="" xmlns:a16="http://schemas.microsoft.com/office/drawing/2014/main" id="{CDA0F4AF-2580-423A-8516-059CF66156F5}"/>
                  </a:ext>
                </a:extLst>
              </p:cNvPr>
              <p:cNvSpPr txBox="1">
                <a:spLocks noChangeArrowheads="1"/>
              </p:cNvSpPr>
              <p:nvPr/>
            </p:nvSpPr>
            <p:spPr bwMode="auto">
              <a:xfrm>
                <a:off x="4480" y="4983"/>
                <a:ext cx="1587" cy="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100" b="1" i="1" dirty="0">
                    <a:latin typeface="Times New Roman" panose="02020603050405020304" pitchFamily="18" charset="0"/>
                  </a:rPr>
                  <a:t>D</a:t>
                </a:r>
              </a:p>
            </p:txBody>
          </p:sp>
          <p:sp>
            <p:nvSpPr>
              <p:cNvPr id="73738" name="Text Box 10">
                <a:extLst>
                  <a:ext uri="{FF2B5EF4-FFF2-40B4-BE49-F238E27FC236}">
                    <a16:creationId xmlns="" xmlns:a16="http://schemas.microsoft.com/office/drawing/2014/main" id="{3E19E18E-3065-49A8-A5EF-6F7AB9EDDE0F}"/>
                  </a:ext>
                </a:extLst>
              </p:cNvPr>
              <p:cNvSpPr txBox="1">
                <a:spLocks noChangeArrowheads="1"/>
              </p:cNvSpPr>
              <p:nvPr/>
            </p:nvSpPr>
            <p:spPr bwMode="auto">
              <a:xfrm>
                <a:off x="3343" y="6771"/>
                <a:ext cx="1588" cy="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100" b="1" i="1">
                    <a:latin typeface="Times New Roman" panose="02020603050405020304" pitchFamily="18" charset="0"/>
                  </a:rPr>
                  <a:t>B</a:t>
                </a:r>
              </a:p>
            </p:txBody>
          </p:sp>
        </p:grpSp>
        <p:sp>
          <p:nvSpPr>
            <p:cNvPr id="73739" name="Text Box 11">
              <a:extLst>
                <a:ext uri="{FF2B5EF4-FFF2-40B4-BE49-F238E27FC236}">
                  <a16:creationId xmlns="" xmlns:a16="http://schemas.microsoft.com/office/drawing/2014/main" id="{54DFC309-E2C5-4A22-92D4-4F4FC8A58E5F}"/>
                </a:ext>
              </a:extLst>
            </p:cNvPr>
            <p:cNvSpPr txBox="1">
              <a:spLocks noChangeArrowheads="1"/>
            </p:cNvSpPr>
            <p:nvPr/>
          </p:nvSpPr>
          <p:spPr bwMode="auto">
            <a:xfrm>
              <a:off x="13195" y="4962"/>
              <a:ext cx="1055" cy="8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100" b="1" i="1" dirty="0">
                  <a:latin typeface="Times New Roman" panose="02020603050405020304" pitchFamily="18" charset="0"/>
                </a:rPr>
                <a:t>C</a:t>
              </a:r>
            </a:p>
          </p:txBody>
        </p:sp>
      </p:grpSp>
      <p:sp>
        <p:nvSpPr>
          <p:cNvPr id="3" name="文本框 100">
            <a:extLst>
              <a:ext uri="{FF2B5EF4-FFF2-40B4-BE49-F238E27FC236}">
                <a16:creationId xmlns="" xmlns:a16="http://schemas.microsoft.com/office/drawing/2014/main" id="{6C07C116-C3B7-461C-A73A-BB94B0EC804E}"/>
              </a:ext>
            </a:extLst>
          </p:cNvPr>
          <p:cNvSpPr txBox="1">
            <a:spLocks noChangeArrowheads="1"/>
          </p:cNvSpPr>
          <p:nvPr/>
        </p:nvSpPr>
        <p:spPr bwMode="auto">
          <a:xfrm>
            <a:off x="941041" y="1943650"/>
            <a:ext cx="6736083" cy="32501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30000"/>
              </a:lnSpc>
            </a:pPr>
            <a:r>
              <a:rPr lang="zh-CN" altLang="en-US" sz="2000" b="1" dirty="0">
                <a:solidFill>
                  <a:srgbClr val="0000FF"/>
                </a:solidFill>
                <a:latin typeface="黑体" panose="02010609060101010101" pitchFamily="49" charset="-122"/>
                <a:ea typeface="黑体" panose="02010609060101010101" pitchFamily="49" charset="-122"/>
              </a:rPr>
              <a:t>解：</a:t>
            </a:r>
            <a:r>
              <a:rPr lang="en-US" altLang="zh-CN" sz="2000" b="1" dirty="0">
                <a:latin typeface="+mn-lt"/>
                <a:ea typeface="仿宋" panose="02010609060101010101" pitchFamily="49" charset="-122"/>
              </a:rPr>
              <a:t>∵</a:t>
            </a:r>
            <a:r>
              <a:rPr lang="en-US" altLang="zh-CN" sz="2000" b="1" i="1" dirty="0">
                <a:latin typeface="+mn-lt"/>
                <a:ea typeface="仿宋" panose="02010609060101010101" pitchFamily="49" charset="-122"/>
              </a:rPr>
              <a:t>CD</a:t>
            </a:r>
            <a:r>
              <a:rPr lang="zh-CN" altLang="en-US" sz="2000" b="1" dirty="0">
                <a:latin typeface="+mn-lt"/>
                <a:ea typeface="仿宋" panose="02010609060101010101" pitchFamily="49" charset="-122"/>
              </a:rPr>
              <a:t>是</a:t>
            </a:r>
            <a:r>
              <a:rPr lang="en-US" altLang="zh-CN" sz="2000" b="1" dirty="0">
                <a:latin typeface="+mn-lt"/>
                <a:ea typeface="仿宋" panose="02010609060101010101" pitchFamily="49" charset="-122"/>
              </a:rPr>
              <a:t>△</a:t>
            </a:r>
            <a:r>
              <a:rPr lang="en-US" altLang="zh-CN" sz="2000" b="1" i="1" dirty="0">
                <a:latin typeface="+mn-lt"/>
                <a:ea typeface="仿宋" panose="02010609060101010101" pitchFamily="49" charset="-122"/>
              </a:rPr>
              <a:t>ABC</a:t>
            </a:r>
            <a:r>
              <a:rPr lang="zh-CN" altLang="en-US" sz="2000" b="1" dirty="0">
                <a:latin typeface="+mn-lt"/>
                <a:ea typeface="仿宋" panose="02010609060101010101" pitchFamily="49" charset="-122"/>
              </a:rPr>
              <a:t>的中</a:t>
            </a:r>
            <a:r>
              <a:rPr lang="zh-CN" altLang="en-US" sz="2000" b="1" dirty="0" smtClean="0">
                <a:latin typeface="+mn-lt"/>
                <a:ea typeface="仿宋" panose="02010609060101010101" pitchFamily="49" charset="-122"/>
              </a:rPr>
              <a:t>线，</a:t>
            </a:r>
            <a:endParaRPr lang="zh-CN" altLang="en-US" sz="2000" b="1" dirty="0">
              <a:latin typeface="+mn-lt"/>
              <a:ea typeface="仿宋" panose="02010609060101010101" pitchFamily="49" charset="-122"/>
            </a:endParaRPr>
          </a:p>
          <a:p>
            <a:pPr>
              <a:lnSpc>
                <a:spcPct val="130000"/>
              </a:lnSpc>
            </a:pPr>
            <a:r>
              <a:rPr lang="en-US" altLang="zh-CN" sz="2000" b="1" dirty="0" smtClean="0">
                <a:latin typeface="+mn-lt"/>
                <a:ea typeface="仿宋" panose="02010609060101010101" pitchFamily="49" charset="-122"/>
              </a:rPr>
              <a:t>         ∴</a:t>
            </a:r>
            <a:r>
              <a:rPr lang="en-US" altLang="zh-CN" sz="2000" b="1" i="1" dirty="0">
                <a:latin typeface="+mn-lt"/>
                <a:ea typeface="仿宋" panose="02010609060101010101" pitchFamily="49" charset="-122"/>
              </a:rPr>
              <a:t>BD</a:t>
            </a:r>
            <a:r>
              <a:rPr lang="zh-CN" altLang="en-US" sz="2000" b="1" dirty="0">
                <a:latin typeface="+mn-lt"/>
                <a:ea typeface="仿宋" panose="02010609060101010101" pitchFamily="49" charset="-122"/>
              </a:rPr>
              <a:t>＝</a:t>
            </a:r>
            <a:r>
              <a:rPr lang="en-US" altLang="zh-CN" sz="2000" b="1" i="1" dirty="0" smtClean="0">
                <a:latin typeface="+mn-lt"/>
                <a:ea typeface="仿宋" panose="02010609060101010101" pitchFamily="49" charset="-122"/>
              </a:rPr>
              <a:t>AD</a:t>
            </a:r>
            <a:r>
              <a:rPr lang="zh-CN" altLang="en-US" sz="2000" b="1" dirty="0" smtClean="0">
                <a:latin typeface="+mn-lt"/>
                <a:ea typeface="仿宋" panose="02010609060101010101" pitchFamily="49" charset="-122"/>
              </a:rPr>
              <a:t>，</a:t>
            </a:r>
            <a:endParaRPr lang="zh-CN" altLang="en-US" sz="2000" b="1" dirty="0">
              <a:latin typeface="+mn-lt"/>
              <a:ea typeface="仿宋" panose="02010609060101010101" pitchFamily="49" charset="-122"/>
            </a:endParaRPr>
          </a:p>
          <a:p>
            <a:pPr>
              <a:lnSpc>
                <a:spcPct val="130000"/>
              </a:lnSpc>
            </a:pPr>
            <a:r>
              <a:rPr lang="en-US" altLang="zh-CN" sz="2000" b="1" dirty="0" smtClean="0">
                <a:latin typeface="+mn-lt"/>
                <a:ea typeface="仿宋" panose="02010609060101010101" pitchFamily="49" charset="-122"/>
              </a:rPr>
              <a:t>         ∴△</a:t>
            </a:r>
            <a:r>
              <a:rPr lang="en-US" altLang="zh-CN" sz="2000" b="1" i="1" dirty="0">
                <a:latin typeface="+mn-lt"/>
                <a:ea typeface="仿宋" panose="02010609060101010101" pitchFamily="49" charset="-122"/>
              </a:rPr>
              <a:t>DBC</a:t>
            </a:r>
            <a:r>
              <a:rPr lang="zh-CN" altLang="en-US" sz="2000" b="1" dirty="0">
                <a:latin typeface="+mn-lt"/>
                <a:ea typeface="仿宋" panose="02010609060101010101" pitchFamily="49" charset="-122"/>
              </a:rPr>
              <a:t>的周长＝</a:t>
            </a:r>
            <a:r>
              <a:rPr lang="en-US" altLang="zh-CN" sz="2000" b="1" i="1" dirty="0">
                <a:latin typeface="+mn-lt"/>
                <a:ea typeface="仿宋" panose="02010609060101010101" pitchFamily="49" charset="-122"/>
              </a:rPr>
              <a:t>BC</a:t>
            </a:r>
            <a:r>
              <a:rPr lang="zh-CN" altLang="en-US" sz="2000" b="1" dirty="0">
                <a:latin typeface="+mn-lt"/>
                <a:ea typeface="仿宋" panose="02010609060101010101" pitchFamily="49" charset="-122"/>
              </a:rPr>
              <a:t>＋</a:t>
            </a:r>
            <a:r>
              <a:rPr lang="en-US" altLang="zh-CN" sz="2000" b="1" i="1" dirty="0">
                <a:latin typeface="+mn-lt"/>
                <a:ea typeface="仿宋" panose="02010609060101010101" pitchFamily="49" charset="-122"/>
              </a:rPr>
              <a:t>BD</a:t>
            </a:r>
            <a:r>
              <a:rPr lang="zh-CN" altLang="en-US" sz="2000" b="1" dirty="0">
                <a:latin typeface="+mn-lt"/>
                <a:ea typeface="仿宋" panose="02010609060101010101" pitchFamily="49" charset="-122"/>
              </a:rPr>
              <a:t>＋</a:t>
            </a:r>
            <a:r>
              <a:rPr lang="en-US" altLang="zh-CN" sz="2000" b="1" i="1" dirty="0">
                <a:latin typeface="+mn-lt"/>
                <a:ea typeface="仿宋" panose="02010609060101010101" pitchFamily="49" charset="-122"/>
              </a:rPr>
              <a:t>CD</a:t>
            </a:r>
            <a:r>
              <a:rPr lang="zh-CN" altLang="en-US" sz="2000" b="1" dirty="0">
                <a:latin typeface="+mn-lt"/>
                <a:ea typeface="仿宋" panose="02010609060101010101" pitchFamily="49" charset="-122"/>
              </a:rPr>
              <a:t>＝</a:t>
            </a:r>
            <a:r>
              <a:rPr lang="en-US" altLang="zh-CN" sz="2000" b="1" dirty="0" smtClean="0">
                <a:latin typeface="+mn-lt"/>
                <a:ea typeface="仿宋" panose="02010609060101010101" pitchFamily="49" charset="-122"/>
              </a:rPr>
              <a:t>25cm</a:t>
            </a:r>
            <a:r>
              <a:rPr lang="zh-CN" altLang="en-US" sz="2000" b="1" dirty="0" smtClean="0">
                <a:latin typeface="+mn-lt"/>
                <a:ea typeface="仿宋" panose="02010609060101010101" pitchFamily="49" charset="-122"/>
              </a:rPr>
              <a:t>，</a:t>
            </a:r>
            <a:endParaRPr lang="zh-CN" altLang="en-US" sz="2000" b="1" dirty="0">
              <a:latin typeface="+mn-lt"/>
              <a:ea typeface="仿宋" panose="02010609060101010101" pitchFamily="49" charset="-122"/>
            </a:endParaRPr>
          </a:p>
          <a:p>
            <a:pPr>
              <a:lnSpc>
                <a:spcPct val="130000"/>
              </a:lnSpc>
            </a:pPr>
            <a:r>
              <a:rPr lang="zh-CN" altLang="en-US" sz="2000" b="1" dirty="0" smtClean="0">
                <a:latin typeface="+mn-lt"/>
                <a:ea typeface="仿宋" panose="02010609060101010101" pitchFamily="49" charset="-122"/>
              </a:rPr>
              <a:t>        则</a:t>
            </a:r>
            <a:r>
              <a:rPr lang="en-US" altLang="zh-CN" sz="2000" b="1" i="1" dirty="0">
                <a:latin typeface="+mn-lt"/>
                <a:ea typeface="仿宋" panose="02010609060101010101" pitchFamily="49" charset="-122"/>
              </a:rPr>
              <a:t>BD+CD</a:t>
            </a:r>
            <a:r>
              <a:rPr lang="zh-CN" altLang="en-US" sz="2000" b="1" dirty="0">
                <a:latin typeface="+mn-lt"/>
                <a:ea typeface="仿宋" panose="02010609060101010101" pitchFamily="49" charset="-122"/>
              </a:rPr>
              <a:t>＝</a:t>
            </a:r>
            <a:r>
              <a:rPr lang="en-US" altLang="zh-CN" sz="2000" b="1" dirty="0" smtClean="0">
                <a:latin typeface="+mn-lt"/>
                <a:ea typeface="仿宋" panose="02010609060101010101" pitchFamily="49" charset="-122"/>
              </a:rPr>
              <a:t>25–</a:t>
            </a:r>
            <a:r>
              <a:rPr lang="en-US" altLang="zh-CN" sz="2000" b="1" i="1" dirty="0" smtClean="0">
                <a:latin typeface="+mn-lt"/>
                <a:ea typeface="仿宋" panose="02010609060101010101" pitchFamily="49" charset="-122"/>
              </a:rPr>
              <a:t>BC</a:t>
            </a:r>
            <a:r>
              <a:rPr lang="en-US" altLang="zh-CN" sz="2000" b="1" dirty="0">
                <a:latin typeface="+mn-lt"/>
                <a:ea typeface="仿宋" panose="02010609060101010101" pitchFamily="49" charset="-122"/>
              </a:rPr>
              <a:t>.</a:t>
            </a:r>
          </a:p>
          <a:p>
            <a:pPr>
              <a:lnSpc>
                <a:spcPct val="130000"/>
              </a:lnSpc>
            </a:pPr>
            <a:r>
              <a:rPr lang="en-US" altLang="zh-CN" sz="2000" b="1" dirty="0" smtClean="0">
                <a:latin typeface="+mn-lt"/>
                <a:ea typeface="仿宋" panose="02010609060101010101" pitchFamily="49" charset="-122"/>
              </a:rPr>
              <a:t>         ∴△</a:t>
            </a:r>
            <a:r>
              <a:rPr lang="en-US" altLang="zh-CN" sz="2000" b="1" i="1" dirty="0">
                <a:latin typeface="+mn-lt"/>
                <a:ea typeface="仿宋" panose="02010609060101010101" pitchFamily="49" charset="-122"/>
              </a:rPr>
              <a:t>ADC</a:t>
            </a:r>
            <a:r>
              <a:rPr lang="zh-CN" altLang="en-US" sz="2000" b="1" dirty="0">
                <a:latin typeface="+mn-lt"/>
                <a:ea typeface="仿宋" panose="02010609060101010101" pitchFamily="49" charset="-122"/>
              </a:rPr>
              <a:t>的周长＝</a:t>
            </a:r>
            <a:r>
              <a:rPr lang="en-US" altLang="zh-CN" sz="2000" b="1" i="1" dirty="0">
                <a:solidFill>
                  <a:srgbClr val="FF0000"/>
                </a:solidFill>
                <a:latin typeface="+mn-lt"/>
                <a:ea typeface="仿宋" panose="02010609060101010101" pitchFamily="49" charset="-122"/>
              </a:rPr>
              <a:t>AD</a:t>
            </a:r>
            <a:r>
              <a:rPr lang="zh-CN" altLang="en-US" sz="2000" b="1" dirty="0">
                <a:solidFill>
                  <a:srgbClr val="FF0000"/>
                </a:solidFill>
                <a:latin typeface="+mn-lt"/>
                <a:ea typeface="仿宋" panose="02010609060101010101" pitchFamily="49" charset="-122"/>
              </a:rPr>
              <a:t>＋</a:t>
            </a:r>
            <a:r>
              <a:rPr lang="en-US" altLang="zh-CN" sz="2000" b="1" i="1" dirty="0">
                <a:solidFill>
                  <a:srgbClr val="FF0000"/>
                </a:solidFill>
                <a:latin typeface="+mn-lt"/>
                <a:ea typeface="仿宋" panose="02010609060101010101" pitchFamily="49" charset="-122"/>
              </a:rPr>
              <a:t>CD</a:t>
            </a:r>
            <a:r>
              <a:rPr lang="zh-CN" altLang="en-US" sz="2000" b="1" dirty="0">
                <a:solidFill>
                  <a:srgbClr val="FF0000"/>
                </a:solidFill>
                <a:latin typeface="+mn-lt"/>
                <a:ea typeface="仿宋" panose="02010609060101010101" pitchFamily="49" charset="-122"/>
                <a:sym typeface="宋体" panose="02010600030101010101" pitchFamily="2" charset="-122"/>
              </a:rPr>
              <a:t>＋</a:t>
            </a:r>
            <a:r>
              <a:rPr lang="en-US" altLang="zh-CN" sz="2000" b="1" i="1" dirty="0">
                <a:solidFill>
                  <a:srgbClr val="FF0000"/>
                </a:solidFill>
                <a:latin typeface="+mn-lt"/>
                <a:ea typeface="仿宋" panose="02010609060101010101" pitchFamily="49" charset="-122"/>
                <a:sym typeface="宋体" panose="02010600030101010101" pitchFamily="2" charset="-122"/>
              </a:rPr>
              <a:t>AC</a:t>
            </a:r>
          </a:p>
          <a:p>
            <a:pPr>
              <a:lnSpc>
                <a:spcPct val="130000"/>
              </a:lnSpc>
            </a:pPr>
            <a:r>
              <a:rPr lang="en-US" altLang="zh-CN" sz="2000" b="1" i="1" dirty="0">
                <a:latin typeface="+mn-lt"/>
                <a:ea typeface="仿宋" panose="02010609060101010101" pitchFamily="49" charset="-122"/>
                <a:sym typeface="宋体" panose="02010600030101010101" pitchFamily="2" charset="-122"/>
              </a:rPr>
              <a:t>                            </a:t>
            </a:r>
            <a:r>
              <a:rPr lang="en-US" altLang="zh-CN" sz="2000" b="1" i="1" dirty="0" smtClean="0">
                <a:latin typeface="+mn-lt"/>
                <a:ea typeface="仿宋" panose="02010609060101010101" pitchFamily="49" charset="-122"/>
                <a:sym typeface="宋体" panose="02010600030101010101" pitchFamily="2" charset="-122"/>
              </a:rPr>
              <a:t>         </a:t>
            </a:r>
            <a:r>
              <a:rPr lang="zh-CN" altLang="en-US" sz="2000" b="1" dirty="0" smtClean="0">
                <a:latin typeface="+mn-lt"/>
                <a:ea typeface="仿宋" panose="02010609060101010101" pitchFamily="49" charset="-122"/>
              </a:rPr>
              <a:t>＝</a:t>
            </a:r>
            <a:r>
              <a:rPr lang="en-US" altLang="zh-CN" sz="2000" b="1" i="1" dirty="0">
                <a:solidFill>
                  <a:srgbClr val="FF0000"/>
                </a:solidFill>
                <a:latin typeface="+mn-lt"/>
                <a:ea typeface="仿宋" panose="02010609060101010101" pitchFamily="49" charset="-122"/>
              </a:rPr>
              <a:t>BD</a:t>
            </a:r>
            <a:r>
              <a:rPr lang="zh-CN" altLang="en-US" sz="2000" b="1" dirty="0">
                <a:solidFill>
                  <a:srgbClr val="FF0000"/>
                </a:solidFill>
                <a:latin typeface="+mn-lt"/>
                <a:ea typeface="仿宋" panose="02010609060101010101" pitchFamily="49" charset="-122"/>
                <a:sym typeface="宋体" panose="02010600030101010101" pitchFamily="2" charset="-122"/>
              </a:rPr>
              <a:t>＋</a:t>
            </a:r>
            <a:r>
              <a:rPr lang="en-US" altLang="zh-CN" sz="2000" b="1" i="1" dirty="0">
                <a:solidFill>
                  <a:srgbClr val="FF0000"/>
                </a:solidFill>
                <a:latin typeface="+mn-lt"/>
                <a:ea typeface="仿宋" panose="02010609060101010101" pitchFamily="49" charset="-122"/>
                <a:sym typeface="宋体" panose="02010600030101010101" pitchFamily="2" charset="-122"/>
              </a:rPr>
              <a:t>CD</a:t>
            </a:r>
            <a:r>
              <a:rPr lang="zh-CN" altLang="en-US" sz="2000" b="1" dirty="0">
                <a:solidFill>
                  <a:srgbClr val="FF0000"/>
                </a:solidFill>
                <a:latin typeface="+mn-lt"/>
                <a:ea typeface="仿宋" panose="02010609060101010101" pitchFamily="49" charset="-122"/>
                <a:sym typeface="宋体" panose="02010600030101010101" pitchFamily="2" charset="-122"/>
              </a:rPr>
              <a:t>＋</a:t>
            </a:r>
            <a:r>
              <a:rPr lang="en-US" altLang="zh-CN" sz="2000" b="1" i="1" dirty="0">
                <a:solidFill>
                  <a:srgbClr val="FF0000"/>
                </a:solidFill>
                <a:latin typeface="+mn-lt"/>
                <a:ea typeface="仿宋" panose="02010609060101010101" pitchFamily="49" charset="-122"/>
                <a:sym typeface="宋体" panose="02010600030101010101" pitchFamily="2" charset="-122"/>
              </a:rPr>
              <a:t>AC</a:t>
            </a:r>
          </a:p>
          <a:p>
            <a:pPr>
              <a:lnSpc>
                <a:spcPct val="130000"/>
              </a:lnSpc>
            </a:pPr>
            <a:r>
              <a:rPr lang="en-US" altLang="zh-CN" sz="2000" b="1" i="1" dirty="0">
                <a:latin typeface="+mn-lt"/>
                <a:ea typeface="仿宋" panose="02010609060101010101" pitchFamily="49" charset="-122"/>
                <a:sym typeface="宋体" panose="02010600030101010101" pitchFamily="2" charset="-122"/>
              </a:rPr>
              <a:t>                            </a:t>
            </a:r>
            <a:r>
              <a:rPr lang="en-US" altLang="zh-CN" sz="2000" b="1" i="1" dirty="0" smtClean="0">
                <a:latin typeface="+mn-lt"/>
                <a:ea typeface="仿宋" panose="02010609060101010101" pitchFamily="49" charset="-122"/>
                <a:sym typeface="宋体" panose="02010600030101010101" pitchFamily="2" charset="-122"/>
              </a:rPr>
              <a:t>         </a:t>
            </a:r>
            <a:r>
              <a:rPr lang="zh-CN" altLang="en-US" sz="2000" b="1" dirty="0" smtClean="0">
                <a:latin typeface="+mn-lt"/>
                <a:ea typeface="仿宋" panose="02010609060101010101" pitchFamily="49" charset="-122"/>
              </a:rPr>
              <a:t>＝</a:t>
            </a:r>
            <a:r>
              <a:rPr lang="en-US" altLang="zh-CN" sz="2000" b="1" dirty="0" smtClean="0">
                <a:latin typeface="+mn-lt"/>
                <a:ea typeface="仿宋" panose="02010609060101010101" pitchFamily="49" charset="-122"/>
              </a:rPr>
              <a:t>25–</a:t>
            </a:r>
            <a:r>
              <a:rPr lang="en-US" altLang="zh-CN" sz="2000" b="1" i="1" dirty="0" smtClean="0">
                <a:latin typeface="+mn-lt"/>
                <a:ea typeface="仿宋" panose="02010609060101010101" pitchFamily="49" charset="-122"/>
                <a:sym typeface="宋体" panose="02010600030101010101" pitchFamily="2" charset="-122"/>
              </a:rPr>
              <a:t>BC</a:t>
            </a:r>
            <a:r>
              <a:rPr lang="zh-CN" altLang="en-US" sz="2000" b="1" dirty="0">
                <a:latin typeface="+mn-lt"/>
                <a:ea typeface="仿宋" panose="02010609060101010101" pitchFamily="49" charset="-122"/>
                <a:sym typeface="宋体" panose="02010600030101010101" pitchFamily="2" charset="-122"/>
              </a:rPr>
              <a:t>＋</a:t>
            </a:r>
            <a:r>
              <a:rPr lang="en-US" altLang="zh-CN" sz="2000" b="1" i="1" dirty="0">
                <a:latin typeface="+mn-lt"/>
                <a:ea typeface="仿宋" panose="02010609060101010101" pitchFamily="49" charset="-122"/>
                <a:sym typeface="宋体" panose="02010600030101010101" pitchFamily="2" charset="-122"/>
              </a:rPr>
              <a:t>AC</a:t>
            </a:r>
          </a:p>
          <a:p>
            <a:pPr>
              <a:lnSpc>
                <a:spcPct val="130000"/>
              </a:lnSpc>
            </a:pPr>
            <a:r>
              <a:rPr lang="en-US" altLang="zh-CN" sz="2000" b="1" i="1" dirty="0">
                <a:latin typeface="+mn-lt"/>
                <a:ea typeface="仿宋" panose="02010609060101010101" pitchFamily="49" charset="-122"/>
                <a:sym typeface="宋体" panose="02010600030101010101" pitchFamily="2" charset="-122"/>
              </a:rPr>
              <a:t>                            </a:t>
            </a:r>
            <a:r>
              <a:rPr lang="en-US" altLang="zh-CN" sz="2000" b="1" i="1" dirty="0" smtClean="0">
                <a:latin typeface="+mn-lt"/>
                <a:ea typeface="仿宋" panose="02010609060101010101" pitchFamily="49" charset="-122"/>
                <a:sym typeface="宋体" panose="02010600030101010101" pitchFamily="2" charset="-122"/>
              </a:rPr>
              <a:t>         </a:t>
            </a:r>
            <a:r>
              <a:rPr lang="zh-CN" altLang="en-US" sz="2000" b="1" dirty="0" smtClean="0">
                <a:latin typeface="+mn-lt"/>
                <a:ea typeface="仿宋" panose="02010609060101010101" pitchFamily="49" charset="-122"/>
              </a:rPr>
              <a:t>＝</a:t>
            </a:r>
            <a:r>
              <a:rPr lang="en-US" altLang="zh-CN" sz="2000" b="1" dirty="0" smtClean="0">
                <a:latin typeface="+mn-lt"/>
                <a:ea typeface="仿宋" panose="02010609060101010101" pitchFamily="49" charset="-122"/>
              </a:rPr>
              <a:t>25–(</a:t>
            </a:r>
            <a:r>
              <a:rPr lang="en-US" altLang="zh-CN" sz="2000" b="1" i="1" dirty="0" smtClean="0">
                <a:latin typeface="+mn-lt"/>
                <a:ea typeface="仿宋" panose="02010609060101010101" pitchFamily="49" charset="-122"/>
              </a:rPr>
              <a:t>BC–AC</a:t>
            </a:r>
            <a:r>
              <a:rPr lang="en-US" altLang="zh-CN" sz="2000" b="1" dirty="0" smtClean="0">
                <a:latin typeface="+mn-lt"/>
                <a:ea typeface="仿宋" panose="02010609060101010101" pitchFamily="49" charset="-122"/>
              </a:rPr>
              <a:t>)</a:t>
            </a:r>
            <a:r>
              <a:rPr lang="zh-CN" altLang="en-US" sz="2000" b="1" dirty="0" smtClean="0">
                <a:latin typeface="+mn-lt"/>
                <a:ea typeface="仿宋" panose="02010609060101010101" pitchFamily="49" charset="-122"/>
                <a:sym typeface="宋体" panose="02010600030101010101" pitchFamily="2" charset="-122"/>
              </a:rPr>
              <a:t>＝</a:t>
            </a:r>
            <a:r>
              <a:rPr lang="en-US" altLang="zh-CN" sz="2000" b="1" dirty="0" smtClean="0">
                <a:latin typeface="+mn-lt"/>
                <a:ea typeface="仿宋" panose="02010609060101010101" pitchFamily="49" charset="-122"/>
              </a:rPr>
              <a:t>25–5</a:t>
            </a:r>
            <a:r>
              <a:rPr lang="zh-CN" altLang="en-US" sz="2000" b="1" dirty="0">
                <a:latin typeface="+mn-lt"/>
                <a:ea typeface="仿宋" panose="02010609060101010101" pitchFamily="49" charset="-122"/>
                <a:sym typeface="宋体" panose="02010600030101010101" pitchFamily="2" charset="-122"/>
              </a:rPr>
              <a:t>＝</a:t>
            </a:r>
            <a:r>
              <a:rPr lang="en-US" altLang="zh-CN" sz="2000" b="1" dirty="0">
                <a:solidFill>
                  <a:srgbClr val="FF0000"/>
                </a:solidFill>
                <a:latin typeface="+mn-lt"/>
                <a:ea typeface="仿宋" panose="02010609060101010101" pitchFamily="49" charset="-122"/>
              </a:rPr>
              <a:t>20</a:t>
            </a:r>
            <a:r>
              <a:rPr lang="en-US" altLang="zh-CN" sz="2000" b="1" dirty="0">
                <a:latin typeface="+mn-lt"/>
                <a:ea typeface="仿宋" panose="02010609060101010101" pitchFamily="49" charset="-122"/>
              </a:rPr>
              <a:t>cm.</a:t>
            </a:r>
          </a:p>
        </p:txBody>
      </p:sp>
      <p:grpSp>
        <p:nvGrpSpPr>
          <p:cNvPr id="73745" name="组合 3">
            <a:extLst>
              <a:ext uri="{FF2B5EF4-FFF2-40B4-BE49-F238E27FC236}">
                <a16:creationId xmlns="" xmlns:a16="http://schemas.microsoft.com/office/drawing/2014/main" id="{691CAC45-BC38-4749-A048-B6E13BDDA422}"/>
              </a:ext>
            </a:extLst>
          </p:cNvPr>
          <p:cNvGrpSpPr>
            <a:grpSpLocks/>
          </p:cNvGrpSpPr>
          <p:nvPr/>
        </p:nvGrpSpPr>
        <p:grpSpPr bwMode="auto">
          <a:xfrm>
            <a:off x="3295292" y="518543"/>
            <a:ext cx="2480310" cy="505132"/>
            <a:chOff x="5061" y="898"/>
            <a:chExt cx="3905" cy="795"/>
          </a:xfrm>
        </p:grpSpPr>
        <p:grpSp>
          <p:nvGrpSpPr>
            <p:cNvPr id="73746" name="组合 21">
              <a:extLst>
                <a:ext uri="{FF2B5EF4-FFF2-40B4-BE49-F238E27FC236}">
                  <a16:creationId xmlns="" xmlns:a16="http://schemas.microsoft.com/office/drawing/2014/main" id="{D6D112F9-580C-412A-B9BC-BB33C8F4D512}"/>
                </a:ext>
              </a:extLst>
            </p:cNvPr>
            <p:cNvGrpSpPr>
              <a:grpSpLocks noChangeAspect="1"/>
            </p:cNvGrpSpPr>
            <p:nvPr/>
          </p:nvGrpSpPr>
          <p:grpSpPr bwMode="auto">
            <a:xfrm>
              <a:off x="5115" y="985"/>
              <a:ext cx="3798" cy="708"/>
              <a:chOff x="3564387" y="597378"/>
              <a:chExt cx="2247990" cy="419195"/>
            </a:xfrm>
          </p:grpSpPr>
          <p:sp>
            <p:nvSpPr>
              <p:cNvPr id="23" name="缺角矩形 22">
                <a:extLst>
                  <a:ext uri="{FF2B5EF4-FFF2-40B4-BE49-F238E27FC236}">
                    <a16:creationId xmlns="" xmlns:a16="http://schemas.microsoft.com/office/drawing/2014/main" id="{DCD8DDAE-FD8E-4D2B-A8E4-A22719D1F273}"/>
                  </a:ext>
                </a:extLst>
              </p:cNvPr>
              <p:cNvSpPr/>
              <p:nvPr/>
            </p:nvSpPr>
            <p:spPr>
              <a:xfrm rot="3000000">
                <a:off x="4022090" y="597638"/>
                <a:ext cx="418645" cy="418653"/>
              </a:xfrm>
              <a:prstGeom prst="plaque">
                <a:avLst/>
              </a:prstGeom>
              <a:solidFill>
                <a:schemeClr val="accent5">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sz="2500"/>
              </a:p>
            </p:txBody>
          </p:sp>
          <p:sp>
            <p:nvSpPr>
              <p:cNvPr id="24" name="缺角矩形 23">
                <a:extLst>
                  <a:ext uri="{FF2B5EF4-FFF2-40B4-BE49-F238E27FC236}">
                    <a16:creationId xmlns="" xmlns:a16="http://schemas.microsoft.com/office/drawing/2014/main" id="{5691DDE1-289C-4056-915D-0F905254A423}"/>
                  </a:ext>
                </a:extLst>
              </p:cNvPr>
              <p:cNvSpPr/>
              <p:nvPr/>
            </p:nvSpPr>
            <p:spPr>
              <a:xfrm rot="3000000">
                <a:off x="4479207" y="597637"/>
                <a:ext cx="418645" cy="418654"/>
              </a:xfrm>
              <a:prstGeom prst="plaque">
                <a:avLst/>
              </a:prstGeom>
              <a:solidFill>
                <a:schemeClr val="accent3">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sz="2500"/>
              </a:p>
            </p:txBody>
          </p:sp>
          <p:sp>
            <p:nvSpPr>
              <p:cNvPr id="25" name="缺角矩形 24">
                <a:extLst>
                  <a:ext uri="{FF2B5EF4-FFF2-40B4-BE49-F238E27FC236}">
                    <a16:creationId xmlns="" xmlns:a16="http://schemas.microsoft.com/office/drawing/2014/main" id="{075CC67E-36E9-4CF6-AA71-68CF90D8C550}"/>
                  </a:ext>
                </a:extLst>
              </p:cNvPr>
              <p:cNvSpPr/>
              <p:nvPr/>
            </p:nvSpPr>
            <p:spPr>
              <a:xfrm rot="3000000">
                <a:off x="4936323" y="597638"/>
                <a:ext cx="418645" cy="418653"/>
              </a:xfrm>
              <a:prstGeom prst="plaque">
                <a:avLst/>
              </a:prstGeom>
              <a:solidFill>
                <a:srgbClr val="00B050"/>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sz="2500"/>
              </a:p>
            </p:txBody>
          </p:sp>
          <p:sp>
            <p:nvSpPr>
              <p:cNvPr id="26" name="缺角矩形 25">
                <a:extLst>
                  <a:ext uri="{FF2B5EF4-FFF2-40B4-BE49-F238E27FC236}">
                    <a16:creationId xmlns="" xmlns:a16="http://schemas.microsoft.com/office/drawing/2014/main" id="{7469E7FC-7321-43BE-9833-204EF803E986}"/>
                  </a:ext>
                </a:extLst>
              </p:cNvPr>
              <p:cNvSpPr/>
              <p:nvPr/>
            </p:nvSpPr>
            <p:spPr>
              <a:xfrm rot="3000000">
                <a:off x="3564975" y="597637"/>
                <a:ext cx="418645" cy="418654"/>
              </a:xfrm>
              <a:prstGeom prst="plaque">
                <a:avLst/>
              </a:prstGeom>
              <a:solidFill>
                <a:schemeClr val="accent2">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sz="2500"/>
              </a:p>
            </p:txBody>
          </p:sp>
          <p:sp>
            <p:nvSpPr>
              <p:cNvPr id="27" name="缺角矩形 26">
                <a:extLst>
                  <a:ext uri="{FF2B5EF4-FFF2-40B4-BE49-F238E27FC236}">
                    <a16:creationId xmlns="" xmlns:a16="http://schemas.microsoft.com/office/drawing/2014/main" id="{8BF93627-1924-4E86-99C5-F9091E8FFAC1}"/>
                  </a:ext>
                </a:extLst>
              </p:cNvPr>
              <p:cNvSpPr/>
              <p:nvPr/>
            </p:nvSpPr>
            <p:spPr>
              <a:xfrm rot="3000000">
                <a:off x="5393440" y="597637"/>
                <a:ext cx="418645" cy="418654"/>
              </a:xfrm>
              <a:prstGeom prst="plaque">
                <a:avLst/>
              </a:prstGeom>
              <a:solidFill>
                <a:schemeClr val="accent3">
                  <a:lumMod val="50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sz="2500"/>
              </a:p>
            </p:txBody>
          </p:sp>
        </p:grpSp>
        <p:sp>
          <p:nvSpPr>
            <p:cNvPr id="73752" name="TextBox 15">
              <a:extLst>
                <a:ext uri="{FF2B5EF4-FFF2-40B4-BE49-F238E27FC236}">
                  <a16:creationId xmlns="" xmlns:a16="http://schemas.microsoft.com/office/drawing/2014/main" id="{ABA84439-F13B-4E4C-A7B4-1EEACFAA9173}"/>
                </a:ext>
              </a:extLst>
            </p:cNvPr>
            <p:cNvSpPr txBox="1">
              <a:spLocks noChangeArrowheads="1"/>
            </p:cNvSpPr>
            <p:nvPr/>
          </p:nvSpPr>
          <p:spPr bwMode="auto">
            <a:xfrm>
              <a:off x="5061" y="898"/>
              <a:ext cx="3905" cy="7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dist" eaLnBrk="0" hangingPunct="0"/>
              <a:r>
                <a:rPr lang="zh-CN" altLang="en-US" sz="2500" b="1">
                  <a:solidFill>
                    <a:schemeClr val="bg1"/>
                  </a:solidFill>
                </a:rPr>
                <a:t>能力提升题</a:t>
              </a:r>
              <a:endParaRPr lang="en-US" altLang="zh-CN" sz="2500" b="1">
                <a:solidFill>
                  <a:schemeClr val="bg1"/>
                </a:solidFill>
              </a:endParaRPr>
            </a:p>
          </p:txBody>
        </p:sp>
      </p:grpSp>
      <p:grpSp>
        <p:nvGrpSpPr>
          <p:cNvPr id="28" name="组合 2">
            <a:extLst>
              <a:ext uri="{FF2B5EF4-FFF2-40B4-BE49-F238E27FC236}">
                <a16:creationId xmlns="" xmlns:a16="http://schemas.microsoft.com/office/drawing/2014/main" id="{FA37AAA0-C3A2-49FA-87DA-FB23DEC2A873}"/>
              </a:ext>
            </a:extLst>
          </p:cNvPr>
          <p:cNvGrpSpPr>
            <a:grpSpLocks/>
          </p:cNvGrpSpPr>
          <p:nvPr/>
        </p:nvGrpSpPr>
        <p:grpSpPr bwMode="auto">
          <a:xfrm>
            <a:off x="-3546" y="-46429"/>
            <a:ext cx="1868170" cy="476924"/>
            <a:chOff x="263" y="110"/>
            <a:chExt cx="2942" cy="753"/>
          </a:xfrm>
        </p:grpSpPr>
        <p:sp>
          <p:nvSpPr>
            <p:cNvPr id="29" name="文本框 20">
              <a:extLst>
                <a:ext uri="{FF2B5EF4-FFF2-40B4-BE49-F238E27FC236}">
                  <a16:creationId xmlns="" xmlns:a16="http://schemas.microsoft.com/office/drawing/2014/main" id="{303D506B-B434-45CE-856B-E0D081BF5B2B}"/>
                </a:ext>
              </a:extLst>
            </p:cNvPr>
            <p:cNvSpPr txBox="1">
              <a:spLocks noChangeArrowheads="1"/>
            </p:cNvSpPr>
            <p:nvPr/>
          </p:nvSpPr>
          <p:spPr bwMode="auto">
            <a:xfrm>
              <a:off x="895" y="110"/>
              <a:ext cx="2310" cy="7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r>
                <a:rPr lang="zh-CN" altLang="en-US" sz="2500" b="1" dirty="0">
                  <a:latin typeface="宋体" panose="02010600030101010101" pitchFamily="2" charset="-122"/>
                  <a:cs typeface="Yuanti SC"/>
                </a:rPr>
                <a:t>课堂检测</a:t>
              </a:r>
            </a:p>
          </p:txBody>
        </p:sp>
        <p:grpSp>
          <p:nvGrpSpPr>
            <p:cNvPr id="30" name="组合 1">
              <a:extLst>
                <a:ext uri="{FF2B5EF4-FFF2-40B4-BE49-F238E27FC236}">
                  <a16:creationId xmlns="" xmlns:a16="http://schemas.microsoft.com/office/drawing/2014/main" id="{D75F86D0-B35F-4C8C-9827-F56E2EEAA3CC}"/>
                </a:ext>
              </a:extLst>
            </p:cNvPr>
            <p:cNvGrpSpPr>
              <a:grpSpLocks/>
            </p:cNvGrpSpPr>
            <p:nvPr/>
          </p:nvGrpSpPr>
          <p:grpSpPr bwMode="auto">
            <a:xfrm>
              <a:off x="263" y="268"/>
              <a:ext cx="2878" cy="595"/>
              <a:chOff x="248" y="159"/>
              <a:chExt cx="2878" cy="595"/>
            </a:xfrm>
          </p:grpSpPr>
          <p:cxnSp>
            <p:nvCxnSpPr>
              <p:cNvPr id="31" name="直线连接符 19">
                <a:extLst>
                  <a:ext uri="{FF2B5EF4-FFF2-40B4-BE49-F238E27FC236}">
                    <a16:creationId xmlns="" xmlns:a16="http://schemas.microsoft.com/office/drawing/2014/main" id="{AD824EA1-A14B-4E86-9D78-EC2B4697CEF2}"/>
                  </a:ext>
                </a:extLst>
              </p:cNvPr>
              <p:cNvCxnSpPr/>
              <p:nvPr/>
            </p:nvCxnSpPr>
            <p:spPr>
              <a:xfrm flipV="1">
                <a:off x="248" y="754"/>
                <a:ext cx="2878" cy="0"/>
              </a:xfrm>
              <a:prstGeom prst="line">
                <a:avLst/>
              </a:prstGeom>
              <a:ln>
                <a:solidFill>
                  <a:srgbClr val="00B050"/>
                </a:solidFill>
              </a:ln>
            </p:spPr>
            <p:style>
              <a:lnRef idx="2">
                <a:schemeClr val="accent1"/>
              </a:lnRef>
              <a:fillRef idx="0">
                <a:schemeClr val="accent1"/>
              </a:fillRef>
              <a:effectRef idx="1">
                <a:schemeClr val="accent1"/>
              </a:effectRef>
              <a:fontRef idx="minor">
                <a:schemeClr val="tx1"/>
              </a:fontRef>
            </p:style>
          </p:cxnSp>
          <p:sp>
            <p:nvSpPr>
              <p:cNvPr id="32" name="Freeform 74">
                <a:extLst>
                  <a:ext uri="{FF2B5EF4-FFF2-40B4-BE49-F238E27FC236}">
                    <a16:creationId xmlns="" xmlns:a16="http://schemas.microsoft.com/office/drawing/2014/main" id="{DD43E4E1-DB84-48C4-A81D-3B2DCE69A301}"/>
                  </a:ext>
                </a:extLst>
              </p:cNvPr>
              <p:cNvSpPr>
                <a:spLocks noChangeAspect="1" noEditPoints="1"/>
              </p:cNvSpPr>
              <p:nvPr/>
            </p:nvSpPr>
            <p:spPr bwMode="auto">
              <a:xfrm>
                <a:off x="360" y="159"/>
                <a:ext cx="568" cy="501"/>
              </a:xfrm>
              <a:custGeom>
                <a:avLst/>
                <a:gdLst>
                  <a:gd name="T0" fmla="*/ 127 w 167"/>
                  <a:gd name="T1" fmla="*/ 22 h 148"/>
                  <a:gd name="T2" fmla="*/ 74 w 167"/>
                  <a:gd name="T3" fmla="*/ 0 h 148"/>
                  <a:gd name="T4" fmla="*/ 0 w 167"/>
                  <a:gd name="T5" fmla="*/ 74 h 148"/>
                  <a:gd name="T6" fmla="*/ 74 w 167"/>
                  <a:gd name="T7" fmla="*/ 148 h 148"/>
                  <a:gd name="T8" fmla="*/ 143 w 167"/>
                  <a:gd name="T9" fmla="*/ 99 h 148"/>
                  <a:gd name="T10" fmla="*/ 70 w 167"/>
                  <a:gd name="T11" fmla="*/ 79 h 148"/>
                  <a:gd name="T12" fmla="*/ 127 w 167"/>
                  <a:gd name="T13" fmla="*/ 22 h 148"/>
                  <a:gd name="T14" fmla="*/ 147 w 167"/>
                  <a:gd name="T15" fmla="*/ 19 h 148"/>
                  <a:gd name="T16" fmla="*/ 93 w 167"/>
                  <a:gd name="T17" fmla="*/ 73 h 148"/>
                  <a:gd name="T18" fmla="*/ 164 w 167"/>
                  <a:gd name="T19" fmla="*/ 92 h 148"/>
                  <a:gd name="T20" fmla="*/ 167 w 167"/>
                  <a:gd name="T21" fmla="*/ 69 h 148"/>
                  <a:gd name="T22" fmla="*/ 147 w 167"/>
                  <a:gd name="T23" fmla="*/ 19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7" h="148">
                    <a:moveTo>
                      <a:pt x="127" y="22"/>
                    </a:moveTo>
                    <a:cubicBezTo>
                      <a:pt x="113" y="8"/>
                      <a:pt x="95" y="0"/>
                      <a:pt x="74" y="0"/>
                    </a:cubicBezTo>
                    <a:cubicBezTo>
                      <a:pt x="33" y="0"/>
                      <a:pt x="0" y="33"/>
                      <a:pt x="0" y="74"/>
                    </a:cubicBezTo>
                    <a:cubicBezTo>
                      <a:pt x="0" y="115"/>
                      <a:pt x="33" y="148"/>
                      <a:pt x="74" y="148"/>
                    </a:cubicBezTo>
                    <a:cubicBezTo>
                      <a:pt x="106" y="148"/>
                      <a:pt x="133" y="127"/>
                      <a:pt x="143" y="99"/>
                    </a:cubicBezTo>
                    <a:cubicBezTo>
                      <a:pt x="70" y="79"/>
                      <a:pt x="70" y="79"/>
                      <a:pt x="70" y="79"/>
                    </a:cubicBezTo>
                    <a:lnTo>
                      <a:pt x="127" y="22"/>
                    </a:lnTo>
                    <a:close/>
                    <a:moveTo>
                      <a:pt x="147" y="19"/>
                    </a:moveTo>
                    <a:cubicBezTo>
                      <a:pt x="93" y="73"/>
                      <a:pt x="93" y="73"/>
                      <a:pt x="93" y="73"/>
                    </a:cubicBezTo>
                    <a:cubicBezTo>
                      <a:pt x="164" y="92"/>
                      <a:pt x="164" y="92"/>
                      <a:pt x="164" y="92"/>
                    </a:cubicBezTo>
                    <a:cubicBezTo>
                      <a:pt x="166" y="85"/>
                      <a:pt x="167" y="77"/>
                      <a:pt x="167" y="69"/>
                    </a:cubicBezTo>
                    <a:cubicBezTo>
                      <a:pt x="167" y="50"/>
                      <a:pt x="160" y="32"/>
                      <a:pt x="147" y="19"/>
                    </a:cubicBezTo>
                    <a:close/>
                  </a:path>
                </a:pathLst>
              </a:custGeom>
              <a:solidFill>
                <a:schemeClr val="accent3">
                  <a:lumMod val="75000"/>
                </a:schemeClr>
              </a:solidFill>
              <a:ln>
                <a:noFill/>
              </a:ln>
            </p:spPr>
            <p:txBody>
              <a:bodyPr/>
              <a:lstStyle/>
              <a:p>
                <a:pPr fontAlgn="auto">
                  <a:spcBef>
                    <a:spcPts val="0"/>
                  </a:spcBef>
                  <a:spcAft>
                    <a:spcPts val="0"/>
                  </a:spcAft>
                  <a:buFontTx/>
                  <a:buNone/>
                  <a:defRPr/>
                </a:pPr>
                <a:endParaRPr lang="en-US" dirty="0">
                  <a:solidFill>
                    <a:srgbClr val="000000"/>
                  </a:solidFill>
                  <a:latin typeface="宋体" panose="02010600030101010101" pitchFamily="2" charset="-122"/>
                </a:endParaRPr>
              </a:p>
            </p:txBody>
          </p:sp>
        </p:grpSp>
      </p:gr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linds(horizontal)">
                                      <p:cBhvr>
                                        <p:cTn id="22" dur="500"/>
                                        <p:tgtEl>
                                          <p:spTgt spid="3">
                                            <p:txEl>
                                              <p:pRg st="3" end="3"/>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3" presetClass="entr" presetSubtype="1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blinds(horizontal)">
                                      <p:cBhvr>
                                        <p:cTn id="27" dur="500"/>
                                        <p:tgtEl>
                                          <p:spTgt spid="3">
                                            <p:txEl>
                                              <p:pRg st="4" end="4"/>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3" presetClass="entr" presetSubtype="10" fill="hold"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blinds(horizontal)">
                                      <p:cBhvr>
                                        <p:cTn id="32" dur="500"/>
                                        <p:tgtEl>
                                          <p:spTgt spid="3">
                                            <p:txEl>
                                              <p:pRg st="5" end="5"/>
                                            </p:txEl>
                                          </p:spTgt>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3" presetClass="entr" presetSubtype="10" fill="hold"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blinds(horizontal)">
                                      <p:cBhvr>
                                        <p:cTn id="37" dur="500"/>
                                        <p:tgtEl>
                                          <p:spTgt spid="3">
                                            <p:txEl>
                                              <p:pRg st="6" end="6"/>
                                            </p:txEl>
                                          </p:spTgt>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3" presetClass="entr" presetSubtype="10" fill="hold" nodeType="click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Effect transition="in" filter="blinds(horizontal)">
                                      <p:cBhvr>
                                        <p:cTn id="42"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内容占位符 2">
            <a:extLst>
              <a:ext uri="{FF2B5EF4-FFF2-40B4-BE49-F238E27FC236}">
                <a16:creationId xmlns="" xmlns:a16="http://schemas.microsoft.com/office/drawing/2014/main" id="{62DF8C39-A4F8-475B-92BE-04FFF3A55DB1}"/>
              </a:ext>
            </a:extLst>
          </p:cNvPr>
          <p:cNvSpPr txBox="1"/>
          <p:nvPr/>
        </p:nvSpPr>
        <p:spPr bwMode="auto">
          <a:xfrm>
            <a:off x="1285875" y="933609"/>
            <a:ext cx="7050731" cy="626743"/>
          </a:xfrm>
          <a:prstGeom prst="rect">
            <a:avLst/>
          </a:prstGeom>
          <a:solidFill>
            <a:schemeClr val="accent6">
              <a:lumMod val="20000"/>
              <a:lumOff val="80000"/>
            </a:schemeClr>
          </a:solidFill>
          <a:ln>
            <a:noFill/>
          </a:ln>
          <a:effectLst>
            <a:outerShdw blurRad="76200" dir="13500000" sy="23000" kx="1200000" algn="br" rotWithShape="0">
              <a:prstClr val="black">
                <a:alpha val="20000"/>
              </a:prstClr>
            </a:outerShdw>
          </a:effectLst>
          <a:extLst>
            <a:ext uri="{91240B29-F687-4F45-9708-019B960494DF}">
              <a14:hiddenLine xmlns:a14="http://schemas.microsoft.com/office/drawing/2010/main" w="9525">
                <a:solidFill>
                  <a:srgbClr val="000000"/>
                </a:solidFill>
                <a:miter lim="800000"/>
                <a:headEnd/>
                <a:tailEnd/>
              </a14:hiddenLine>
            </a:ext>
          </a:extLst>
        </p:spPr>
        <p:txBody>
          <a:bodyPr/>
          <a:lstStyle>
            <a:defPPr>
              <a:defRPr lang="zh-CN"/>
            </a:defPPr>
            <a:lvl1pPr eaLnBrk="0" hangingPunct="0">
              <a:lnSpc>
                <a:spcPct val="150000"/>
              </a:lnSpc>
              <a:spcBef>
                <a:spcPts val="0"/>
              </a:spcBef>
              <a:spcAft>
                <a:spcPts val="0"/>
              </a:spcAft>
              <a:buFontTx/>
              <a:buNone/>
              <a:defRPr sz="2800" b="1">
                <a:latin typeface="+mn-lt"/>
                <a:ea typeface="楷体" panose="02010609060101010101" pitchFamily="49" charset="-122"/>
                <a:cs typeface="楷体" panose="02010609060101010101" pitchFamily="49" charset="-122"/>
              </a:defRPr>
            </a:lvl1pPr>
          </a:lstStyle>
          <a:p>
            <a:pPr>
              <a:lnSpc>
                <a:spcPct val="130000"/>
              </a:lnSpc>
            </a:pPr>
            <a:r>
              <a:rPr lang="en-US" altLang="zh-CN" sz="2400" noProof="1" smtClean="0">
                <a:solidFill>
                  <a:srgbClr val="FF0000"/>
                </a:solidFill>
                <a:sym typeface="+mn-ea"/>
              </a:rPr>
              <a:t>3. </a:t>
            </a:r>
            <a:r>
              <a:rPr lang="zh-CN" altLang="en-US" sz="2400" noProof="1" smtClean="0">
                <a:sym typeface="+mn-ea"/>
              </a:rPr>
              <a:t>提</a:t>
            </a:r>
            <a:r>
              <a:rPr lang="zh-CN" altLang="en-US" sz="2400" noProof="1">
                <a:sym typeface="+mn-ea"/>
              </a:rPr>
              <a:t>高学生动手操作及解决问题的能力</a:t>
            </a:r>
            <a:r>
              <a:rPr lang="en-US" altLang="zh-CN" sz="2400" noProof="1">
                <a:sym typeface="+mn-ea"/>
              </a:rPr>
              <a:t>.</a:t>
            </a:r>
          </a:p>
        </p:txBody>
      </p:sp>
      <p:sp>
        <p:nvSpPr>
          <p:cNvPr id="33796" name="矩形 11">
            <a:extLst>
              <a:ext uri="{FF2B5EF4-FFF2-40B4-BE49-F238E27FC236}">
                <a16:creationId xmlns="" xmlns:a16="http://schemas.microsoft.com/office/drawing/2014/main" id="{32BBC6F6-7F6D-4813-B759-451CB8584B60}"/>
              </a:ext>
            </a:extLst>
          </p:cNvPr>
          <p:cNvSpPr>
            <a:spLocks noChangeArrowheads="1"/>
          </p:cNvSpPr>
          <p:nvPr/>
        </p:nvSpPr>
        <p:spPr bwMode="auto">
          <a:xfrm>
            <a:off x="571006" y="3582450"/>
            <a:ext cx="7390185" cy="740517"/>
          </a:xfrm>
          <a:prstGeom prst="rect">
            <a:avLst/>
          </a:prstGeom>
          <a:solidFill>
            <a:schemeClr val="accent6">
              <a:lumMod val="20000"/>
              <a:lumOff val="80000"/>
            </a:schemeClr>
          </a:solidFill>
          <a:ln>
            <a:noFill/>
          </a:ln>
          <a:effectLst>
            <a:outerShdw blurRad="76200" dir="13500000" sy="23000" kx="1200000" algn="br" rotWithShape="0">
              <a:prstClr val="black">
                <a:alpha val="20000"/>
              </a:prstClr>
            </a:outerShdw>
          </a:effectLst>
          <a:extLst>
            <a:ext uri="{91240B29-F687-4F45-9708-019B960494DF}">
              <a14:hiddenLine xmlns:a14="http://schemas.microsoft.com/office/drawing/2010/main" w="9525">
                <a:solidFill>
                  <a:srgbClr val="000000"/>
                </a:solidFill>
                <a:miter lim="800000"/>
                <a:headEnd/>
                <a:tailEnd/>
              </a14:hiddenLine>
            </a:ext>
          </a:extLst>
        </p:spPr>
        <p:txBody>
          <a:bodyPr/>
          <a:lstStyle/>
          <a:p>
            <a:pPr eaLnBrk="0" hangingPunct="0">
              <a:lnSpc>
                <a:spcPct val="130000"/>
              </a:lnSpc>
              <a:spcBef>
                <a:spcPts val="0"/>
              </a:spcBef>
              <a:spcAft>
                <a:spcPts val="0"/>
              </a:spcAft>
              <a:buFontTx/>
              <a:buNone/>
            </a:pPr>
            <a:r>
              <a:rPr lang="en-US" altLang="zh-CN" sz="2400" b="1" dirty="0" smtClean="0">
                <a:solidFill>
                  <a:srgbClr val="FF0000"/>
                </a:solidFill>
                <a:latin typeface="+mn-lt"/>
                <a:ea typeface="楷体" panose="02010609060101010101" pitchFamily="49" charset="-122"/>
                <a:cs typeface="楷体" panose="02010609060101010101" pitchFamily="49" charset="-122"/>
              </a:rPr>
              <a:t>1. </a:t>
            </a:r>
            <a:r>
              <a:rPr lang="zh-CN" altLang="en-US" sz="2400" b="1" dirty="0" smtClean="0">
                <a:latin typeface="+mn-lt"/>
                <a:ea typeface="楷体" panose="02010609060101010101" pitchFamily="49" charset="-122"/>
                <a:cs typeface="楷体" panose="02010609060101010101" pitchFamily="49" charset="-122"/>
              </a:rPr>
              <a:t>了</a:t>
            </a:r>
            <a:r>
              <a:rPr lang="zh-CN" altLang="en-US" sz="2400" b="1" dirty="0">
                <a:latin typeface="+mn-lt"/>
                <a:ea typeface="楷体" panose="02010609060101010101" pitchFamily="49" charset="-122"/>
                <a:cs typeface="楷体" panose="02010609060101010101" pitchFamily="49" charset="-122"/>
              </a:rPr>
              <a:t>解三角形的</a:t>
            </a:r>
            <a:r>
              <a:rPr lang="zh-CN" altLang="en-US" sz="2400" b="1" dirty="0">
                <a:solidFill>
                  <a:srgbClr val="FF0000"/>
                </a:solidFill>
                <a:latin typeface="+mn-lt"/>
                <a:ea typeface="楷体" panose="02010609060101010101" pitchFamily="49" charset="-122"/>
                <a:cs typeface="楷体" panose="02010609060101010101" pitchFamily="49" charset="-122"/>
              </a:rPr>
              <a:t>高</a:t>
            </a:r>
            <a:r>
              <a:rPr lang="zh-CN" altLang="en-US" sz="2400" b="1" dirty="0">
                <a:latin typeface="+mn-lt"/>
                <a:ea typeface="楷体" panose="02010609060101010101" pitchFamily="49" charset="-122"/>
                <a:cs typeface="楷体" panose="02010609060101010101" pitchFamily="49" charset="-122"/>
              </a:rPr>
              <a:t>、</a:t>
            </a:r>
            <a:r>
              <a:rPr lang="zh-CN" altLang="en-US" sz="2400" b="1" dirty="0">
                <a:solidFill>
                  <a:srgbClr val="FF0000"/>
                </a:solidFill>
                <a:latin typeface="+mn-lt"/>
                <a:ea typeface="楷体" panose="02010609060101010101" pitchFamily="49" charset="-122"/>
                <a:cs typeface="楷体" panose="02010609060101010101" pitchFamily="49" charset="-122"/>
              </a:rPr>
              <a:t>中线</a:t>
            </a:r>
            <a:r>
              <a:rPr lang="zh-CN" altLang="en-US" sz="2400" b="1" dirty="0">
                <a:latin typeface="+mn-lt"/>
                <a:ea typeface="楷体" panose="02010609060101010101" pitchFamily="49" charset="-122"/>
                <a:cs typeface="楷体" panose="02010609060101010101" pitchFamily="49" charset="-122"/>
              </a:rPr>
              <a:t>、</a:t>
            </a:r>
            <a:r>
              <a:rPr lang="zh-CN" altLang="en-US" sz="2400" b="1" dirty="0">
                <a:solidFill>
                  <a:srgbClr val="FF0000"/>
                </a:solidFill>
                <a:latin typeface="+mn-lt"/>
                <a:ea typeface="楷体" panose="02010609060101010101" pitchFamily="49" charset="-122"/>
                <a:cs typeface="楷体" panose="02010609060101010101" pitchFamily="49" charset="-122"/>
              </a:rPr>
              <a:t>角平分线</a:t>
            </a:r>
            <a:r>
              <a:rPr lang="zh-CN" altLang="en-US" sz="2400" b="1" dirty="0">
                <a:latin typeface="+mn-lt"/>
                <a:ea typeface="楷体" panose="02010609060101010101" pitchFamily="49" charset="-122"/>
                <a:cs typeface="楷体" panose="02010609060101010101" pitchFamily="49" charset="-122"/>
              </a:rPr>
              <a:t>等有关概念</a:t>
            </a:r>
            <a:r>
              <a:rPr lang="en-US" altLang="zh-CN" sz="2400" b="1" dirty="0" smtClean="0">
                <a:latin typeface="+mn-lt"/>
                <a:ea typeface="楷体" panose="02010609060101010101" pitchFamily="49" charset="-122"/>
                <a:cs typeface="楷体" panose="02010609060101010101" pitchFamily="49" charset="-122"/>
              </a:rPr>
              <a:t>.</a:t>
            </a:r>
            <a:endParaRPr lang="zh-CN" altLang="en-US" sz="2400" b="1" dirty="0">
              <a:latin typeface="+mn-lt"/>
              <a:ea typeface="楷体" panose="02010609060101010101" pitchFamily="49" charset="-122"/>
              <a:cs typeface="楷体" panose="02010609060101010101" pitchFamily="49" charset="-122"/>
            </a:endParaRPr>
          </a:p>
        </p:txBody>
      </p:sp>
      <p:sp>
        <p:nvSpPr>
          <p:cNvPr id="33797" name="矩形 2">
            <a:extLst>
              <a:ext uri="{FF2B5EF4-FFF2-40B4-BE49-F238E27FC236}">
                <a16:creationId xmlns="" xmlns:a16="http://schemas.microsoft.com/office/drawing/2014/main" id="{23B592DA-8A34-4CFE-9B4E-0E051CDC4178}"/>
              </a:ext>
            </a:extLst>
          </p:cNvPr>
          <p:cNvSpPr>
            <a:spLocks noChangeArrowheads="1"/>
          </p:cNvSpPr>
          <p:nvPr/>
        </p:nvSpPr>
        <p:spPr bwMode="auto">
          <a:xfrm>
            <a:off x="783516" y="1834720"/>
            <a:ext cx="7292152" cy="1512487"/>
          </a:xfrm>
          <a:prstGeom prst="rect">
            <a:avLst/>
          </a:prstGeom>
          <a:solidFill>
            <a:schemeClr val="accent6">
              <a:lumMod val="20000"/>
              <a:lumOff val="80000"/>
            </a:schemeClr>
          </a:solidFill>
          <a:ln>
            <a:noFill/>
          </a:ln>
          <a:effectLst>
            <a:outerShdw blurRad="76200" dir="13500000" sy="23000" kx="1200000" algn="br" rotWithShape="0">
              <a:prstClr val="black">
                <a:alpha val="20000"/>
              </a:prstClr>
            </a:outerShdw>
          </a:effectLst>
          <a:extLst>
            <a:ext uri="{91240B29-F687-4F45-9708-019B960494DF}">
              <a14:hiddenLine xmlns:a14="http://schemas.microsoft.com/office/drawing/2010/main" w="9525">
                <a:solidFill>
                  <a:srgbClr val="000000"/>
                </a:solidFill>
                <a:miter lim="800000"/>
                <a:headEnd/>
                <a:tailEnd/>
              </a14:hiddenLine>
            </a:ext>
          </a:extLst>
        </p:spPr>
        <p:txBody>
          <a:bodyPr/>
          <a:lstStyle/>
          <a:p>
            <a:pPr eaLnBrk="0" hangingPunct="0">
              <a:lnSpc>
                <a:spcPct val="130000"/>
              </a:lnSpc>
              <a:spcBef>
                <a:spcPts val="0"/>
              </a:spcBef>
              <a:spcAft>
                <a:spcPts val="0"/>
              </a:spcAft>
              <a:buFontTx/>
              <a:buNone/>
            </a:pPr>
            <a:r>
              <a:rPr lang="en-US" altLang="zh-CN" sz="2400" b="1" dirty="0" smtClean="0">
                <a:solidFill>
                  <a:srgbClr val="FF0000"/>
                </a:solidFill>
                <a:latin typeface="+mn-lt"/>
                <a:ea typeface="楷体" panose="02010609060101010101" pitchFamily="49" charset="-122"/>
                <a:cs typeface="楷体" panose="02010609060101010101" pitchFamily="49" charset="-122"/>
              </a:rPr>
              <a:t>2. </a:t>
            </a:r>
            <a:r>
              <a:rPr lang="zh-CN" altLang="en-US" sz="2400" b="1" dirty="0" smtClean="0">
                <a:latin typeface="+mn-lt"/>
                <a:ea typeface="楷体" panose="02010609060101010101" pitchFamily="49" charset="-122"/>
                <a:cs typeface="楷体" panose="02010609060101010101" pitchFamily="49" charset="-122"/>
                <a:sym typeface="微软雅黑" panose="020B0503020204020204" pitchFamily="34" charset="-122"/>
              </a:rPr>
              <a:t>掌</a:t>
            </a:r>
            <a:r>
              <a:rPr lang="zh-CN" altLang="en-US" sz="2400" b="1" dirty="0">
                <a:latin typeface="+mn-lt"/>
                <a:ea typeface="楷体" panose="02010609060101010101" pitchFamily="49" charset="-122"/>
                <a:cs typeface="楷体" panose="02010609060101010101" pitchFamily="49" charset="-122"/>
                <a:sym typeface="微软雅黑" panose="020B0503020204020204" pitchFamily="34" charset="-122"/>
              </a:rPr>
              <a:t>握任意三角形的高、中线、角平分线的画</a:t>
            </a:r>
            <a:r>
              <a:rPr lang="zh-CN" altLang="en-US" sz="2400" b="1" dirty="0" smtClean="0">
                <a:latin typeface="+mn-lt"/>
                <a:ea typeface="楷体" panose="02010609060101010101" pitchFamily="49" charset="-122"/>
                <a:cs typeface="楷体" panose="02010609060101010101" pitchFamily="49" charset="-122"/>
                <a:sym typeface="微软雅黑" panose="020B0503020204020204" pitchFamily="34" charset="-122"/>
              </a:rPr>
              <a:t>法，通</a:t>
            </a:r>
            <a:r>
              <a:rPr lang="zh-CN" altLang="en-US" sz="2400" b="1" dirty="0">
                <a:latin typeface="+mn-lt"/>
                <a:ea typeface="楷体" panose="02010609060101010101" pitchFamily="49" charset="-122"/>
                <a:cs typeface="楷体" panose="02010609060101010101" pitchFamily="49" charset="-122"/>
                <a:sym typeface="微软雅黑" panose="020B0503020204020204" pitchFamily="34" charset="-122"/>
              </a:rPr>
              <a:t>过观察认识到三角形的三条高、三条中线、三条角平分线分别</a:t>
            </a:r>
            <a:r>
              <a:rPr lang="zh-CN" altLang="en-US" sz="2400" b="1" dirty="0">
                <a:solidFill>
                  <a:srgbClr val="FF0000"/>
                </a:solidFill>
                <a:latin typeface="+mn-lt"/>
                <a:ea typeface="楷体" panose="02010609060101010101" pitchFamily="49" charset="-122"/>
                <a:cs typeface="楷体" panose="02010609060101010101" pitchFamily="49" charset="-122"/>
                <a:sym typeface="微软雅黑" panose="020B0503020204020204" pitchFamily="34" charset="-122"/>
              </a:rPr>
              <a:t>交于一点</a:t>
            </a:r>
            <a:r>
              <a:rPr lang="en-US" altLang="zh-CN" sz="2400" b="1" dirty="0">
                <a:latin typeface="+mn-lt"/>
                <a:ea typeface="楷体" panose="02010609060101010101" pitchFamily="49" charset="-122"/>
                <a:cs typeface="楷体" panose="02010609060101010101" pitchFamily="49" charset="-122"/>
                <a:sym typeface="微软雅黑" panose="020B0503020204020204" pitchFamily="34" charset="-122"/>
              </a:rPr>
              <a:t>.</a:t>
            </a:r>
          </a:p>
        </p:txBody>
      </p:sp>
      <p:grpSp>
        <p:nvGrpSpPr>
          <p:cNvPr id="12" name="组合 11"/>
          <p:cNvGrpSpPr/>
          <p:nvPr/>
        </p:nvGrpSpPr>
        <p:grpSpPr>
          <a:xfrm>
            <a:off x="666782" y="485287"/>
            <a:ext cx="8001436" cy="3907037"/>
            <a:chOff x="-38068" y="275737"/>
            <a:chExt cx="8001436" cy="3907037"/>
          </a:xfrm>
        </p:grpSpPr>
        <p:grpSp>
          <p:nvGrpSpPr>
            <p:cNvPr id="13" name="组合 14"/>
            <p:cNvGrpSpPr/>
            <p:nvPr/>
          </p:nvGrpSpPr>
          <p:grpSpPr>
            <a:xfrm>
              <a:off x="-38068" y="426630"/>
              <a:ext cx="8001081" cy="3745511"/>
              <a:chOff x="224" y="-314"/>
              <a:chExt cx="14216" cy="7761"/>
            </a:xfrm>
          </p:grpSpPr>
          <p:sp>
            <p:nvSpPr>
              <p:cNvPr id="19" name="直接箭头连接符 18"/>
              <p:cNvSpPr/>
              <p:nvPr/>
            </p:nvSpPr>
            <p:spPr>
              <a:xfrm flipV="1">
                <a:off x="224" y="7447"/>
                <a:ext cx="13041" cy="0"/>
              </a:xfrm>
              <a:prstGeom prst="straightConnector1">
                <a:avLst/>
              </a:prstGeom>
              <a:ln w="50800">
                <a:solidFill>
                  <a:schemeClr val="tx2"/>
                </a:solidFill>
                <a:headEnd type="none" w="med" len="med"/>
                <a:tailEnd type="none" w="med" len="med"/>
              </a:ln>
            </p:spPr>
            <p:style>
              <a:lnRef idx="1">
                <a:schemeClr val="accent1"/>
              </a:lnRef>
              <a:fillRef idx="0">
                <a:schemeClr val="accent1"/>
              </a:fillRef>
              <a:effectRef idx="0">
                <a:schemeClr val="accent1"/>
              </a:effectRef>
              <a:fontRef idx="minor">
                <a:schemeClr val="tx1"/>
              </a:fontRef>
            </p:style>
          </p:sp>
          <p:sp>
            <p:nvSpPr>
              <p:cNvPr id="20" name="肘形连接符 19"/>
              <p:cNvSpPr/>
              <p:nvPr/>
            </p:nvSpPr>
            <p:spPr>
              <a:xfrm rot="5400000" flipH="1" flipV="1">
                <a:off x="11208" y="2298"/>
                <a:ext cx="5843" cy="620"/>
              </a:xfrm>
              <a:prstGeom prst="bentConnector3">
                <a:avLst>
                  <a:gd name="adj1" fmla="val 56129"/>
                </a:avLst>
              </a:prstGeom>
              <a:ln w="57150">
                <a:solidFill>
                  <a:srgbClr val="1F497D"/>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sp>
        </p:grpSp>
        <p:cxnSp>
          <p:nvCxnSpPr>
            <p:cNvPr id="14" name="直接连接符 13"/>
            <p:cNvCxnSpPr/>
            <p:nvPr/>
          </p:nvCxnSpPr>
          <p:spPr bwMode="auto">
            <a:xfrm flipH="1" flipV="1">
              <a:off x="7301693" y="3246714"/>
              <a:ext cx="35" cy="936060"/>
            </a:xfrm>
            <a:prstGeom prst="line">
              <a:avLst/>
            </a:prstGeom>
            <a:ln w="57150">
              <a:solidFill>
                <a:srgbClr val="1F497D"/>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bwMode="auto">
            <a:xfrm>
              <a:off x="7273119" y="3246714"/>
              <a:ext cx="360000" cy="0"/>
            </a:xfrm>
            <a:prstGeom prst="line">
              <a:avLst/>
            </a:prstGeom>
            <a:ln w="57150">
              <a:solidFill>
                <a:srgbClr val="1F497D"/>
              </a:solidFill>
            </a:ln>
          </p:spPr>
          <p:style>
            <a:lnRef idx="1">
              <a:schemeClr val="accent1"/>
            </a:lnRef>
            <a:fillRef idx="0">
              <a:schemeClr val="accent1"/>
            </a:fillRef>
            <a:effectRef idx="0">
              <a:schemeClr val="accent1"/>
            </a:effectRef>
            <a:fontRef idx="minor">
              <a:schemeClr val="tx1"/>
            </a:fontRef>
          </p:style>
        </p:cxnSp>
        <p:cxnSp>
          <p:nvCxnSpPr>
            <p:cNvPr id="18" name="直接箭头连接符 17"/>
            <p:cNvCxnSpPr/>
            <p:nvPr/>
          </p:nvCxnSpPr>
          <p:spPr>
            <a:xfrm flipV="1">
              <a:off x="7963368" y="275737"/>
              <a:ext cx="0" cy="1010137"/>
            </a:xfrm>
            <a:prstGeom prst="straightConnector1">
              <a:avLst/>
            </a:prstGeom>
            <a:ln w="57150">
              <a:solidFill>
                <a:srgbClr val="1F497D"/>
              </a:solidFill>
              <a:tailEnd type="arrow"/>
            </a:ln>
          </p:spPr>
          <p:style>
            <a:lnRef idx="1">
              <a:schemeClr val="accent1"/>
            </a:lnRef>
            <a:fillRef idx="0">
              <a:schemeClr val="accent1"/>
            </a:fillRef>
            <a:effectRef idx="0">
              <a:schemeClr val="accent1"/>
            </a:effectRef>
            <a:fontRef idx="minor">
              <a:schemeClr val="tx1"/>
            </a:fontRef>
          </p:style>
        </p:cxnSp>
      </p:grpSp>
      <p:grpSp>
        <p:nvGrpSpPr>
          <p:cNvPr id="21" name="组合 20"/>
          <p:cNvGrpSpPr/>
          <p:nvPr/>
        </p:nvGrpSpPr>
        <p:grpSpPr>
          <a:xfrm>
            <a:off x="1588" y="-41946"/>
            <a:ext cx="2006600" cy="477838"/>
            <a:chOff x="1588" y="-41946"/>
            <a:chExt cx="2006600" cy="477838"/>
          </a:xfrm>
        </p:grpSpPr>
        <p:cxnSp>
          <p:nvCxnSpPr>
            <p:cNvPr id="22" name="直线连接符 14">
              <a:extLst>
                <a:ext uri="{FF2B5EF4-FFF2-40B4-BE49-F238E27FC236}">
                  <a16:creationId xmlns="" xmlns:a16="http://schemas.microsoft.com/office/drawing/2014/main" id="{599294C0-6F4D-430B-A72F-29AB58922488}"/>
                </a:ext>
              </a:extLst>
            </p:cNvPr>
            <p:cNvCxnSpPr/>
            <p:nvPr/>
          </p:nvCxnSpPr>
          <p:spPr>
            <a:xfrm>
              <a:off x="1588" y="421605"/>
              <a:ext cx="2006600" cy="0"/>
            </a:xfrm>
            <a:prstGeom prst="line">
              <a:avLst/>
            </a:prstGeom>
            <a:ln>
              <a:solidFill>
                <a:srgbClr val="00B050"/>
              </a:solidFill>
            </a:ln>
          </p:spPr>
          <p:style>
            <a:lnRef idx="2">
              <a:schemeClr val="accent1"/>
            </a:lnRef>
            <a:fillRef idx="0">
              <a:schemeClr val="accent1"/>
            </a:fillRef>
            <a:effectRef idx="1">
              <a:schemeClr val="accent1"/>
            </a:effectRef>
            <a:fontRef idx="minor">
              <a:schemeClr val="tx1"/>
            </a:fontRef>
          </p:style>
        </p:cxnSp>
        <p:sp>
          <p:nvSpPr>
            <p:cNvPr id="23" name="文本框 18">
              <a:extLst>
                <a:ext uri="{FF2B5EF4-FFF2-40B4-BE49-F238E27FC236}">
                  <a16:creationId xmlns="" xmlns:a16="http://schemas.microsoft.com/office/drawing/2014/main" id="{5C6DE3E7-6031-42D8-9ACE-D9BDEE1E6BD7}"/>
                </a:ext>
              </a:extLst>
            </p:cNvPr>
            <p:cNvSpPr txBox="1">
              <a:spLocks noChangeArrowheads="1"/>
            </p:cNvSpPr>
            <p:nvPr/>
          </p:nvSpPr>
          <p:spPr bwMode="auto">
            <a:xfrm>
              <a:off x="471305" y="-41946"/>
              <a:ext cx="1466850" cy="477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r>
                <a:rPr lang="zh-CN" altLang="en-US" sz="2500" b="1" dirty="0">
                  <a:latin typeface="宋体" panose="02010600030101010101" pitchFamily="2" charset="-122"/>
                  <a:cs typeface="Yuanti SC"/>
                </a:rPr>
                <a:t>素养目标</a:t>
              </a:r>
            </a:p>
          </p:txBody>
        </p:sp>
        <p:sp>
          <p:nvSpPr>
            <p:cNvPr id="24" name="Freeform 74">
              <a:extLst>
                <a:ext uri="{FF2B5EF4-FFF2-40B4-BE49-F238E27FC236}">
                  <a16:creationId xmlns="" xmlns:a16="http://schemas.microsoft.com/office/drawing/2014/main" id="{5EE5D4D2-510C-4F4B-A41A-D68C6DFFA075}"/>
                </a:ext>
              </a:extLst>
            </p:cNvPr>
            <p:cNvSpPr>
              <a:spLocks noChangeAspect="1" noEditPoints="1"/>
            </p:cNvSpPr>
            <p:nvPr/>
          </p:nvSpPr>
          <p:spPr bwMode="auto">
            <a:xfrm>
              <a:off x="89427" y="58068"/>
              <a:ext cx="360362" cy="319087"/>
            </a:xfrm>
            <a:custGeom>
              <a:avLst/>
              <a:gdLst>
                <a:gd name="T0" fmla="*/ 127 w 167"/>
                <a:gd name="T1" fmla="*/ 22 h 148"/>
                <a:gd name="T2" fmla="*/ 74 w 167"/>
                <a:gd name="T3" fmla="*/ 0 h 148"/>
                <a:gd name="T4" fmla="*/ 0 w 167"/>
                <a:gd name="T5" fmla="*/ 74 h 148"/>
                <a:gd name="T6" fmla="*/ 74 w 167"/>
                <a:gd name="T7" fmla="*/ 148 h 148"/>
                <a:gd name="T8" fmla="*/ 143 w 167"/>
                <a:gd name="T9" fmla="*/ 99 h 148"/>
                <a:gd name="T10" fmla="*/ 70 w 167"/>
                <a:gd name="T11" fmla="*/ 79 h 148"/>
                <a:gd name="T12" fmla="*/ 127 w 167"/>
                <a:gd name="T13" fmla="*/ 22 h 148"/>
                <a:gd name="T14" fmla="*/ 147 w 167"/>
                <a:gd name="T15" fmla="*/ 19 h 148"/>
                <a:gd name="T16" fmla="*/ 93 w 167"/>
                <a:gd name="T17" fmla="*/ 73 h 148"/>
                <a:gd name="T18" fmla="*/ 164 w 167"/>
                <a:gd name="T19" fmla="*/ 92 h 148"/>
                <a:gd name="T20" fmla="*/ 167 w 167"/>
                <a:gd name="T21" fmla="*/ 69 h 148"/>
                <a:gd name="T22" fmla="*/ 147 w 167"/>
                <a:gd name="T23" fmla="*/ 19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7" h="148">
                  <a:moveTo>
                    <a:pt x="127" y="22"/>
                  </a:moveTo>
                  <a:cubicBezTo>
                    <a:pt x="113" y="8"/>
                    <a:pt x="95" y="0"/>
                    <a:pt x="74" y="0"/>
                  </a:cubicBezTo>
                  <a:cubicBezTo>
                    <a:pt x="33" y="0"/>
                    <a:pt x="0" y="33"/>
                    <a:pt x="0" y="74"/>
                  </a:cubicBezTo>
                  <a:cubicBezTo>
                    <a:pt x="0" y="115"/>
                    <a:pt x="33" y="148"/>
                    <a:pt x="74" y="148"/>
                  </a:cubicBezTo>
                  <a:cubicBezTo>
                    <a:pt x="106" y="148"/>
                    <a:pt x="133" y="127"/>
                    <a:pt x="143" y="99"/>
                  </a:cubicBezTo>
                  <a:cubicBezTo>
                    <a:pt x="70" y="79"/>
                    <a:pt x="70" y="79"/>
                    <a:pt x="70" y="79"/>
                  </a:cubicBezTo>
                  <a:lnTo>
                    <a:pt x="127" y="22"/>
                  </a:lnTo>
                  <a:close/>
                  <a:moveTo>
                    <a:pt x="147" y="19"/>
                  </a:moveTo>
                  <a:cubicBezTo>
                    <a:pt x="93" y="73"/>
                    <a:pt x="93" y="73"/>
                    <a:pt x="93" y="73"/>
                  </a:cubicBezTo>
                  <a:cubicBezTo>
                    <a:pt x="164" y="92"/>
                    <a:pt x="164" y="92"/>
                    <a:pt x="164" y="92"/>
                  </a:cubicBezTo>
                  <a:cubicBezTo>
                    <a:pt x="166" y="85"/>
                    <a:pt x="167" y="77"/>
                    <a:pt x="167" y="69"/>
                  </a:cubicBezTo>
                  <a:cubicBezTo>
                    <a:pt x="167" y="50"/>
                    <a:pt x="160" y="32"/>
                    <a:pt x="147" y="19"/>
                  </a:cubicBezTo>
                  <a:close/>
                </a:path>
              </a:pathLst>
            </a:custGeom>
            <a:solidFill>
              <a:schemeClr val="accent3">
                <a:lumMod val="75000"/>
              </a:schemeClr>
            </a:solidFill>
            <a:ln>
              <a:noFill/>
            </a:ln>
          </p:spPr>
          <p:txBody>
            <a:bodyPr/>
            <a:lstStyle/>
            <a:p>
              <a:pPr fontAlgn="auto">
                <a:spcBef>
                  <a:spcPts val="0"/>
                </a:spcBef>
                <a:spcAft>
                  <a:spcPts val="0"/>
                </a:spcAft>
                <a:buFontTx/>
                <a:buNone/>
                <a:defRPr/>
              </a:pPr>
              <a:endParaRPr lang="en-US" dirty="0">
                <a:solidFill>
                  <a:srgbClr val="000000"/>
                </a:solidFill>
                <a:latin typeface="宋体" panose="02010600030101010101" pitchFamily="2" charset="-122"/>
              </a:endParaRPr>
            </a:p>
          </p:txBody>
        </p:sp>
      </p:gr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8" presetClass="entr" presetSubtype="3"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strips(upRight)">
                                      <p:cBhvr>
                                        <p:cTn id="7" dur="500"/>
                                        <p:tgtEl>
                                          <p:spTgt spid="12"/>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33796"/>
                                        </p:tgtEl>
                                        <p:attrNameLst>
                                          <p:attrName>style.visibility</p:attrName>
                                        </p:attrNameLst>
                                      </p:cBhvr>
                                      <p:to>
                                        <p:strVal val="visible"/>
                                      </p:to>
                                    </p:set>
                                    <p:anim calcmode="lin" valueType="num">
                                      <p:cBhvr>
                                        <p:cTn id="11" dur="500" fill="hold"/>
                                        <p:tgtEl>
                                          <p:spTgt spid="33796"/>
                                        </p:tgtEl>
                                        <p:attrNameLst>
                                          <p:attrName>ppt_x</p:attrName>
                                        </p:attrNameLst>
                                      </p:cBhvr>
                                      <p:tavLst>
                                        <p:tav tm="0">
                                          <p:val>
                                            <p:strVal val="#ppt_x"/>
                                          </p:val>
                                        </p:tav>
                                        <p:tav tm="100000">
                                          <p:val>
                                            <p:strVal val="#ppt_x"/>
                                          </p:val>
                                        </p:tav>
                                      </p:tavLst>
                                    </p:anim>
                                    <p:anim calcmode="lin" valueType="num">
                                      <p:cBhvr>
                                        <p:cTn id="12" dur="500" fill="hold"/>
                                        <p:tgtEl>
                                          <p:spTgt spid="33796"/>
                                        </p:tgtEl>
                                        <p:attrNameLst>
                                          <p:attrName>ppt_y</p:attrName>
                                        </p:attrNameLst>
                                      </p:cBhvr>
                                      <p:tavLst>
                                        <p:tav tm="0">
                                          <p:val>
                                            <p:strVal val="1+#ppt_h/2"/>
                                          </p:val>
                                        </p:tav>
                                        <p:tav tm="100000">
                                          <p:val>
                                            <p:strVal val="#ppt_y"/>
                                          </p:val>
                                        </p:tav>
                                      </p:tavLst>
                                    </p:anim>
                                  </p:childTnLst>
                                </p:cTn>
                              </p:par>
                            </p:childTnLst>
                          </p:cTn>
                        </p:par>
                      </p:childTnLst>
                    </p:cTn>
                  </p:par>
                  <p:par>
                    <p:cTn id="13" fill="hold" nodeType="clickPar">
                      <p:stCondLst>
                        <p:cond delay="indefinite"/>
                      </p:stCondLst>
                      <p:childTnLst>
                        <p:par>
                          <p:cTn id="14" fill="hold" nodeType="withGroup">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33797"/>
                                        </p:tgtEl>
                                        <p:attrNameLst>
                                          <p:attrName>style.visibility</p:attrName>
                                        </p:attrNameLst>
                                      </p:cBhvr>
                                      <p:to>
                                        <p:strVal val="visible"/>
                                      </p:to>
                                    </p:set>
                                    <p:animEffect transition="in" filter="fade">
                                      <p:cBhvr>
                                        <p:cTn id="17" dur="500"/>
                                        <p:tgtEl>
                                          <p:spTgt spid="33797"/>
                                        </p:tgtEl>
                                      </p:cBhvr>
                                    </p:animEffect>
                                    <p:anim calcmode="lin" valueType="num">
                                      <p:cBhvr>
                                        <p:cTn id="18" dur="500" fill="hold"/>
                                        <p:tgtEl>
                                          <p:spTgt spid="33797"/>
                                        </p:tgtEl>
                                        <p:attrNameLst>
                                          <p:attrName>ppt_x</p:attrName>
                                        </p:attrNameLst>
                                      </p:cBhvr>
                                      <p:tavLst>
                                        <p:tav tm="0">
                                          <p:val>
                                            <p:strVal val="#ppt_x"/>
                                          </p:val>
                                        </p:tav>
                                        <p:tav tm="100000">
                                          <p:val>
                                            <p:strVal val="#ppt_x"/>
                                          </p:val>
                                        </p:tav>
                                      </p:tavLst>
                                    </p:anim>
                                    <p:anim calcmode="lin" valueType="num">
                                      <p:cBhvr>
                                        <p:cTn id="19" dur="500" fill="hold"/>
                                        <p:tgtEl>
                                          <p:spTgt spid="33797"/>
                                        </p:tgtEl>
                                        <p:attrNameLst>
                                          <p:attrName>ppt_y</p:attrName>
                                        </p:attrNameLst>
                                      </p:cBhvr>
                                      <p:tavLst>
                                        <p:tav tm="0">
                                          <p:val>
                                            <p:strVal val="#ppt_y+.1"/>
                                          </p:val>
                                        </p:tav>
                                        <p:tav tm="100000">
                                          <p:val>
                                            <p:strVal val="#ppt_y"/>
                                          </p:val>
                                        </p:tav>
                                      </p:tavLst>
                                    </p:anim>
                                  </p:childTnLst>
                                </p:cTn>
                              </p:par>
                            </p:childTnLst>
                          </p:cTn>
                        </p:par>
                      </p:childTnLst>
                    </p:cTn>
                  </p:par>
                  <p:par>
                    <p:cTn id="20" fill="hold" nodeType="clickPar">
                      <p:stCondLst>
                        <p:cond delay="indefinite"/>
                      </p:stCondLst>
                      <p:childTnLst>
                        <p:par>
                          <p:cTn id="21" fill="hold" nodeType="withGroup">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27"/>
                                        </p:tgtEl>
                                        <p:attrNameLst>
                                          <p:attrName>style.visibility</p:attrName>
                                        </p:attrNameLst>
                                      </p:cBhvr>
                                      <p:to>
                                        <p:strVal val="visible"/>
                                      </p:to>
                                    </p:set>
                                    <p:anim calcmode="lin" valueType="num">
                                      <p:cBhvr>
                                        <p:cTn id="24" dur="500" fill="hold"/>
                                        <p:tgtEl>
                                          <p:spTgt spid="27"/>
                                        </p:tgtEl>
                                        <p:attrNameLst>
                                          <p:attrName>ppt_x</p:attrName>
                                        </p:attrNameLst>
                                      </p:cBhvr>
                                      <p:tavLst>
                                        <p:tav tm="0">
                                          <p:val>
                                            <p:strVal val="#ppt_x"/>
                                          </p:val>
                                        </p:tav>
                                        <p:tav tm="100000">
                                          <p:val>
                                            <p:strVal val="#ppt_x"/>
                                          </p:val>
                                        </p:tav>
                                      </p:tavLst>
                                    </p:anim>
                                    <p:anim calcmode="lin" valueType="num">
                                      <p:cBhvr>
                                        <p:cTn id="25"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bldLvl="0" animBg="1"/>
      <p:bldP spid="33796" grpId="0" animBg="1"/>
      <p:bldP spid="33797"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Text Box 3" descr="底色1">
            <a:extLst>
              <a:ext uri="{FF2B5EF4-FFF2-40B4-BE49-F238E27FC236}">
                <a16:creationId xmlns="" xmlns:a16="http://schemas.microsoft.com/office/drawing/2014/main" id="{5997C3A0-3CFD-42E4-B77E-3E0B41271B7C}"/>
              </a:ext>
            </a:extLst>
          </p:cNvPr>
          <p:cNvSpPr txBox="1">
            <a:spLocks noChangeArrowheads="1"/>
          </p:cNvSpPr>
          <p:nvPr/>
        </p:nvSpPr>
        <p:spPr bwMode="auto">
          <a:xfrm>
            <a:off x="579885" y="996704"/>
            <a:ext cx="8318582"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0" hangingPunct="0">
              <a:lnSpc>
                <a:spcPct val="150000"/>
              </a:lnSpc>
              <a:spcBef>
                <a:spcPct val="50000"/>
              </a:spcBef>
            </a:pPr>
            <a:r>
              <a:rPr lang="zh-CN" altLang="en-US" sz="2400" b="1" dirty="0" smtClean="0">
                <a:latin typeface="+mn-lt"/>
                <a:ea typeface="楷体" panose="02010609060101010101" pitchFamily="49" charset="-122"/>
              </a:rPr>
              <a:t>        如图，在</a:t>
            </a:r>
            <a:r>
              <a:rPr lang="zh-CN" altLang="en-US" sz="2400" b="1" dirty="0">
                <a:latin typeface="+mn-lt"/>
                <a:ea typeface="楷体" panose="02010609060101010101" pitchFamily="49" charset="-122"/>
              </a:rPr>
              <a:t>△</a:t>
            </a:r>
            <a:r>
              <a:rPr lang="en-US" altLang="zh-CN" sz="2400" b="1" i="1" dirty="0">
                <a:latin typeface="+mn-lt"/>
                <a:ea typeface="楷体" panose="02010609060101010101" pitchFamily="49" charset="-122"/>
              </a:rPr>
              <a:t>ABC</a:t>
            </a:r>
            <a:r>
              <a:rPr lang="zh-CN" altLang="en-US" sz="2400" b="1" dirty="0" smtClean="0">
                <a:latin typeface="+mn-lt"/>
                <a:ea typeface="楷体" panose="02010609060101010101" pitchFamily="49" charset="-122"/>
              </a:rPr>
              <a:t>中，</a:t>
            </a:r>
            <a:r>
              <a:rPr lang="en-US" altLang="zh-CN" sz="2400" b="1" i="1" dirty="0" smtClean="0">
                <a:latin typeface="+mn-lt"/>
                <a:ea typeface="楷体" panose="02010609060101010101" pitchFamily="49" charset="-122"/>
              </a:rPr>
              <a:t>AD</a:t>
            </a:r>
            <a:r>
              <a:rPr lang="zh-CN" altLang="en-US" sz="2400" b="1" dirty="0">
                <a:latin typeface="+mn-lt"/>
                <a:ea typeface="楷体" panose="02010609060101010101" pitchFamily="49" charset="-122"/>
              </a:rPr>
              <a:t>是△</a:t>
            </a:r>
            <a:r>
              <a:rPr lang="en-US" altLang="zh-CN" sz="2400" b="1" i="1" dirty="0">
                <a:latin typeface="+mn-lt"/>
                <a:ea typeface="楷体" panose="02010609060101010101" pitchFamily="49" charset="-122"/>
              </a:rPr>
              <a:t>ABC</a:t>
            </a:r>
            <a:r>
              <a:rPr lang="zh-CN" altLang="en-US" sz="2400" b="1" dirty="0">
                <a:latin typeface="+mn-lt"/>
                <a:ea typeface="楷体" panose="02010609060101010101" pitchFamily="49" charset="-122"/>
              </a:rPr>
              <a:t>的</a:t>
            </a:r>
            <a:r>
              <a:rPr lang="zh-CN" altLang="en-US" sz="2400" b="1" dirty="0" smtClean="0">
                <a:latin typeface="+mn-lt"/>
                <a:ea typeface="楷体" panose="02010609060101010101" pitchFamily="49" charset="-122"/>
              </a:rPr>
              <a:t>高，</a:t>
            </a:r>
            <a:r>
              <a:rPr lang="en-US" altLang="zh-CN" sz="2400" b="1" i="1" dirty="0" smtClean="0">
                <a:latin typeface="+mn-lt"/>
                <a:ea typeface="楷体" panose="02010609060101010101" pitchFamily="49" charset="-122"/>
              </a:rPr>
              <a:t>AE</a:t>
            </a:r>
            <a:r>
              <a:rPr lang="zh-CN" altLang="en-US" sz="2400" b="1" dirty="0">
                <a:latin typeface="+mn-lt"/>
                <a:ea typeface="楷体" panose="02010609060101010101" pitchFamily="49" charset="-122"/>
              </a:rPr>
              <a:t>是  △</a:t>
            </a:r>
            <a:r>
              <a:rPr lang="en-US" altLang="zh-CN" sz="2400" b="1" i="1" dirty="0">
                <a:latin typeface="+mn-lt"/>
                <a:ea typeface="楷体" panose="02010609060101010101" pitchFamily="49" charset="-122"/>
              </a:rPr>
              <a:t>ABC</a:t>
            </a:r>
            <a:r>
              <a:rPr lang="zh-CN" altLang="en-US" sz="2400" b="1" dirty="0">
                <a:latin typeface="+mn-lt"/>
                <a:ea typeface="楷体" panose="02010609060101010101" pitchFamily="49" charset="-122"/>
              </a:rPr>
              <a:t>的角平分</a:t>
            </a:r>
            <a:r>
              <a:rPr lang="zh-CN" altLang="en-US" sz="2400" b="1" dirty="0" smtClean="0">
                <a:latin typeface="+mn-lt"/>
                <a:ea typeface="楷体" panose="02010609060101010101" pitchFamily="49" charset="-122"/>
              </a:rPr>
              <a:t>线，已</a:t>
            </a:r>
            <a:r>
              <a:rPr lang="zh-CN" altLang="en-US" sz="2400" b="1" dirty="0">
                <a:latin typeface="+mn-lt"/>
                <a:ea typeface="楷体" panose="02010609060101010101" pitchFamily="49" charset="-122"/>
              </a:rPr>
              <a:t>知∠</a:t>
            </a:r>
            <a:r>
              <a:rPr lang="en-US" altLang="zh-CN" sz="2400" b="1" i="1" dirty="0">
                <a:latin typeface="+mn-lt"/>
                <a:ea typeface="楷体" panose="02010609060101010101" pitchFamily="49" charset="-122"/>
              </a:rPr>
              <a:t>BAC</a:t>
            </a:r>
            <a:r>
              <a:rPr lang="en-US" altLang="zh-CN" sz="2400" b="1" dirty="0">
                <a:latin typeface="+mn-lt"/>
                <a:ea typeface="楷体" panose="02010609060101010101" pitchFamily="49" charset="-122"/>
              </a:rPr>
              <a:t>=82</a:t>
            </a:r>
            <a:r>
              <a:rPr lang="en-US" altLang="zh-CN" sz="2400" b="1" dirty="0" smtClean="0">
                <a:latin typeface="+mn-lt"/>
                <a:ea typeface="楷体" panose="02010609060101010101" pitchFamily="49" charset="-122"/>
              </a:rPr>
              <a:t>°</a:t>
            </a:r>
            <a:r>
              <a:rPr lang="zh-CN" altLang="en-US" sz="2400" b="1" dirty="0" smtClean="0">
                <a:latin typeface="+mn-lt"/>
                <a:ea typeface="楷体" panose="02010609060101010101" pitchFamily="49" charset="-122"/>
              </a:rPr>
              <a:t>，∠</a:t>
            </a:r>
            <a:r>
              <a:rPr lang="en-US" altLang="zh-CN" sz="2400" b="1" i="1" dirty="0">
                <a:latin typeface="+mn-lt"/>
                <a:ea typeface="楷体" panose="02010609060101010101" pitchFamily="49" charset="-122"/>
              </a:rPr>
              <a:t>C</a:t>
            </a:r>
            <a:r>
              <a:rPr lang="en-US" altLang="zh-CN" sz="2400" b="1" dirty="0">
                <a:latin typeface="+mn-lt"/>
                <a:ea typeface="楷体" panose="02010609060101010101" pitchFamily="49" charset="-122"/>
              </a:rPr>
              <a:t>=40</a:t>
            </a:r>
            <a:r>
              <a:rPr lang="en-US" altLang="zh-CN" sz="2400" b="1" dirty="0" smtClean="0">
                <a:latin typeface="+mn-lt"/>
                <a:ea typeface="楷体" panose="02010609060101010101" pitchFamily="49" charset="-122"/>
              </a:rPr>
              <a:t>°</a:t>
            </a:r>
            <a:r>
              <a:rPr lang="zh-CN" altLang="en-US" sz="2400" b="1" dirty="0" smtClean="0">
                <a:latin typeface="+mn-lt"/>
                <a:ea typeface="楷体" panose="02010609060101010101" pitchFamily="49" charset="-122"/>
              </a:rPr>
              <a:t>，求</a:t>
            </a:r>
            <a:r>
              <a:rPr lang="zh-CN" altLang="en-US" sz="2400" b="1" dirty="0">
                <a:latin typeface="+mn-lt"/>
                <a:ea typeface="楷体" panose="02010609060101010101" pitchFamily="49" charset="-122"/>
              </a:rPr>
              <a:t>∠</a:t>
            </a:r>
            <a:r>
              <a:rPr lang="en-US" altLang="zh-CN" sz="2400" b="1" i="1" dirty="0">
                <a:latin typeface="+mn-lt"/>
                <a:ea typeface="楷体" panose="02010609060101010101" pitchFamily="49" charset="-122"/>
              </a:rPr>
              <a:t>DAE</a:t>
            </a:r>
            <a:r>
              <a:rPr lang="zh-CN" altLang="en-US" sz="2400" b="1" dirty="0">
                <a:latin typeface="+mn-lt"/>
                <a:ea typeface="楷体" panose="02010609060101010101" pitchFamily="49" charset="-122"/>
              </a:rPr>
              <a:t>的大小</a:t>
            </a:r>
            <a:r>
              <a:rPr lang="en-US" altLang="zh-CN" sz="2400" b="1" dirty="0">
                <a:latin typeface="+mn-lt"/>
                <a:ea typeface="楷体" panose="02010609060101010101" pitchFamily="49" charset="-122"/>
              </a:rPr>
              <a:t>.</a:t>
            </a:r>
          </a:p>
        </p:txBody>
      </p:sp>
      <p:sp>
        <p:nvSpPr>
          <p:cNvPr id="20" name="Text Box 27" descr="底色1">
            <a:extLst>
              <a:ext uri="{FF2B5EF4-FFF2-40B4-BE49-F238E27FC236}">
                <a16:creationId xmlns="" xmlns:a16="http://schemas.microsoft.com/office/drawing/2014/main" id="{6AC0406E-1158-4C13-9DE2-16A0A4AAD862}"/>
              </a:ext>
            </a:extLst>
          </p:cNvPr>
          <p:cNvSpPr txBox="1">
            <a:spLocks noChangeArrowheads="1"/>
          </p:cNvSpPr>
          <p:nvPr/>
        </p:nvSpPr>
        <p:spPr bwMode="auto">
          <a:xfrm>
            <a:off x="525462" y="2315645"/>
            <a:ext cx="393088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0" hangingPunct="0">
              <a:spcBef>
                <a:spcPct val="50000"/>
              </a:spcBef>
            </a:pPr>
            <a:r>
              <a:rPr lang="zh-CN" altLang="en-US" sz="2400" b="1" dirty="0">
                <a:solidFill>
                  <a:srgbClr val="0000FF"/>
                </a:solidFill>
                <a:latin typeface="+mn-lt"/>
                <a:ea typeface="黑体" panose="02010609060101010101" pitchFamily="49" charset="-122"/>
              </a:rPr>
              <a:t>解： </a:t>
            </a:r>
            <a:r>
              <a:rPr lang="zh-CN" altLang="en-US" sz="2400" b="1" dirty="0">
                <a:latin typeface="+mn-lt"/>
                <a:ea typeface="仿宋" panose="02010609060101010101" pitchFamily="49" charset="-122"/>
              </a:rPr>
              <a:t>∵ </a:t>
            </a:r>
            <a:r>
              <a:rPr lang="en-US" altLang="zh-CN" sz="2400" b="1" i="1" dirty="0">
                <a:latin typeface="+mn-lt"/>
                <a:ea typeface="仿宋" panose="02010609060101010101" pitchFamily="49" charset="-122"/>
              </a:rPr>
              <a:t>AD</a:t>
            </a:r>
            <a:r>
              <a:rPr lang="zh-CN" altLang="en-US" sz="2400" b="1" dirty="0">
                <a:latin typeface="+mn-lt"/>
                <a:ea typeface="仿宋" panose="02010609060101010101" pitchFamily="49" charset="-122"/>
              </a:rPr>
              <a:t>是△</a:t>
            </a:r>
            <a:r>
              <a:rPr lang="en-US" altLang="zh-CN" sz="2400" b="1" i="1" dirty="0">
                <a:latin typeface="+mn-lt"/>
                <a:ea typeface="仿宋" panose="02010609060101010101" pitchFamily="49" charset="-122"/>
              </a:rPr>
              <a:t>ABC</a:t>
            </a:r>
            <a:r>
              <a:rPr lang="zh-CN" altLang="en-US" sz="2400" b="1" dirty="0">
                <a:latin typeface="+mn-lt"/>
                <a:ea typeface="仿宋" panose="02010609060101010101" pitchFamily="49" charset="-122"/>
              </a:rPr>
              <a:t>的</a:t>
            </a:r>
            <a:r>
              <a:rPr lang="zh-CN" altLang="en-US" sz="2400" b="1" dirty="0" smtClean="0">
                <a:latin typeface="+mn-lt"/>
                <a:ea typeface="仿宋" panose="02010609060101010101" pitchFamily="49" charset="-122"/>
              </a:rPr>
              <a:t>高，</a:t>
            </a:r>
            <a:endParaRPr lang="zh-CN" altLang="en-US" sz="2400" b="1" dirty="0">
              <a:latin typeface="+mn-lt"/>
              <a:ea typeface="仿宋" panose="02010609060101010101" pitchFamily="49" charset="-122"/>
            </a:endParaRPr>
          </a:p>
        </p:txBody>
      </p:sp>
      <p:sp>
        <p:nvSpPr>
          <p:cNvPr id="21" name="Text Box 28" descr="底色1">
            <a:extLst>
              <a:ext uri="{FF2B5EF4-FFF2-40B4-BE49-F238E27FC236}">
                <a16:creationId xmlns="" xmlns:a16="http://schemas.microsoft.com/office/drawing/2014/main" id="{6ACC1BE6-02BE-4EAB-A284-EE7A8CC5E0DE}"/>
              </a:ext>
            </a:extLst>
          </p:cNvPr>
          <p:cNvSpPr txBox="1">
            <a:spLocks noChangeArrowheads="1"/>
          </p:cNvSpPr>
          <p:nvPr/>
        </p:nvSpPr>
        <p:spPr bwMode="auto">
          <a:xfrm>
            <a:off x="4006910" y="2325510"/>
            <a:ext cx="33718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hangingPunct="0">
              <a:spcBef>
                <a:spcPct val="50000"/>
              </a:spcBef>
            </a:pPr>
            <a:r>
              <a:rPr lang="zh-CN" altLang="en-US" sz="2400" b="1" dirty="0">
                <a:latin typeface="+mn-lt"/>
                <a:ea typeface="黑体" panose="02010609060101010101" pitchFamily="49" charset="-122"/>
              </a:rPr>
              <a:t>∴∠</a:t>
            </a:r>
            <a:r>
              <a:rPr lang="en-US" altLang="zh-CN" sz="2400" b="1" i="1" dirty="0">
                <a:latin typeface="+mn-lt"/>
                <a:ea typeface="黑体" panose="02010609060101010101" pitchFamily="49" charset="-122"/>
              </a:rPr>
              <a:t>ADC</a:t>
            </a:r>
            <a:r>
              <a:rPr lang="zh-CN" altLang="en-US" sz="2400" b="1" dirty="0">
                <a:latin typeface="+mn-lt"/>
                <a:ea typeface="黑体" panose="02010609060101010101" pitchFamily="49" charset="-122"/>
              </a:rPr>
              <a:t>＝</a:t>
            </a:r>
            <a:r>
              <a:rPr lang="en-US" altLang="zh-CN" sz="2400" b="1" dirty="0">
                <a:latin typeface="+mn-lt"/>
                <a:ea typeface="黑体" panose="02010609060101010101" pitchFamily="49" charset="-122"/>
              </a:rPr>
              <a:t>90°.</a:t>
            </a:r>
          </a:p>
        </p:txBody>
      </p:sp>
      <p:sp>
        <p:nvSpPr>
          <p:cNvPr id="10857" name="Text Box 29" descr="底色1">
            <a:extLst>
              <a:ext uri="{FF2B5EF4-FFF2-40B4-BE49-F238E27FC236}">
                <a16:creationId xmlns="" xmlns:a16="http://schemas.microsoft.com/office/drawing/2014/main" id="{00CE93D9-32E9-411C-A4D1-A9DA2D680C92}"/>
              </a:ext>
            </a:extLst>
          </p:cNvPr>
          <p:cNvSpPr txBox="1">
            <a:spLocks noChangeArrowheads="1"/>
          </p:cNvSpPr>
          <p:nvPr/>
        </p:nvSpPr>
        <p:spPr bwMode="auto">
          <a:xfrm>
            <a:off x="525463" y="2794514"/>
            <a:ext cx="456382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0" hangingPunct="0">
              <a:spcBef>
                <a:spcPct val="50000"/>
              </a:spcBef>
            </a:pPr>
            <a:r>
              <a:rPr lang="zh-CN" altLang="en-US" sz="2400" b="1" dirty="0">
                <a:latin typeface="+mn-lt"/>
                <a:ea typeface="黑体" panose="02010609060101010101" pitchFamily="49" charset="-122"/>
              </a:rPr>
              <a:t>∵ ∠</a:t>
            </a:r>
            <a:r>
              <a:rPr lang="en-US" altLang="zh-CN" sz="2400" b="1" i="1" dirty="0">
                <a:latin typeface="+mn-lt"/>
                <a:ea typeface="黑体" panose="02010609060101010101" pitchFamily="49" charset="-122"/>
              </a:rPr>
              <a:t>ADC</a:t>
            </a:r>
            <a:r>
              <a:rPr lang="en-US" altLang="zh-CN" sz="2400" b="1" dirty="0">
                <a:latin typeface="+mn-lt"/>
                <a:ea typeface="黑体" panose="02010609060101010101" pitchFamily="49" charset="-122"/>
              </a:rPr>
              <a:t>+∠</a:t>
            </a:r>
            <a:r>
              <a:rPr lang="en-US" altLang="zh-CN" sz="2400" b="1" i="1" dirty="0">
                <a:latin typeface="+mn-lt"/>
                <a:ea typeface="黑体" panose="02010609060101010101" pitchFamily="49" charset="-122"/>
              </a:rPr>
              <a:t>C</a:t>
            </a:r>
            <a:r>
              <a:rPr lang="en-US" altLang="zh-CN" sz="2400" b="1" dirty="0">
                <a:latin typeface="+mn-lt"/>
                <a:ea typeface="黑体" panose="02010609060101010101" pitchFamily="49" charset="-122"/>
              </a:rPr>
              <a:t>+∠</a:t>
            </a:r>
            <a:r>
              <a:rPr lang="en-US" altLang="zh-CN" sz="2400" b="1" i="1" dirty="0">
                <a:latin typeface="+mn-lt"/>
                <a:ea typeface="黑体" panose="02010609060101010101" pitchFamily="49" charset="-122"/>
              </a:rPr>
              <a:t>DAC</a:t>
            </a:r>
            <a:r>
              <a:rPr lang="en-US" altLang="zh-CN" sz="2400" b="1" dirty="0">
                <a:latin typeface="+mn-lt"/>
                <a:ea typeface="黑体" panose="02010609060101010101" pitchFamily="49" charset="-122"/>
              </a:rPr>
              <a:t>=180</a:t>
            </a:r>
            <a:r>
              <a:rPr lang="en-US" altLang="zh-CN" sz="2400" b="1" dirty="0" smtClean="0">
                <a:latin typeface="+mn-lt"/>
                <a:ea typeface="黑体" panose="02010609060101010101" pitchFamily="49" charset="-122"/>
              </a:rPr>
              <a:t>°</a:t>
            </a:r>
            <a:r>
              <a:rPr lang="zh-CN" altLang="en-US" sz="2400" b="1" dirty="0" smtClean="0">
                <a:latin typeface="+mn-lt"/>
                <a:ea typeface="黑体" panose="02010609060101010101" pitchFamily="49" charset="-122"/>
              </a:rPr>
              <a:t>，</a:t>
            </a:r>
            <a:endParaRPr lang="zh-CN" altLang="en-US" sz="2400" b="1" dirty="0">
              <a:latin typeface="+mn-lt"/>
              <a:ea typeface="黑体" panose="02010609060101010101" pitchFamily="49" charset="-122"/>
            </a:endParaRPr>
          </a:p>
        </p:txBody>
      </p:sp>
      <p:sp>
        <p:nvSpPr>
          <p:cNvPr id="23" name="Text Box 30" descr="底色1">
            <a:extLst>
              <a:ext uri="{FF2B5EF4-FFF2-40B4-BE49-F238E27FC236}">
                <a16:creationId xmlns="" xmlns:a16="http://schemas.microsoft.com/office/drawing/2014/main" id="{1BF9BFE0-291A-43D2-B45A-5CA26A068214}"/>
              </a:ext>
            </a:extLst>
          </p:cNvPr>
          <p:cNvSpPr txBox="1">
            <a:spLocks noChangeArrowheads="1"/>
          </p:cNvSpPr>
          <p:nvPr/>
        </p:nvSpPr>
        <p:spPr bwMode="auto">
          <a:xfrm>
            <a:off x="547688" y="3223407"/>
            <a:ext cx="46434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hangingPunct="0">
              <a:spcBef>
                <a:spcPct val="50000"/>
              </a:spcBef>
            </a:pPr>
            <a:r>
              <a:rPr lang="zh-CN" altLang="en-US" sz="2400" b="1" dirty="0">
                <a:latin typeface="+mn-lt"/>
                <a:ea typeface="黑体" panose="02010609060101010101" pitchFamily="49" charset="-122"/>
              </a:rPr>
              <a:t>∴ ∠</a:t>
            </a:r>
            <a:r>
              <a:rPr lang="en-US" altLang="zh-CN" sz="2400" b="1" i="1" dirty="0">
                <a:latin typeface="+mn-lt"/>
                <a:ea typeface="黑体" panose="02010609060101010101" pitchFamily="49" charset="-122"/>
              </a:rPr>
              <a:t>DAC</a:t>
            </a:r>
            <a:r>
              <a:rPr lang="en-US" altLang="zh-CN" sz="2400" b="1" dirty="0">
                <a:latin typeface="+mn-lt"/>
                <a:ea typeface="黑体" panose="02010609060101010101" pitchFamily="49" charset="-122"/>
              </a:rPr>
              <a:t>=180</a:t>
            </a:r>
            <a:r>
              <a:rPr lang="en-US" altLang="zh-CN" sz="2400" b="1" dirty="0" smtClean="0">
                <a:latin typeface="+mn-lt"/>
                <a:ea typeface="黑体" panose="02010609060101010101" pitchFamily="49" charset="-122"/>
              </a:rPr>
              <a:t>°–(∠</a:t>
            </a:r>
            <a:r>
              <a:rPr lang="en-US" altLang="zh-CN" sz="2400" b="1" i="1" dirty="0">
                <a:latin typeface="+mn-lt"/>
                <a:ea typeface="黑体" panose="02010609060101010101" pitchFamily="49" charset="-122"/>
              </a:rPr>
              <a:t>ADC</a:t>
            </a:r>
            <a:r>
              <a:rPr lang="en-US" altLang="zh-CN" sz="2400" b="1" dirty="0">
                <a:latin typeface="+mn-lt"/>
                <a:ea typeface="黑体" panose="02010609060101010101" pitchFamily="49" charset="-122"/>
              </a:rPr>
              <a:t>+∠</a:t>
            </a:r>
            <a:r>
              <a:rPr lang="en-US" altLang="zh-CN" sz="2400" b="1" i="1" dirty="0">
                <a:latin typeface="+mn-lt"/>
                <a:ea typeface="黑体" panose="02010609060101010101" pitchFamily="49" charset="-122"/>
              </a:rPr>
              <a:t>C </a:t>
            </a:r>
            <a:r>
              <a:rPr lang="en-US" altLang="zh-CN" sz="2400" b="1" dirty="0" smtClean="0">
                <a:latin typeface="+mn-lt"/>
                <a:ea typeface="黑体" panose="02010609060101010101" pitchFamily="49" charset="-122"/>
              </a:rPr>
              <a:t>)</a:t>
            </a:r>
            <a:endParaRPr lang="en-US" altLang="zh-CN" sz="2400" b="1" dirty="0">
              <a:latin typeface="+mn-lt"/>
              <a:ea typeface="黑体" panose="02010609060101010101" pitchFamily="49" charset="-122"/>
            </a:endParaRPr>
          </a:p>
        </p:txBody>
      </p:sp>
      <p:sp>
        <p:nvSpPr>
          <p:cNvPr id="10859" name="Text Box 31" descr="底色1">
            <a:extLst>
              <a:ext uri="{FF2B5EF4-FFF2-40B4-BE49-F238E27FC236}">
                <a16:creationId xmlns="" xmlns:a16="http://schemas.microsoft.com/office/drawing/2014/main" id="{7AD97653-D42F-4A83-9B17-2D6C385701F8}"/>
              </a:ext>
            </a:extLst>
          </p:cNvPr>
          <p:cNvSpPr txBox="1">
            <a:spLocks noChangeArrowheads="1"/>
          </p:cNvSpPr>
          <p:nvPr/>
        </p:nvSpPr>
        <p:spPr bwMode="auto">
          <a:xfrm>
            <a:off x="950913" y="3656705"/>
            <a:ext cx="43529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hangingPunct="0">
              <a:spcBef>
                <a:spcPct val="50000"/>
              </a:spcBef>
            </a:pPr>
            <a:r>
              <a:rPr lang="zh-CN" altLang="en-US" sz="2400" b="1" dirty="0">
                <a:latin typeface="+mn-lt"/>
                <a:ea typeface="黑体" panose="02010609060101010101" pitchFamily="49" charset="-122"/>
              </a:rPr>
              <a:t>       </a:t>
            </a:r>
            <a:r>
              <a:rPr lang="en-US" altLang="zh-CN" sz="2400" b="1" dirty="0">
                <a:latin typeface="+mn-lt"/>
                <a:ea typeface="黑体" panose="02010609060101010101" pitchFamily="49" charset="-122"/>
              </a:rPr>
              <a:t>=180</a:t>
            </a:r>
            <a:r>
              <a:rPr lang="en-US" altLang="zh-CN" sz="2400" b="1" dirty="0" smtClean="0">
                <a:latin typeface="+mn-lt"/>
                <a:ea typeface="黑体" panose="02010609060101010101" pitchFamily="49" charset="-122"/>
              </a:rPr>
              <a:t>°–90°–40</a:t>
            </a:r>
            <a:r>
              <a:rPr lang="en-US" altLang="zh-CN" sz="2400" b="1" dirty="0">
                <a:latin typeface="+mn-lt"/>
                <a:ea typeface="黑体" panose="02010609060101010101" pitchFamily="49" charset="-122"/>
              </a:rPr>
              <a:t>°=50°.</a:t>
            </a:r>
          </a:p>
        </p:txBody>
      </p:sp>
      <p:sp>
        <p:nvSpPr>
          <p:cNvPr id="26" name="Rectangle 33" descr="底色1">
            <a:extLst>
              <a:ext uri="{FF2B5EF4-FFF2-40B4-BE49-F238E27FC236}">
                <a16:creationId xmlns="" xmlns:a16="http://schemas.microsoft.com/office/drawing/2014/main" id="{9086406D-5076-4D59-9C69-202D68E6801F}"/>
              </a:ext>
            </a:extLst>
          </p:cNvPr>
          <p:cNvSpPr>
            <a:spLocks noChangeArrowheads="1"/>
          </p:cNvSpPr>
          <p:nvPr/>
        </p:nvSpPr>
        <p:spPr bwMode="auto">
          <a:xfrm>
            <a:off x="516865" y="4081317"/>
            <a:ext cx="640782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0" hangingPunct="0"/>
            <a:r>
              <a:rPr lang="zh-CN" altLang="en-US" sz="2400" b="1" dirty="0">
                <a:latin typeface="+mn-lt"/>
                <a:ea typeface="仿宋" panose="02010609060101010101" pitchFamily="49" charset="-122"/>
              </a:rPr>
              <a:t>∵</a:t>
            </a:r>
            <a:r>
              <a:rPr lang="en-US" altLang="zh-CN" sz="2400" b="1" i="1" dirty="0">
                <a:latin typeface="+mn-lt"/>
                <a:ea typeface="仿宋" panose="02010609060101010101" pitchFamily="49" charset="-122"/>
              </a:rPr>
              <a:t>AE</a:t>
            </a:r>
            <a:r>
              <a:rPr lang="zh-CN" altLang="en-US" sz="2400" b="1" dirty="0">
                <a:latin typeface="+mn-lt"/>
                <a:ea typeface="仿宋" panose="02010609060101010101" pitchFamily="49" charset="-122"/>
              </a:rPr>
              <a:t>是△</a:t>
            </a:r>
            <a:r>
              <a:rPr lang="en-US" altLang="zh-CN" sz="2400" b="1" i="1" dirty="0">
                <a:latin typeface="+mn-lt"/>
                <a:ea typeface="仿宋" panose="02010609060101010101" pitchFamily="49" charset="-122"/>
              </a:rPr>
              <a:t>ABC</a:t>
            </a:r>
            <a:r>
              <a:rPr lang="zh-CN" altLang="en-US" sz="2400" b="1" dirty="0">
                <a:latin typeface="+mn-lt"/>
                <a:ea typeface="仿宋" panose="02010609060101010101" pitchFamily="49" charset="-122"/>
              </a:rPr>
              <a:t>的角平分</a:t>
            </a:r>
            <a:r>
              <a:rPr lang="zh-CN" altLang="en-US" sz="2400" b="1" dirty="0" smtClean="0">
                <a:latin typeface="+mn-lt"/>
                <a:ea typeface="仿宋" panose="02010609060101010101" pitchFamily="49" charset="-122"/>
              </a:rPr>
              <a:t>线，且</a:t>
            </a:r>
            <a:r>
              <a:rPr lang="zh-CN" altLang="en-US" sz="2400" b="1" dirty="0">
                <a:latin typeface="+mn-lt"/>
                <a:ea typeface="仿宋" panose="02010609060101010101" pitchFamily="49" charset="-122"/>
              </a:rPr>
              <a:t>∠</a:t>
            </a:r>
            <a:r>
              <a:rPr lang="en-US" altLang="zh-CN" sz="2400" b="1" i="1" dirty="0">
                <a:latin typeface="+mn-lt"/>
                <a:ea typeface="仿宋" panose="02010609060101010101" pitchFamily="49" charset="-122"/>
              </a:rPr>
              <a:t>BAC</a:t>
            </a:r>
            <a:r>
              <a:rPr lang="en-US" altLang="zh-CN" sz="2400" b="1" dirty="0">
                <a:latin typeface="+mn-lt"/>
                <a:ea typeface="仿宋" panose="02010609060101010101" pitchFamily="49" charset="-122"/>
              </a:rPr>
              <a:t>=82</a:t>
            </a:r>
            <a:r>
              <a:rPr lang="en-US" altLang="zh-CN" sz="2400" b="1" dirty="0" smtClean="0">
                <a:latin typeface="+mn-lt"/>
                <a:ea typeface="仿宋" panose="02010609060101010101" pitchFamily="49" charset="-122"/>
              </a:rPr>
              <a:t>°</a:t>
            </a:r>
            <a:r>
              <a:rPr lang="zh-CN" altLang="en-US" sz="2400" b="1" dirty="0" smtClean="0">
                <a:latin typeface="+mn-lt"/>
                <a:ea typeface="仿宋" panose="02010609060101010101" pitchFamily="49" charset="-122"/>
              </a:rPr>
              <a:t>，</a:t>
            </a:r>
            <a:endParaRPr lang="zh-CN" altLang="en-US" sz="2400" b="1" dirty="0">
              <a:latin typeface="+mn-lt"/>
              <a:ea typeface="仿宋" panose="02010609060101010101" pitchFamily="49" charset="-122"/>
            </a:endParaRPr>
          </a:p>
        </p:txBody>
      </p:sp>
      <p:sp>
        <p:nvSpPr>
          <p:cNvPr id="10863" name="Rectangle 34" descr="底色1">
            <a:extLst>
              <a:ext uri="{FF2B5EF4-FFF2-40B4-BE49-F238E27FC236}">
                <a16:creationId xmlns="" xmlns:a16="http://schemas.microsoft.com/office/drawing/2014/main" id="{7C0331B2-CD8D-4828-92CC-7813CD050563}"/>
              </a:ext>
            </a:extLst>
          </p:cNvPr>
          <p:cNvSpPr>
            <a:spLocks noChangeArrowheads="1"/>
          </p:cNvSpPr>
          <p:nvPr/>
        </p:nvSpPr>
        <p:spPr bwMode="auto">
          <a:xfrm>
            <a:off x="6415252" y="4120395"/>
            <a:ext cx="261572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0" hangingPunct="0"/>
            <a:r>
              <a:rPr lang="zh-CN" altLang="en-US" sz="2400" b="1" dirty="0">
                <a:latin typeface="+mn-lt"/>
                <a:ea typeface="黑体" panose="02010609060101010101" pitchFamily="49" charset="-122"/>
              </a:rPr>
              <a:t>∴∠</a:t>
            </a:r>
            <a:r>
              <a:rPr lang="en-US" altLang="zh-CN" sz="2400" b="1" i="1" dirty="0">
                <a:latin typeface="+mn-lt"/>
                <a:ea typeface="黑体" panose="02010609060101010101" pitchFamily="49" charset="-122"/>
              </a:rPr>
              <a:t>CAE</a:t>
            </a:r>
            <a:r>
              <a:rPr lang="en-US" altLang="zh-CN" sz="2400" b="1" dirty="0">
                <a:latin typeface="+mn-lt"/>
                <a:ea typeface="黑体" panose="02010609060101010101" pitchFamily="49" charset="-122"/>
              </a:rPr>
              <a:t>=41</a:t>
            </a:r>
            <a:r>
              <a:rPr lang="en-US" altLang="zh-CN" sz="2400" b="1" dirty="0" smtClean="0">
                <a:latin typeface="+mn-lt"/>
                <a:ea typeface="黑体" panose="02010609060101010101" pitchFamily="49" charset="-122"/>
              </a:rPr>
              <a:t>°</a:t>
            </a:r>
            <a:r>
              <a:rPr lang="zh-CN" altLang="en-US" sz="2400" b="1" dirty="0" smtClean="0">
                <a:latin typeface="+mn-lt"/>
                <a:ea typeface="黑体" panose="02010609060101010101" pitchFamily="49" charset="-122"/>
              </a:rPr>
              <a:t>，</a:t>
            </a:r>
            <a:endParaRPr lang="zh-CN" altLang="en-US" sz="2400" b="1" dirty="0">
              <a:latin typeface="+mn-lt"/>
              <a:ea typeface="黑体" panose="02010609060101010101" pitchFamily="49" charset="-122"/>
            </a:endParaRPr>
          </a:p>
        </p:txBody>
      </p:sp>
      <p:sp>
        <p:nvSpPr>
          <p:cNvPr id="30" name="Rectangle 36" descr="底色1">
            <a:extLst>
              <a:ext uri="{FF2B5EF4-FFF2-40B4-BE49-F238E27FC236}">
                <a16:creationId xmlns="" xmlns:a16="http://schemas.microsoft.com/office/drawing/2014/main" id="{3CD97C0C-9BFD-4C05-ADA1-3DF2D464945D}"/>
              </a:ext>
            </a:extLst>
          </p:cNvPr>
          <p:cNvSpPr>
            <a:spLocks noChangeArrowheads="1"/>
          </p:cNvSpPr>
          <p:nvPr/>
        </p:nvSpPr>
        <p:spPr bwMode="auto">
          <a:xfrm>
            <a:off x="565238" y="4559845"/>
            <a:ext cx="594416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0" hangingPunct="0"/>
            <a:r>
              <a:rPr lang="zh-CN" altLang="en-US" sz="2400" b="1" dirty="0">
                <a:solidFill>
                  <a:srgbClr val="FF0000"/>
                </a:solidFill>
                <a:latin typeface="+mn-lt"/>
                <a:ea typeface="黑体" panose="02010609060101010101" pitchFamily="49" charset="-122"/>
              </a:rPr>
              <a:t>∴∠</a:t>
            </a:r>
            <a:r>
              <a:rPr lang="en-US" altLang="zh-CN" sz="2400" b="1" i="1" dirty="0">
                <a:solidFill>
                  <a:srgbClr val="FF0000"/>
                </a:solidFill>
                <a:latin typeface="+mn-lt"/>
                <a:ea typeface="黑体" panose="02010609060101010101" pitchFamily="49" charset="-122"/>
              </a:rPr>
              <a:t>DAE</a:t>
            </a:r>
            <a:r>
              <a:rPr lang="en-US" altLang="zh-CN" sz="2400" b="1" dirty="0">
                <a:solidFill>
                  <a:srgbClr val="FF0000"/>
                </a:solidFill>
                <a:latin typeface="+mn-lt"/>
                <a:ea typeface="黑体" panose="02010609060101010101" pitchFamily="49" charset="-122"/>
              </a:rPr>
              <a:t>=∠</a:t>
            </a:r>
            <a:r>
              <a:rPr lang="en-US" altLang="zh-CN" sz="2400" b="1" i="1" dirty="0" smtClean="0">
                <a:solidFill>
                  <a:srgbClr val="FF0000"/>
                </a:solidFill>
                <a:latin typeface="+mn-lt"/>
                <a:ea typeface="黑体" panose="02010609060101010101" pitchFamily="49" charset="-122"/>
              </a:rPr>
              <a:t>DAC</a:t>
            </a:r>
            <a:r>
              <a:rPr lang="en-US" altLang="zh-CN" sz="2400" b="1" dirty="0" smtClean="0">
                <a:solidFill>
                  <a:srgbClr val="FF0000"/>
                </a:solidFill>
                <a:latin typeface="+mn-lt"/>
                <a:ea typeface="黑体" panose="02010609060101010101" pitchFamily="49" charset="-122"/>
              </a:rPr>
              <a:t>–</a:t>
            </a:r>
            <a:r>
              <a:rPr lang="zh-CN" altLang="en-US" sz="2400" b="1" dirty="0" smtClean="0">
                <a:solidFill>
                  <a:srgbClr val="FF0000"/>
                </a:solidFill>
                <a:latin typeface="+mn-lt"/>
                <a:ea typeface="黑体" panose="02010609060101010101" pitchFamily="49" charset="-122"/>
              </a:rPr>
              <a:t>∠</a:t>
            </a:r>
            <a:r>
              <a:rPr lang="en-US" altLang="zh-CN" sz="2400" b="1" i="1" dirty="0">
                <a:solidFill>
                  <a:srgbClr val="FF0000"/>
                </a:solidFill>
                <a:latin typeface="+mn-lt"/>
                <a:ea typeface="黑体" panose="02010609060101010101" pitchFamily="49" charset="-122"/>
              </a:rPr>
              <a:t>CAE</a:t>
            </a:r>
            <a:r>
              <a:rPr lang="en-US" altLang="zh-CN" sz="2400" b="1" dirty="0">
                <a:solidFill>
                  <a:srgbClr val="FF0000"/>
                </a:solidFill>
                <a:latin typeface="+mn-lt"/>
                <a:ea typeface="黑体" panose="02010609060101010101" pitchFamily="49" charset="-122"/>
              </a:rPr>
              <a:t>=50</a:t>
            </a:r>
            <a:r>
              <a:rPr lang="en-US" altLang="zh-CN" sz="2400" b="1" dirty="0" smtClean="0">
                <a:solidFill>
                  <a:srgbClr val="FF0000"/>
                </a:solidFill>
                <a:latin typeface="+mn-lt"/>
                <a:ea typeface="黑体" panose="02010609060101010101" pitchFamily="49" charset="-122"/>
              </a:rPr>
              <a:t>°–41</a:t>
            </a:r>
            <a:r>
              <a:rPr lang="en-US" altLang="zh-CN" sz="2400" b="1" dirty="0">
                <a:solidFill>
                  <a:srgbClr val="FF0000"/>
                </a:solidFill>
                <a:latin typeface="+mn-lt"/>
                <a:ea typeface="黑体" panose="02010609060101010101" pitchFamily="49" charset="-122"/>
              </a:rPr>
              <a:t>°= 9°.</a:t>
            </a:r>
          </a:p>
        </p:txBody>
      </p:sp>
      <p:grpSp>
        <p:nvGrpSpPr>
          <p:cNvPr id="2" name="组合 3">
            <a:extLst>
              <a:ext uri="{FF2B5EF4-FFF2-40B4-BE49-F238E27FC236}">
                <a16:creationId xmlns="" xmlns:a16="http://schemas.microsoft.com/office/drawing/2014/main" id="{C8695225-6443-4FC8-A533-65C9DED3F97D}"/>
              </a:ext>
            </a:extLst>
          </p:cNvPr>
          <p:cNvGrpSpPr>
            <a:grpSpLocks/>
          </p:cNvGrpSpPr>
          <p:nvPr/>
        </p:nvGrpSpPr>
        <p:grpSpPr bwMode="auto">
          <a:xfrm>
            <a:off x="5865882" y="1990742"/>
            <a:ext cx="2479675" cy="1901825"/>
            <a:chOff x="8427" y="3133"/>
            <a:chExt cx="5753" cy="4257"/>
          </a:xfrm>
        </p:grpSpPr>
        <p:sp>
          <p:nvSpPr>
            <p:cNvPr id="74763" name="Text Box 15" descr="底色1">
              <a:extLst>
                <a:ext uri="{FF2B5EF4-FFF2-40B4-BE49-F238E27FC236}">
                  <a16:creationId xmlns="" xmlns:a16="http://schemas.microsoft.com/office/drawing/2014/main" id="{77E4489B-69B0-4C5D-941E-F729FC172552}"/>
                </a:ext>
              </a:extLst>
            </p:cNvPr>
            <p:cNvSpPr txBox="1">
              <a:spLocks noChangeArrowheads="1"/>
            </p:cNvSpPr>
            <p:nvPr/>
          </p:nvSpPr>
          <p:spPr bwMode="auto">
            <a:xfrm>
              <a:off x="8427" y="6452"/>
              <a:ext cx="960" cy="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0" hangingPunct="0">
                <a:spcBef>
                  <a:spcPct val="50000"/>
                </a:spcBef>
              </a:pPr>
              <a:r>
                <a:rPr lang="en-US" altLang="zh-CN" b="1" i="1" dirty="0">
                  <a:latin typeface="+mn-lt"/>
                </a:rPr>
                <a:t>B</a:t>
              </a:r>
            </a:p>
          </p:txBody>
        </p:sp>
        <p:sp>
          <p:nvSpPr>
            <p:cNvPr id="74764" name="Text Box 14" descr="底色1">
              <a:extLst>
                <a:ext uri="{FF2B5EF4-FFF2-40B4-BE49-F238E27FC236}">
                  <a16:creationId xmlns="" xmlns:a16="http://schemas.microsoft.com/office/drawing/2014/main" id="{D9D8EA24-28C5-4A80-9E0B-8A8C08000912}"/>
                </a:ext>
              </a:extLst>
            </p:cNvPr>
            <p:cNvSpPr txBox="1">
              <a:spLocks noChangeArrowheads="1"/>
            </p:cNvSpPr>
            <p:nvPr/>
          </p:nvSpPr>
          <p:spPr bwMode="auto">
            <a:xfrm>
              <a:off x="10603" y="3133"/>
              <a:ext cx="960" cy="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0" hangingPunct="0">
                <a:spcBef>
                  <a:spcPct val="50000"/>
                </a:spcBef>
              </a:pPr>
              <a:r>
                <a:rPr lang="en-US" altLang="zh-CN" b="1" i="1">
                  <a:latin typeface="+mn-lt"/>
                </a:rPr>
                <a:t>A</a:t>
              </a:r>
            </a:p>
          </p:txBody>
        </p:sp>
        <p:sp>
          <p:nvSpPr>
            <p:cNvPr id="74765" name="Text Box 16" descr="底色1">
              <a:extLst>
                <a:ext uri="{FF2B5EF4-FFF2-40B4-BE49-F238E27FC236}">
                  <a16:creationId xmlns="" xmlns:a16="http://schemas.microsoft.com/office/drawing/2014/main" id="{D58A6425-1DF6-461D-95D8-C39197EFFBC9}"/>
                </a:ext>
              </a:extLst>
            </p:cNvPr>
            <p:cNvSpPr txBox="1">
              <a:spLocks noChangeArrowheads="1"/>
            </p:cNvSpPr>
            <p:nvPr/>
          </p:nvSpPr>
          <p:spPr bwMode="auto">
            <a:xfrm>
              <a:off x="13220" y="6565"/>
              <a:ext cx="960" cy="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0" hangingPunct="0">
                <a:spcBef>
                  <a:spcPct val="50000"/>
                </a:spcBef>
              </a:pPr>
              <a:r>
                <a:rPr lang="en-US" altLang="zh-CN" b="1" i="1">
                  <a:latin typeface="+mn-lt"/>
                </a:rPr>
                <a:t>C</a:t>
              </a:r>
            </a:p>
          </p:txBody>
        </p:sp>
        <p:sp>
          <p:nvSpPr>
            <p:cNvPr id="74766" name="Line 6">
              <a:extLst>
                <a:ext uri="{FF2B5EF4-FFF2-40B4-BE49-F238E27FC236}">
                  <a16:creationId xmlns="" xmlns:a16="http://schemas.microsoft.com/office/drawing/2014/main" id="{8A4EB06A-3E78-4394-BB89-EDD0A673FB4D}"/>
                </a:ext>
              </a:extLst>
            </p:cNvPr>
            <p:cNvSpPr>
              <a:spLocks noChangeShapeType="1"/>
            </p:cNvSpPr>
            <p:nvPr/>
          </p:nvSpPr>
          <p:spPr bwMode="auto">
            <a:xfrm flipH="1">
              <a:off x="8900" y="3925"/>
              <a:ext cx="2040" cy="2640"/>
            </a:xfrm>
            <a:prstGeom prst="line">
              <a:avLst/>
            </a:prstGeom>
            <a:noFill/>
            <a:ln w="38100">
              <a:solidFill>
                <a:schemeClr val="tx2"/>
              </a:solidFill>
              <a:round/>
              <a:headEnd/>
              <a:tailEnd/>
            </a:ln>
            <a:extLst>
              <a:ext uri="{909E8E84-426E-40DD-AFC4-6F175D3DCCD1}">
                <a14:hiddenFill xmlns:a14="http://schemas.microsoft.com/office/drawing/2010/main">
                  <a:noFill/>
                </a14:hiddenFill>
              </a:ext>
            </a:extLst>
          </p:spPr>
          <p:txBody>
            <a:bodyPr/>
            <a:lstStyle/>
            <a:p>
              <a:endParaRPr lang="zh-CN" altLang="en-US" b="1">
                <a:latin typeface="+mn-lt"/>
              </a:endParaRPr>
            </a:p>
          </p:txBody>
        </p:sp>
        <p:sp>
          <p:nvSpPr>
            <p:cNvPr id="74767" name="Line 7">
              <a:extLst>
                <a:ext uri="{FF2B5EF4-FFF2-40B4-BE49-F238E27FC236}">
                  <a16:creationId xmlns="" xmlns:a16="http://schemas.microsoft.com/office/drawing/2014/main" id="{77652B29-C8C8-423D-BC40-B7AA1E2E3FBF}"/>
                </a:ext>
              </a:extLst>
            </p:cNvPr>
            <p:cNvSpPr>
              <a:spLocks noChangeShapeType="1"/>
            </p:cNvSpPr>
            <p:nvPr/>
          </p:nvSpPr>
          <p:spPr bwMode="auto">
            <a:xfrm>
              <a:off x="8900" y="6565"/>
              <a:ext cx="4920"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b="1">
                <a:latin typeface="+mn-lt"/>
              </a:endParaRPr>
            </a:p>
          </p:txBody>
        </p:sp>
        <p:sp>
          <p:nvSpPr>
            <p:cNvPr id="74768" name="Line 8">
              <a:extLst>
                <a:ext uri="{FF2B5EF4-FFF2-40B4-BE49-F238E27FC236}">
                  <a16:creationId xmlns="" xmlns:a16="http://schemas.microsoft.com/office/drawing/2014/main" id="{97A54D95-E05A-459C-980F-5C552C981880}"/>
                </a:ext>
              </a:extLst>
            </p:cNvPr>
            <p:cNvSpPr>
              <a:spLocks noChangeShapeType="1"/>
            </p:cNvSpPr>
            <p:nvPr/>
          </p:nvSpPr>
          <p:spPr bwMode="auto">
            <a:xfrm>
              <a:off x="10940" y="3925"/>
              <a:ext cx="2880" cy="2640"/>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b="1">
                <a:latin typeface="+mn-lt"/>
              </a:endParaRPr>
            </a:p>
          </p:txBody>
        </p:sp>
        <p:sp>
          <p:nvSpPr>
            <p:cNvPr id="74769" name="Line 9">
              <a:extLst>
                <a:ext uri="{FF2B5EF4-FFF2-40B4-BE49-F238E27FC236}">
                  <a16:creationId xmlns="" xmlns:a16="http://schemas.microsoft.com/office/drawing/2014/main" id="{CD7DFA99-DD6B-4228-BE60-8C0ED478DA39}"/>
                </a:ext>
              </a:extLst>
            </p:cNvPr>
            <p:cNvSpPr>
              <a:spLocks noChangeShapeType="1"/>
            </p:cNvSpPr>
            <p:nvPr/>
          </p:nvSpPr>
          <p:spPr bwMode="auto">
            <a:xfrm>
              <a:off x="10940" y="3925"/>
              <a:ext cx="0" cy="2640"/>
            </a:xfrm>
            <a:prstGeom prst="line">
              <a:avLst/>
            </a:prstGeom>
            <a:noFill/>
            <a:ln w="38100">
              <a:solidFill>
                <a:srgbClr val="3333FF"/>
              </a:solidFill>
              <a:round/>
              <a:headEnd/>
              <a:tailEnd/>
            </a:ln>
            <a:extLst>
              <a:ext uri="{909E8E84-426E-40DD-AFC4-6F175D3DCCD1}">
                <a14:hiddenFill xmlns:a14="http://schemas.microsoft.com/office/drawing/2010/main">
                  <a:noFill/>
                </a14:hiddenFill>
              </a:ext>
            </a:extLst>
          </p:spPr>
          <p:txBody>
            <a:bodyPr/>
            <a:lstStyle/>
            <a:p>
              <a:endParaRPr lang="zh-CN" altLang="en-US" b="1">
                <a:latin typeface="+mn-lt"/>
              </a:endParaRPr>
            </a:p>
          </p:txBody>
        </p:sp>
        <p:sp>
          <p:nvSpPr>
            <p:cNvPr id="74770" name="Line 10">
              <a:extLst>
                <a:ext uri="{FF2B5EF4-FFF2-40B4-BE49-F238E27FC236}">
                  <a16:creationId xmlns="" xmlns:a16="http://schemas.microsoft.com/office/drawing/2014/main" id="{928F6B43-0896-44D6-9765-17C54D2D91BB}"/>
                </a:ext>
              </a:extLst>
            </p:cNvPr>
            <p:cNvSpPr>
              <a:spLocks noChangeShapeType="1"/>
            </p:cNvSpPr>
            <p:nvPr/>
          </p:nvSpPr>
          <p:spPr bwMode="auto">
            <a:xfrm>
              <a:off x="10940" y="3925"/>
              <a:ext cx="360" cy="2640"/>
            </a:xfrm>
            <a:prstGeom prst="line">
              <a:avLst/>
            </a:prstGeom>
            <a:noFill/>
            <a:ln w="38100">
              <a:solidFill>
                <a:srgbClr val="3333FF"/>
              </a:solidFill>
              <a:round/>
              <a:headEnd/>
              <a:tailEnd/>
            </a:ln>
            <a:extLst>
              <a:ext uri="{909E8E84-426E-40DD-AFC4-6F175D3DCCD1}">
                <a14:hiddenFill xmlns:a14="http://schemas.microsoft.com/office/drawing/2010/main">
                  <a:noFill/>
                </a14:hiddenFill>
              </a:ext>
            </a:extLst>
          </p:spPr>
          <p:txBody>
            <a:bodyPr/>
            <a:lstStyle/>
            <a:p>
              <a:endParaRPr lang="zh-CN" altLang="en-US" b="1">
                <a:latin typeface="+mn-lt"/>
              </a:endParaRPr>
            </a:p>
          </p:txBody>
        </p:sp>
        <p:grpSp>
          <p:nvGrpSpPr>
            <p:cNvPr id="74771" name="Group 11">
              <a:extLst>
                <a:ext uri="{FF2B5EF4-FFF2-40B4-BE49-F238E27FC236}">
                  <a16:creationId xmlns="" xmlns:a16="http://schemas.microsoft.com/office/drawing/2014/main" id="{035A6B9D-4F11-44CC-A21C-BA951C2B507E}"/>
                </a:ext>
              </a:extLst>
            </p:cNvPr>
            <p:cNvGrpSpPr>
              <a:grpSpLocks/>
            </p:cNvGrpSpPr>
            <p:nvPr/>
          </p:nvGrpSpPr>
          <p:grpSpPr bwMode="auto">
            <a:xfrm>
              <a:off x="10715" y="6308"/>
              <a:ext cx="240" cy="235"/>
              <a:chOff x="2352" y="2976"/>
              <a:chExt cx="96" cy="48"/>
            </a:xfrm>
          </p:grpSpPr>
          <p:sp>
            <p:nvSpPr>
              <p:cNvPr id="74772" name="Line 12">
                <a:extLst>
                  <a:ext uri="{FF2B5EF4-FFF2-40B4-BE49-F238E27FC236}">
                    <a16:creationId xmlns="" xmlns:a16="http://schemas.microsoft.com/office/drawing/2014/main" id="{A5AB2B61-3064-4EDF-90A8-D475C12D5E4F}"/>
                  </a:ext>
                </a:extLst>
              </p:cNvPr>
              <p:cNvSpPr>
                <a:spLocks noChangeShapeType="1"/>
              </p:cNvSpPr>
              <p:nvPr/>
            </p:nvSpPr>
            <p:spPr bwMode="auto">
              <a:xfrm>
                <a:off x="2352" y="2976"/>
                <a:ext cx="96" cy="0"/>
              </a:xfrm>
              <a:prstGeom prst="line">
                <a:avLst/>
              </a:prstGeom>
              <a:noFill/>
              <a:ln w="28575">
                <a:solidFill>
                  <a:srgbClr val="3333FF"/>
                </a:solidFill>
                <a:round/>
                <a:headEnd/>
                <a:tailEnd/>
              </a:ln>
              <a:extLst>
                <a:ext uri="{909E8E84-426E-40DD-AFC4-6F175D3DCCD1}">
                  <a14:hiddenFill xmlns:a14="http://schemas.microsoft.com/office/drawing/2010/main">
                    <a:noFill/>
                  </a14:hiddenFill>
                </a:ext>
              </a:extLst>
            </p:spPr>
            <p:txBody>
              <a:bodyPr/>
              <a:lstStyle/>
              <a:p>
                <a:endParaRPr lang="zh-CN" altLang="en-US" b="1">
                  <a:latin typeface="+mn-lt"/>
                </a:endParaRPr>
              </a:p>
            </p:txBody>
          </p:sp>
          <p:sp>
            <p:nvSpPr>
              <p:cNvPr id="74773" name="Line 13">
                <a:extLst>
                  <a:ext uri="{FF2B5EF4-FFF2-40B4-BE49-F238E27FC236}">
                    <a16:creationId xmlns="" xmlns:a16="http://schemas.microsoft.com/office/drawing/2014/main" id="{0EAAD7AC-75ED-419C-A7DB-CF97CAD9A468}"/>
                  </a:ext>
                </a:extLst>
              </p:cNvPr>
              <p:cNvSpPr>
                <a:spLocks noChangeShapeType="1"/>
              </p:cNvSpPr>
              <p:nvPr/>
            </p:nvSpPr>
            <p:spPr bwMode="auto">
              <a:xfrm>
                <a:off x="2352" y="2976"/>
                <a:ext cx="0" cy="48"/>
              </a:xfrm>
              <a:prstGeom prst="line">
                <a:avLst/>
              </a:prstGeom>
              <a:noFill/>
              <a:ln w="28575">
                <a:solidFill>
                  <a:srgbClr val="3333FF"/>
                </a:solidFill>
                <a:round/>
                <a:headEnd/>
                <a:tailEnd/>
              </a:ln>
              <a:extLst>
                <a:ext uri="{909E8E84-426E-40DD-AFC4-6F175D3DCCD1}">
                  <a14:hiddenFill xmlns:a14="http://schemas.microsoft.com/office/drawing/2010/main">
                    <a:noFill/>
                  </a14:hiddenFill>
                </a:ext>
              </a:extLst>
            </p:spPr>
            <p:txBody>
              <a:bodyPr/>
              <a:lstStyle/>
              <a:p>
                <a:endParaRPr lang="zh-CN" altLang="en-US" b="1">
                  <a:latin typeface="+mn-lt"/>
                </a:endParaRPr>
              </a:p>
            </p:txBody>
          </p:sp>
        </p:grpSp>
        <p:sp>
          <p:nvSpPr>
            <p:cNvPr id="74774" name="Text Box 17" descr="底色1">
              <a:extLst>
                <a:ext uri="{FF2B5EF4-FFF2-40B4-BE49-F238E27FC236}">
                  <a16:creationId xmlns="" xmlns:a16="http://schemas.microsoft.com/office/drawing/2014/main" id="{C3FA8213-AD7F-4524-9EAF-09C6687DBE34}"/>
                </a:ext>
              </a:extLst>
            </p:cNvPr>
            <p:cNvSpPr txBox="1">
              <a:spLocks noChangeArrowheads="1"/>
            </p:cNvSpPr>
            <p:nvPr/>
          </p:nvSpPr>
          <p:spPr bwMode="auto">
            <a:xfrm>
              <a:off x="10460" y="6565"/>
              <a:ext cx="720" cy="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0" hangingPunct="0">
                <a:spcBef>
                  <a:spcPct val="50000"/>
                </a:spcBef>
              </a:pPr>
              <a:r>
                <a:rPr lang="en-US" altLang="zh-CN" b="1" i="1">
                  <a:latin typeface="+mn-lt"/>
                </a:rPr>
                <a:t>D</a:t>
              </a:r>
            </a:p>
          </p:txBody>
        </p:sp>
        <p:sp>
          <p:nvSpPr>
            <p:cNvPr id="74775" name="Text Box 18" descr="底色1">
              <a:extLst>
                <a:ext uri="{FF2B5EF4-FFF2-40B4-BE49-F238E27FC236}">
                  <a16:creationId xmlns="" xmlns:a16="http://schemas.microsoft.com/office/drawing/2014/main" id="{04687585-E4EE-46F4-BBFB-F7EB52B3F2B7}"/>
                </a:ext>
              </a:extLst>
            </p:cNvPr>
            <p:cNvSpPr txBox="1">
              <a:spLocks noChangeArrowheads="1"/>
            </p:cNvSpPr>
            <p:nvPr/>
          </p:nvSpPr>
          <p:spPr bwMode="auto">
            <a:xfrm>
              <a:off x="11060" y="6565"/>
              <a:ext cx="960" cy="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0" hangingPunct="0">
                <a:spcBef>
                  <a:spcPct val="50000"/>
                </a:spcBef>
              </a:pPr>
              <a:r>
                <a:rPr lang="en-US" altLang="zh-CN" b="1" i="1">
                  <a:latin typeface="+mn-lt"/>
                </a:rPr>
                <a:t>E</a:t>
              </a:r>
            </a:p>
          </p:txBody>
        </p:sp>
        <p:sp>
          <p:nvSpPr>
            <p:cNvPr id="74776" name="Freeform 24" descr="底色1">
              <a:extLst>
                <a:ext uri="{FF2B5EF4-FFF2-40B4-BE49-F238E27FC236}">
                  <a16:creationId xmlns="" xmlns:a16="http://schemas.microsoft.com/office/drawing/2014/main" id="{6555DC59-4757-49D4-BE19-DEBAD0348EFE}"/>
                </a:ext>
              </a:extLst>
            </p:cNvPr>
            <p:cNvSpPr>
              <a:spLocks noChangeArrowheads="1"/>
            </p:cNvSpPr>
            <p:nvPr/>
          </p:nvSpPr>
          <p:spPr bwMode="auto">
            <a:xfrm>
              <a:off x="10943" y="4605"/>
              <a:ext cx="680" cy="265"/>
            </a:xfrm>
            <a:custGeom>
              <a:avLst/>
              <a:gdLst>
                <a:gd name="T0" fmla="*/ 0 w 396"/>
                <a:gd name="T1" fmla="*/ 129 h 152"/>
                <a:gd name="T2" fmla="*/ 258 w 396"/>
                <a:gd name="T3" fmla="*/ 129 h 152"/>
                <a:gd name="T4" fmla="*/ 310 w 396"/>
                <a:gd name="T5" fmla="*/ 103 h 152"/>
                <a:gd name="T6" fmla="*/ 336 w 396"/>
                <a:gd name="T7" fmla="*/ 77 h 152"/>
                <a:gd name="T8" fmla="*/ 362 w 396"/>
                <a:gd name="T9" fmla="*/ 69 h 152"/>
                <a:gd name="T10" fmla="*/ 370 w 396"/>
                <a:gd name="T11" fmla="*/ 43 h 152"/>
                <a:gd name="T12" fmla="*/ 396 w 396"/>
                <a:gd name="T13" fmla="*/ 0 h 152"/>
              </a:gdLst>
              <a:ahLst/>
              <a:cxnLst>
                <a:cxn ang="0">
                  <a:pos x="T0" y="T1"/>
                </a:cxn>
                <a:cxn ang="0">
                  <a:pos x="T2" y="T3"/>
                </a:cxn>
                <a:cxn ang="0">
                  <a:pos x="T4" y="T5"/>
                </a:cxn>
                <a:cxn ang="0">
                  <a:pos x="T6" y="T7"/>
                </a:cxn>
                <a:cxn ang="0">
                  <a:pos x="T8" y="T9"/>
                </a:cxn>
                <a:cxn ang="0">
                  <a:pos x="T10" y="T11"/>
                </a:cxn>
                <a:cxn ang="0">
                  <a:pos x="T12" y="T13"/>
                </a:cxn>
              </a:cxnLst>
              <a:rect l="0" t="0" r="r" b="b"/>
              <a:pathLst>
                <a:path w="396" h="152">
                  <a:moveTo>
                    <a:pt x="0" y="129"/>
                  </a:moveTo>
                  <a:cubicBezTo>
                    <a:pt x="100" y="152"/>
                    <a:pt x="69" y="148"/>
                    <a:pt x="258" y="129"/>
                  </a:cubicBezTo>
                  <a:cubicBezTo>
                    <a:pt x="277" y="127"/>
                    <a:pt x="292" y="109"/>
                    <a:pt x="310" y="103"/>
                  </a:cubicBezTo>
                  <a:cubicBezTo>
                    <a:pt x="319" y="94"/>
                    <a:pt x="326" y="84"/>
                    <a:pt x="336" y="77"/>
                  </a:cubicBezTo>
                  <a:cubicBezTo>
                    <a:pt x="344" y="72"/>
                    <a:pt x="356" y="75"/>
                    <a:pt x="362" y="69"/>
                  </a:cubicBezTo>
                  <a:cubicBezTo>
                    <a:pt x="368" y="63"/>
                    <a:pt x="366" y="51"/>
                    <a:pt x="370" y="43"/>
                  </a:cubicBezTo>
                  <a:cubicBezTo>
                    <a:pt x="377" y="28"/>
                    <a:pt x="388" y="15"/>
                    <a:pt x="396" y="0"/>
                  </a:cubicBezTo>
                </a:path>
              </a:pathLst>
            </a:custGeom>
            <a:noFill/>
            <a:ln w="38100">
              <a:solidFill>
                <a:schemeClr val="tx2"/>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b="1">
                <a:latin typeface="+mn-lt"/>
              </a:endParaRPr>
            </a:p>
          </p:txBody>
        </p:sp>
        <p:sp>
          <p:nvSpPr>
            <p:cNvPr id="74777" name="Freeform 25" descr="底色1">
              <a:extLst>
                <a:ext uri="{FF2B5EF4-FFF2-40B4-BE49-F238E27FC236}">
                  <a16:creationId xmlns="" xmlns:a16="http://schemas.microsoft.com/office/drawing/2014/main" id="{5E330D58-559E-4378-AD8F-B99CFA3D11FA}"/>
                </a:ext>
              </a:extLst>
            </p:cNvPr>
            <p:cNvSpPr>
              <a:spLocks noChangeArrowheads="1"/>
            </p:cNvSpPr>
            <p:nvPr/>
          </p:nvSpPr>
          <p:spPr bwMode="auto">
            <a:xfrm>
              <a:off x="12978" y="6020"/>
              <a:ext cx="257" cy="515"/>
            </a:xfrm>
            <a:custGeom>
              <a:avLst/>
              <a:gdLst>
                <a:gd name="T0" fmla="*/ 103 w 103"/>
                <a:gd name="T1" fmla="*/ 0 h 206"/>
                <a:gd name="T2" fmla="*/ 0 w 103"/>
                <a:gd name="T3" fmla="*/ 206 h 206"/>
              </a:gdLst>
              <a:ahLst/>
              <a:cxnLst>
                <a:cxn ang="0">
                  <a:pos x="T0" y="T1"/>
                </a:cxn>
                <a:cxn ang="0">
                  <a:pos x="T2" y="T3"/>
                </a:cxn>
              </a:cxnLst>
              <a:rect l="0" t="0" r="r" b="b"/>
              <a:pathLst>
                <a:path w="103" h="206">
                  <a:moveTo>
                    <a:pt x="103" y="0"/>
                  </a:moveTo>
                  <a:cubicBezTo>
                    <a:pt x="9" y="33"/>
                    <a:pt x="0" y="119"/>
                    <a:pt x="0" y="206"/>
                  </a:cubicBezTo>
                </a:path>
              </a:pathLst>
            </a:custGeom>
            <a:noFill/>
            <a:ln w="38100">
              <a:solidFill>
                <a:schemeClr val="hlink"/>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b="1">
                <a:latin typeface="+mn-lt"/>
              </a:endParaRPr>
            </a:p>
          </p:txBody>
        </p:sp>
        <p:sp>
          <p:nvSpPr>
            <p:cNvPr id="74778" name="Freeform 26" descr="底色1">
              <a:extLst>
                <a:ext uri="{FF2B5EF4-FFF2-40B4-BE49-F238E27FC236}">
                  <a16:creationId xmlns="" xmlns:a16="http://schemas.microsoft.com/office/drawing/2014/main" id="{3B9E0A46-31BC-4627-A682-6D34FAAAC902}"/>
                </a:ext>
              </a:extLst>
            </p:cNvPr>
            <p:cNvSpPr>
              <a:spLocks noChangeArrowheads="1"/>
            </p:cNvSpPr>
            <p:nvPr/>
          </p:nvSpPr>
          <p:spPr bwMode="auto">
            <a:xfrm>
              <a:off x="11055" y="4265"/>
              <a:ext cx="228" cy="280"/>
            </a:xfrm>
            <a:custGeom>
              <a:avLst/>
              <a:gdLst>
                <a:gd name="T0" fmla="*/ 0 w 201"/>
                <a:gd name="T1" fmla="*/ 112 h 112"/>
                <a:gd name="T2" fmla="*/ 164 w 201"/>
                <a:gd name="T3" fmla="*/ 69 h 112"/>
                <a:gd name="T4" fmla="*/ 198 w 201"/>
                <a:gd name="T5" fmla="*/ 0 h 112"/>
              </a:gdLst>
              <a:ahLst/>
              <a:cxnLst>
                <a:cxn ang="0">
                  <a:pos x="T0" y="T1"/>
                </a:cxn>
                <a:cxn ang="0">
                  <a:pos x="T2" y="T3"/>
                </a:cxn>
                <a:cxn ang="0">
                  <a:pos x="T4" y="T5"/>
                </a:cxn>
              </a:cxnLst>
              <a:rect l="0" t="0" r="r" b="b"/>
              <a:pathLst>
                <a:path w="201" h="112">
                  <a:moveTo>
                    <a:pt x="0" y="112"/>
                  </a:moveTo>
                  <a:cubicBezTo>
                    <a:pt x="56" y="99"/>
                    <a:pt x="110" y="88"/>
                    <a:pt x="164" y="69"/>
                  </a:cubicBezTo>
                  <a:cubicBezTo>
                    <a:pt x="201" y="13"/>
                    <a:pt x="198" y="38"/>
                    <a:pt x="198" y="0"/>
                  </a:cubicBezTo>
                </a:path>
              </a:pathLst>
            </a:custGeom>
            <a:noFill/>
            <a:ln w="38100">
              <a:solidFill>
                <a:schemeClr val="folHlink"/>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b="1">
                <a:latin typeface="+mn-lt"/>
              </a:endParaRPr>
            </a:p>
          </p:txBody>
        </p:sp>
      </p:grpSp>
      <p:grpSp>
        <p:nvGrpSpPr>
          <p:cNvPr id="74783" name="组合 4">
            <a:extLst>
              <a:ext uri="{FF2B5EF4-FFF2-40B4-BE49-F238E27FC236}">
                <a16:creationId xmlns="" xmlns:a16="http://schemas.microsoft.com/office/drawing/2014/main" id="{3EFF1A00-14BF-46AA-AB71-7AE1E48C5767}"/>
              </a:ext>
            </a:extLst>
          </p:cNvPr>
          <p:cNvGrpSpPr>
            <a:grpSpLocks/>
          </p:cNvGrpSpPr>
          <p:nvPr/>
        </p:nvGrpSpPr>
        <p:grpSpPr bwMode="auto">
          <a:xfrm>
            <a:off x="3349875" y="456175"/>
            <a:ext cx="2478723" cy="500684"/>
            <a:chOff x="5060" y="905"/>
            <a:chExt cx="3905" cy="788"/>
          </a:xfrm>
        </p:grpSpPr>
        <p:grpSp>
          <p:nvGrpSpPr>
            <p:cNvPr id="74784" name="组合 6">
              <a:extLst>
                <a:ext uri="{FF2B5EF4-FFF2-40B4-BE49-F238E27FC236}">
                  <a16:creationId xmlns="" xmlns:a16="http://schemas.microsoft.com/office/drawing/2014/main" id="{8809679A-62CD-44F0-8713-371CFEFA91F3}"/>
                </a:ext>
              </a:extLst>
            </p:cNvPr>
            <p:cNvGrpSpPr>
              <a:grpSpLocks noChangeAspect="1"/>
            </p:cNvGrpSpPr>
            <p:nvPr/>
          </p:nvGrpSpPr>
          <p:grpSpPr bwMode="auto">
            <a:xfrm>
              <a:off x="5115" y="985"/>
              <a:ext cx="3798" cy="708"/>
              <a:chOff x="3564387" y="597378"/>
              <a:chExt cx="2247990" cy="419195"/>
            </a:xfrm>
          </p:grpSpPr>
          <p:sp>
            <p:nvSpPr>
              <p:cNvPr id="8" name="缺角矩形 7">
                <a:extLst>
                  <a:ext uri="{FF2B5EF4-FFF2-40B4-BE49-F238E27FC236}">
                    <a16:creationId xmlns="" xmlns:a16="http://schemas.microsoft.com/office/drawing/2014/main" id="{691FAE03-CC6A-4992-9989-DAAD59B3709E}"/>
                  </a:ext>
                </a:extLst>
              </p:cNvPr>
              <p:cNvSpPr/>
              <p:nvPr/>
            </p:nvSpPr>
            <p:spPr>
              <a:xfrm rot="3000000">
                <a:off x="4021947" y="597211"/>
                <a:ext cx="418644" cy="418921"/>
              </a:xfrm>
              <a:prstGeom prst="plaque">
                <a:avLst/>
              </a:prstGeom>
              <a:solidFill>
                <a:schemeClr val="accent5">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9" name="缺角矩形 8">
                <a:extLst>
                  <a:ext uri="{FF2B5EF4-FFF2-40B4-BE49-F238E27FC236}">
                    <a16:creationId xmlns="" xmlns:a16="http://schemas.microsoft.com/office/drawing/2014/main" id="{DC5B3AD4-4A1F-4590-A0A7-A46798D3AF81}"/>
                  </a:ext>
                </a:extLst>
              </p:cNvPr>
              <p:cNvSpPr/>
              <p:nvPr/>
            </p:nvSpPr>
            <p:spPr>
              <a:xfrm rot="3000000">
                <a:off x="4479356" y="597210"/>
                <a:ext cx="418644" cy="418922"/>
              </a:xfrm>
              <a:prstGeom prst="plaque">
                <a:avLst/>
              </a:prstGeom>
              <a:solidFill>
                <a:schemeClr val="accent3">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10" name="缺角矩形 9">
                <a:extLst>
                  <a:ext uri="{FF2B5EF4-FFF2-40B4-BE49-F238E27FC236}">
                    <a16:creationId xmlns="" xmlns:a16="http://schemas.microsoft.com/office/drawing/2014/main" id="{D9B9A90E-BEDB-44C3-A9BB-27DB62041269}"/>
                  </a:ext>
                </a:extLst>
              </p:cNvPr>
              <p:cNvSpPr/>
              <p:nvPr/>
            </p:nvSpPr>
            <p:spPr>
              <a:xfrm rot="3000000">
                <a:off x="4936765" y="597211"/>
                <a:ext cx="418644" cy="418921"/>
              </a:xfrm>
              <a:prstGeom prst="plaque">
                <a:avLst/>
              </a:prstGeom>
              <a:solidFill>
                <a:srgbClr val="00B050"/>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11" name="缺角矩形 10">
                <a:extLst>
                  <a:ext uri="{FF2B5EF4-FFF2-40B4-BE49-F238E27FC236}">
                    <a16:creationId xmlns="" xmlns:a16="http://schemas.microsoft.com/office/drawing/2014/main" id="{BB29A90A-EDBF-478A-B722-8C688A4A8B5D}"/>
                  </a:ext>
                </a:extLst>
              </p:cNvPr>
              <p:cNvSpPr/>
              <p:nvPr/>
            </p:nvSpPr>
            <p:spPr>
              <a:xfrm rot="3000000">
                <a:off x="3564538" y="597210"/>
                <a:ext cx="418644" cy="418922"/>
              </a:xfrm>
              <a:prstGeom prst="plaque">
                <a:avLst/>
              </a:prstGeom>
              <a:solidFill>
                <a:schemeClr val="accent2">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12" name="缺角矩形 11">
                <a:extLst>
                  <a:ext uri="{FF2B5EF4-FFF2-40B4-BE49-F238E27FC236}">
                    <a16:creationId xmlns="" xmlns:a16="http://schemas.microsoft.com/office/drawing/2014/main" id="{2A85ED21-874E-41AB-8EA1-EB4A7ACB6334}"/>
                  </a:ext>
                </a:extLst>
              </p:cNvPr>
              <p:cNvSpPr/>
              <p:nvPr/>
            </p:nvSpPr>
            <p:spPr>
              <a:xfrm rot="3000000">
                <a:off x="5394174" y="597210"/>
                <a:ext cx="418644" cy="418922"/>
              </a:xfrm>
              <a:prstGeom prst="plaque">
                <a:avLst/>
              </a:prstGeom>
              <a:solidFill>
                <a:schemeClr val="accent3">
                  <a:lumMod val="50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grpSp>
        <p:sp>
          <p:nvSpPr>
            <p:cNvPr id="74790" name="TextBox 15">
              <a:extLst>
                <a:ext uri="{FF2B5EF4-FFF2-40B4-BE49-F238E27FC236}">
                  <a16:creationId xmlns="" xmlns:a16="http://schemas.microsoft.com/office/drawing/2014/main" id="{5F460E50-7DA8-417C-8402-CC1860916C4B}"/>
                </a:ext>
              </a:extLst>
            </p:cNvPr>
            <p:cNvSpPr txBox="1">
              <a:spLocks noChangeArrowheads="1"/>
            </p:cNvSpPr>
            <p:nvPr/>
          </p:nvSpPr>
          <p:spPr bwMode="auto">
            <a:xfrm>
              <a:off x="5060" y="905"/>
              <a:ext cx="3905" cy="7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dist" eaLnBrk="0" hangingPunct="0"/>
              <a:r>
                <a:rPr lang="zh-CN" altLang="en-US" sz="2500" b="1" dirty="0">
                  <a:solidFill>
                    <a:schemeClr val="bg1"/>
                  </a:solidFill>
                  <a:latin typeface="+mn-lt"/>
                </a:rPr>
                <a:t>拓广探索题</a:t>
              </a:r>
              <a:endParaRPr lang="en-US" altLang="zh-CN" sz="2500" b="1" dirty="0">
                <a:solidFill>
                  <a:schemeClr val="bg1"/>
                </a:solidFill>
                <a:latin typeface="+mn-lt"/>
              </a:endParaRPr>
            </a:p>
          </p:txBody>
        </p:sp>
      </p:grpSp>
      <p:grpSp>
        <p:nvGrpSpPr>
          <p:cNvPr id="41" name="组合 2">
            <a:extLst>
              <a:ext uri="{FF2B5EF4-FFF2-40B4-BE49-F238E27FC236}">
                <a16:creationId xmlns="" xmlns:a16="http://schemas.microsoft.com/office/drawing/2014/main" id="{FA37AAA0-C3A2-49FA-87DA-FB23DEC2A873}"/>
              </a:ext>
            </a:extLst>
          </p:cNvPr>
          <p:cNvGrpSpPr>
            <a:grpSpLocks/>
          </p:cNvGrpSpPr>
          <p:nvPr/>
        </p:nvGrpSpPr>
        <p:grpSpPr bwMode="auto">
          <a:xfrm>
            <a:off x="-3546" y="-46429"/>
            <a:ext cx="1868170" cy="476924"/>
            <a:chOff x="263" y="110"/>
            <a:chExt cx="2942" cy="753"/>
          </a:xfrm>
        </p:grpSpPr>
        <p:sp>
          <p:nvSpPr>
            <p:cNvPr id="42" name="文本框 20">
              <a:extLst>
                <a:ext uri="{FF2B5EF4-FFF2-40B4-BE49-F238E27FC236}">
                  <a16:creationId xmlns="" xmlns:a16="http://schemas.microsoft.com/office/drawing/2014/main" id="{303D506B-B434-45CE-856B-E0D081BF5B2B}"/>
                </a:ext>
              </a:extLst>
            </p:cNvPr>
            <p:cNvSpPr txBox="1">
              <a:spLocks noChangeArrowheads="1"/>
            </p:cNvSpPr>
            <p:nvPr/>
          </p:nvSpPr>
          <p:spPr bwMode="auto">
            <a:xfrm>
              <a:off x="895" y="110"/>
              <a:ext cx="2310" cy="7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r>
                <a:rPr lang="zh-CN" altLang="en-US" sz="2500" b="1" dirty="0">
                  <a:latin typeface="宋体" panose="02010600030101010101" pitchFamily="2" charset="-122"/>
                  <a:cs typeface="Yuanti SC"/>
                </a:rPr>
                <a:t>课堂检测</a:t>
              </a:r>
            </a:p>
          </p:txBody>
        </p:sp>
        <p:grpSp>
          <p:nvGrpSpPr>
            <p:cNvPr id="43" name="组合 1">
              <a:extLst>
                <a:ext uri="{FF2B5EF4-FFF2-40B4-BE49-F238E27FC236}">
                  <a16:creationId xmlns="" xmlns:a16="http://schemas.microsoft.com/office/drawing/2014/main" id="{D75F86D0-B35F-4C8C-9827-F56E2EEAA3CC}"/>
                </a:ext>
              </a:extLst>
            </p:cNvPr>
            <p:cNvGrpSpPr>
              <a:grpSpLocks/>
            </p:cNvGrpSpPr>
            <p:nvPr/>
          </p:nvGrpSpPr>
          <p:grpSpPr bwMode="auto">
            <a:xfrm>
              <a:off x="263" y="268"/>
              <a:ext cx="2878" cy="595"/>
              <a:chOff x="248" y="159"/>
              <a:chExt cx="2878" cy="595"/>
            </a:xfrm>
          </p:grpSpPr>
          <p:cxnSp>
            <p:nvCxnSpPr>
              <p:cNvPr id="44" name="直线连接符 19">
                <a:extLst>
                  <a:ext uri="{FF2B5EF4-FFF2-40B4-BE49-F238E27FC236}">
                    <a16:creationId xmlns="" xmlns:a16="http://schemas.microsoft.com/office/drawing/2014/main" id="{AD824EA1-A14B-4E86-9D78-EC2B4697CEF2}"/>
                  </a:ext>
                </a:extLst>
              </p:cNvPr>
              <p:cNvCxnSpPr/>
              <p:nvPr/>
            </p:nvCxnSpPr>
            <p:spPr>
              <a:xfrm flipV="1">
                <a:off x="248" y="754"/>
                <a:ext cx="2878" cy="0"/>
              </a:xfrm>
              <a:prstGeom prst="line">
                <a:avLst/>
              </a:prstGeom>
              <a:ln>
                <a:solidFill>
                  <a:srgbClr val="00B050"/>
                </a:solidFill>
              </a:ln>
            </p:spPr>
            <p:style>
              <a:lnRef idx="2">
                <a:schemeClr val="accent1"/>
              </a:lnRef>
              <a:fillRef idx="0">
                <a:schemeClr val="accent1"/>
              </a:fillRef>
              <a:effectRef idx="1">
                <a:schemeClr val="accent1"/>
              </a:effectRef>
              <a:fontRef idx="minor">
                <a:schemeClr val="tx1"/>
              </a:fontRef>
            </p:style>
          </p:cxnSp>
          <p:sp>
            <p:nvSpPr>
              <p:cNvPr id="50" name="Freeform 74">
                <a:extLst>
                  <a:ext uri="{FF2B5EF4-FFF2-40B4-BE49-F238E27FC236}">
                    <a16:creationId xmlns="" xmlns:a16="http://schemas.microsoft.com/office/drawing/2014/main" id="{DD43E4E1-DB84-48C4-A81D-3B2DCE69A301}"/>
                  </a:ext>
                </a:extLst>
              </p:cNvPr>
              <p:cNvSpPr>
                <a:spLocks noChangeAspect="1" noEditPoints="1"/>
              </p:cNvSpPr>
              <p:nvPr/>
            </p:nvSpPr>
            <p:spPr bwMode="auto">
              <a:xfrm>
                <a:off x="360" y="159"/>
                <a:ext cx="568" cy="501"/>
              </a:xfrm>
              <a:custGeom>
                <a:avLst/>
                <a:gdLst>
                  <a:gd name="T0" fmla="*/ 127 w 167"/>
                  <a:gd name="T1" fmla="*/ 22 h 148"/>
                  <a:gd name="T2" fmla="*/ 74 w 167"/>
                  <a:gd name="T3" fmla="*/ 0 h 148"/>
                  <a:gd name="T4" fmla="*/ 0 w 167"/>
                  <a:gd name="T5" fmla="*/ 74 h 148"/>
                  <a:gd name="T6" fmla="*/ 74 w 167"/>
                  <a:gd name="T7" fmla="*/ 148 h 148"/>
                  <a:gd name="T8" fmla="*/ 143 w 167"/>
                  <a:gd name="T9" fmla="*/ 99 h 148"/>
                  <a:gd name="T10" fmla="*/ 70 w 167"/>
                  <a:gd name="T11" fmla="*/ 79 h 148"/>
                  <a:gd name="T12" fmla="*/ 127 w 167"/>
                  <a:gd name="T13" fmla="*/ 22 h 148"/>
                  <a:gd name="T14" fmla="*/ 147 w 167"/>
                  <a:gd name="T15" fmla="*/ 19 h 148"/>
                  <a:gd name="T16" fmla="*/ 93 w 167"/>
                  <a:gd name="T17" fmla="*/ 73 h 148"/>
                  <a:gd name="T18" fmla="*/ 164 w 167"/>
                  <a:gd name="T19" fmla="*/ 92 h 148"/>
                  <a:gd name="T20" fmla="*/ 167 w 167"/>
                  <a:gd name="T21" fmla="*/ 69 h 148"/>
                  <a:gd name="T22" fmla="*/ 147 w 167"/>
                  <a:gd name="T23" fmla="*/ 19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7" h="148">
                    <a:moveTo>
                      <a:pt x="127" y="22"/>
                    </a:moveTo>
                    <a:cubicBezTo>
                      <a:pt x="113" y="8"/>
                      <a:pt x="95" y="0"/>
                      <a:pt x="74" y="0"/>
                    </a:cubicBezTo>
                    <a:cubicBezTo>
                      <a:pt x="33" y="0"/>
                      <a:pt x="0" y="33"/>
                      <a:pt x="0" y="74"/>
                    </a:cubicBezTo>
                    <a:cubicBezTo>
                      <a:pt x="0" y="115"/>
                      <a:pt x="33" y="148"/>
                      <a:pt x="74" y="148"/>
                    </a:cubicBezTo>
                    <a:cubicBezTo>
                      <a:pt x="106" y="148"/>
                      <a:pt x="133" y="127"/>
                      <a:pt x="143" y="99"/>
                    </a:cubicBezTo>
                    <a:cubicBezTo>
                      <a:pt x="70" y="79"/>
                      <a:pt x="70" y="79"/>
                      <a:pt x="70" y="79"/>
                    </a:cubicBezTo>
                    <a:lnTo>
                      <a:pt x="127" y="22"/>
                    </a:lnTo>
                    <a:close/>
                    <a:moveTo>
                      <a:pt x="147" y="19"/>
                    </a:moveTo>
                    <a:cubicBezTo>
                      <a:pt x="93" y="73"/>
                      <a:pt x="93" y="73"/>
                      <a:pt x="93" y="73"/>
                    </a:cubicBezTo>
                    <a:cubicBezTo>
                      <a:pt x="164" y="92"/>
                      <a:pt x="164" y="92"/>
                      <a:pt x="164" y="92"/>
                    </a:cubicBezTo>
                    <a:cubicBezTo>
                      <a:pt x="166" y="85"/>
                      <a:pt x="167" y="77"/>
                      <a:pt x="167" y="69"/>
                    </a:cubicBezTo>
                    <a:cubicBezTo>
                      <a:pt x="167" y="50"/>
                      <a:pt x="160" y="32"/>
                      <a:pt x="147" y="19"/>
                    </a:cubicBezTo>
                    <a:close/>
                  </a:path>
                </a:pathLst>
              </a:custGeom>
              <a:solidFill>
                <a:schemeClr val="accent3">
                  <a:lumMod val="75000"/>
                </a:schemeClr>
              </a:solidFill>
              <a:ln>
                <a:noFill/>
              </a:ln>
            </p:spPr>
            <p:txBody>
              <a:bodyPr/>
              <a:lstStyle/>
              <a:p>
                <a:pPr fontAlgn="auto">
                  <a:spcBef>
                    <a:spcPts val="0"/>
                  </a:spcBef>
                  <a:spcAft>
                    <a:spcPts val="0"/>
                  </a:spcAft>
                  <a:buFontTx/>
                  <a:buNone/>
                  <a:defRPr/>
                </a:pPr>
                <a:endParaRPr lang="en-US" dirty="0">
                  <a:solidFill>
                    <a:srgbClr val="000000"/>
                  </a:solidFill>
                  <a:latin typeface="宋体" panose="02010600030101010101" pitchFamily="2" charset="-122"/>
                </a:endParaRPr>
              </a:p>
            </p:txBody>
          </p:sp>
        </p:grpSp>
      </p:gr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ntr" presetSubtype="42"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arn(outHorizontal)">
                                      <p:cBhvr>
                                        <p:cTn id="7" dur="500"/>
                                        <p:tgtEl>
                                          <p:spTgt spid="2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6" presetClass="entr" presetSubtype="42"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barn(outHorizontal)">
                                      <p:cBhvr>
                                        <p:cTn id="12" dur="500"/>
                                        <p:tgtEl>
                                          <p:spTgt spid="21"/>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6" presetClass="entr" presetSubtype="42" fill="hold" grpId="0" nodeType="clickEffect">
                                  <p:stCondLst>
                                    <p:cond delay="0"/>
                                  </p:stCondLst>
                                  <p:childTnLst>
                                    <p:set>
                                      <p:cBhvr>
                                        <p:cTn id="16" dur="1" fill="hold">
                                          <p:stCondLst>
                                            <p:cond delay="0"/>
                                          </p:stCondLst>
                                        </p:cTn>
                                        <p:tgtEl>
                                          <p:spTgt spid="10857"/>
                                        </p:tgtEl>
                                        <p:attrNameLst>
                                          <p:attrName>style.visibility</p:attrName>
                                        </p:attrNameLst>
                                      </p:cBhvr>
                                      <p:to>
                                        <p:strVal val="visible"/>
                                      </p:to>
                                    </p:set>
                                    <p:animEffect transition="in" filter="barn(outHorizontal)">
                                      <p:cBhvr>
                                        <p:cTn id="17" dur="500"/>
                                        <p:tgtEl>
                                          <p:spTgt spid="10857"/>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6" presetClass="entr" presetSubtype="42" fill="hold" grpId="0" nodeType="clickEffect">
                                  <p:stCondLst>
                                    <p:cond delay="0"/>
                                  </p:stCondLst>
                                  <p:childTnLst>
                                    <p:set>
                                      <p:cBhvr>
                                        <p:cTn id="21" dur="1" fill="hold">
                                          <p:stCondLst>
                                            <p:cond delay="0"/>
                                          </p:stCondLst>
                                        </p:cTn>
                                        <p:tgtEl>
                                          <p:spTgt spid="23"/>
                                        </p:tgtEl>
                                        <p:attrNameLst>
                                          <p:attrName>style.visibility</p:attrName>
                                        </p:attrNameLst>
                                      </p:cBhvr>
                                      <p:to>
                                        <p:strVal val="visible"/>
                                      </p:to>
                                    </p:set>
                                    <p:animEffect transition="in" filter="barn(outHorizontal)">
                                      <p:cBhvr>
                                        <p:cTn id="22" dur="500"/>
                                        <p:tgtEl>
                                          <p:spTgt spid="23"/>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6" presetClass="entr" presetSubtype="42" fill="hold" grpId="0" nodeType="clickEffect">
                                  <p:stCondLst>
                                    <p:cond delay="0"/>
                                  </p:stCondLst>
                                  <p:childTnLst>
                                    <p:set>
                                      <p:cBhvr>
                                        <p:cTn id="26" dur="1" fill="hold">
                                          <p:stCondLst>
                                            <p:cond delay="0"/>
                                          </p:stCondLst>
                                        </p:cTn>
                                        <p:tgtEl>
                                          <p:spTgt spid="10859"/>
                                        </p:tgtEl>
                                        <p:attrNameLst>
                                          <p:attrName>style.visibility</p:attrName>
                                        </p:attrNameLst>
                                      </p:cBhvr>
                                      <p:to>
                                        <p:strVal val="visible"/>
                                      </p:to>
                                    </p:set>
                                    <p:animEffect transition="in" filter="barn(outHorizontal)">
                                      <p:cBhvr>
                                        <p:cTn id="27" dur="500"/>
                                        <p:tgtEl>
                                          <p:spTgt spid="10859"/>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16" presetClass="entr" presetSubtype="42" fill="hold" grpId="0" nodeType="clickEffect">
                                  <p:stCondLst>
                                    <p:cond delay="0"/>
                                  </p:stCondLst>
                                  <p:childTnLst>
                                    <p:set>
                                      <p:cBhvr>
                                        <p:cTn id="31" dur="1" fill="hold">
                                          <p:stCondLst>
                                            <p:cond delay="0"/>
                                          </p:stCondLst>
                                        </p:cTn>
                                        <p:tgtEl>
                                          <p:spTgt spid="26"/>
                                        </p:tgtEl>
                                        <p:attrNameLst>
                                          <p:attrName>style.visibility</p:attrName>
                                        </p:attrNameLst>
                                      </p:cBhvr>
                                      <p:to>
                                        <p:strVal val="visible"/>
                                      </p:to>
                                    </p:set>
                                    <p:animEffect transition="in" filter="barn(outHorizontal)">
                                      <p:cBhvr>
                                        <p:cTn id="32" dur="500"/>
                                        <p:tgtEl>
                                          <p:spTgt spid="26"/>
                                        </p:tgtEl>
                                      </p:cBhvr>
                                    </p:animEffect>
                                  </p:childTnLst>
                                </p:cTn>
                              </p:par>
                              <p:par>
                                <p:cTn id="33" presetID="2" presetClass="entr" presetSubtype="4" fill="hold" grpId="0" nodeType="withEffect">
                                  <p:stCondLst>
                                    <p:cond delay="0"/>
                                  </p:stCondLst>
                                  <p:childTnLst>
                                    <p:set>
                                      <p:cBhvr>
                                        <p:cTn id="34" dur="1" fill="hold">
                                          <p:stCondLst>
                                            <p:cond delay="0"/>
                                          </p:stCondLst>
                                        </p:cTn>
                                        <p:tgtEl>
                                          <p:spTgt spid="10863"/>
                                        </p:tgtEl>
                                        <p:attrNameLst>
                                          <p:attrName>style.visibility</p:attrName>
                                        </p:attrNameLst>
                                      </p:cBhvr>
                                      <p:to>
                                        <p:strVal val="visible"/>
                                      </p:to>
                                    </p:set>
                                    <p:anim calcmode="lin" valueType="num">
                                      <p:cBhvr>
                                        <p:cTn id="35" dur="500" fill="hold"/>
                                        <p:tgtEl>
                                          <p:spTgt spid="10863"/>
                                        </p:tgtEl>
                                        <p:attrNameLst>
                                          <p:attrName>ppt_x</p:attrName>
                                        </p:attrNameLst>
                                      </p:cBhvr>
                                      <p:tavLst>
                                        <p:tav tm="0">
                                          <p:val>
                                            <p:strVal val="#ppt_x"/>
                                          </p:val>
                                        </p:tav>
                                        <p:tav tm="100000">
                                          <p:val>
                                            <p:strVal val="#ppt_x"/>
                                          </p:val>
                                        </p:tav>
                                      </p:tavLst>
                                    </p:anim>
                                    <p:anim calcmode="lin" valueType="num">
                                      <p:cBhvr>
                                        <p:cTn id="36" dur="500" fill="hold"/>
                                        <p:tgtEl>
                                          <p:spTgt spid="10863"/>
                                        </p:tgtEl>
                                        <p:attrNameLst>
                                          <p:attrName>ppt_y</p:attrName>
                                        </p:attrNameLst>
                                      </p:cBhvr>
                                      <p:tavLst>
                                        <p:tav tm="0">
                                          <p:val>
                                            <p:strVal val="1+#ppt_h/2"/>
                                          </p:val>
                                        </p:tav>
                                        <p:tav tm="100000">
                                          <p:val>
                                            <p:strVal val="#ppt_y"/>
                                          </p:val>
                                        </p:tav>
                                      </p:tavLst>
                                    </p:anim>
                                  </p:childTnLst>
                                </p:cTn>
                              </p:par>
                            </p:childTnLst>
                          </p:cTn>
                        </p:par>
                      </p:childTnLst>
                    </p:cTn>
                  </p:par>
                  <p:par>
                    <p:cTn id="37" fill="hold" nodeType="clickPar">
                      <p:stCondLst>
                        <p:cond delay="indefinite"/>
                      </p:stCondLst>
                      <p:childTnLst>
                        <p:par>
                          <p:cTn id="38" fill="hold" nodeType="withGroup">
                            <p:stCondLst>
                              <p:cond delay="0"/>
                            </p:stCondLst>
                            <p:childTnLst>
                              <p:par>
                                <p:cTn id="39" presetID="16" presetClass="entr" presetSubtype="42" fill="hold" grpId="0" nodeType="clickEffect">
                                  <p:stCondLst>
                                    <p:cond delay="0"/>
                                  </p:stCondLst>
                                  <p:childTnLst>
                                    <p:set>
                                      <p:cBhvr>
                                        <p:cTn id="40" dur="1" fill="hold">
                                          <p:stCondLst>
                                            <p:cond delay="0"/>
                                          </p:stCondLst>
                                        </p:cTn>
                                        <p:tgtEl>
                                          <p:spTgt spid="30"/>
                                        </p:tgtEl>
                                        <p:attrNameLst>
                                          <p:attrName>style.visibility</p:attrName>
                                        </p:attrNameLst>
                                      </p:cBhvr>
                                      <p:to>
                                        <p:strVal val="visible"/>
                                      </p:to>
                                    </p:set>
                                    <p:animEffect transition="in" filter="barn(outHorizontal)">
                                      <p:cBhvr>
                                        <p:cTn id="41"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10857" grpId="0"/>
      <p:bldP spid="23" grpId="0"/>
      <p:bldP spid="10859" grpId="0"/>
      <p:bldP spid="26" grpId="0"/>
      <p:bldP spid="10863" grpId="0"/>
      <p:bldP spid="30"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 xmlns:a16="http://schemas.microsoft.com/office/drawing/2014/main" id="{EBB87CCC-6788-4D9D-8B62-CD5476A5F098}"/>
              </a:ext>
            </a:extLst>
          </p:cNvPr>
          <p:cNvSpPr txBox="1">
            <a:spLocks noChangeArrowheads="1"/>
          </p:cNvSpPr>
          <p:nvPr/>
        </p:nvSpPr>
        <p:spPr bwMode="auto">
          <a:xfrm>
            <a:off x="779782" y="2061438"/>
            <a:ext cx="1627188" cy="830997"/>
          </a:xfrm>
          <a:prstGeom prst="rect">
            <a:avLst/>
          </a:prstGeom>
          <a:ln>
            <a:headEnd/>
            <a:tailEnd/>
          </a:ln>
          <a:extLst/>
        </p:spPr>
        <p:style>
          <a:lnRef idx="2">
            <a:schemeClr val="accent2"/>
          </a:lnRef>
          <a:fillRef idx="1">
            <a:schemeClr val="lt1"/>
          </a:fillRef>
          <a:effectRef idx="0">
            <a:schemeClr val="accent2"/>
          </a:effectRef>
          <a:fontRef idx="minor">
            <a:schemeClr val="dk1"/>
          </a:fontRef>
        </p:style>
        <p:txBody>
          <a:bodyPr wrap="square">
            <a:spAutoFit/>
          </a:bodyPr>
          <a:lstStyle/>
          <a:p>
            <a:pPr algn="dist"/>
            <a:r>
              <a:rPr lang="zh-CN" altLang="en-US" sz="2400" dirty="0">
                <a:latin typeface="黑体" panose="02010609060101010101" pitchFamily="49" charset="-122"/>
                <a:ea typeface="黑体" panose="02010609060101010101" pitchFamily="49" charset="-122"/>
              </a:rPr>
              <a:t>三角形重要线段</a:t>
            </a:r>
          </a:p>
        </p:txBody>
      </p:sp>
      <p:sp>
        <p:nvSpPr>
          <p:cNvPr id="5" name="TextBox 4">
            <a:extLst>
              <a:ext uri="{FF2B5EF4-FFF2-40B4-BE49-F238E27FC236}">
                <a16:creationId xmlns="" xmlns:a16="http://schemas.microsoft.com/office/drawing/2014/main" id="{20D098B8-4973-4CA5-AEED-A2F40F5FD149}"/>
              </a:ext>
            </a:extLst>
          </p:cNvPr>
          <p:cNvSpPr txBox="1">
            <a:spLocks noChangeArrowheads="1"/>
          </p:cNvSpPr>
          <p:nvPr/>
        </p:nvSpPr>
        <p:spPr bwMode="auto">
          <a:xfrm>
            <a:off x="2777598" y="881073"/>
            <a:ext cx="856296" cy="400110"/>
          </a:xfrm>
          <a:prstGeom prst="rect">
            <a:avLst/>
          </a:prstGeom>
          <a:ln>
            <a:headEnd/>
            <a:tailEnd/>
          </a:ln>
          <a:extLst/>
        </p:spPr>
        <p:style>
          <a:lnRef idx="2">
            <a:schemeClr val="accent3"/>
          </a:lnRef>
          <a:fillRef idx="1">
            <a:schemeClr val="lt1"/>
          </a:fillRef>
          <a:effectRef idx="0">
            <a:schemeClr val="accent3"/>
          </a:effectRef>
          <a:fontRef idx="minor">
            <a:schemeClr val="dk1"/>
          </a:fontRef>
        </p:style>
        <p:txBody>
          <a:bodyPr wrap="square">
            <a:spAutoFit/>
          </a:bodyPr>
          <a:lstStyle/>
          <a:p>
            <a:pPr algn="ctr"/>
            <a:r>
              <a:rPr lang="zh-CN" altLang="en-US" sz="2000" dirty="0">
                <a:latin typeface="黑体" panose="02010609060101010101" pitchFamily="49" charset="-122"/>
                <a:ea typeface="黑体" panose="02010609060101010101" pitchFamily="49" charset="-122"/>
              </a:rPr>
              <a:t>高</a:t>
            </a:r>
          </a:p>
        </p:txBody>
      </p:sp>
      <p:sp>
        <p:nvSpPr>
          <p:cNvPr id="6" name="TextBox 5">
            <a:extLst>
              <a:ext uri="{FF2B5EF4-FFF2-40B4-BE49-F238E27FC236}">
                <a16:creationId xmlns="" xmlns:a16="http://schemas.microsoft.com/office/drawing/2014/main" id="{2DADAF03-0B47-44B3-931C-52E864D632CE}"/>
              </a:ext>
            </a:extLst>
          </p:cNvPr>
          <p:cNvSpPr txBox="1">
            <a:spLocks noChangeArrowheads="1"/>
          </p:cNvSpPr>
          <p:nvPr/>
        </p:nvSpPr>
        <p:spPr bwMode="auto">
          <a:xfrm>
            <a:off x="4066417" y="914410"/>
            <a:ext cx="3775393" cy="400110"/>
          </a:xfrm>
          <a:prstGeom prst="rect">
            <a:avLst/>
          </a:prstGeom>
          <a:ln/>
          <a:extLst/>
        </p:spPr>
        <p:style>
          <a:lnRef idx="2">
            <a:schemeClr val="accent5"/>
          </a:lnRef>
          <a:fillRef idx="1">
            <a:schemeClr val="lt1"/>
          </a:fillRef>
          <a:effectRef idx="0">
            <a:schemeClr val="accent5"/>
          </a:effectRef>
          <a:fontRef idx="minor">
            <a:schemeClr val="dk1"/>
          </a:fontRef>
        </p:style>
        <p:txBody>
          <a:bodyPr wrap="none">
            <a:spAutoFit/>
          </a:bodyPr>
          <a:lstStyle/>
          <a:p>
            <a:r>
              <a:rPr lang="zh-CN" altLang="en-US" sz="2000">
                <a:latin typeface="黑体" panose="02010609060101010101" pitchFamily="49" charset="-122"/>
                <a:ea typeface="黑体" panose="02010609060101010101" pitchFamily="49" charset="-122"/>
              </a:rPr>
              <a:t>钝角三角形两短边上的高的画法</a:t>
            </a:r>
          </a:p>
        </p:txBody>
      </p:sp>
      <p:sp>
        <p:nvSpPr>
          <p:cNvPr id="7" name="TextBox 6">
            <a:extLst>
              <a:ext uri="{FF2B5EF4-FFF2-40B4-BE49-F238E27FC236}">
                <a16:creationId xmlns="" xmlns:a16="http://schemas.microsoft.com/office/drawing/2014/main" id="{1ACD0345-297C-4E20-8E32-6828AD0DE491}"/>
              </a:ext>
            </a:extLst>
          </p:cNvPr>
          <p:cNvSpPr txBox="1">
            <a:spLocks noChangeArrowheads="1"/>
          </p:cNvSpPr>
          <p:nvPr/>
        </p:nvSpPr>
        <p:spPr bwMode="auto">
          <a:xfrm>
            <a:off x="2737384" y="2303473"/>
            <a:ext cx="928687" cy="400110"/>
          </a:xfrm>
          <a:prstGeom prst="rect">
            <a:avLst/>
          </a:prstGeom>
          <a:ln>
            <a:headEnd/>
            <a:tailEnd/>
          </a:ln>
          <a:extLst/>
        </p:spPr>
        <p:style>
          <a:lnRef idx="2">
            <a:schemeClr val="accent3"/>
          </a:lnRef>
          <a:fillRef idx="1">
            <a:schemeClr val="lt1"/>
          </a:fillRef>
          <a:effectRef idx="0">
            <a:schemeClr val="accent3"/>
          </a:effectRef>
          <a:fontRef idx="minor">
            <a:schemeClr val="dk1"/>
          </a:fontRef>
        </p:style>
        <p:txBody>
          <a:bodyPr wrap="square">
            <a:spAutoFit/>
          </a:bodyPr>
          <a:lstStyle/>
          <a:p>
            <a:pPr algn="ctr"/>
            <a:r>
              <a:rPr lang="zh-CN" altLang="en-US" sz="2000">
                <a:latin typeface="黑体" panose="02010609060101010101" pitchFamily="49" charset="-122"/>
                <a:ea typeface="黑体" panose="02010609060101010101" pitchFamily="49" charset="-122"/>
              </a:rPr>
              <a:t>中线</a:t>
            </a:r>
          </a:p>
        </p:txBody>
      </p:sp>
      <p:sp>
        <p:nvSpPr>
          <p:cNvPr id="8" name="TextBox 7">
            <a:extLst>
              <a:ext uri="{FF2B5EF4-FFF2-40B4-BE49-F238E27FC236}">
                <a16:creationId xmlns="" xmlns:a16="http://schemas.microsoft.com/office/drawing/2014/main" id="{B3B4583E-D3C5-4910-AEF4-9A1E8B356615}"/>
              </a:ext>
            </a:extLst>
          </p:cNvPr>
          <p:cNvSpPr txBox="1">
            <a:spLocks noChangeArrowheads="1"/>
          </p:cNvSpPr>
          <p:nvPr/>
        </p:nvSpPr>
        <p:spPr bwMode="auto">
          <a:xfrm>
            <a:off x="4080175" y="1930410"/>
            <a:ext cx="3761635" cy="400110"/>
          </a:xfrm>
          <a:prstGeom prst="rect">
            <a:avLst/>
          </a:prstGeom>
          <a:ln/>
          <a:extLst/>
        </p:spPr>
        <p:style>
          <a:lnRef idx="2">
            <a:schemeClr val="accent5"/>
          </a:lnRef>
          <a:fillRef idx="1">
            <a:schemeClr val="lt1"/>
          </a:fillRef>
          <a:effectRef idx="0">
            <a:schemeClr val="accent5"/>
          </a:effectRef>
          <a:fontRef idx="minor">
            <a:schemeClr val="dk1"/>
          </a:fontRef>
        </p:style>
        <p:txBody>
          <a:bodyPr wrap="square">
            <a:spAutoFit/>
          </a:bodyPr>
          <a:lstStyle/>
          <a:p>
            <a:r>
              <a:rPr lang="zh-CN" altLang="en-US" sz="2000" dirty="0">
                <a:latin typeface="黑体" panose="02010609060101010101" pitchFamily="49" charset="-122"/>
                <a:ea typeface="黑体" panose="02010609060101010101" pitchFamily="49" charset="-122"/>
              </a:rPr>
              <a:t>会把原三角形面积</a:t>
            </a:r>
            <a:r>
              <a:rPr lang="zh-CN" altLang="en-US" sz="2000" dirty="0">
                <a:solidFill>
                  <a:srgbClr val="FF0000"/>
                </a:solidFill>
                <a:latin typeface="黑体" panose="02010609060101010101" pitchFamily="49" charset="-122"/>
                <a:ea typeface="黑体" panose="02010609060101010101" pitchFamily="49" charset="-122"/>
              </a:rPr>
              <a:t>平分</a:t>
            </a:r>
          </a:p>
        </p:txBody>
      </p:sp>
      <p:sp>
        <p:nvSpPr>
          <p:cNvPr id="9" name="TextBox 8">
            <a:extLst>
              <a:ext uri="{FF2B5EF4-FFF2-40B4-BE49-F238E27FC236}">
                <a16:creationId xmlns="" xmlns:a16="http://schemas.microsoft.com/office/drawing/2014/main" id="{99E34FD3-7943-46E8-ACE2-9B21D422D971}"/>
              </a:ext>
            </a:extLst>
          </p:cNvPr>
          <p:cNvSpPr txBox="1">
            <a:spLocks noChangeArrowheads="1"/>
          </p:cNvSpPr>
          <p:nvPr/>
        </p:nvSpPr>
        <p:spPr bwMode="auto">
          <a:xfrm>
            <a:off x="4066417" y="2510641"/>
            <a:ext cx="3775394" cy="923330"/>
          </a:xfrm>
          <a:prstGeom prst="rect">
            <a:avLst/>
          </a:prstGeom>
          <a:ln/>
          <a:extLst/>
        </p:spPr>
        <p:style>
          <a:lnRef idx="2">
            <a:schemeClr val="accent5"/>
          </a:lnRef>
          <a:fillRef idx="1">
            <a:schemeClr val="lt1"/>
          </a:fillRef>
          <a:effectRef idx="0">
            <a:schemeClr val="accent5"/>
          </a:effectRef>
          <a:fontRef idx="minor">
            <a:schemeClr val="dk1"/>
          </a:fontRef>
        </p:style>
        <p:txBody>
          <a:bodyPr wrap="square">
            <a:spAutoFit/>
          </a:bodyPr>
          <a:lstStyle/>
          <a:p>
            <a:r>
              <a:rPr lang="zh-CN" altLang="en-US" dirty="0">
                <a:latin typeface="黑体" panose="02010609060101010101" pitchFamily="49" charset="-122"/>
                <a:ea typeface="黑体" panose="02010609060101010101" pitchFamily="49" charset="-122"/>
              </a:rPr>
              <a:t>一边上的中线把原三角形分成两个三角</a:t>
            </a:r>
            <a:r>
              <a:rPr lang="zh-CN" altLang="en-US" dirty="0" smtClean="0">
                <a:latin typeface="黑体" panose="02010609060101010101" pitchFamily="49" charset="-122"/>
                <a:ea typeface="黑体" panose="02010609060101010101" pitchFamily="49" charset="-122"/>
              </a:rPr>
              <a:t>形，这</a:t>
            </a:r>
            <a:r>
              <a:rPr lang="zh-CN" altLang="en-US" dirty="0">
                <a:latin typeface="黑体" panose="02010609060101010101" pitchFamily="49" charset="-122"/>
                <a:ea typeface="黑体" panose="02010609060101010101" pitchFamily="49" charset="-122"/>
              </a:rPr>
              <a:t>两个三角形的周长差等于原三角形其余两边的差</a:t>
            </a:r>
          </a:p>
        </p:txBody>
      </p:sp>
      <p:sp>
        <p:nvSpPr>
          <p:cNvPr id="12" name="TextBox 11">
            <a:extLst>
              <a:ext uri="{FF2B5EF4-FFF2-40B4-BE49-F238E27FC236}">
                <a16:creationId xmlns="" xmlns:a16="http://schemas.microsoft.com/office/drawing/2014/main" id="{64BA5229-B694-4F12-80D3-DF9EBB245903}"/>
              </a:ext>
            </a:extLst>
          </p:cNvPr>
          <p:cNvSpPr txBox="1">
            <a:spLocks noChangeArrowheads="1"/>
          </p:cNvSpPr>
          <p:nvPr/>
        </p:nvSpPr>
        <p:spPr bwMode="auto">
          <a:xfrm>
            <a:off x="2753784" y="3667135"/>
            <a:ext cx="1300990" cy="400110"/>
          </a:xfrm>
          <a:prstGeom prst="rect">
            <a:avLst/>
          </a:prstGeom>
          <a:ln>
            <a:headEnd/>
            <a:tailEnd/>
          </a:ln>
          <a:extLst/>
        </p:spPr>
        <p:style>
          <a:lnRef idx="2">
            <a:schemeClr val="accent3"/>
          </a:lnRef>
          <a:fillRef idx="1">
            <a:schemeClr val="lt1"/>
          </a:fillRef>
          <a:effectRef idx="0">
            <a:schemeClr val="accent3"/>
          </a:effectRef>
          <a:fontRef idx="minor">
            <a:schemeClr val="dk1"/>
          </a:fontRef>
        </p:style>
        <p:txBody>
          <a:bodyPr wrap="square">
            <a:spAutoFit/>
          </a:bodyPr>
          <a:lstStyle/>
          <a:p>
            <a:pPr algn="ctr"/>
            <a:r>
              <a:rPr lang="zh-CN" altLang="en-US" sz="2000" dirty="0">
                <a:latin typeface="黑体" panose="02010609060101010101" pitchFamily="49" charset="-122"/>
                <a:ea typeface="黑体" panose="02010609060101010101" pitchFamily="49" charset="-122"/>
              </a:rPr>
              <a:t>角平分线</a:t>
            </a:r>
          </a:p>
        </p:txBody>
      </p:sp>
      <p:sp>
        <p:nvSpPr>
          <p:cNvPr id="27659" name="左大括号 20">
            <a:extLst>
              <a:ext uri="{FF2B5EF4-FFF2-40B4-BE49-F238E27FC236}">
                <a16:creationId xmlns="" xmlns:a16="http://schemas.microsoft.com/office/drawing/2014/main" id="{B960F19D-0E2F-45A9-8C53-9E7715E357C7}"/>
              </a:ext>
            </a:extLst>
          </p:cNvPr>
          <p:cNvSpPr>
            <a:spLocks/>
          </p:cNvSpPr>
          <p:nvPr/>
        </p:nvSpPr>
        <p:spPr bwMode="auto">
          <a:xfrm>
            <a:off x="2453748" y="1098560"/>
            <a:ext cx="215900" cy="2754313"/>
          </a:xfrm>
          <a:prstGeom prst="leftBrace">
            <a:avLst>
              <a:gd name="adj1" fmla="val 7619"/>
              <a:gd name="adj2" fmla="val 50000"/>
            </a:avLst>
          </a:prstGeom>
          <a:noFill/>
          <a:ln w="25400">
            <a:solidFill>
              <a:schemeClr val="tx1"/>
            </a:solidFill>
            <a:round/>
            <a:headEnd/>
            <a:tailEnd/>
          </a:ln>
        </p:spPr>
        <p:txBody>
          <a:bodyPr/>
          <a:lstStyle/>
          <a:p>
            <a:endParaRPr lang="zh-CN" altLang="en-US" sz="100"/>
          </a:p>
        </p:txBody>
      </p:sp>
      <p:sp>
        <p:nvSpPr>
          <p:cNvPr id="27660" name="左大括号 23">
            <a:extLst>
              <a:ext uri="{FF2B5EF4-FFF2-40B4-BE49-F238E27FC236}">
                <a16:creationId xmlns="" xmlns:a16="http://schemas.microsoft.com/office/drawing/2014/main" id="{5FA5C364-29CA-4EA7-ABF3-1594BA947063}"/>
              </a:ext>
            </a:extLst>
          </p:cNvPr>
          <p:cNvSpPr>
            <a:spLocks/>
          </p:cNvSpPr>
          <p:nvPr/>
        </p:nvSpPr>
        <p:spPr bwMode="auto">
          <a:xfrm>
            <a:off x="3728775" y="2128848"/>
            <a:ext cx="109537" cy="763587"/>
          </a:xfrm>
          <a:prstGeom prst="leftBrace">
            <a:avLst>
              <a:gd name="adj1" fmla="val 7842"/>
              <a:gd name="adj2" fmla="val 50000"/>
            </a:avLst>
          </a:prstGeom>
          <a:noFill/>
          <a:ln w="25400">
            <a:solidFill>
              <a:schemeClr val="tx1"/>
            </a:solidFill>
            <a:round/>
            <a:headEnd/>
            <a:tailEnd/>
          </a:ln>
        </p:spPr>
        <p:txBody>
          <a:bodyPr/>
          <a:lstStyle/>
          <a:p>
            <a:endParaRPr lang="zh-CN" altLang="en-US" sz="100"/>
          </a:p>
        </p:txBody>
      </p:sp>
      <p:sp>
        <p:nvSpPr>
          <p:cNvPr id="27" name="右箭头 26">
            <a:extLst>
              <a:ext uri="{FF2B5EF4-FFF2-40B4-BE49-F238E27FC236}">
                <a16:creationId xmlns="" xmlns:a16="http://schemas.microsoft.com/office/drawing/2014/main" id="{A0169221-E260-442E-B3A2-0DABE12B27A5}"/>
              </a:ext>
            </a:extLst>
          </p:cNvPr>
          <p:cNvSpPr/>
          <p:nvPr/>
        </p:nvSpPr>
        <p:spPr bwMode="auto">
          <a:xfrm>
            <a:off x="3783544" y="950923"/>
            <a:ext cx="161925" cy="215900"/>
          </a:xfrm>
          <a:prstGeom prst="rightArrow">
            <a:avLst/>
          </a:prstGeom>
          <a:solidFill>
            <a:schemeClr val="tx1">
              <a:lumMod val="65000"/>
              <a:lumOff val="35000"/>
            </a:schemeClr>
          </a:solidFill>
          <a:ln w="9525" cap="flat" cmpd="sng" algn="ctr">
            <a:noFill/>
            <a:prstDash val="solid"/>
            <a:round/>
            <a:headEnd type="none" w="med" len="med"/>
            <a:tailEnd type="none" w="med" len="med"/>
          </a:ln>
        </p:spPr>
        <p:txBody>
          <a:bodyPr/>
          <a:lstStyle/>
          <a:p>
            <a:pPr>
              <a:defRPr/>
            </a:pPr>
            <a:endParaRPr lang="zh-CN" altLang="en-US" sz="1350"/>
          </a:p>
        </p:txBody>
      </p:sp>
      <p:grpSp>
        <p:nvGrpSpPr>
          <p:cNvPr id="76811" name="组合 1">
            <a:extLst>
              <a:ext uri="{FF2B5EF4-FFF2-40B4-BE49-F238E27FC236}">
                <a16:creationId xmlns="" xmlns:a16="http://schemas.microsoft.com/office/drawing/2014/main" id="{6EFA9399-3E03-4B0D-AEF7-397CE0E6F5D5}"/>
              </a:ext>
            </a:extLst>
          </p:cNvPr>
          <p:cNvGrpSpPr>
            <a:grpSpLocks/>
          </p:cNvGrpSpPr>
          <p:nvPr/>
        </p:nvGrpSpPr>
        <p:grpSpPr bwMode="auto">
          <a:xfrm>
            <a:off x="-4177" y="-21608"/>
            <a:ext cx="2006600" cy="478473"/>
            <a:chOff x="179" y="33"/>
            <a:chExt cx="3160" cy="753"/>
          </a:xfrm>
        </p:grpSpPr>
        <p:cxnSp>
          <p:nvCxnSpPr>
            <p:cNvPr id="17" name="直线连接符 16">
              <a:extLst>
                <a:ext uri="{FF2B5EF4-FFF2-40B4-BE49-F238E27FC236}">
                  <a16:creationId xmlns="" xmlns:a16="http://schemas.microsoft.com/office/drawing/2014/main" id="{255AB6B2-3EF5-416F-935D-58CDE4035BA6}"/>
                </a:ext>
              </a:extLst>
            </p:cNvPr>
            <p:cNvCxnSpPr/>
            <p:nvPr/>
          </p:nvCxnSpPr>
          <p:spPr>
            <a:xfrm>
              <a:off x="179" y="730"/>
              <a:ext cx="3160" cy="0"/>
            </a:xfrm>
            <a:prstGeom prst="line">
              <a:avLst/>
            </a:prstGeom>
            <a:ln>
              <a:solidFill>
                <a:srgbClr val="00B050"/>
              </a:solidFill>
            </a:ln>
          </p:spPr>
          <p:style>
            <a:lnRef idx="2">
              <a:schemeClr val="accent1"/>
            </a:lnRef>
            <a:fillRef idx="0">
              <a:schemeClr val="accent1"/>
            </a:fillRef>
            <a:effectRef idx="1">
              <a:schemeClr val="accent1"/>
            </a:effectRef>
            <a:fontRef idx="minor">
              <a:schemeClr val="tx1"/>
            </a:fontRef>
          </p:style>
        </p:cxnSp>
        <p:sp>
          <p:nvSpPr>
            <p:cNvPr id="76813" name="文本框 17">
              <a:extLst>
                <a:ext uri="{FF2B5EF4-FFF2-40B4-BE49-F238E27FC236}">
                  <a16:creationId xmlns="" xmlns:a16="http://schemas.microsoft.com/office/drawing/2014/main" id="{040465E7-7088-4BC5-8104-598F1AD1EB8F}"/>
                </a:ext>
              </a:extLst>
            </p:cNvPr>
            <p:cNvSpPr txBox="1">
              <a:spLocks noChangeArrowheads="1"/>
            </p:cNvSpPr>
            <p:nvPr/>
          </p:nvSpPr>
          <p:spPr bwMode="auto">
            <a:xfrm>
              <a:off x="1010" y="33"/>
              <a:ext cx="2310" cy="7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r>
                <a:rPr lang="zh-CN" altLang="en-US" sz="2500" b="1">
                  <a:latin typeface="宋体" panose="02010600030101010101" pitchFamily="2" charset="-122"/>
                  <a:cs typeface="Yuanti SC"/>
                </a:rPr>
                <a:t>课堂小结</a:t>
              </a:r>
            </a:p>
          </p:txBody>
        </p:sp>
        <p:sp>
          <p:nvSpPr>
            <p:cNvPr id="19" name="Freeform 74">
              <a:extLst>
                <a:ext uri="{FF2B5EF4-FFF2-40B4-BE49-F238E27FC236}">
                  <a16:creationId xmlns="" xmlns:a16="http://schemas.microsoft.com/office/drawing/2014/main" id="{1937A4C7-9F46-453D-BA6E-33FB37B00CCF}"/>
                </a:ext>
              </a:extLst>
            </p:cNvPr>
            <p:cNvSpPr>
              <a:spLocks noChangeAspect="1" noEditPoints="1"/>
            </p:cNvSpPr>
            <p:nvPr/>
          </p:nvSpPr>
          <p:spPr bwMode="auto">
            <a:xfrm>
              <a:off x="342" y="158"/>
              <a:ext cx="568" cy="502"/>
            </a:xfrm>
            <a:custGeom>
              <a:avLst/>
              <a:gdLst>
                <a:gd name="T0" fmla="*/ 127 w 167"/>
                <a:gd name="T1" fmla="*/ 22 h 148"/>
                <a:gd name="T2" fmla="*/ 74 w 167"/>
                <a:gd name="T3" fmla="*/ 0 h 148"/>
                <a:gd name="T4" fmla="*/ 0 w 167"/>
                <a:gd name="T5" fmla="*/ 74 h 148"/>
                <a:gd name="T6" fmla="*/ 74 w 167"/>
                <a:gd name="T7" fmla="*/ 148 h 148"/>
                <a:gd name="T8" fmla="*/ 143 w 167"/>
                <a:gd name="T9" fmla="*/ 99 h 148"/>
                <a:gd name="T10" fmla="*/ 70 w 167"/>
                <a:gd name="T11" fmla="*/ 79 h 148"/>
                <a:gd name="T12" fmla="*/ 127 w 167"/>
                <a:gd name="T13" fmla="*/ 22 h 148"/>
                <a:gd name="T14" fmla="*/ 147 w 167"/>
                <a:gd name="T15" fmla="*/ 19 h 148"/>
                <a:gd name="T16" fmla="*/ 93 w 167"/>
                <a:gd name="T17" fmla="*/ 73 h 148"/>
                <a:gd name="T18" fmla="*/ 164 w 167"/>
                <a:gd name="T19" fmla="*/ 92 h 148"/>
                <a:gd name="T20" fmla="*/ 167 w 167"/>
                <a:gd name="T21" fmla="*/ 69 h 148"/>
                <a:gd name="T22" fmla="*/ 147 w 167"/>
                <a:gd name="T23" fmla="*/ 19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7" h="148">
                  <a:moveTo>
                    <a:pt x="127" y="22"/>
                  </a:moveTo>
                  <a:cubicBezTo>
                    <a:pt x="113" y="8"/>
                    <a:pt x="95" y="0"/>
                    <a:pt x="74" y="0"/>
                  </a:cubicBezTo>
                  <a:cubicBezTo>
                    <a:pt x="33" y="0"/>
                    <a:pt x="0" y="33"/>
                    <a:pt x="0" y="74"/>
                  </a:cubicBezTo>
                  <a:cubicBezTo>
                    <a:pt x="0" y="115"/>
                    <a:pt x="33" y="148"/>
                    <a:pt x="74" y="148"/>
                  </a:cubicBezTo>
                  <a:cubicBezTo>
                    <a:pt x="106" y="148"/>
                    <a:pt x="133" y="127"/>
                    <a:pt x="143" y="99"/>
                  </a:cubicBezTo>
                  <a:cubicBezTo>
                    <a:pt x="70" y="79"/>
                    <a:pt x="70" y="79"/>
                    <a:pt x="70" y="79"/>
                  </a:cubicBezTo>
                  <a:lnTo>
                    <a:pt x="127" y="22"/>
                  </a:lnTo>
                  <a:close/>
                  <a:moveTo>
                    <a:pt x="147" y="19"/>
                  </a:moveTo>
                  <a:cubicBezTo>
                    <a:pt x="93" y="73"/>
                    <a:pt x="93" y="73"/>
                    <a:pt x="93" y="73"/>
                  </a:cubicBezTo>
                  <a:cubicBezTo>
                    <a:pt x="164" y="92"/>
                    <a:pt x="164" y="92"/>
                    <a:pt x="164" y="92"/>
                  </a:cubicBezTo>
                  <a:cubicBezTo>
                    <a:pt x="166" y="85"/>
                    <a:pt x="167" y="77"/>
                    <a:pt x="167" y="69"/>
                  </a:cubicBezTo>
                  <a:cubicBezTo>
                    <a:pt x="167" y="50"/>
                    <a:pt x="160" y="32"/>
                    <a:pt x="147" y="19"/>
                  </a:cubicBezTo>
                  <a:close/>
                </a:path>
              </a:pathLst>
            </a:custGeom>
            <a:solidFill>
              <a:schemeClr val="accent3">
                <a:lumMod val="75000"/>
              </a:schemeClr>
            </a:solidFill>
            <a:ln>
              <a:noFill/>
            </a:ln>
          </p:spPr>
          <p:txBody>
            <a:bodyPr/>
            <a:lstStyle/>
            <a:p>
              <a:pPr fontAlgn="auto">
                <a:spcBef>
                  <a:spcPts val="0"/>
                </a:spcBef>
                <a:spcAft>
                  <a:spcPts val="0"/>
                </a:spcAft>
                <a:buFontTx/>
                <a:buNone/>
                <a:defRPr/>
              </a:pPr>
              <a:endParaRPr lang="en-US" dirty="0">
                <a:solidFill>
                  <a:srgbClr val="000000"/>
                </a:solidFill>
                <a:latin typeface="宋体" panose="02010600030101010101" pitchFamily="2" charset="-122"/>
              </a:endParaRPr>
            </a:p>
          </p:txBody>
        </p:sp>
      </p:gr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500"/>
                                        <p:tgtEl>
                                          <p:spTgt spid="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27659"/>
                                        </p:tgtEl>
                                        <p:attrNameLst>
                                          <p:attrName>style.visibility</p:attrName>
                                        </p:attrNameLst>
                                      </p:cBhvr>
                                      <p:to>
                                        <p:strVal val="visible"/>
                                      </p:to>
                                    </p:set>
                                    <p:animEffect transition="in" filter="randombar(horizontal)">
                                      <p:cBhvr>
                                        <p:cTn id="12" dur="500"/>
                                        <p:tgtEl>
                                          <p:spTgt spid="27659"/>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dissolve">
                                      <p:cBhvr>
                                        <p:cTn id="17" dur="500"/>
                                        <p:tgtEl>
                                          <p:spTgt spid="5"/>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27"/>
                                        </p:tgtEl>
                                        <p:attrNameLst>
                                          <p:attrName>style.visibility</p:attrName>
                                        </p:attrNameLst>
                                      </p:cBhvr>
                                      <p:to>
                                        <p:strVal val="visible"/>
                                      </p:to>
                                    </p:set>
                                    <p:animEffect transition="in" filter="dissolve">
                                      <p:cBhvr>
                                        <p:cTn id="22" dur="500"/>
                                        <p:tgtEl>
                                          <p:spTgt spid="27"/>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dissolve">
                                      <p:cBhvr>
                                        <p:cTn id="27" dur="500"/>
                                        <p:tgtEl>
                                          <p:spTgt spid="6"/>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9" presetClass="entr" presetSubtype="0" fill="hold" grpId="0" nodeType="click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dissolve">
                                      <p:cBhvr>
                                        <p:cTn id="32" dur="500"/>
                                        <p:tgtEl>
                                          <p:spTgt spid="7"/>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14" presetClass="entr" presetSubtype="10" fill="hold" grpId="0" nodeType="clickEffect">
                                  <p:stCondLst>
                                    <p:cond delay="0"/>
                                  </p:stCondLst>
                                  <p:childTnLst>
                                    <p:set>
                                      <p:cBhvr>
                                        <p:cTn id="36" dur="1" fill="hold">
                                          <p:stCondLst>
                                            <p:cond delay="0"/>
                                          </p:stCondLst>
                                        </p:cTn>
                                        <p:tgtEl>
                                          <p:spTgt spid="27660"/>
                                        </p:tgtEl>
                                        <p:attrNameLst>
                                          <p:attrName>style.visibility</p:attrName>
                                        </p:attrNameLst>
                                      </p:cBhvr>
                                      <p:to>
                                        <p:strVal val="visible"/>
                                      </p:to>
                                    </p:set>
                                    <p:animEffect transition="in" filter="randombar(horizontal)">
                                      <p:cBhvr>
                                        <p:cTn id="37" dur="500"/>
                                        <p:tgtEl>
                                          <p:spTgt spid="27660"/>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9" presetClass="entr" presetSubtype="0" fill="hold" grpId="0" nodeType="clickEffect">
                                  <p:stCondLst>
                                    <p:cond delay="0"/>
                                  </p:stCondLst>
                                  <p:childTnLst>
                                    <p:set>
                                      <p:cBhvr>
                                        <p:cTn id="41" dur="1" fill="hold">
                                          <p:stCondLst>
                                            <p:cond delay="0"/>
                                          </p:stCondLst>
                                        </p:cTn>
                                        <p:tgtEl>
                                          <p:spTgt spid="8"/>
                                        </p:tgtEl>
                                        <p:attrNameLst>
                                          <p:attrName>style.visibility</p:attrName>
                                        </p:attrNameLst>
                                      </p:cBhvr>
                                      <p:to>
                                        <p:strVal val="visible"/>
                                      </p:to>
                                    </p:set>
                                    <p:animEffect transition="in" filter="dissolve">
                                      <p:cBhvr>
                                        <p:cTn id="42" dur="500"/>
                                        <p:tgtEl>
                                          <p:spTgt spid="8"/>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9" presetClass="entr" presetSubtype="0" fill="hold" grpId="0" nodeType="clickEffect">
                                  <p:stCondLst>
                                    <p:cond delay="0"/>
                                  </p:stCondLst>
                                  <p:childTnLst>
                                    <p:set>
                                      <p:cBhvr>
                                        <p:cTn id="46" dur="1" fill="hold">
                                          <p:stCondLst>
                                            <p:cond delay="0"/>
                                          </p:stCondLst>
                                        </p:cTn>
                                        <p:tgtEl>
                                          <p:spTgt spid="9"/>
                                        </p:tgtEl>
                                        <p:attrNameLst>
                                          <p:attrName>style.visibility</p:attrName>
                                        </p:attrNameLst>
                                      </p:cBhvr>
                                      <p:to>
                                        <p:strVal val="visible"/>
                                      </p:to>
                                    </p:set>
                                    <p:animEffect transition="in" filter="dissolve">
                                      <p:cBhvr>
                                        <p:cTn id="47" dur="500"/>
                                        <p:tgtEl>
                                          <p:spTgt spid="9"/>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9" presetClass="entr" presetSubtype="0" fill="hold" grpId="0" nodeType="clickEffect">
                                  <p:stCondLst>
                                    <p:cond delay="0"/>
                                  </p:stCondLst>
                                  <p:childTnLst>
                                    <p:set>
                                      <p:cBhvr>
                                        <p:cTn id="51" dur="1" fill="hold">
                                          <p:stCondLst>
                                            <p:cond delay="0"/>
                                          </p:stCondLst>
                                        </p:cTn>
                                        <p:tgtEl>
                                          <p:spTgt spid="12"/>
                                        </p:tgtEl>
                                        <p:attrNameLst>
                                          <p:attrName>style.visibility</p:attrName>
                                        </p:attrNameLst>
                                      </p:cBhvr>
                                      <p:to>
                                        <p:strVal val="visible"/>
                                      </p:to>
                                    </p:set>
                                    <p:animEffect transition="in" filter="dissolve">
                                      <p:cBhvr>
                                        <p:cTn id="5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6" grpId="0" animBg="1"/>
      <p:bldP spid="7" grpId="0" bldLvl="0" animBg="1"/>
      <p:bldP spid="8" grpId="0" animBg="1"/>
      <p:bldP spid="9" grpId="0" bldLvl="0" animBg="1"/>
      <p:bldP spid="12" grpId="0" bldLvl="0" animBg="1"/>
      <p:bldP spid="27659" grpId="0" bldLvl="0" animBg="1"/>
      <p:bldP spid="27660" grpId="0" bldLvl="0" animBg="1"/>
      <p:bldP spid="27" grpId="0" bldLvl="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0451" y="-31319"/>
            <a:ext cx="2006600" cy="477838"/>
            <a:chOff x="20451" y="-31319"/>
            <a:chExt cx="2006600" cy="477838"/>
          </a:xfrm>
        </p:grpSpPr>
        <p:sp>
          <p:nvSpPr>
            <p:cNvPr id="77827" name="文本框 7">
              <a:extLst>
                <a:ext uri="{FF2B5EF4-FFF2-40B4-BE49-F238E27FC236}">
                  <a16:creationId xmlns="" xmlns:a16="http://schemas.microsoft.com/office/drawing/2014/main" id="{31FF155C-2A56-4FBA-9CAE-2C9C04265192}"/>
                </a:ext>
              </a:extLst>
            </p:cNvPr>
            <p:cNvSpPr txBox="1">
              <a:spLocks noChangeArrowheads="1"/>
            </p:cNvSpPr>
            <p:nvPr/>
          </p:nvSpPr>
          <p:spPr bwMode="auto">
            <a:xfrm>
              <a:off x="441456" y="-31319"/>
              <a:ext cx="1466850" cy="477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r>
                <a:rPr lang="zh-CN" altLang="en-US" sz="2500" b="1" dirty="0">
                  <a:latin typeface="宋体" panose="02010600030101010101" pitchFamily="2" charset="-122"/>
                  <a:cs typeface="Yuanti SC"/>
                </a:rPr>
                <a:t>课后作业</a:t>
              </a:r>
            </a:p>
          </p:txBody>
        </p:sp>
        <p:grpSp>
          <p:nvGrpSpPr>
            <p:cNvPr id="77828" name="组合 1">
              <a:extLst>
                <a:ext uri="{FF2B5EF4-FFF2-40B4-BE49-F238E27FC236}">
                  <a16:creationId xmlns="" xmlns:a16="http://schemas.microsoft.com/office/drawing/2014/main" id="{4395D66F-636F-4E65-AB3F-A1278522E6E2}"/>
                </a:ext>
              </a:extLst>
            </p:cNvPr>
            <p:cNvGrpSpPr>
              <a:grpSpLocks/>
            </p:cNvGrpSpPr>
            <p:nvPr/>
          </p:nvGrpSpPr>
          <p:grpSpPr bwMode="auto">
            <a:xfrm>
              <a:off x="20451" y="48056"/>
              <a:ext cx="2006600" cy="398463"/>
              <a:chOff x="248" y="150"/>
              <a:chExt cx="3160" cy="628"/>
            </a:xfrm>
          </p:grpSpPr>
          <p:cxnSp>
            <p:nvCxnSpPr>
              <p:cNvPr id="7" name="直线连接符 6">
                <a:extLst>
                  <a:ext uri="{FF2B5EF4-FFF2-40B4-BE49-F238E27FC236}">
                    <a16:creationId xmlns="" xmlns:a16="http://schemas.microsoft.com/office/drawing/2014/main" id="{7818EC11-FF2F-42C9-AB7C-7BEC2A4772B9}"/>
                  </a:ext>
                </a:extLst>
              </p:cNvPr>
              <p:cNvCxnSpPr/>
              <p:nvPr/>
            </p:nvCxnSpPr>
            <p:spPr>
              <a:xfrm>
                <a:off x="248" y="778"/>
                <a:ext cx="3160" cy="0"/>
              </a:xfrm>
              <a:prstGeom prst="line">
                <a:avLst/>
              </a:prstGeom>
              <a:ln>
                <a:solidFill>
                  <a:srgbClr val="00B050"/>
                </a:solidFill>
              </a:ln>
            </p:spPr>
            <p:style>
              <a:lnRef idx="2">
                <a:schemeClr val="accent1"/>
              </a:lnRef>
              <a:fillRef idx="0">
                <a:schemeClr val="accent1"/>
              </a:fillRef>
              <a:effectRef idx="1">
                <a:schemeClr val="accent1"/>
              </a:effectRef>
              <a:fontRef idx="minor">
                <a:schemeClr val="tx1"/>
              </a:fontRef>
            </p:style>
          </p:cxnSp>
          <p:sp>
            <p:nvSpPr>
              <p:cNvPr id="9" name="Freeform 74">
                <a:extLst>
                  <a:ext uri="{FF2B5EF4-FFF2-40B4-BE49-F238E27FC236}">
                    <a16:creationId xmlns="" xmlns:a16="http://schemas.microsoft.com/office/drawing/2014/main" id="{4FF071B5-B974-418D-9A1F-326283ED5A93}"/>
                  </a:ext>
                </a:extLst>
              </p:cNvPr>
              <p:cNvSpPr>
                <a:spLocks noChangeAspect="1" noEditPoints="1"/>
              </p:cNvSpPr>
              <p:nvPr/>
            </p:nvSpPr>
            <p:spPr bwMode="auto">
              <a:xfrm>
                <a:off x="343" y="150"/>
                <a:ext cx="568" cy="503"/>
              </a:xfrm>
              <a:custGeom>
                <a:avLst/>
                <a:gdLst>
                  <a:gd name="T0" fmla="*/ 127 w 167"/>
                  <a:gd name="T1" fmla="*/ 22 h 148"/>
                  <a:gd name="T2" fmla="*/ 74 w 167"/>
                  <a:gd name="T3" fmla="*/ 0 h 148"/>
                  <a:gd name="T4" fmla="*/ 0 w 167"/>
                  <a:gd name="T5" fmla="*/ 74 h 148"/>
                  <a:gd name="T6" fmla="*/ 74 w 167"/>
                  <a:gd name="T7" fmla="*/ 148 h 148"/>
                  <a:gd name="T8" fmla="*/ 143 w 167"/>
                  <a:gd name="T9" fmla="*/ 99 h 148"/>
                  <a:gd name="T10" fmla="*/ 70 w 167"/>
                  <a:gd name="T11" fmla="*/ 79 h 148"/>
                  <a:gd name="T12" fmla="*/ 127 w 167"/>
                  <a:gd name="T13" fmla="*/ 22 h 148"/>
                  <a:gd name="T14" fmla="*/ 147 w 167"/>
                  <a:gd name="T15" fmla="*/ 19 h 148"/>
                  <a:gd name="T16" fmla="*/ 93 w 167"/>
                  <a:gd name="T17" fmla="*/ 73 h 148"/>
                  <a:gd name="T18" fmla="*/ 164 w 167"/>
                  <a:gd name="T19" fmla="*/ 92 h 148"/>
                  <a:gd name="T20" fmla="*/ 167 w 167"/>
                  <a:gd name="T21" fmla="*/ 69 h 148"/>
                  <a:gd name="T22" fmla="*/ 147 w 167"/>
                  <a:gd name="T23" fmla="*/ 19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7" h="148">
                    <a:moveTo>
                      <a:pt x="127" y="22"/>
                    </a:moveTo>
                    <a:cubicBezTo>
                      <a:pt x="113" y="8"/>
                      <a:pt x="95" y="0"/>
                      <a:pt x="74" y="0"/>
                    </a:cubicBezTo>
                    <a:cubicBezTo>
                      <a:pt x="33" y="0"/>
                      <a:pt x="0" y="33"/>
                      <a:pt x="0" y="74"/>
                    </a:cubicBezTo>
                    <a:cubicBezTo>
                      <a:pt x="0" y="115"/>
                      <a:pt x="33" y="148"/>
                      <a:pt x="74" y="148"/>
                    </a:cubicBezTo>
                    <a:cubicBezTo>
                      <a:pt x="106" y="148"/>
                      <a:pt x="133" y="127"/>
                      <a:pt x="143" y="99"/>
                    </a:cubicBezTo>
                    <a:cubicBezTo>
                      <a:pt x="70" y="79"/>
                      <a:pt x="70" y="79"/>
                      <a:pt x="70" y="79"/>
                    </a:cubicBezTo>
                    <a:lnTo>
                      <a:pt x="127" y="22"/>
                    </a:lnTo>
                    <a:close/>
                    <a:moveTo>
                      <a:pt x="147" y="19"/>
                    </a:moveTo>
                    <a:cubicBezTo>
                      <a:pt x="93" y="73"/>
                      <a:pt x="93" y="73"/>
                      <a:pt x="93" y="73"/>
                    </a:cubicBezTo>
                    <a:cubicBezTo>
                      <a:pt x="164" y="92"/>
                      <a:pt x="164" y="92"/>
                      <a:pt x="164" y="92"/>
                    </a:cubicBezTo>
                    <a:cubicBezTo>
                      <a:pt x="166" y="85"/>
                      <a:pt x="167" y="77"/>
                      <a:pt x="167" y="69"/>
                    </a:cubicBezTo>
                    <a:cubicBezTo>
                      <a:pt x="167" y="50"/>
                      <a:pt x="160" y="32"/>
                      <a:pt x="147" y="19"/>
                    </a:cubicBezTo>
                    <a:close/>
                  </a:path>
                </a:pathLst>
              </a:custGeom>
              <a:solidFill>
                <a:schemeClr val="accent3">
                  <a:lumMod val="75000"/>
                </a:schemeClr>
              </a:solidFill>
              <a:ln>
                <a:noFill/>
              </a:ln>
            </p:spPr>
            <p:txBody>
              <a:bodyPr/>
              <a:lstStyle/>
              <a:p>
                <a:pPr fontAlgn="auto">
                  <a:spcBef>
                    <a:spcPts val="0"/>
                  </a:spcBef>
                  <a:spcAft>
                    <a:spcPts val="0"/>
                  </a:spcAft>
                  <a:buFontTx/>
                  <a:buNone/>
                  <a:defRPr/>
                </a:pPr>
                <a:endParaRPr lang="en-US" dirty="0">
                  <a:solidFill>
                    <a:srgbClr val="000000"/>
                  </a:solidFill>
                  <a:latin typeface="宋体" panose="02010600030101010101" pitchFamily="2" charset="-122"/>
                </a:endParaRPr>
              </a:p>
            </p:txBody>
          </p:sp>
        </p:grpSp>
      </p:grpSp>
      <p:sp>
        <p:nvSpPr>
          <p:cNvPr id="10" name="等腰三角形 9"/>
          <p:cNvSpPr/>
          <p:nvPr>
            <p:custDataLst>
              <p:tags r:id="rId1"/>
            </p:custDataLst>
          </p:nvPr>
        </p:nvSpPr>
        <p:spPr bwMode="auto">
          <a:xfrm rot="16200000">
            <a:off x="763231" y="995212"/>
            <a:ext cx="3283208" cy="3057488"/>
          </a:xfrm>
          <a:prstGeom prst="triangle">
            <a:avLst/>
          </a:prstGeom>
          <a:solidFill>
            <a:srgbClr val="4276AA">
              <a:lumMod val="20000"/>
              <a:lumOff val="80000"/>
            </a:srgbClr>
          </a:solidFill>
          <a:ln w="9525">
            <a:noFill/>
            <a:round/>
          </a:ln>
        </p:spPr>
        <p:txBody>
          <a:bodyPr anchor="ctr"/>
          <a:lstStyle/>
          <a:p>
            <a:pPr algn="ctr">
              <a:lnSpc>
                <a:spcPct val="120000"/>
              </a:lnSpc>
            </a:pPr>
            <a:endParaRPr sz="1350">
              <a:latin typeface="微软雅黑" panose="020B0503020204020204" pitchFamily="34" charset="-122"/>
              <a:ea typeface="微软雅黑" panose="020B0503020204020204" pitchFamily="34" charset="-122"/>
              <a:sym typeface="Arial" panose="020B0604020202020204" pitchFamily="34" charset="0"/>
            </a:endParaRPr>
          </a:p>
        </p:txBody>
      </p:sp>
      <p:sp>
        <p:nvSpPr>
          <p:cNvPr id="11" name="椭圆 10"/>
          <p:cNvSpPr/>
          <p:nvPr>
            <p:custDataLst>
              <p:tags r:id="rId2"/>
            </p:custDataLst>
          </p:nvPr>
        </p:nvSpPr>
        <p:spPr bwMode="auto">
          <a:xfrm>
            <a:off x="875968" y="1651854"/>
            <a:ext cx="1744204" cy="1744205"/>
          </a:xfrm>
          <a:prstGeom prst="ellipse">
            <a:avLst/>
          </a:prstGeom>
          <a:solidFill>
            <a:srgbClr val="4276AA"/>
          </a:solidFill>
          <a:ln w="9525">
            <a:noFill/>
            <a:round/>
          </a:ln>
        </p:spPr>
        <p:txBody>
          <a:bodyPr vert="horz" wrap="square" lIns="67500" tIns="67500" rIns="67500" bIns="67500" anchor="ctr" anchorCtr="1" compatLnSpc="1">
            <a:normAutofit/>
          </a:bodyPr>
          <a:lstStyle/>
          <a:p>
            <a:pPr algn="ctr">
              <a:lnSpc>
                <a:spcPct val="120000"/>
              </a:lnSpc>
            </a:pPr>
            <a:r>
              <a:rPr lang="zh-CN" altLang="zh-CN" sz="2400" b="1" spc="300" dirty="0">
                <a:solidFill>
                  <a:srgbClr val="FFFFFF"/>
                </a:solidFill>
                <a:latin typeface="微软雅黑" panose="020B0503020204020204" pitchFamily="34" charset="-122"/>
                <a:ea typeface="微软雅黑" panose="020B0503020204020204" pitchFamily="34" charset="-122"/>
                <a:cs typeface="+mn-ea"/>
                <a:sym typeface="Arial" panose="020B0604020202020204" pitchFamily="34" charset="0"/>
              </a:rPr>
              <a:t>作业</a:t>
            </a:r>
          </a:p>
          <a:p>
            <a:pPr algn="ctr">
              <a:lnSpc>
                <a:spcPct val="120000"/>
              </a:lnSpc>
            </a:pPr>
            <a:r>
              <a:rPr lang="zh-CN" altLang="zh-CN" sz="2400" b="1" spc="300" dirty="0">
                <a:solidFill>
                  <a:srgbClr val="FFFFFF"/>
                </a:solidFill>
                <a:latin typeface="微软雅黑" panose="020B0503020204020204" pitchFamily="34" charset="-122"/>
                <a:ea typeface="微软雅黑" panose="020B0503020204020204" pitchFamily="34" charset="-122"/>
                <a:cs typeface="+mn-ea"/>
                <a:sym typeface="Arial" panose="020B0604020202020204" pitchFamily="34" charset="0"/>
              </a:rPr>
              <a:t>内容</a:t>
            </a:r>
          </a:p>
        </p:txBody>
      </p:sp>
      <p:sp>
        <p:nvSpPr>
          <p:cNvPr id="12" name="圆角矩形 11"/>
          <p:cNvSpPr/>
          <p:nvPr>
            <p:custDataLst>
              <p:tags r:id="rId3"/>
            </p:custDataLst>
          </p:nvPr>
        </p:nvSpPr>
        <p:spPr>
          <a:xfrm>
            <a:off x="3925439" y="1798935"/>
            <a:ext cx="101088" cy="531880"/>
          </a:xfrm>
          <a:prstGeom prst="roundRect">
            <a:avLst/>
          </a:prstGeom>
          <a:solidFill>
            <a:srgbClr val="178AA1"/>
          </a:solidFill>
          <a:ln>
            <a:noFill/>
          </a:ln>
        </p:spPr>
        <p:style>
          <a:lnRef idx="2">
            <a:srgbClr val="4276AA">
              <a:shade val="50000"/>
            </a:srgbClr>
          </a:lnRef>
          <a:fillRef idx="1">
            <a:srgbClr val="4276AA"/>
          </a:fillRef>
          <a:effectRef idx="0">
            <a:srgbClr val="4276AA"/>
          </a:effectRef>
          <a:fontRef idx="minor">
            <a:srgbClr val="FFFFFF"/>
          </a:fontRef>
        </p:style>
        <p:txBody>
          <a:bodyPr anchor="ctr"/>
          <a:lstStyle/>
          <a:p>
            <a:pPr algn="ctr">
              <a:lnSpc>
                <a:spcPct val="120000"/>
              </a:lnSpc>
            </a:pPr>
            <a:endParaRPr sz="1350">
              <a:latin typeface="微软雅黑" panose="020B0503020204020204" pitchFamily="34" charset="-122"/>
              <a:ea typeface="微软雅黑" panose="020B0503020204020204" pitchFamily="34" charset="-122"/>
              <a:sym typeface="Arial" panose="020B0604020202020204" pitchFamily="34" charset="0"/>
            </a:endParaRPr>
          </a:p>
        </p:txBody>
      </p:sp>
      <p:sp>
        <p:nvSpPr>
          <p:cNvPr id="13" name="圆角矩形 12"/>
          <p:cNvSpPr/>
          <p:nvPr>
            <p:custDataLst>
              <p:tags r:id="rId4"/>
            </p:custDataLst>
          </p:nvPr>
        </p:nvSpPr>
        <p:spPr>
          <a:xfrm>
            <a:off x="3925439" y="2732921"/>
            <a:ext cx="101088" cy="531880"/>
          </a:xfrm>
          <a:prstGeom prst="roundRect">
            <a:avLst/>
          </a:prstGeom>
          <a:solidFill>
            <a:srgbClr val="40A693"/>
          </a:solidFill>
          <a:ln>
            <a:noFill/>
          </a:ln>
        </p:spPr>
        <p:style>
          <a:lnRef idx="2">
            <a:srgbClr val="4276AA">
              <a:shade val="50000"/>
            </a:srgbClr>
          </a:lnRef>
          <a:fillRef idx="1">
            <a:srgbClr val="4276AA"/>
          </a:fillRef>
          <a:effectRef idx="0">
            <a:srgbClr val="4276AA"/>
          </a:effectRef>
          <a:fontRef idx="minor">
            <a:srgbClr val="FFFFFF"/>
          </a:fontRef>
        </p:style>
        <p:txBody>
          <a:bodyPr anchor="ctr"/>
          <a:lstStyle/>
          <a:p>
            <a:pPr algn="ctr">
              <a:lnSpc>
                <a:spcPct val="120000"/>
              </a:lnSpc>
            </a:pPr>
            <a:endParaRPr sz="1350">
              <a:latin typeface="微软雅黑" panose="020B0503020204020204" pitchFamily="34" charset="-122"/>
              <a:ea typeface="微软雅黑" panose="020B0503020204020204" pitchFamily="34" charset="-122"/>
              <a:sym typeface="Arial" panose="020B0604020202020204" pitchFamily="34" charset="0"/>
            </a:endParaRPr>
          </a:p>
        </p:txBody>
      </p:sp>
      <p:sp>
        <p:nvSpPr>
          <p:cNvPr id="14" name="文本框 13"/>
          <p:cNvSpPr txBox="1"/>
          <p:nvPr>
            <p:custDataLst>
              <p:tags r:id="rId5"/>
            </p:custDataLst>
          </p:nvPr>
        </p:nvSpPr>
        <p:spPr bwMode="auto">
          <a:xfrm>
            <a:off x="4183511" y="1651899"/>
            <a:ext cx="1544955" cy="311944"/>
          </a:xfrm>
          <a:prstGeom prst="rect">
            <a:avLst/>
          </a:prstGeom>
          <a:noFill/>
        </p:spPr>
        <p:txBody>
          <a:bodyPr wrap="square" lIns="67500" tIns="67500" rIns="67500" bIns="0" anchor="b" anchorCtr="0">
            <a:noAutofit/>
          </a:bodyPr>
          <a:lstStyle/>
          <a:p>
            <a:pPr algn="l">
              <a:lnSpc>
                <a:spcPct val="120000"/>
              </a:lnSpc>
            </a:pPr>
            <a:r>
              <a:rPr lang="zh-CN" altLang="en-US" sz="2100" b="1" spc="300" dirty="0">
                <a:solidFill>
                  <a:srgbClr val="178AA1">
                    <a:lumMod val="100000"/>
                  </a:srgbClr>
                </a:solidFill>
                <a:effectLst/>
                <a:latin typeface="微软雅黑" panose="020B0503020204020204" pitchFamily="34" charset="-122"/>
                <a:ea typeface="微软雅黑" panose="020B0503020204020204" pitchFamily="34" charset="-122"/>
                <a:cs typeface="+mn-ea"/>
                <a:sym typeface="Arial" panose="020B0604020202020204" pitchFamily="34" charset="0"/>
              </a:rPr>
              <a:t>教材作业</a:t>
            </a:r>
          </a:p>
        </p:txBody>
      </p:sp>
      <p:sp>
        <p:nvSpPr>
          <p:cNvPr id="15" name="文本框 14"/>
          <p:cNvSpPr txBox="1"/>
          <p:nvPr>
            <p:custDataLst>
              <p:tags r:id="rId6"/>
            </p:custDataLst>
          </p:nvPr>
        </p:nvSpPr>
        <p:spPr bwMode="auto">
          <a:xfrm>
            <a:off x="4183511" y="1989084"/>
            <a:ext cx="5541169" cy="376714"/>
          </a:xfrm>
          <a:prstGeom prst="rect">
            <a:avLst/>
          </a:prstGeom>
          <a:noFill/>
        </p:spPr>
        <p:txBody>
          <a:bodyPr wrap="square" lIns="67500" tIns="0" rIns="67500" bIns="35100" anchor="ctr" anchorCtr="0">
            <a:noAutofit/>
          </a:bodyPr>
          <a:lstStyle/>
          <a:p>
            <a:pPr algn="l" latinLnBrk="0">
              <a:lnSpc>
                <a:spcPct val="120000"/>
              </a:lnSpc>
            </a:pPr>
            <a:r>
              <a:rPr lang="zh-CN" altLang="en-US" sz="2100" b="1" spc="150" dirty="0">
                <a:solidFill>
                  <a:srgbClr val="000000"/>
                </a:solidFill>
                <a:effectLst/>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从课后习题中选取</a:t>
            </a:r>
          </a:p>
        </p:txBody>
      </p:sp>
      <p:sp>
        <p:nvSpPr>
          <p:cNvPr id="16" name="文本框 15"/>
          <p:cNvSpPr txBox="1"/>
          <p:nvPr>
            <p:custDataLst>
              <p:tags r:id="rId7"/>
            </p:custDataLst>
          </p:nvPr>
        </p:nvSpPr>
        <p:spPr bwMode="auto">
          <a:xfrm>
            <a:off x="4183511" y="2585826"/>
            <a:ext cx="1545431" cy="311944"/>
          </a:xfrm>
          <a:prstGeom prst="rect">
            <a:avLst/>
          </a:prstGeom>
          <a:noFill/>
        </p:spPr>
        <p:txBody>
          <a:bodyPr wrap="square" lIns="67500" tIns="67500" rIns="67500" bIns="0" anchor="b" anchorCtr="0">
            <a:noAutofit/>
          </a:bodyPr>
          <a:lstStyle/>
          <a:p>
            <a:pPr algn="l">
              <a:lnSpc>
                <a:spcPct val="120000"/>
              </a:lnSpc>
            </a:pPr>
            <a:r>
              <a:rPr lang="zh-CN" altLang="en-US" sz="2100" b="1" spc="300" dirty="0">
                <a:solidFill>
                  <a:srgbClr val="40A693">
                    <a:lumMod val="100000"/>
                  </a:srgbClr>
                </a:solidFill>
                <a:effectLst/>
                <a:latin typeface="微软雅黑" panose="020B0503020204020204" pitchFamily="34" charset="-122"/>
                <a:ea typeface="微软雅黑" panose="020B0503020204020204" pitchFamily="34" charset="-122"/>
                <a:cs typeface="+mn-ea"/>
                <a:sym typeface="Arial" panose="020B0604020202020204" pitchFamily="34" charset="0"/>
              </a:rPr>
              <a:t>自主安排</a:t>
            </a:r>
          </a:p>
        </p:txBody>
      </p:sp>
      <p:sp>
        <p:nvSpPr>
          <p:cNvPr id="17" name="文本框 16"/>
          <p:cNvSpPr txBox="1"/>
          <p:nvPr>
            <p:custDataLst>
              <p:tags r:id="rId8"/>
            </p:custDataLst>
          </p:nvPr>
        </p:nvSpPr>
        <p:spPr bwMode="auto">
          <a:xfrm>
            <a:off x="4183511" y="2888244"/>
            <a:ext cx="3659505" cy="376714"/>
          </a:xfrm>
          <a:prstGeom prst="rect">
            <a:avLst/>
          </a:prstGeom>
          <a:noFill/>
        </p:spPr>
        <p:txBody>
          <a:bodyPr wrap="square" lIns="67500" tIns="0" rIns="67500" bIns="35100" anchor="ctr" anchorCtr="0">
            <a:noAutofit/>
          </a:bodyPr>
          <a:lstStyle/>
          <a:p>
            <a:pPr algn="l" latinLnBrk="0">
              <a:lnSpc>
                <a:spcPct val="120000"/>
              </a:lnSpc>
            </a:pPr>
            <a:r>
              <a:rPr lang="zh-CN" altLang="en-US" sz="2100" b="1" spc="150" dirty="0">
                <a:solidFill>
                  <a:srgbClr val="000000"/>
                </a:solidFill>
                <a:effectLst/>
                <a:latin typeface="宋体" panose="02010600030101010101" pitchFamily="2" charset="-122"/>
                <a:ea typeface="宋体" panose="02010600030101010101" pitchFamily="2" charset="-122"/>
                <a:sym typeface="Arial" panose="020B0604020202020204" pitchFamily="34" charset="0"/>
              </a:rPr>
              <a:t>配套练习册练习</a:t>
            </a:r>
          </a:p>
        </p:txBody>
      </p:sp>
    </p:spTree>
  </p:cSld>
  <p:clrMapOvr>
    <a:masterClrMapping/>
  </p:clrMapOvr>
  <p:transition spd="slow">
    <p:random/>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showMasterSp="0">
  <p:cSld>
    <p:bg>
      <p:bgPr>
        <a:blipFill rotWithShape="0">
          <a:blip r:embed="rId2"/>
          <a:stretch>
            <a:fillRect/>
          </a:stretch>
        </a:blipFill>
        <a:effectLst/>
      </p:bgPr>
    </p:bg>
    <p:spTree>
      <p:nvGrpSpPr>
        <p:cNvPr id="1" name=""/>
        <p:cNvGrpSpPr/>
        <p:nvPr/>
      </p:nvGrpSpPr>
      <p:grpSpPr>
        <a:xfrm>
          <a:off x="0" y="0"/>
          <a:ext cx="0" cy="0"/>
          <a:chOff x="0" y="0"/>
          <a:chExt cx="0" cy="0"/>
        </a:xfrm>
      </p:grpSpPr>
      <p:sp>
        <p:nvSpPr>
          <p:cNvPr id="70658" name="文本框 3"/>
          <p:cNvSpPr txBox="1"/>
          <p:nvPr/>
        </p:nvSpPr>
        <p:spPr>
          <a:xfrm>
            <a:off x="652522" y="1541890"/>
            <a:ext cx="7834196" cy="1107996"/>
          </a:xfrm>
          <a:prstGeom prst="rect">
            <a:avLst/>
          </a:prstGeom>
          <a:noFill/>
          <a:ln w="9525">
            <a:noFill/>
          </a:ln>
        </p:spPr>
        <p:txBody>
          <a:bodyPr wrap="none">
            <a:spAutoFit/>
          </a:bodyPr>
          <a:lstStyle/>
          <a:p>
            <a:pPr algn="ctr" defTabSz="685800">
              <a:defRPr/>
            </a:pPr>
            <a:r>
              <a:rPr lang="zh-CN" altLang="en-US" sz="6600" b="1" noProof="1">
                <a:solidFill>
                  <a:srgbClr val="FF6600"/>
                </a:solidFill>
                <a:latin typeface="宋体" panose="02010600030101010101" pitchFamily="2" charset="-122"/>
              </a:rPr>
              <a:t>七彩课堂  伴你成长</a:t>
            </a:r>
          </a:p>
        </p:txBody>
      </p:sp>
    </p:spTree>
    <p:extLst>
      <p:ext uri="{BB962C8B-B14F-4D97-AF65-F5344CB8AC3E}">
        <p14:creationId xmlns:p14="http://schemas.microsoft.com/office/powerpoint/2010/main" val="599408424"/>
      </p:ext>
    </p:extLst>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 name="Group 672">
            <a:extLst>
              <a:ext uri="{FF2B5EF4-FFF2-40B4-BE49-F238E27FC236}">
                <a16:creationId xmlns="" xmlns:a16="http://schemas.microsoft.com/office/drawing/2014/main" id="{ED0B3C56-FF22-4DAA-967D-E9817EA83460}"/>
              </a:ext>
            </a:extLst>
          </p:cNvPr>
          <p:cNvGrpSpPr>
            <a:grpSpLocks/>
          </p:cNvGrpSpPr>
          <p:nvPr/>
        </p:nvGrpSpPr>
        <p:grpSpPr bwMode="auto">
          <a:xfrm>
            <a:off x="923763" y="1219421"/>
            <a:ext cx="7480589" cy="2979727"/>
            <a:chOff x="-13" y="2"/>
            <a:chExt cx="6284" cy="2503"/>
          </a:xfrm>
        </p:grpSpPr>
        <p:sp>
          <p:nvSpPr>
            <p:cNvPr id="33443" name="Rectangle 675" descr="底色1">
              <a:extLst>
                <a:ext uri="{FF2B5EF4-FFF2-40B4-BE49-F238E27FC236}">
                  <a16:creationId xmlns="" xmlns:a16="http://schemas.microsoft.com/office/drawing/2014/main" id="{1F984948-F8D6-4D8A-A90E-29AE217BD52E}"/>
                </a:ext>
              </a:extLst>
            </p:cNvPr>
            <p:cNvSpPr>
              <a:spLocks noChangeArrowheads="1"/>
            </p:cNvSpPr>
            <p:nvPr/>
          </p:nvSpPr>
          <p:spPr bwMode="auto">
            <a:xfrm>
              <a:off x="-13" y="2"/>
              <a:ext cx="6284" cy="1525"/>
            </a:xfrm>
            <a:prstGeom prst="rect">
              <a:avLst/>
            </a:prstGeom>
            <a:noFill/>
            <a:ln w="9525">
              <a:noFill/>
              <a:miter lim="800000"/>
            </a:ln>
          </p:spPr>
          <p:txBody>
            <a:bodyPr wrap="square">
              <a:spAutoFit/>
            </a:bodyPr>
            <a:lstStyle/>
            <a:p>
              <a:pPr eaLnBrk="0" hangingPunct="0">
                <a:lnSpc>
                  <a:spcPct val="200000"/>
                </a:lnSpc>
                <a:buFontTx/>
                <a:buNone/>
                <a:defRPr/>
              </a:pPr>
              <a:r>
                <a:rPr lang="zh-CN" altLang="en-US" sz="2400" b="1" dirty="0" smtClean="0">
                  <a:latin typeface="楷体" panose="02010609060101010101" pitchFamily="49" charset="-122"/>
                  <a:ea typeface="楷体" panose="02010609060101010101" pitchFamily="49" charset="-122"/>
                </a:rPr>
                <a:t>     </a:t>
              </a:r>
              <a:r>
                <a:rPr lang="zh-CN" altLang="en-US" sz="2800" b="1" dirty="0" smtClean="0">
                  <a:latin typeface="楷体" panose="02010609060101010101" pitchFamily="49" charset="-122"/>
                  <a:ea typeface="楷体" panose="02010609060101010101" pitchFamily="49" charset="-122"/>
                </a:rPr>
                <a:t>过</a:t>
              </a:r>
              <a:r>
                <a:rPr lang="zh-CN" altLang="en-US" sz="2800" b="1" dirty="0">
                  <a:latin typeface="楷体" panose="02010609060101010101" pitchFamily="49" charset="-122"/>
                  <a:ea typeface="楷体" panose="02010609060101010101" pitchFamily="49" charset="-122"/>
                </a:rPr>
                <a:t>三角形的一个顶</a:t>
              </a:r>
              <a:r>
                <a:rPr lang="zh-CN" altLang="en-US" sz="2800" b="1" dirty="0" smtClean="0">
                  <a:latin typeface="楷体" panose="02010609060101010101" pitchFamily="49" charset="-122"/>
                  <a:ea typeface="楷体" panose="02010609060101010101" pitchFamily="49" charset="-122"/>
                </a:rPr>
                <a:t>点，你</a:t>
              </a:r>
              <a:r>
                <a:rPr lang="zh-CN" altLang="en-US" sz="2800" b="1" dirty="0">
                  <a:latin typeface="楷体" panose="02010609060101010101" pitchFamily="49" charset="-122"/>
                  <a:ea typeface="楷体" panose="02010609060101010101" pitchFamily="49" charset="-122"/>
                </a:rPr>
                <a:t>能画出它的对边的垂线吗</a:t>
              </a:r>
              <a:r>
                <a:rPr lang="en-US" sz="2800" b="1" dirty="0">
                  <a:latin typeface="楷体" panose="02010609060101010101" pitchFamily="49" charset="-122"/>
                  <a:ea typeface="楷体" panose="02010609060101010101" pitchFamily="49" charset="-122"/>
                </a:rPr>
                <a:t>?</a:t>
              </a:r>
            </a:p>
          </p:txBody>
        </p:sp>
        <p:sp>
          <p:nvSpPr>
            <p:cNvPr id="38924" name="未知" descr="底色1">
              <a:extLst>
                <a:ext uri="{FF2B5EF4-FFF2-40B4-BE49-F238E27FC236}">
                  <a16:creationId xmlns="" xmlns:a16="http://schemas.microsoft.com/office/drawing/2014/main" id="{734B566D-0018-461E-977C-EEC0C96F735C}"/>
                </a:ext>
              </a:extLst>
            </p:cNvPr>
            <p:cNvSpPr>
              <a:spLocks noChangeArrowheads="1"/>
            </p:cNvSpPr>
            <p:nvPr/>
          </p:nvSpPr>
          <p:spPr bwMode="auto">
            <a:xfrm>
              <a:off x="2971" y="1118"/>
              <a:ext cx="2112" cy="1056"/>
            </a:xfrm>
            <a:custGeom>
              <a:avLst/>
              <a:gdLst>
                <a:gd name="T0" fmla="*/ 0 w 2112"/>
                <a:gd name="T1" fmla="*/ 1056 h 1056"/>
                <a:gd name="T2" fmla="*/ 2112 w 2112"/>
                <a:gd name="T3" fmla="*/ 1056 h 1056"/>
                <a:gd name="T4" fmla="*/ 1344 w 2112"/>
                <a:gd name="T5" fmla="*/ 0 h 1056"/>
                <a:gd name="T6" fmla="*/ 0 w 2112"/>
                <a:gd name="T7" fmla="*/ 1056 h 1056"/>
              </a:gdLst>
              <a:ahLst/>
              <a:cxnLst>
                <a:cxn ang="0">
                  <a:pos x="T0" y="T1"/>
                </a:cxn>
                <a:cxn ang="0">
                  <a:pos x="T2" y="T3"/>
                </a:cxn>
                <a:cxn ang="0">
                  <a:pos x="T4" y="T5"/>
                </a:cxn>
                <a:cxn ang="0">
                  <a:pos x="T6" y="T7"/>
                </a:cxn>
              </a:cxnLst>
              <a:rect l="0" t="0" r="r" b="b"/>
              <a:pathLst>
                <a:path w="2112" h="1056">
                  <a:moveTo>
                    <a:pt x="0" y="1056"/>
                  </a:moveTo>
                  <a:lnTo>
                    <a:pt x="2112" y="1056"/>
                  </a:lnTo>
                  <a:lnTo>
                    <a:pt x="1344" y="0"/>
                  </a:lnTo>
                  <a:lnTo>
                    <a:pt x="0" y="1056"/>
                  </a:lnTo>
                  <a:close/>
                </a:path>
              </a:pathLst>
            </a:custGeom>
            <a:noFill/>
            <a:ln w="38100">
              <a:solidFill>
                <a:srgbClr val="000066"/>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38925" name="Rectangle 677" descr="底色1">
              <a:extLst>
                <a:ext uri="{FF2B5EF4-FFF2-40B4-BE49-F238E27FC236}">
                  <a16:creationId xmlns="" xmlns:a16="http://schemas.microsoft.com/office/drawing/2014/main" id="{8DDAB5BB-9D92-466D-AFD6-C38A4AA337D7}"/>
                </a:ext>
              </a:extLst>
            </p:cNvPr>
            <p:cNvSpPr>
              <a:spLocks noChangeArrowheads="1"/>
            </p:cNvSpPr>
            <p:nvPr/>
          </p:nvSpPr>
          <p:spPr bwMode="auto">
            <a:xfrm>
              <a:off x="2488" y="1954"/>
              <a:ext cx="278" cy="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0" hangingPunct="0"/>
              <a:r>
                <a:rPr lang="zh-CN" altLang="en-US" sz="2400" b="1" i="1">
                  <a:solidFill>
                    <a:srgbClr val="0070C0"/>
                  </a:solidFill>
                  <a:latin typeface="+mn-lt"/>
                  <a:ea typeface="华文中宋" panose="020B0503020204020204" pitchFamily="2" charset="-122"/>
                </a:rPr>
                <a:t>B</a:t>
              </a:r>
              <a:endParaRPr lang="en-US" altLang="zh-CN" sz="2400" b="1" i="1">
                <a:solidFill>
                  <a:srgbClr val="0070C0"/>
                </a:solidFill>
                <a:latin typeface="+mn-lt"/>
                <a:ea typeface="华文中宋" panose="020B0503020204020204" pitchFamily="2" charset="-122"/>
              </a:endParaRPr>
            </a:p>
          </p:txBody>
        </p:sp>
        <p:sp>
          <p:nvSpPr>
            <p:cNvPr id="38926" name="Rectangle 678" descr="底色1">
              <a:extLst>
                <a:ext uri="{FF2B5EF4-FFF2-40B4-BE49-F238E27FC236}">
                  <a16:creationId xmlns="" xmlns:a16="http://schemas.microsoft.com/office/drawing/2014/main" id="{40645624-D7B4-4E33-8F00-33B1E3DAE3C7}"/>
                </a:ext>
              </a:extLst>
            </p:cNvPr>
            <p:cNvSpPr>
              <a:spLocks noChangeArrowheads="1"/>
            </p:cNvSpPr>
            <p:nvPr/>
          </p:nvSpPr>
          <p:spPr bwMode="auto">
            <a:xfrm>
              <a:off x="4159" y="724"/>
              <a:ext cx="327" cy="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eaLnBrk="0" hangingPunct="0"/>
              <a:r>
                <a:rPr lang="zh-CN" altLang="en-US" sz="2400" b="1" i="1" dirty="0">
                  <a:solidFill>
                    <a:srgbClr val="0070C0"/>
                  </a:solidFill>
                  <a:latin typeface="+mn-lt"/>
                  <a:ea typeface="华文中宋" panose="020B0503020204020204" pitchFamily="2" charset="-122"/>
                </a:rPr>
                <a:t>A</a:t>
              </a:r>
              <a:endParaRPr lang="en-US" altLang="zh-CN" sz="2400" b="1" i="1" dirty="0">
                <a:solidFill>
                  <a:srgbClr val="0070C0"/>
                </a:solidFill>
                <a:latin typeface="+mn-lt"/>
                <a:ea typeface="华文中宋" panose="020B0503020204020204" pitchFamily="2" charset="-122"/>
              </a:endParaRPr>
            </a:p>
          </p:txBody>
        </p:sp>
        <p:sp>
          <p:nvSpPr>
            <p:cNvPr id="38927" name="Rectangle 679" descr="底色1">
              <a:extLst>
                <a:ext uri="{FF2B5EF4-FFF2-40B4-BE49-F238E27FC236}">
                  <a16:creationId xmlns="" xmlns:a16="http://schemas.microsoft.com/office/drawing/2014/main" id="{A33379FC-3047-48CE-BBBF-5F9F19A13D21}"/>
                </a:ext>
              </a:extLst>
            </p:cNvPr>
            <p:cNvSpPr>
              <a:spLocks noChangeArrowheads="1"/>
            </p:cNvSpPr>
            <p:nvPr/>
          </p:nvSpPr>
          <p:spPr bwMode="auto">
            <a:xfrm>
              <a:off x="5147" y="2117"/>
              <a:ext cx="327" cy="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eaLnBrk="0" hangingPunct="0"/>
              <a:r>
                <a:rPr lang="zh-CN" altLang="en-US" sz="2400" b="1" i="1" dirty="0">
                  <a:solidFill>
                    <a:srgbClr val="0070C0"/>
                  </a:solidFill>
                  <a:latin typeface="+mn-lt"/>
                  <a:ea typeface="华文中宋" panose="020B0503020204020204" pitchFamily="2" charset="-122"/>
                </a:rPr>
                <a:t>C</a:t>
              </a:r>
              <a:endParaRPr lang="en-US" altLang="zh-CN" sz="2400" b="1" i="1" dirty="0">
                <a:solidFill>
                  <a:srgbClr val="0070C0"/>
                </a:solidFill>
                <a:latin typeface="+mn-lt"/>
                <a:ea typeface="华文中宋" panose="020B0503020204020204" pitchFamily="2" charset="-122"/>
              </a:endParaRPr>
            </a:p>
          </p:txBody>
        </p:sp>
      </p:grpSp>
      <p:sp>
        <p:nvSpPr>
          <p:cNvPr id="33448" name="Oval 680">
            <a:extLst>
              <a:ext uri="{FF2B5EF4-FFF2-40B4-BE49-F238E27FC236}">
                <a16:creationId xmlns="" xmlns:a16="http://schemas.microsoft.com/office/drawing/2014/main" id="{EF658C18-1F5E-4A70-932C-6A53A68B7976}"/>
              </a:ext>
            </a:extLst>
          </p:cNvPr>
          <p:cNvSpPr>
            <a:spLocks noChangeAspect="1" noChangeArrowheads="1"/>
          </p:cNvSpPr>
          <p:nvPr/>
        </p:nvSpPr>
        <p:spPr bwMode="auto">
          <a:xfrm>
            <a:off x="6044574" y="2516694"/>
            <a:ext cx="80962" cy="80963"/>
          </a:xfrm>
          <a:prstGeom prst="ellipse">
            <a:avLst/>
          </a:prstGeom>
          <a:solidFill>
            <a:srgbClr val="FF0000"/>
          </a:solidFill>
          <a:ln w="9525">
            <a:solidFill>
              <a:schemeClr val="tx2"/>
            </a:solidFill>
            <a:round/>
            <a:headEnd/>
            <a:tailEnd/>
          </a:ln>
        </p:spPr>
        <p:txBody>
          <a:bodyPr wrap="none" anchor="ctr"/>
          <a:lstStyle/>
          <a:p>
            <a:endParaRPr lang="zh-CN" altLang="en-US" sz="2700" b="1" i="1">
              <a:latin typeface="Times New Roman" panose="02020603050405020304" pitchFamily="18" charset="0"/>
            </a:endParaRPr>
          </a:p>
        </p:txBody>
      </p:sp>
      <p:grpSp>
        <p:nvGrpSpPr>
          <p:cNvPr id="39603" name="组合 4">
            <a:extLst>
              <a:ext uri="{FF2B5EF4-FFF2-40B4-BE49-F238E27FC236}">
                <a16:creationId xmlns="" xmlns:a16="http://schemas.microsoft.com/office/drawing/2014/main" id="{3682A14F-F7D7-4132-82C9-77E566FEB5F9}"/>
              </a:ext>
            </a:extLst>
          </p:cNvPr>
          <p:cNvGrpSpPr>
            <a:grpSpLocks/>
          </p:cNvGrpSpPr>
          <p:nvPr/>
        </p:nvGrpSpPr>
        <p:grpSpPr bwMode="auto">
          <a:xfrm>
            <a:off x="2165893" y="580698"/>
            <a:ext cx="1685925" cy="409790"/>
            <a:chOff x="3485" y="1168"/>
            <a:chExt cx="2654" cy="644"/>
          </a:xfrm>
        </p:grpSpPr>
        <p:sp>
          <p:nvSpPr>
            <p:cNvPr id="6" name="圆角矩形 5">
              <a:extLst>
                <a:ext uri="{FF2B5EF4-FFF2-40B4-BE49-F238E27FC236}">
                  <a16:creationId xmlns="" xmlns:a16="http://schemas.microsoft.com/office/drawing/2014/main" id="{003F8273-204A-422A-AB9B-508BB58B47F2}"/>
                </a:ext>
              </a:extLst>
            </p:cNvPr>
            <p:cNvSpPr/>
            <p:nvPr/>
          </p:nvSpPr>
          <p:spPr>
            <a:xfrm>
              <a:off x="3485" y="1168"/>
              <a:ext cx="2654" cy="626"/>
            </a:xfrm>
            <a:prstGeom prst="roundRect">
              <a:avLst/>
            </a:prstGeom>
            <a:solidFill>
              <a:schemeClr val="accent2">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sz="2400"/>
            </a:p>
          </p:txBody>
        </p:sp>
        <p:sp>
          <p:nvSpPr>
            <p:cNvPr id="39605" name="矩形 1">
              <a:extLst>
                <a:ext uri="{FF2B5EF4-FFF2-40B4-BE49-F238E27FC236}">
                  <a16:creationId xmlns="" xmlns:a16="http://schemas.microsoft.com/office/drawing/2014/main" id="{B024DF25-6D89-4886-B32E-37B1557A303F}"/>
                </a:ext>
              </a:extLst>
            </p:cNvPr>
            <p:cNvSpPr>
              <a:spLocks noChangeArrowheads="1"/>
            </p:cNvSpPr>
            <p:nvPr/>
          </p:nvSpPr>
          <p:spPr bwMode="auto">
            <a:xfrm>
              <a:off x="3759" y="1203"/>
              <a:ext cx="2108" cy="6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lnSpc>
                  <a:spcPct val="80000"/>
                </a:lnSpc>
              </a:pPr>
              <a:r>
                <a:rPr lang="zh-CN" altLang="en-US" sz="2400" dirty="0">
                  <a:solidFill>
                    <a:schemeClr val="bg1"/>
                  </a:solidFill>
                  <a:latin typeface="Times New Roman" panose="02020603050405020304" pitchFamily="18" charset="0"/>
                  <a:ea typeface="黑体" panose="02010609060101010101" pitchFamily="49" charset="-122"/>
                </a:rPr>
                <a:t>知识点 </a:t>
              </a:r>
              <a:r>
                <a:rPr lang="en-US" altLang="zh-CN" sz="2400" b="1" dirty="0">
                  <a:solidFill>
                    <a:schemeClr val="bg1"/>
                  </a:solidFill>
                  <a:latin typeface="Times New Roman" panose="02020603050405020304" pitchFamily="18" charset="0"/>
                  <a:ea typeface="黑体" panose="02010609060101010101" pitchFamily="49" charset="-122"/>
                </a:rPr>
                <a:t>1</a:t>
              </a:r>
              <a:endParaRPr lang="zh-CN" altLang="en-US" sz="2400" b="1" dirty="0">
                <a:solidFill>
                  <a:schemeClr val="bg1"/>
                </a:solidFill>
                <a:latin typeface="Times New Roman" panose="02020603050405020304" pitchFamily="18" charset="0"/>
                <a:ea typeface="黑体" panose="02010609060101010101" pitchFamily="49" charset="-122"/>
              </a:endParaRPr>
            </a:p>
          </p:txBody>
        </p:sp>
      </p:grpSp>
      <p:sp>
        <p:nvSpPr>
          <p:cNvPr id="39606" name="文本框 4">
            <a:extLst>
              <a:ext uri="{FF2B5EF4-FFF2-40B4-BE49-F238E27FC236}">
                <a16:creationId xmlns="" xmlns:a16="http://schemas.microsoft.com/office/drawing/2014/main" id="{9FE9CCB7-0D3D-4F9B-B67E-2606F146E21A}"/>
              </a:ext>
            </a:extLst>
          </p:cNvPr>
          <p:cNvSpPr txBox="1">
            <a:spLocks noChangeArrowheads="1"/>
          </p:cNvSpPr>
          <p:nvPr/>
        </p:nvSpPr>
        <p:spPr bwMode="auto">
          <a:xfrm>
            <a:off x="4051843" y="540352"/>
            <a:ext cx="312102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400" b="1" dirty="0">
                <a:latin typeface="黑体" panose="02010609060101010101" pitchFamily="49" charset="-122"/>
                <a:ea typeface="黑体" panose="02010609060101010101" pitchFamily="49" charset="-122"/>
              </a:rPr>
              <a:t>三角形高的概念</a:t>
            </a:r>
          </a:p>
        </p:txBody>
      </p:sp>
      <p:grpSp>
        <p:nvGrpSpPr>
          <p:cNvPr id="28" name="组合 2"/>
          <p:cNvGrpSpPr>
            <a:grpSpLocks/>
          </p:cNvGrpSpPr>
          <p:nvPr/>
        </p:nvGrpSpPr>
        <p:grpSpPr bwMode="auto">
          <a:xfrm>
            <a:off x="-3175" y="-57150"/>
            <a:ext cx="2006600" cy="478473"/>
            <a:chOff x="123" y="40"/>
            <a:chExt cx="3160" cy="753"/>
          </a:xfrm>
        </p:grpSpPr>
        <p:cxnSp>
          <p:nvCxnSpPr>
            <p:cNvPr id="29" name="直线连接符 23"/>
            <p:cNvCxnSpPr/>
            <p:nvPr/>
          </p:nvCxnSpPr>
          <p:spPr>
            <a:xfrm>
              <a:off x="123" y="777"/>
              <a:ext cx="3160" cy="0"/>
            </a:xfrm>
            <a:prstGeom prst="line">
              <a:avLst/>
            </a:prstGeom>
            <a:ln>
              <a:solidFill>
                <a:srgbClr val="00B050"/>
              </a:solidFill>
            </a:ln>
          </p:spPr>
          <p:style>
            <a:lnRef idx="2">
              <a:schemeClr val="accent1"/>
            </a:lnRef>
            <a:fillRef idx="0">
              <a:schemeClr val="accent1"/>
            </a:fillRef>
            <a:effectRef idx="1">
              <a:schemeClr val="accent1"/>
            </a:effectRef>
            <a:fontRef idx="minor">
              <a:schemeClr val="tx1"/>
            </a:fontRef>
          </p:style>
        </p:cxnSp>
        <p:sp>
          <p:nvSpPr>
            <p:cNvPr id="31" name="文本框 18"/>
            <p:cNvSpPr txBox="1">
              <a:spLocks noChangeArrowheads="1"/>
            </p:cNvSpPr>
            <p:nvPr/>
          </p:nvSpPr>
          <p:spPr bwMode="auto">
            <a:xfrm>
              <a:off x="930" y="40"/>
              <a:ext cx="2310" cy="7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eaLnBrk="0" hangingPunct="0">
                <a:defRPr sz="2500" b="1">
                  <a:latin typeface="宋体" pitchFamily="2" charset="-122"/>
                  <a:cs typeface="Yuanti SC"/>
                </a:defRPr>
              </a:lvl1pPr>
            </a:lstStyle>
            <a:p>
              <a:r>
                <a:rPr lang="zh-CN" altLang="en-US" dirty="0"/>
                <a:t>探究新知</a:t>
              </a:r>
            </a:p>
          </p:txBody>
        </p:sp>
        <p:sp>
          <p:nvSpPr>
            <p:cNvPr id="32" name="Freeform 74"/>
            <p:cNvSpPr>
              <a:spLocks noChangeAspect="1" noEditPoints="1"/>
            </p:cNvSpPr>
            <p:nvPr/>
          </p:nvSpPr>
          <p:spPr bwMode="auto">
            <a:xfrm>
              <a:off x="248" y="157"/>
              <a:ext cx="568" cy="505"/>
            </a:xfrm>
            <a:custGeom>
              <a:avLst/>
              <a:gdLst>
                <a:gd name="T0" fmla="*/ 127 w 167"/>
                <a:gd name="T1" fmla="*/ 22 h 148"/>
                <a:gd name="T2" fmla="*/ 74 w 167"/>
                <a:gd name="T3" fmla="*/ 0 h 148"/>
                <a:gd name="T4" fmla="*/ 0 w 167"/>
                <a:gd name="T5" fmla="*/ 74 h 148"/>
                <a:gd name="T6" fmla="*/ 74 w 167"/>
                <a:gd name="T7" fmla="*/ 148 h 148"/>
                <a:gd name="T8" fmla="*/ 143 w 167"/>
                <a:gd name="T9" fmla="*/ 99 h 148"/>
                <a:gd name="T10" fmla="*/ 70 w 167"/>
                <a:gd name="T11" fmla="*/ 79 h 148"/>
                <a:gd name="T12" fmla="*/ 127 w 167"/>
                <a:gd name="T13" fmla="*/ 22 h 148"/>
                <a:gd name="T14" fmla="*/ 147 w 167"/>
                <a:gd name="T15" fmla="*/ 19 h 148"/>
                <a:gd name="T16" fmla="*/ 93 w 167"/>
                <a:gd name="T17" fmla="*/ 73 h 148"/>
                <a:gd name="T18" fmla="*/ 164 w 167"/>
                <a:gd name="T19" fmla="*/ 92 h 148"/>
                <a:gd name="T20" fmla="*/ 167 w 167"/>
                <a:gd name="T21" fmla="*/ 69 h 148"/>
                <a:gd name="T22" fmla="*/ 147 w 167"/>
                <a:gd name="T23" fmla="*/ 19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7" h="148">
                  <a:moveTo>
                    <a:pt x="127" y="22"/>
                  </a:moveTo>
                  <a:cubicBezTo>
                    <a:pt x="113" y="8"/>
                    <a:pt x="95" y="0"/>
                    <a:pt x="74" y="0"/>
                  </a:cubicBezTo>
                  <a:cubicBezTo>
                    <a:pt x="33" y="0"/>
                    <a:pt x="0" y="33"/>
                    <a:pt x="0" y="74"/>
                  </a:cubicBezTo>
                  <a:cubicBezTo>
                    <a:pt x="0" y="115"/>
                    <a:pt x="33" y="148"/>
                    <a:pt x="74" y="148"/>
                  </a:cubicBezTo>
                  <a:cubicBezTo>
                    <a:pt x="106" y="148"/>
                    <a:pt x="133" y="127"/>
                    <a:pt x="143" y="99"/>
                  </a:cubicBezTo>
                  <a:cubicBezTo>
                    <a:pt x="70" y="79"/>
                    <a:pt x="70" y="79"/>
                    <a:pt x="70" y="79"/>
                  </a:cubicBezTo>
                  <a:lnTo>
                    <a:pt x="127" y="22"/>
                  </a:lnTo>
                  <a:close/>
                  <a:moveTo>
                    <a:pt x="147" y="19"/>
                  </a:moveTo>
                  <a:cubicBezTo>
                    <a:pt x="93" y="73"/>
                    <a:pt x="93" y="73"/>
                    <a:pt x="93" y="73"/>
                  </a:cubicBezTo>
                  <a:cubicBezTo>
                    <a:pt x="164" y="92"/>
                    <a:pt x="164" y="92"/>
                    <a:pt x="164" y="92"/>
                  </a:cubicBezTo>
                  <a:cubicBezTo>
                    <a:pt x="166" y="85"/>
                    <a:pt x="167" y="77"/>
                    <a:pt x="167" y="69"/>
                  </a:cubicBezTo>
                  <a:cubicBezTo>
                    <a:pt x="167" y="50"/>
                    <a:pt x="160" y="32"/>
                    <a:pt x="147" y="19"/>
                  </a:cubicBezTo>
                  <a:close/>
                </a:path>
              </a:pathLst>
            </a:custGeom>
            <a:solidFill>
              <a:schemeClr val="accent3">
                <a:lumMod val="75000"/>
              </a:schemeClr>
            </a:solidFill>
            <a:ln>
              <a:noFill/>
            </a:ln>
          </p:spPr>
          <p:txBody>
            <a:bodyPr/>
            <a:lstStyle/>
            <a:p>
              <a:pPr fontAlgn="auto">
                <a:spcBef>
                  <a:spcPts val="0"/>
                </a:spcBef>
                <a:spcAft>
                  <a:spcPts val="0"/>
                </a:spcAft>
                <a:buFontTx/>
                <a:buNone/>
                <a:defRPr/>
              </a:pPr>
              <a:endParaRPr lang="en-US" dirty="0">
                <a:solidFill>
                  <a:srgbClr val="000000"/>
                </a:solidFill>
                <a:latin typeface="+mn-lt"/>
                <a:ea typeface="微软雅黑" panose="020B0503020204020204" pitchFamily="34" charset="-122"/>
              </a:endParaRPr>
            </a:p>
          </p:txBody>
        </p:sp>
      </p:grpSp>
    </p:spTree>
  </p:cSld>
  <p:clrMapOvr>
    <a:masterClrMapping/>
  </p:clrMapOvr>
  <p:transition spd="med">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3" presetClass="entr" presetSubtype="528" fill="hold" grpId="0" nodeType="afterEffect">
                                  <p:stCondLst>
                                    <p:cond delay="0"/>
                                  </p:stCondLst>
                                  <p:childTnLst>
                                    <p:set>
                                      <p:cBhvr>
                                        <p:cTn id="6" dur="1" fill="hold">
                                          <p:stCondLst>
                                            <p:cond delay="0"/>
                                          </p:stCondLst>
                                        </p:cTn>
                                        <p:tgtEl>
                                          <p:spTgt spid="33448"/>
                                        </p:tgtEl>
                                        <p:attrNameLst>
                                          <p:attrName>style.visibility</p:attrName>
                                        </p:attrNameLst>
                                      </p:cBhvr>
                                      <p:to>
                                        <p:strVal val="visible"/>
                                      </p:to>
                                    </p:set>
                                    <p:anim calcmode="lin" valueType="num">
                                      <p:cBhvr>
                                        <p:cTn id="7" dur="500" fill="hold"/>
                                        <p:tgtEl>
                                          <p:spTgt spid="33448"/>
                                        </p:tgtEl>
                                        <p:attrNameLst>
                                          <p:attrName>ppt_w</p:attrName>
                                        </p:attrNameLst>
                                      </p:cBhvr>
                                      <p:tavLst>
                                        <p:tav tm="0">
                                          <p:val>
                                            <p:fltVal val="0"/>
                                          </p:val>
                                        </p:tav>
                                        <p:tav tm="100000">
                                          <p:val>
                                            <p:strVal val="#ppt_w"/>
                                          </p:val>
                                        </p:tav>
                                      </p:tavLst>
                                    </p:anim>
                                    <p:anim calcmode="lin" valueType="num">
                                      <p:cBhvr>
                                        <p:cTn id="8" dur="500" fill="hold"/>
                                        <p:tgtEl>
                                          <p:spTgt spid="33448"/>
                                        </p:tgtEl>
                                        <p:attrNameLst>
                                          <p:attrName>ppt_h</p:attrName>
                                        </p:attrNameLst>
                                      </p:cBhvr>
                                      <p:tavLst>
                                        <p:tav tm="0">
                                          <p:val>
                                            <p:fltVal val="0"/>
                                          </p:val>
                                        </p:tav>
                                        <p:tav tm="100000">
                                          <p:val>
                                            <p:strVal val="#ppt_h"/>
                                          </p:val>
                                        </p:tav>
                                      </p:tavLst>
                                    </p:anim>
                                    <p:anim calcmode="lin" valueType="num">
                                      <p:cBhvr>
                                        <p:cTn id="9" dur="500" fill="hold"/>
                                        <p:tgtEl>
                                          <p:spTgt spid="33448"/>
                                        </p:tgtEl>
                                        <p:attrNameLst>
                                          <p:attrName>ppt_x</p:attrName>
                                        </p:attrNameLst>
                                      </p:cBhvr>
                                      <p:tavLst>
                                        <p:tav tm="0">
                                          <p:val>
                                            <p:fltVal val="0.5"/>
                                          </p:val>
                                        </p:tav>
                                        <p:tav tm="100000">
                                          <p:val>
                                            <p:strVal val="#ppt_x"/>
                                          </p:val>
                                        </p:tav>
                                      </p:tavLst>
                                    </p:anim>
                                    <p:anim calcmode="lin" valueType="num">
                                      <p:cBhvr>
                                        <p:cTn id="10" dur="500" fill="hold"/>
                                        <p:tgtEl>
                                          <p:spTgt spid="33448"/>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448"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7" name="矩形 12290"/>
          <p:cNvSpPr>
            <a:spLocks noChangeArrowheads="1"/>
          </p:cNvSpPr>
          <p:nvPr/>
        </p:nvSpPr>
        <p:spPr bwMode="auto">
          <a:xfrm>
            <a:off x="0" y="538410"/>
            <a:ext cx="9140825" cy="539751"/>
          </a:xfrm>
          <a:prstGeom prst="rect">
            <a:avLst/>
          </a:prstGeom>
          <a:noFill/>
          <a:ln w="9525">
            <a:noFill/>
            <a:miter lim="800000"/>
          </a:ln>
        </p:spPr>
        <p:txBody>
          <a:bodyPr anchor="ctr"/>
          <a:lstStyle/>
          <a:p>
            <a:pPr algn="ctr">
              <a:defRPr/>
            </a:pPr>
            <a:r>
              <a:rPr lang="zh-CN" altLang="en-US" sz="2400" b="1" spc="100" noProof="1">
                <a:solidFill>
                  <a:srgbClr val="0000FF"/>
                </a:solidFill>
                <a:latin typeface="+mn-lt"/>
                <a:ea typeface="黑体" panose="02010609060101010101" pitchFamily="49" charset="-122"/>
                <a:cs typeface="黑体" panose="02010609060101010101" pitchFamily="49" charset="-122"/>
              </a:rPr>
              <a:t>三角形的高的定义</a:t>
            </a:r>
          </a:p>
        </p:txBody>
      </p:sp>
      <p:sp>
        <p:nvSpPr>
          <p:cNvPr id="63581" name="椭圆 63580">
            <a:extLst>
              <a:ext uri="{FF2B5EF4-FFF2-40B4-BE49-F238E27FC236}">
                <a16:creationId xmlns="" xmlns:a16="http://schemas.microsoft.com/office/drawing/2014/main" id="{3969B7FB-97A4-42A7-A310-9ED3DD7CFC62}"/>
              </a:ext>
            </a:extLst>
          </p:cNvPr>
          <p:cNvSpPr>
            <a:spLocks noChangeAspect="1" noChangeArrowheads="1"/>
          </p:cNvSpPr>
          <p:nvPr/>
        </p:nvSpPr>
        <p:spPr bwMode="auto">
          <a:xfrm>
            <a:off x="7476296" y="1648015"/>
            <a:ext cx="80962" cy="80962"/>
          </a:xfrm>
          <a:prstGeom prst="ellipse">
            <a:avLst/>
          </a:prstGeom>
          <a:gradFill rotWithShape="0">
            <a:gsLst>
              <a:gs pos="0">
                <a:srgbClr val="FFFFFF"/>
              </a:gs>
              <a:gs pos="100000">
                <a:schemeClr val="accent1"/>
              </a:gs>
            </a:gsLst>
            <a:path path="shape">
              <a:fillToRect l="50000" t="50000" r="50000" b="50000"/>
            </a:path>
          </a:gradFill>
          <a:ln w="9525">
            <a:solidFill>
              <a:schemeClr val="tx2"/>
            </a:solidFill>
            <a:round/>
            <a:headEnd/>
            <a:tailEnd/>
          </a:ln>
        </p:spPr>
        <p:txBody>
          <a:bodyPr/>
          <a:lstStyle/>
          <a:p>
            <a:pPr algn="ctr"/>
            <a:endParaRPr lang="zh-CN" altLang="en-US" sz="100">
              <a:latin typeface="+mn-lt"/>
            </a:endParaRPr>
          </a:p>
        </p:txBody>
      </p:sp>
      <p:sp>
        <p:nvSpPr>
          <p:cNvPr id="39939" name="矩形 63581">
            <a:extLst>
              <a:ext uri="{FF2B5EF4-FFF2-40B4-BE49-F238E27FC236}">
                <a16:creationId xmlns="" xmlns:a16="http://schemas.microsoft.com/office/drawing/2014/main" id="{D9F2EA36-EAEE-4D4A-9834-5FAB8CC26CCF}"/>
              </a:ext>
            </a:extLst>
          </p:cNvPr>
          <p:cNvSpPr>
            <a:spLocks noChangeArrowheads="1"/>
          </p:cNvSpPr>
          <p:nvPr/>
        </p:nvSpPr>
        <p:spPr bwMode="auto">
          <a:xfrm>
            <a:off x="7515651" y="1371790"/>
            <a:ext cx="364202"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eaLnBrk="0" hangingPunct="0"/>
            <a:r>
              <a:rPr lang="en-US" altLang="zh-CN" sz="2100" b="1" i="1">
                <a:solidFill>
                  <a:srgbClr val="000066"/>
                </a:solidFill>
                <a:latin typeface="+mn-lt"/>
                <a:ea typeface="华文中宋" panose="020B0503020204020204" pitchFamily="2" charset="-122"/>
              </a:rPr>
              <a:t>A</a:t>
            </a:r>
          </a:p>
        </p:txBody>
      </p:sp>
      <p:sp>
        <p:nvSpPr>
          <p:cNvPr id="63583" name="矩形 63582">
            <a:extLst>
              <a:ext uri="{FF2B5EF4-FFF2-40B4-BE49-F238E27FC236}">
                <a16:creationId xmlns="" xmlns:a16="http://schemas.microsoft.com/office/drawing/2014/main" id="{3EE2C15C-607A-494C-B65A-52825EA67F71}"/>
              </a:ext>
            </a:extLst>
          </p:cNvPr>
          <p:cNvSpPr>
            <a:spLocks noChangeArrowheads="1"/>
          </p:cNvSpPr>
          <p:nvPr/>
        </p:nvSpPr>
        <p:spPr bwMode="auto">
          <a:xfrm>
            <a:off x="980616" y="1376543"/>
            <a:ext cx="369205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eaLnBrk="0" hangingPunct="0"/>
            <a:r>
              <a:rPr lang="zh-CN" altLang="en-US" sz="2400" b="1" dirty="0">
                <a:latin typeface="+mn-lt"/>
              </a:rPr>
              <a:t>从三角形的一个顶</a:t>
            </a:r>
            <a:r>
              <a:rPr lang="zh-CN" altLang="en-US" sz="2400" b="1" dirty="0" smtClean="0">
                <a:latin typeface="+mn-lt"/>
              </a:rPr>
              <a:t>点，</a:t>
            </a:r>
            <a:endParaRPr lang="zh-CN" altLang="en-US" sz="2400" b="1" dirty="0">
              <a:latin typeface="+mn-lt"/>
            </a:endParaRPr>
          </a:p>
        </p:txBody>
      </p:sp>
      <p:sp>
        <p:nvSpPr>
          <p:cNvPr id="39941" name="矩形 63583">
            <a:extLst>
              <a:ext uri="{FF2B5EF4-FFF2-40B4-BE49-F238E27FC236}">
                <a16:creationId xmlns="" xmlns:a16="http://schemas.microsoft.com/office/drawing/2014/main" id="{5E45379D-7F0E-4D52-A2E7-A0A8A1663111}"/>
              </a:ext>
            </a:extLst>
          </p:cNvPr>
          <p:cNvSpPr>
            <a:spLocks noChangeArrowheads="1"/>
          </p:cNvSpPr>
          <p:nvPr/>
        </p:nvSpPr>
        <p:spPr bwMode="auto">
          <a:xfrm>
            <a:off x="5664958" y="2910077"/>
            <a:ext cx="400050"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hangingPunct="0"/>
            <a:r>
              <a:rPr lang="en-US" altLang="zh-CN" sz="2100" b="1" i="1" dirty="0">
                <a:solidFill>
                  <a:srgbClr val="000066"/>
                </a:solidFill>
                <a:latin typeface="+mn-lt"/>
                <a:ea typeface="黑体" panose="02010609060101010101" pitchFamily="49" charset="-122"/>
              </a:rPr>
              <a:t>B</a:t>
            </a:r>
            <a:endParaRPr lang="en-US" altLang="zh-CN" sz="2100" b="1" dirty="0">
              <a:latin typeface="+mn-lt"/>
              <a:ea typeface="黑体" panose="02010609060101010101" pitchFamily="49" charset="-122"/>
            </a:endParaRPr>
          </a:p>
        </p:txBody>
      </p:sp>
      <p:sp>
        <p:nvSpPr>
          <p:cNvPr id="39942" name="矩形 63584">
            <a:extLst>
              <a:ext uri="{FF2B5EF4-FFF2-40B4-BE49-F238E27FC236}">
                <a16:creationId xmlns="" xmlns:a16="http://schemas.microsoft.com/office/drawing/2014/main" id="{AC4364B8-8869-432C-8784-4B822EABA0A0}"/>
              </a:ext>
            </a:extLst>
          </p:cNvPr>
          <p:cNvSpPr>
            <a:spLocks noChangeArrowheads="1"/>
          </p:cNvSpPr>
          <p:nvPr/>
        </p:nvSpPr>
        <p:spPr bwMode="auto">
          <a:xfrm>
            <a:off x="8135108" y="2897377"/>
            <a:ext cx="400050"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hangingPunct="0"/>
            <a:r>
              <a:rPr lang="en-US" altLang="zh-CN" sz="2100" b="1" i="1" dirty="0">
                <a:solidFill>
                  <a:srgbClr val="000066"/>
                </a:solidFill>
                <a:latin typeface="+mn-lt"/>
                <a:ea typeface="华文中宋" panose="020B0503020204020204" pitchFamily="2" charset="-122"/>
              </a:rPr>
              <a:t>C</a:t>
            </a:r>
            <a:endParaRPr lang="en-US" altLang="zh-CN" dirty="0">
              <a:latin typeface="+mn-lt"/>
            </a:endParaRPr>
          </a:p>
        </p:txBody>
      </p:sp>
      <p:sp>
        <p:nvSpPr>
          <p:cNvPr id="63586" name="矩形 63585">
            <a:extLst>
              <a:ext uri="{FF2B5EF4-FFF2-40B4-BE49-F238E27FC236}">
                <a16:creationId xmlns="" xmlns:a16="http://schemas.microsoft.com/office/drawing/2014/main" id="{7E432351-0DE4-425A-A8E2-659BF50F1DFC}"/>
              </a:ext>
            </a:extLst>
          </p:cNvPr>
          <p:cNvSpPr>
            <a:spLocks noChangeArrowheads="1"/>
          </p:cNvSpPr>
          <p:nvPr/>
        </p:nvSpPr>
        <p:spPr bwMode="auto">
          <a:xfrm>
            <a:off x="3902864" y="1384014"/>
            <a:ext cx="239887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eaLnBrk="0" hangingPunct="0"/>
            <a:r>
              <a:rPr lang="zh-CN" altLang="en-US" sz="2400" b="1" dirty="0">
                <a:latin typeface="+mn-lt"/>
              </a:rPr>
              <a:t>向它的对边</a:t>
            </a:r>
            <a:endParaRPr lang="en-US" altLang="zh-CN" sz="2400" b="1" dirty="0">
              <a:latin typeface="+mn-lt"/>
            </a:endParaRPr>
          </a:p>
        </p:txBody>
      </p:sp>
      <p:sp>
        <p:nvSpPr>
          <p:cNvPr id="39944" name="任意多边形 63586">
            <a:extLst>
              <a:ext uri="{FF2B5EF4-FFF2-40B4-BE49-F238E27FC236}">
                <a16:creationId xmlns="" xmlns:a16="http://schemas.microsoft.com/office/drawing/2014/main" id="{522B2687-CCF2-4364-88A7-F6A37BE96CB3}"/>
              </a:ext>
            </a:extLst>
          </p:cNvPr>
          <p:cNvSpPr>
            <a:spLocks noChangeArrowheads="1"/>
          </p:cNvSpPr>
          <p:nvPr/>
        </p:nvSpPr>
        <p:spPr bwMode="auto">
          <a:xfrm>
            <a:off x="5876096" y="1705165"/>
            <a:ext cx="2571750" cy="1257300"/>
          </a:xfrm>
          <a:custGeom>
            <a:avLst/>
            <a:gdLst>
              <a:gd name="T0" fmla="*/ 0 w 2160"/>
              <a:gd name="T1" fmla="*/ 1056 h 1056"/>
              <a:gd name="T2" fmla="*/ 2160 w 2160"/>
              <a:gd name="T3" fmla="*/ 1056 h 1056"/>
              <a:gd name="T4" fmla="*/ 1392 w 2160"/>
              <a:gd name="T5" fmla="*/ 0 h 1056"/>
              <a:gd name="T6" fmla="*/ 0 w 2160"/>
              <a:gd name="T7" fmla="*/ 1056 h 1056"/>
            </a:gdLst>
            <a:ahLst/>
            <a:cxnLst>
              <a:cxn ang="0">
                <a:pos x="T0" y="T1"/>
              </a:cxn>
              <a:cxn ang="0">
                <a:pos x="T2" y="T3"/>
              </a:cxn>
              <a:cxn ang="0">
                <a:pos x="T4" y="T5"/>
              </a:cxn>
              <a:cxn ang="0">
                <a:pos x="T6" y="T7"/>
              </a:cxn>
            </a:cxnLst>
            <a:rect l="0" t="0" r="r" b="b"/>
            <a:pathLst>
              <a:path w="2160" h="1056">
                <a:moveTo>
                  <a:pt x="0" y="1056"/>
                </a:moveTo>
                <a:lnTo>
                  <a:pt x="2160" y="1056"/>
                </a:lnTo>
                <a:lnTo>
                  <a:pt x="1392" y="0"/>
                </a:lnTo>
                <a:lnTo>
                  <a:pt x="0" y="1056"/>
                </a:lnTo>
                <a:close/>
              </a:path>
            </a:pathLst>
          </a:custGeom>
          <a:noFill/>
          <a:ln w="38100">
            <a:solidFill>
              <a:srgbClr val="000066"/>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latin typeface="+mn-lt"/>
            </a:endParaRPr>
          </a:p>
        </p:txBody>
      </p:sp>
      <p:sp>
        <p:nvSpPr>
          <p:cNvPr id="63588" name="直接连接符 63587">
            <a:extLst>
              <a:ext uri="{FF2B5EF4-FFF2-40B4-BE49-F238E27FC236}">
                <a16:creationId xmlns="" xmlns:a16="http://schemas.microsoft.com/office/drawing/2014/main" id="{FA30900F-265E-4A24-BD03-A53CFD613E83}"/>
              </a:ext>
            </a:extLst>
          </p:cNvPr>
          <p:cNvSpPr>
            <a:spLocks noChangeShapeType="1"/>
          </p:cNvSpPr>
          <p:nvPr/>
        </p:nvSpPr>
        <p:spPr bwMode="auto">
          <a:xfrm>
            <a:off x="5899908" y="2962465"/>
            <a:ext cx="2514600" cy="0"/>
          </a:xfrm>
          <a:prstGeom prst="line">
            <a:avLst/>
          </a:prstGeom>
          <a:noFill/>
          <a:ln w="38100">
            <a:solidFill>
              <a:srgbClr val="FF3399"/>
            </a:solidFill>
            <a:round/>
          </a:ln>
          <a:effectLst>
            <a:outerShdw dist="35921" dir="2700000" algn="ctr" rotWithShape="0">
              <a:srgbClr val="808080"/>
            </a:outerShdw>
          </a:effectLst>
        </p:spPr>
        <p:txBody>
          <a:bodyPr/>
          <a:lstStyle/>
          <a:p>
            <a:pPr algn="ctr">
              <a:defRPr/>
            </a:pPr>
            <a:endParaRPr lang="zh-CN" altLang="en-US" sz="1350">
              <a:latin typeface="+mn-lt"/>
            </a:endParaRPr>
          </a:p>
        </p:txBody>
      </p:sp>
      <p:sp>
        <p:nvSpPr>
          <p:cNvPr id="63589" name="矩形 63588">
            <a:extLst>
              <a:ext uri="{FF2B5EF4-FFF2-40B4-BE49-F238E27FC236}">
                <a16:creationId xmlns="" xmlns:a16="http://schemas.microsoft.com/office/drawing/2014/main" id="{1FAB8DAB-B2A1-4016-BE30-BBE34F28701C}"/>
              </a:ext>
            </a:extLst>
          </p:cNvPr>
          <p:cNvSpPr>
            <a:spLocks noChangeArrowheads="1"/>
          </p:cNvSpPr>
          <p:nvPr/>
        </p:nvSpPr>
        <p:spPr bwMode="auto">
          <a:xfrm>
            <a:off x="520260" y="1886701"/>
            <a:ext cx="438672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0" hangingPunct="0"/>
            <a:r>
              <a:rPr lang="zh-CN" altLang="en-US" sz="2400" b="1" dirty="0">
                <a:latin typeface="+mn-lt"/>
              </a:rPr>
              <a:t>所在直线作垂</a:t>
            </a:r>
            <a:r>
              <a:rPr lang="zh-CN" altLang="en-US" sz="2400" b="1" dirty="0" smtClean="0">
                <a:latin typeface="+mn-lt"/>
              </a:rPr>
              <a:t>线，</a:t>
            </a:r>
            <a:endParaRPr lang="zh-CN" altLang="en-US" sz="2400" b="1" dirty="0">
              <a:latin typeface="+mn-lt"/>
            </a:endParaRPr>
          </a:p>
        </p:txBody>
      </p:sp>
      <p:grpSp>
        <p:nvGrpSpPr>
          <p:cNvPr id="3" name="组合 63589">
            <a:extLst>
              <a:ext uri="{FF2B5EF4-FFF2-40B4-BE49-F238E27FC236}">
                <a16:creationId xmlns="" xmlns:a16="http://schemas.microsoft.com/office/drawing/2014/main" id="{194BE343-3EC7-473A-8FC0-810A32DD082C}"/>
              </a:ext>
            </a:extLst>
          </p:cNvPr>
          <p:cNvGrpSpPr>
            <a:grpSpLocks/>
          </p:cNvGrpSpPr>
          <p:nvPr/>
        </p:nvGrpSpPr>
        <p:grpSpPr bwMode="auto">
          <a:xfrm>
            <a:off x="7533446" y="1705165"/>
            <a:ext cx="114300" cy="1657350"/>
            <a:chOff x="0" y="0"/>
            <a:chExt cx="96" cy="1392"/>
          </a:xfrm>
        </p:grpSpPr>
        <p:sp>
          <p:nvSpPr>
            <p:cNvPr id="39948" name="直接连接符 63590">
              <a:extLst>
                <a:ext uri="{FF2B5EF4-FFF2-40B4-BE49-F238E27FC236}">
                  <a16:creationId xmlns="" xmlns:a16="http://schemas.microsoft.com/office/drawing/2014/main" id="{5DC6B58C-DA20-4A69-9774-A9ACF2D94FD7}"/>
                </a:ext>
              </a:extLst>
            </p:cNvPr>
            <p:cNvSpPr>
              <a:spLocks noChangeShapeType="1"/>
            </p:cNvSpPr>
            <p:nvPr/>
          </p:nvSpPr>
          <p:spPr bwMode="auto">
            <a:xfrm>
              <a:off x="0" y="0"/>
              <a:ext cx="0" cy="1392"/>
            </a:xfrm>
            <a:prstGeom prst="line">
              <a:avLst/>
            </a:prstGeom>
            <a:noFill/>
            <a:ln w="38100">
              <a:solidFill>
                <a:srgbClr val="000066"/>
              </a:solidFill>
              <a:round/>
              <a:headEnd/>
              <a:tailE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39949" name="任意多边形 63591">
              <a:extLst>
                <a:ext uri="{FF2B5EF4-FFF2-40B4-BE49-F238E27FC236}">
                  <a16:creationId xmlns="" xmlns:a16="http://schemas.microsoft.com/office/drawing/2014/main" id="{17F8367F-E2A9-4BA8-8429-0D114BF64EEB}"/>
                </a:ext>
              </a:extLst>
            </p:cNvPr>
            <p:cNvSpPr>
              <a:spLocks noChangeArrowheads="1"/>
            </p:cNvSpPr>
            <p:nvPr/>
          </p:nvSpPr>
          <p:spPr bwMode="auto">
            <a:xfrm>
              <a:off x="0" y="960"/>
              <a:ext cx="96" cy="96"/>
            </a:xfrm>
            <a:custGeom>
              <a:avLst/>
              <a:gdLst>
                <a:gd name="T0" fmla="*/ 0 w 96"/>
                <a:gd name="T1" fmla="*/ 0 h 96"/>
                <a:gd name="T2" fmla="*/ 96 w 96"/>
                <a:gd name="T3" fmla="*/ 0 h 96"/>
                <a:gd name="T4" fmla="*/ 96 w 96"/>
                <a:gd name="T5" fmla="*/ 96 h 96"/>
              </a:gdLst>
              <a:ahLst/>
              <a:cxnLst>
                <a:cxn ang="0">
                  <a:pos x="T0" y="T1"/>
                </a:cxn>
                <a:cxn ang="0">
                  <a:pos x="T2" y="T3"/>
                </a:cxn>
                <a:cxn ang="0">
                  <a:pos x="T4" y="T5"/>
                </a:cxn>
              </a:cxnLst>
              <a:rect l="0" t="0" r="r" b="b"/>
              <a:pathLst>
                <a:path w="96" h="96">
                  <a:moveTo>
                    <a:pt x="0" y="0"/>
                  </a:moveTo>
                  <a:lnTo>
                    <a:pt x="96" y="0"/>
                  </a:lnTo>
                  <a:lnTo>
                    <a:pt x="96" y="96"/>
                  </a:lnTo>
                </a:path>
              </a:pathLst>
            </a:custGeom>
            <a:noFill/>
            <a:ln w="38100">
              <a:solidFill>
                <a:srgbClr val="000066"/>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latin typeface="+mn-lt"/>
              </a:endParaRPr>
            </a:p>
          </p:txBody>
        </p:sp>
      </p:grpSp>
      <p:sp>
        <p:nvSpPr>
          <p:cNvPr id="63593" name="矩形 63592">
            <a:extLst>
              <a:ext uri="{FF2B5EF4-FFF2-40B4-BE49-F238E27FC236}">
                <a16:creationId xmlns="" xmlns:a16="http://schemas.microsoft.com/office/drawing/2014/main" id="{1EB31B96-FB07-4DCC-8158-858CD84F79AC}"/>
              </a:ext>
            </a:extLst>
          </p:cNvPr>
          <p:cNvSpPr>
            <a:spLocks noChangeArrowheads="1"/>
          </p:cNvSpPr>
          <p:nvPr/>
        </p:nvSpPr>
        <p:spPr bwMode="auto">
          <a:xfrm>
            <a:off x="3029593" y="1886997"/>
            <a:ext cx="80342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eaLnBrk="0" hangingPunct="0"/>
            <a:r>
              <a:rPr lang="zh-CN" altLang="en-US" sz="2400" b="1" dirty="0">
                <a:latin typeface="+mn-lt"/>
              </a:rPr>
              <a:t>顶点</a:t>
            </a:r>
          </a:p>
        </p:txBody>
      </p:sp>
      <p:sp>
        <p:nvSpPr>
          <p:cNvPr id="63594" name="椭圆 63593">
            <a:extLst>
              <a:ext uri="{FF2B5EF4-FFF2-40B4-BE49-F238E27FC236}">
                <a16:creationId xmlns="" xmlns:a16="http://schemas.microsoft.com/office/drawing/2014/main" id="{9722626A-3977-4C72-8C04-F6A5CC60CA61}"/>
              </a:ext>
            </a:extLst>
          </p:cNvPr>
          <p:cNvSpPr>
            <a:spLocks noChangeAspect="1" noChangeArrowheads="1"/>
          </p:cNvSpPr>
          <p:nvPr/>
        </p:nvSpPr>
        <p:spPr bwMode="auto">
          <a:xfrm>
            <a:off x="7476296" y="1648015"/>
            <a:ext cx="80962" cy="80962"/>
          </a:xfrm>
          <a:prstGeom prst="ellipse">
            <a:avLst/>
          </a:prstGeom>
          <a:gradFill rotWithShape="0">
            <a:gsLst>
              <a:gs pos="0">
                <a:srgbClr val="FFFFFF"/>
              </a:gs>
              <a:gs pos="100000">
                <a:schemeClr val="accent1"/>
              </a:gs>
            </a:gsLst>
            <a:path path="shape">
              <a:fillToRect l="50000" t="50000" r="50000" b="50000"/>
            </a:path>
          </a:gradFill>
          <a:ln w="9525">
            <a:solidFill>
              <a:schemeClr val="tx2"/>
            </a:solidFill>
            <a:round/>
            <a:headEnd/>
            <a:tailEnd/>
          </a:ln>
        </p:spPr>
        <p:txBody>
          <a:bodyPr/>
          <a:lstStyle/>
          <a:p>
            <a:pPr algn="ctr"/>
            <a:endParaRPr lang="zh-CN" altLang="en-US" sz="100">
              <a:latin typeface="+mn-lt"/>
            </a:endParaRPr>
          </a:p>
        </p:txBody>
      </p:sp>
      <p:sp>
        <p:nvSpPr>
          <p:cNvPr id="63595" name="矩形 63594">
            <a:extLst>
              <a:ext uri="{FF2B5EF4-FFF2-40B4-BE49-F238E27FC236}">
                <a16:creationId xmlns="" xmlns:a16="http://schemas.microsoft.com/office/drawing/2014/main" id="{043E7DF3-15CB-434C-A512-3B0580FEFEE2}"/>
              </a:ext>
            </a:extLst>
          </p:cNvPr>
          <p:cNvSpPr>
            <a:spLocks noChangeArrowheads="1"/>
          </p:cNvSpPr>
          <p:nvPr/>
        </p:nvSpPr>
        <p:spPr bwMode="auto">
          <a:xfrm>
            <a:off x="3675460" y="1889371"/>
            <a:ext cx="111280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eaLnBrk="0" hangingPunct="0"/>
            <a:r>
              <a:rPr lang="zh-CN" altLang="en-US" sz="2400" b="1" dirty="0">
                <a:latin typeface="+mn-lt"/>
              </a:rPr>
              <a:t>和垂足</a:t>
            </a:r>
          </a:p>
        </p:txBody>
      </p:sp>
      <p:grpSp>
        <p:nvGrpSpPr>
          <p:cNvPr id="4" name="组合 63595">
            <a:extLst>
              <a:ext uri="{FF2B5EF4-FFF2-40B4-BE49-F238E27FC236}">
                <a16:creationId xmlns="" xmlns:a16="http://schemas.microsoft.com/office/drawing/2014/main" id="{BF23E85E-0905-4933-A86B-E0FA3BA20D74}"/>
              </a:ext>
            </a:extLst>
          </p:cNvPr>
          <p:cNvGrpSpPr>
            <a:grpSpLocks/>
          </p:cNvGrpSpPr>
          <p:nvPr/>
        </p:nvGrpSpPr>
        <p:grpSpPr bwMode="auto">
          <a:xfrm>
            <a:off x="7476296" y="2938652"/>
            <a:ext cx="514350" cy="449263"/>
            <a:chOff x="0" y="0"/>
            <a:chExt cx="432" cy="377"/>
          </a:xfrm>
        </p:grpSpPr>
        <p:sp>
          <p:nvSpPr>
            <p:cNvPr id="39954" name="椭圆 63596">
              <a:extLst>
                <a:ext uri="{FF2B5EF4-FFF2-40B4-BE49-F238E27FC236}">
                  <a16:creationId xmlns="" xmlns:a16="http://schemas.microsoft.com/office/drawing/2014/main" id="{127DF4EA-292A-4076-B7C0-07BF37D39AA5}"/>
                </a:ext>
              </a:extLst>
            </p:cNvPr>
            <p:cNvSpPr>
              <a:spLocks noChangeAspect="1" noChangeArrowheads="1"/>
            </p:cNvSpPr>
            <p:nvPr/>
          </p:nvSpPr>
          <p:spPr bwMode="auto">
            <a:xfrm>
              <a:off x="0" y="0"/>
              <a:ext cx="68" cy="68"/>
            </a:xfrm>
            <a:prstGeom prst="ellipse">
              <a:avLst/>
            </a:prstGeom>
            <a:gradFill rotWithShape="0">
              <a:gsLst>
                <a:gs pos="0">
                  <a:srgbClr val="FFFFFF"/>
                </a:gs>
                <a:gs pos="100000">
                  <a:schemeClr val="accent1"/>
                </a:gs>
              </a:gsLst>
              <a:path path="shape">
                <a:fillToRect l="50000" t="50000" r="50000" b="50000"/>
              </a:path>
            </a:gradFill>
            <a:ln w="9525">
              <a:solidFill>
                <a:schemeClr val="tx2"/>
              </a:solidFill>
              <a:round/>
              <a:headEnd/>
              <a:tailEnd/>
            </a:ln>
          </p:spPr>
          <p:txBody>
            <a:bodyPr/>
            <a:lstStyle/>
            <a:p>
              <a:pPr algn="ctr"/>
              <a:endParaRPr lang="zh-CN" altLang="en-US" sz="100">
                <a:latin typeface="+mn-lt"/>
              </a:endParaRPr>
            </a:p>
          </p:txBody>
        </p:sp>
        <p:sp>
          <p:nvSpPr>
            <p:cNvPr id="39955" name="矩形 63597">
              <a:extLst>
                <a:ext uri="{FF2B5EF4-FFF2-40B4-BE49-F238E27FC236}">
                  <a16:creationId xmlns="" xmlns:a16="http://schemas.microsoft.com/office/drawing/2014/main" id="{652DE66E-AE2D-4898-94DB-1031D8F40A4B}"/>
                </a:ext>
              </a:extLst>
            </p:cNvPr>
            <p:cNvSpPr>
              <a:spLocks noChangeArrowheads="1"/>
            </p:cNvSpPr>
            <p:nvPr/>
          </p:nvSpPr>
          <p:spPr bwMode="auto">
            <a:xfrm>
              <a:off x="5" y="29"/>
              <a:ext cx="427" cy="3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hangingPunct="0"/>
              <a:r>
                <a:rPr lang="en-US" altLang="zh-CN" sz="2100" b="1" i="1">
                  <a:solidFill>
                    <a:srgbClr val="000066"/>
                  </a:solidFill>
                  <a:latin typeface="+mn-lt"/>
                  <a:ea typeface="华文中宋" panose="020B0503020204020204" pitchFamily="2" charset="-122"/>
                </a:rPr>
                <a:t>D</a:t>
              </a:r>
            </a:p>
          </p:txBody>
        </p:sp>
      </p:grpSp>
      <p:sp>
        <p:nvSpPr>
          <p:cNvPr id="63599" name="矩形 63598">
            <a:extLst>
              <a:ext uri="{FF2B5EF4-FFF2-40B4-BE49-F238E27FC236}">
                <a16:creationId xmlns="" xmlns:a16="http://schemas.microsoft.com/office/drawing/2014/main" id="{2490FD13-A5CF-4CD8-9FAE-A42496D991B6}"/>
              </a:ext>
            </a:extLst>
          </p:cNvPr>
          <p:cNvSpPr>
            <a:spLocks noChangeArrowheads="1"/>
          </p:cNvSpPr>
          <p:nvPr/>
        </p:nvSpPr>
        <p:spPr bwMode="auto">
          <a:xfrm>
            <a:off x="4594709" y="1883979"/>
            <a:ext cx="173156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eaLnBrk="0" hangingPunct="0"/>
            <a:r>
              <a:rPr lang="zh-CN" altLang="en-US" sz="2400" b="1" dirty="0">
                <a:latin typeface="+mn-lt"/>
              </a:rPr>
              <a:t>之间的线段</a:t>
            </a:r>
          </a:p>
        </p:txBody>
      </p:sp>
      <p:sp>
        <p:nvSpPr>
          <p:cNvPr id="63600" name="直接连接符 63599">
            <a:extLst>
              <a:ext uri="{FF2B5EF4-FFF2-40B4-BE49-F238E27FC236}">
                <a16:creationId xmlns="" xmlns:a16="http://schemas.microsoft.com/office/drawing/2014/main" id="{78D1C92F-E0E8-48E7-990F-2C00FB95BCB4}"/>
              </a:ext>
            </a:extLst>
          </p:cNvPr>
          <p:cNvSpPr>
            <a:spLocks noChangeShapeType="1"/>
          </p:cNvSpPr>
          <p:nvPr/>
        </p:nvSpPr>
        <p:spPr bwMode="auto">
          <a:xfrm>
            <a:off x="7533446" y="1705165"/>
            <a:ext cx="0" cy="1257300"/>
          </a:xfrm>
          <a:prstGeom prst="line">
            <a:avLst/>
          </a:prstGeom>
          <a:noFill/>
          <a:ln w="57150">
            <a:solidFill>
              <a:schemeClr val="hlink"/>
            </a:solidFill>
            <a:round/>
            <a:headEnd/>
            <a:tailE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63601" name="矩形 63600">
            <a:extLst>
              <a:ext uri="{FF2B5EF4-FFF2-40B4-BE49-F238E27FC236}">
                <a16:creationId xmlns="" xmlns:a16="http://schemas.microsoft.com/office/drawing/2014/main" id="{E097FE8C-15DB-4B21-8639-351C0ED46FDB}"/>
              </a:ext>
            </a:extLst>
          </p:cNvPr>
          <p:cNvSpPr>
            <a:spLocks noChangeArrowheads="1"/>
          </p:cNvSpPr>
          <p:nvPr/>
        </p:nvSpPr>
        <p:spPr bwMode="auto">
          <a:xfrm>
            <a:off x="535486" y="2379638"/>
            <a:ext cx="296908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eaLnBrk="0" hangingPunct="0"/>
            <a:r>
              <a:rPr lang="zh-CN" altLang="en-US" sz="2400" b="1" dirty="0" smtClean="0">
                <a:latin typeface="+mn-lt"/>
              </a:rPr>
              <a:t>叫做</a:t>
            </a:r>
            <a:r>
              <a:rPr lang="zh-CN" altLang="en-US" sz="2400" b="1" dirty="0" smtClean="0">
                <a:solidFill>
                  <a:srgbClr val="FF0000"/>
                </a:solidFill>
                <a:latin typeface="+mn-lt"/>
              </a:rPr>
              <a:t>三</a:t>
            </a:r>
            <a:r>
              <a:rPr lang="zh-CN" altLang="en-US" sz="2400" b="1" dirty="0">
                <a:solidFill>
                  <a:srgbClr val="FF0000"/>
                </a:solidFill>
                <a:latin typeface="+mn-lt"/>
              </a:rPr>
              <a:t>角形的高</a:t>
            </a:r>
            <a:r>
              <a:rPr lang="zh-CN" altLang="en-US" sz="2400" b="1" dirty="0" smtClean="0">
                <a:solidFill>
                  <a:srgbClr val="FF0000"/>
                </a:solidFill>
                <a:latin typeface="+mn-lt"/>
              </a:rPr>
              <a:t>线</a:t>
            </a:r>
            <a:r>
              <a:rPr lang="zh-CN" altLang="en-US" sz="2400" b="1" dirty="0" smtClean="0">
                <a:latin typeface="+mn-lt"/>
              </a:rPr>
              <a:t>，</a:t>
            </a:r>
            <a:endParaRPr lang="zh-CN" altLang="en-US" sz="2400" b="1" dirty="0">
              <a:latin typeface="+mn-lt"/>
            </a:endParaRPr>
          </a:p>
        </p:txBody>
      </p:sp>
      <p:sp>
        <p:nvSpPr>
          <p:cNvPr id="63602" name="矩形 63601">
            <a:extLst>
              <a:ext uri="{FF2B5EF4-FFF2-40B4-BE49-F238E27FC236}">
                <a16:creationId xmlns="" xmlns:a16="http://schemas.microsoft.com/office/drawing/2014/main" id="{CC6BC81C-B9AA-4BF4-9A84-96E218F090EF}"/>
              </a:ext>
            </a:extLst>
          </p:cNvPr>
          <p:cNvSpPr>
            <a:spLocks noChangeArrowheads="1"/>
          </p:cNvSpPr>
          <p:nvPr/>
        </p:nvSpPr>
        <p:spPr bwMode="auto">
          <a:xfrm>
            <a:off x="3193700" y="2388716"/>
            <a:ext cx="248497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eaLnBrk="0" hangingPunct="0"/>
            <a:r>
              <a:rPr lang="zh-CN" altLang="en-US" sz="2400" b="1" dirty="0">
                <a:latin typeface="+mn-lt"/>
              </a:rPr>
              <a:t>简称三角形的</a:t>
            </a:r>
            <a:r>
              <a:rPr lang="zh-CN" altLang="en-US" sz="2400" b="1" dirty="0">
                <a:solidFill>
                  <a:srgbClr val="FF0000"/>
                </a:solidFill>
                <a:latin typeface="+mn-lt"/>
              </a:rPr>
              <a:t>高</a:t>
            </a:r>
            <a:r>
              <a:rPr lang="en-US" altLang="zh-CN" sz="2400" b="1" dirty="0">
                <a:latin typeface="+mn-lt"/>
              </a:rPr>
              <a:t>.</a:t>
            </a:r>
          </a:p>
        </p:txBody>
      </p:sp>
      <p:sp>
        <p:nvSpPr>
          <p:cNvPr id="63603" name="矩形 63602">
            <a:extLst>
              <a:ext uri="{FF2B5EF4-FFF2-40B4-BE49-F238E27FC236}">
                <a16:creationId xmlns="" xmlns:a16="http://schemas.microsoft.com/office/drawing/2014/main" id="{416FF8CF-4062-4DD6-9641-DEA6F85C56BB}"/>
              </a:ext>
            </a:extLst>
          </p:cNvPr>
          <p:cNvSpPr>
            <a:spLocks noChangeArrowheads="1"/>
          </p:cNvSpPr>
          <p:nvPr/>
        </p:nvSpPr>
        <p:spPr bwMode="auto">
          <a:xfrm>
            <a:off x="1124878" y="2905315"/>
            <a:ext cx="454008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eaLnBrk="0" hangingPunct="0"/>
            <a:r>
              <a:rPr lang="zh-CN" altLang="en-US" sz="2400" b="1" dirty="0">
                <a:latin typeface="+mn-lt"/>
              </a:rPr>
              <a:t>如右</a:t>
            </a:r>
            <a:r>
              <a:rPr lang="zh-CN" altLang="en-US" sz="2400" b="1" dirty="0" smtClean="0">
                <a:latin typeface="+mn-lt"/>
              </a:rPr>
              <a:t>图，</a:t>
            </a:r>
            <a:r>
              <a:rPr lang="en-US" altLang="zh-CN" sz="2400" b="1" dirty="0" smtClean="0">
                <a:latin typeface="+mn-lt"/>
              </a:rPr>
              <a:t> </a:t>
            </a:r>
            <a:r>
              <a:rPr lang="zh-CN" altLang="en-US" sz="2400" b="1" dirty="0">
                <a:latin typeface="+mn-lt"/>
              </a:rPr>
              <a:t>线段</a:t>
            </a:r>
            <a:r>
              <a:rPr lang="en-US" altLang="zh-CN" sz="2400" b="1" i="1" dirty="0">
                <a:latin typeface="+mn-lt"/>
              </a:rPr>
              <a:t>AD</a:t>
            </a:r>
            <a:r>
              <a:rPr lang="zh-CN" altLang="en-US" sz="2400" b="1" dirty="0">
                <a:latin typeface="+mn-lt"/>
              </a:rPr>
              <a:t>是</a:t>
            </a:r>
            <a:r>
              <a:rPr lang="en-US" altLang="zh-CN" sz="2400" b="1" i="1" dirty="0">
                <a:latin typeface="+mn-lt"/>
              </a:rPr>
              <a:t>BC</a:t>
            </a:r>
            <a:r>
              <a:rPr lang="zh-CN" altLang="en-US" sz="2400" b="1" dirty="0">
                <a:latin typeface="+mn-lt"/>
              </a:rPr>
              <a:t>边上的高</a:t>
            </a:r>
            <a:r>
              <a:rPr lang="en-US" altLang="zh-CN" sz="2400" b="1" dirty="0">
                <a:latin typeface="+mn-lt"/>
              </a:rPr>
              <a:t>.</a:t>
            </a:r>
          </a:p>
        </p:txBody>
      </p:sp>
      <p:grpSp>
        <p:nvGrpSpPr>
          <p:cNvPr id="39968" name="组合 63610">
            <a:extLst>
              <a:ext uri="{FF2B5EF4-FFF2-40B4-BE49-F238E27FC236}">
                <a16:creationId xmlns="" xmlns:a16="http://schemas.microsoft.com/office/drawing/2014/main" id="{E77A84C2-DFB5-4F84-9D5A-6B6373DF0823}"/>
              </a:ext>
            </a:extLst>
          </p:cNvPr>
          <p:cNvGrpSpPr>
            <a:grpSpLocks/>
          </p:cNvGrpSpPr>
          <p:nvPr/>
        </p:nvGrpSpPr>
        <p:grpSpPr bwMode="auto">
          <a:xfrm rot="5400000">
            <a:off x="5787791" y="1034644"/>
            <a:ext cx="1792288" cy="2037953"/>
            <a:chOff x="0" y="-1"/>
            <a:chExt cx="1505" cy="1712"/>
          </a:xfrm>
        </p:grpSpPr>
        <p:sp>
          <p:nvSpPr>
            <p:cNvPr id="39969" name="任意多边形 63611">
              <a:extLst>
                <a:ext uri="{FF2B5EF4-FFF2-40B4-BE49-F238E27FC236}">
                  <a16:creationId xmlns="" xmlns:a16="http://schemas.microsoft.com/office/drawing/2014/main" id="{14BC3075-DFFE-4B7D-AC1F-0142A78C3D01}"/>
                </a:ext>
              </a:extLst>
            </p:cNvPr>
            <p:cNvSpPr>
              <a:spLocks noChangeAspect="1" noChangeArrowheads="1"/>
            </p:cNvSpPr>
            <p:nvPr/>
          </p:nvSpPr>
          <p:spPr bwMode="auto">
            <a:xfrm rot="10800000">
              <a:off x="0" y="158"/>
              <a:ext cx="1505" cy="1505"/>
            </a:xfrm>
            <a:custGeom>
              <a:avLst/>
              <a:gdLst>
                <a:gd name="T0" fmla="*/ 0 w 480"/>
                <a:gd name="T1" fmla="*/ 0 h 480"/>
                <a:gd name="T2" fmla="*/ 480 w 480"/>
                <a:gd name="T3" fmla="*/ 480 h 480"/>
                <a:gd name="T4" fmla="*/ 0 w 480"/>
                <a:gd name="T5" fmla="*/ 480 h 480"/>
                <a:gd name="T6" fmla="*/ 0 w 480"/>
                <a:gd name="T7" fmla="*/ 0 h 480"/>
              </a:gdLst>
              <a:ahLst/>
              <a:cxnLst>
                <a:cxn ang="0">
                  <a:pos x="T0" y="T1"/>
                </a:cxn>
                <a:cxn ang="0">
                  <a:pos x="T2" y="T3"/>
                </a:cxn>
                <a:cxn ang="0">
                  <a:pos x="T4" y="T5"/>
                </a:cxn>
                <a:cxn ang="0">
                  <a:pos x="T6" y="T7"/>
                </a:cxn>
              </a:cxnLst>
              <a:rect l="0" t="0" r="r" b="b"/>
              <a:pathLst>
                <a:path w="480" h="480">
                  <a:moveTo>
                    <a:pt x="0" y="0"/>
                  </a:moveTo>
                  <a:lnTo>
                    <a:pt x="480" y="480"/>
                  </a:lnTo>
                  <a:lnTo>
                    <a:pt x="0" y="480"/>
                  </a:lnTo>
                  <a:lnTo>
                    <a:pt x="0" y="0"/>
                  </a:lnTo>
                  <a:close/>
                </a:path>
              </a:pathLst>
            </a:custGeom>
            <a:solidFill>
              <a:srgbClr val="DDF2FF">
                <a:alpha val="50194"/>
              </a:srgbClr>
            </a:solidFill>
            <a:ln w="9525">
              <a:solidFill>
                <a:srgbClr val="333399"/>
              </a:solidFill>
              <a:round/>
              <a:headEnd/>
              <a:tailEnd/>
            </a:ln>
          </p:spPr>
          <p:txBody>
            <a:bodyPr/>
            <a:lstStyle/>
            <a:p>
              <a:endParaRPr lang="zh-CN" altLang="en-US">
                <a:latin typeface="+mn-lt"/>
              </a:endParaRPr>
            </a:p>
          </p:txBody>
        </p:sp>
        <p:sp>
          <p:nvSpPr>
            <p:cNvPr id="39970" name="任意多边形 63612">
              <a:extLst>
                <a:ext uri="{FF2B5EF4-FFF2-40B4-BE49-F238E27FC236}">
                  <a16:creationId xmlns="" xmlns:a16="http://schemas.microsoft.com/office/drawing/2014/main" id="{8DC9B55E-A60A-4B7C-82FF-C39750280663}"/>
                </a:ext>
              </a:extLst>
            </p:cNvPr>
            <p:cNvSpPr>
              <a:spLocks noChangeArrowheads="1"/>
            </p:cNvSpPr>
            <p:nvPr/>
          </p:nvSpPr>
          <p:spPr bwMode="auto">
            <a:xfrm rot="10800000">
              <a:off x="720" y="446"/>
              <a:ext cx="480" cy="480"/>
            </a:xfrm>
            <a:custGeom>
              <a:avLst/>
              <a:gdLst>
                <a:gd name="T0" fmla="*/ 0 w 480"/>
                <a:gd name="T1" fmla="*/ 0 h 480"/>
                <a:gd name="T2" fmla="*/ 480 w 480"/>
                <a:gd name="T3" fmla="*/ 480 h 480"/>
                <a:gd name="T4" fmla="*/ 0 w 480"/>
                <a:gd name="T5" fmla="*/ 480 h 480"/>
                <a:gd name="T6" fmla="*/ 0 w 480"/>
                <a:gd name="T7" fmla="*/ 0 h 480"/>
              </a:gdLst>
              <a:ahLst/>
              <a:cxnLst>
                <a:cxn ang="0">
                  <a:pos x="T0" y="T1"/>
                </a:cxn>
                <a:cxn ang="0">
                  <a:pos x="T2" y="T3"/>
                </a:cxn>
                <a:cxn ang="0">
                  <a:pos x="T4" y="T5"/>
                </a:cxn>
                <a:cxn ang="0">
                  <a:pos x="T6" y="T7"/>
                </a:cxn>
              </a:cxnLst>
              <a:rect l="0" t="0" r="r" b="b"/>
              <a:pathLst>
                <a:path w="480" h="480">
                  <a:moveTo>
                    <a:pt x="0" y="0"/>
                  </a:moveTo>
                  <a:lnTo>
                    <a:pt x="480" y="480"/>
                  </a:lnTo>
                  <a:lnTo>
                    <a:pt x="0" y="480"/>
                  </a:lnTo>
                  <a:lnTo>
                    <a:pt x="0" y="0"/>
                  </a:lnTo>
                  <a:close/>
                </a:path>
              </a:pathLst>
            </a:custGeom>
            <a:noFill/>
            <a:ln w="9525">
              <a:solidFill>
                <a:srgbClr val="333399"/>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latin typeface="+mn-lt"/>
              </a:endParaRPr>
            </a:p>
          </p:txBody>
        </p:sp>
        <p:grpSp>
          <p:nvGrpSpPr>
            <p:cNvPr id="39971" name="组合 63613">
              <a:extLst>
                <a:ext uri="{FF2B5EF4-FFF2-40B4-BE49-F238E27FC236}">
                  <a16:creationId xmlns="" xmlns:a16="http://schemas.microsoft.com/office/drawing/2014/main" id="{A201FE3A-594A-481F-A1CE-AB8B522647D1}"/>
                </a:ext>
              </a:extLst>
            </p:cNvPr>
            <p:cNvGrpSpPr>
              <a:grpSpLocks/>
            </p:cNvGrpSpPr>
            <p:nvPr/>
          </p:nvGrpSpPr>
          <p:grpSpPr bwMode="auto">
            <a:xfrm>
              <a:off x="683" y="-1"/>
              <a:ext cx="252" cy="1712"/>
              <a:chOff x="-87" y="-1"/>
              <a:chExt cx="252" cy="1712"/>
            </a:xfrm>
          </p:grpSpPr>
          <p:grpSp>
            <p:nvGrpSpPr>
              <p:cNvPr id="39972" name="组合 63614">
                <a:extLst>
                  <a:ext uri="{FF2B5EF4-FFF2-40B4-BE49-F238E27FC236}">
                    <a16:creationId xmlns="" xmlns:a16="http://schemas.microsoft.com/office/drawing/2014/main" id="{F29A56B0-8946-4E85-BB29-A8CD77503EC3}"/>
                  </a:ext>
                </a:extLst>
              </p:cNvPr>
              <p:cNvGrpSpPr>
                <a:grpSpLocks/>
              </p:cNvGrpSpPr>
              <p:nvPr/>
            </p:nvGrpSpPr>
            <p:grpSpPr bwMode="auto">
              <a:xfrm rot="-8100000">
                <a:off x="-719" y="907"/>
                <a:ext cx="1560" cy="48"/>
                <a:chOff x="0" y="0"/>
                <a:chExt cx="4560" cy="86"/>
              </a:xfrm>
            </p:grpSpPr>
            <p:grpSp>
              <p:nvGrpSpPr>
                <p:cNvPr id="39973" name="组合 63615">
                  <a:extLst>
                    <a:ext uri="{FF2B5EF4-FFF2-40B4-BE49-F238E27FC236}">
                      <a16:creationId xmlns="" xmlns:a16="http://schemas.microsoft.com/office/drawing/2014/main" id="{D1CAD942-CB3F-484E-BCAE-2AEA39B20E83}"/>
                    </a:ext>
                  </a:extLst>
                </p:cNvPr>
                <p:cNvGrpSpPr>
                  <a:grpSpLocks/>
                </p:cNvGrpSpPr>
                <p:nvPr/>
              </p:nvGrpSpPr>
              <p:grpSpPr bwMode="auto">
                <a:xfrm>
                  <a:off x="0" y="0"/>
                  <a:ext cx="4464" cy="86"/>
                  <a:chOff x="0" y="0"/>
                  <a:chExt cx="4464" cy="86"/>
                </a:xfrm>
              </p:grpSpPr>
              <p:sp>
                <p:nvSpPr>
                  <p:cNvPr id="39974" name="直接连接符 63616">
                    <a:extLst>
                      <a:ext uri="{FF2B5EF4-FFF2-40B4-BE49-F238E27FC236}">
                        <a16:creationId xmlns="" xmlns:a16="http://schemas.microsoft.com/office/drawing/2014/main" id="{0C3EF4ED-56A9-4A05-BD53-5542D9912649}"/>
                      </a:ext>
                    </a:extLst>
                  </p:cNvPr>
                  <p:cNvSpPr>
                    <a:spLocks noChangeShapeType="1"/>
                  </p:cNvSpPr>
                  <p:nvPr/>
                </p:nvSpPr>
                <p:spPr bwMode="auto">
                  <a:xfrm>
                    <a:off x="0" y="0"/>
                    <a:ext cx="0" cy="77"/>
                  </a:xfrm>
                  <a:prstGeom prst="line">
                    <a:avLst/>
                  </a:prstGeom>
                  <a:noFill/>
                  <a:ln w="6350">
                    <a:solidFill>
                      <a:schemeClr val="hlink"/>
                    </a:solidFill>
                    <a:round/>
                    <a:headEnd/>
                    <a:tailE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39975" name="直接连接符 63617">
                    <a:extLst>
                      <a:ext uri="{FF2B5EF4-FFF2-40B4-BE49-F238E27FC236}">
                        <a16:creationId xmlns="" xmlns:a16="http://schemas.microsoft.com/office/drawing/2014/main" id="{2786E078-1DBA-4201-877C-CB3EE615F86F}"/>
                      </a:ext>
                    </a:extLst>
                  </p:cNvPr>
                  <p:cNvSpPr>
                    <a:spLocks noChangeShapeType="1"/>
                  </p:cNvSpPr>
                  <p:nvPr/>
                </p:nvSpPr>
                <p:spPr bwMode="auto">
                  <a:xfrm>
                    <a:off x="48" y="0"/>
                    <a:ext cx="0" cy="41"/>
                  </a:xfrm>
                  <a:prstGeom prst="line">
                    <a:avLst/>
                  </a:prstGeom>
                  <a:noFill/>
                  <a:ln w="6350">
                    <a:solidFill>
                      <a:srgbClr val="0033CC"/>
                    </a:solidFill>
                    <a:round/>
                    <a:headEnd/>
                    <a:tailE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39976" name="直接连接符 63618">
                    <a:extLst>
                      <a:ext uri="{FF2B5EF4-FFF2-40B4-BE49-F238E27FC236}">
                        <a16:creationId xmlns="" xmlns:a16="http://schemas.microsoft.com/office/drawing/2014/main" id="{91584C97-7288-4974-B499-FE730128833C}"/>
                      </a:ext>
                    </a:extLst>
                  </p:cNvPr>
                  <p:cNvSpPr>
                    <a:spLocks noChangeShapeType="1"/>
                  </p:cNvSpPr>
                  <p:nvPr/>
                </p:nvSpPr>
                <p:spPr bwMode="auto">
                  <a:xfrm>
                    <a:off x="96" y="0"/>
                    <a:ext cx="0" cy="41"/>
                  </a:xfrm>
                  <a:prstGeom prst="line">
                    <a:avLst/>
                  </a:prstGeom>
                  <a:noFill/>
                  <a:ln w="6350">
                    <a:solidFill>
                      <a:srgbClr val="0033CC"/>
                    </a:solidFill>
                    <a:round/>
                    <a:headEnd/>
                    <a:tailE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39977" name="直接连接符 63619">
                    <a:extLst>
                      <a:ext uri="{FF2B5EF4-FFF2-40B4-BE49-F238E27FC236}">
                        <a16:creationId xmlns="" xmlns:a16="http://schemas.microsoft.com/office/drawing/2014/main" id="{C005A9EE-A0CB-4313-A2D3-22D4A92C8CA7}"/>
                      </a:ext>
                    </a:extLst>
                  </p:cNvPr>
                  <p:cNvSpPr>
                    <a:spLocks noChangeShapeType="1"/>
                  </p:cNvSpPr>
                  <p:nvPr/>
                </p:nvSpPr>
                <p:spPr bwMode="auto">
                  <a:xfrm>
                    <a:off x="144" y="0"/>
                    <a:ext cx="0" cy="41"/>
                  </a:xfrm>
                  <a:prstGeom prst="line">
                    <a:avLst/>
                  </a:prstGeom>
                  <a:noFill/>
                  <a:ln w="6350">
                    <a:solidFill>
                      <a:srgbClr val="0033CC"/>
                    </a:solidFill>
                    <a:round/>
                    <a:headEnd/>
                    <a:tailE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39978" name="直接连接符 63620">
                    <a:extLst>
                      <a:ext uri="{FF2B5EF4-FFF2-40B4-BE49-F238E27FC236}">
                        <a16:creationId xmlns="" xmlns:a16="http://schemas.microsoft.com/office/drawing/2014/main" id="{9A38F1AA-7ED2-4CFF-AE61-911DF52EA0BF}"/>
                      </a:ext>
                    </a:extLst>
                  </p:cNvPr>
                  <p:cNvSpPr>
                    <a:spLocks noChangeShapeType="1"/>
                  </p:cNvSpPr>
                  <p:nvPr/>
                </p:nvSpPr>
                <p:spPr bwMode="auto">
                  <a:xfrm>
                    <a:off x="192" y="0"/>
                    <a:ext cx="0" cy="41"/>
                  </a:xfrm>
                  <a:prstGeom prst="line">
                    <a:avLst/>
                  </a:prstGeom>
                  <a:noFill/>
                  <a:ln w="6350">
                    <a:solidFill>
                      <a:srgbClr val="0033CC"/>
                    </a:solidFill>
                    <a:round/>
                    <a:headEnd/>
                    <a:tailE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39979" name="直接连接符 63621">
                    <a:extLst>
                      <a:ext uri="{FF2B5EF4-FFF2-40B4-BE49-F238E27FC236}">
                        <a16:creationId xmlns="" xmlns:a16="http://schemas.microsoft.com/office/drawing/2014/main" id="{EEC18056-5022-4B41-BE9E-674BEC0258AD}"/>
                      </a:ext>
                    </a:extLst>
                  </p:cNvPr>
                  <p:cNvSpPr>
                    <a:spLocks noChangeShapeType="1"/>
                  </p:cNvSpPr>
                  <p:nvPr/>
                </p:nvSpPr>
                <p:spPr bwMode="auto">
                  <a:xfrm>
                    <a:off x="240" y="0"/>
                    <a:ext cx="0" cy="63"/>
                  </a:xfrm>
                  <a:prstGeom prst="line">
                    <a:avLst/>
                  </a:prstGeom>
                  <a:noFill/>
                  <a:ln w="6350">
                    <a:solidFill>
                      <a:srgbClr val="0033CC"/>
                    </a:solidFill>
                    <a:round/>
                    <a:headEnd/>
                    <a:tailE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39980" name="直接连接符 63622">
                    <a:extLst>
                      <a:ext uri="{FF2B5EF4-FFF2-40B4-BE49-F238E27FC236}">
                        <a16:creationId xmlns="" xmlns:a16="http://schemas.microsoft.com/office/drawing/2014/main" id="{067C98E5-BC35-47FB-8126-22D85DEE93BC}"/>
                      </a:ext>
                    </a:extLst>
                  </p:cNvPr>
                  <p:cNvSpPr>
                    <a:spLocks noChangeShapeType="1"/>
                  </p:cNvSpPr>
                  <p:nvPr/>
                </p:nvSpPr>
                <p:spPr bwMode="auto">
                  <a:xfrm>
                    <a:off x="288" y="0"/>
                    <a:ext cx="0" cy="42"/>
                  </a:xfrm>
                  <a:prstGeom prst="line">
                    <a:avLst/>
                  </a:prstGeom>
                  <a:noFill/>
                  <a:ln w="6350">
                    <a:solidFill>
                      <a:srgbClr val="0033CC"/>
                    </a:solidFill>
                    <a:round/>
                    <a:headEnd/>
                    <a:tailE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39981" name="直接连接符 63623">
                    <a:extLst>
                      <a:ext uri="{FF2B5EF4-FFF2-40B4-BE49-F238E27FC236}">
                        <a16:creationId xmlns="" xmlns:a16="http://schemas.microsoft.com/office/drawing/2014/main" id="{89E97E64-DF79-412F-A0EC-BA82389D8204}"/>
                      </a:ext>
                    </a:extLst>
                  </p:cNvPr>
                  <p:cNvSpPr>
                    <a:spLocks noChangeShapeType="1"/>
                  </p:cNvSpPr>
                  <p:nvPr/>
                </p:nvSpPr>
                <p:spPr bwMode="auto">
                  <a:xfrm>
                    <a:off x="336" y="0"/>
                    <a:ext cx="0" cy="42"/>
                  </a:xfrm>
                  <a:prstGeom prst="line">
                    <a:avLst/>
                  </a:prstGeom>
                  <a:noFill/>
                  <a:ln w="6350">
                    <a:solidFill>
                      <a:srgbClr val="0033CC"/>
                    </a:solidFill>
                    <a:round/>
                    <a:headEnd/>
                    <a:tailE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39982" name="直接连接符 63624">
                    <a:extLst>
                      <a:ext uri="{FF2B5EF4-FFF2-40B4-BE49-F238E27FC236}">
                        <a16:creationId xmlns="" xmlns:a16="http://schemas.microsoft.com/office/drawing/2014/main" id="{AD1B468C-A41A-491A-A57B-F3119C3511C4}"/>
                      </a:ext>
                    </a:extLst>
                  </p:cNvPr>
                  <p:cNvSpPr>
                    <a:spLocks noChangeShapeType="1"/>
                  </p:cNvSpPr>
                  <p:nvPr/>
                </p:nvSpPr>
                <p:spPr bwMode="auto">
                  <a:xfrm>
                    <a:off x="384" y="0"/>
                    <a:ext cx="0" cy="42"/>
                  </a:xfrm>
                  <a:prstGeom prst="line">
                    <a:avLst/>
                  </a:prstGeom>
                  <a:noFill/>
                  <a:ln w="6350">
                    <a:solidFill>
                      <a:srgbClr val="0033CC"/>
                    </a:solidFill>
                    <a:round/>
                    <a:headEnd/>
                    <a:tailE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39983" name="直接连接符 63625">
                    <a:extLst>
                      <a:ext uri="{FF2B5EF4-FFF2-40B4-BE49-F238E27FC236}">
                        <a16:creationId xmlns="" xmlns:a16="http://schemas.microsoft.com/office/drawing/2014/main" id="{41B36F2C-74FE-43DA-87AD-E0FD172DCBEA}"/>
                      </a:ext>
                    </a:extLst>
                  </p:cNvPr>
                  <p:cNvSpPr>
                    <a:spLocks noChangeShapeType="1"/>
                  </p:cNvSpPr>
                  <p:nvPr/>
                </p:nvSpPr>
                <p:spPr bwMode="auto">
                  <a:xfrm>
                    <a:off x="432" y="0"/>
                    <a:ext cx="0" cy="42"/>
                  </a:xfrm>
                  <a:prstGeom prst="line">
                    <a:avLst/>
                  </a:prstGeom>
                  <a:noFill/>
                  <a:ln w="6350">
                    <a:solidFill>
                      <a:srgbClr val="0033CC"/>
                    </a:solidFill>
                    <a:round/>
                    <a:headEnd/>
                    <a:tailE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39984" name="直接连接符 63626">
                    <a:extLst>
                      <a:ext uri="{FF2B5EF4-FFF2-40B4-BE49-F238E27FC236}">
                        <a16:creationId xmlns="" xmlns:a16="http://schemas.microsoft.com/office/drawing/2014/main" id="{B5255626-39C8-4EEE-BDA4-854A67473361}"/>
                      </a:ext>
                    </a:extLst>
                  </p:cNvPr>
                  <p:cNvSpPr>
                    <a:spLocks noChangeShapeType="1"/>
                  </p:cNvSpPr>
                  <p:nvPr/>
                </p:nvSpPr>
                <p:spPr bwMode="auto">
                  <a:xfrm>
                    <a:off x="480" y="0"/>
                    <a:ext cx="0" cy="69"/>
                  </a:xfrm>
                  <a:prstGeom prst="line">
                    <a:avLst/>
                  </a:prstGeom>
                  <a:noFill/>
                  <a:ln w="6350">
                    <a:solidFill>
                      <a:schemeClr val="hlink"/>
                    </a:solidFill>
                    <a:round/>
                    <a:headEnd/>
                    <a:tailE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39985" name="直接连接符 63627">
                    <a:extLst>
                      <a:ext uri="{FF2B5EF4-FFF2-40B4-BE49-F238E27FC236}">
                        <a16:creationId xmlns="" xmlns:a16="http://schemas.microsoft.com/office/drawing/2014/main" id="{7772CF70-7683-4910-975C-6735F33821F8}"/>
                      </a:ext>
                    </a:extLst>
                  </p:cNvPr>
                  <p:cNvSpPr>
                    <a:spLocks noChangeShapeType="1"/>
                  </p:cNvSpPr>
                  <p:nvPr/>
                </p:nvSpPr>
                <p:spPr bwMode="auto">
                  <a:xfrm>
                    <a:off x="528" y="0"/>
                    <a:ext cx="0" cy="41"/>
                  </a:xfrm>
                  <a:prstGeom prst="line">
                    <a:avLst/>
                  </a:prstGeom>
                  <a:noFill/>
                  <a:ln w="6350">
                    <a:solidFill>
                      <a:srgbClr val="0033CC"/>
                    </a:solidFill>
                    <a:round/>
                    <a:headEnd/>
                    <a:tailE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39986" name="直接连接符 63628">
                    <a:extLst>
                      <a:ext uri="{FF2B5EF4-FFF2-40B4-BE49-F238E27FC236}">
                        <a16:creationId xmlns="" xmlns:a16="http://schemas.microsoft.com/office/drawing/2014/main" id="{548E8560-70F9-4322-9E99-ABB61B836FB7}"/>
                      </a:ext>
                    </a:extLst>
                  </p:cNvPr>
                  <p:cNvSpPr>
                    <a:spLocks noChangeShapeType="1"/>
                  </p:cNvSpPr>
                  <p:nvPr/>
                </p:nvSpPr>
                <p:spPr bwMode="auto">
                  <a:xfrm>
                    <a:off x="576" y="0"/>
                    <a:ext cx="0" cy="41"/>
                  </a:xfrm>
                  <a:prstGeom prst="line">
                    <a:avLst/>
                  </a:prstGeom>
                  <a:noFill/>
                  <a:ln w="6350">
                    <a:solidFill>
                      <a:srgbClr val="0033CC"/>
                    </a:solidFill>
                    <a:round/>
                    <a:headEnd/>
                    <a:tailE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39987" name="直接连接符 63629">
                    <a:extLst>
                      <a:ext uri="{FF2B5EF4-FFF2-40B4-BE49-F238E27FC236}">
                        <a16:creationId xmlns="" xmlns:a16="http://schemas.microsoft.com/office/drawing/2014/main" id="{42E09B85-5135-4666-9FEF-2F0B92413582}"/>
                      </a:ext>
                    </a:extLst>
                  </p:cNvPr>
                  <p:cNvSpPr>
                    <a:spLocks noChangeShapeType="1"/>
                  </p:cNvSpPr>
                  <p:nvPr/>
                </p:nvSpPr>
                <p:spPr bwMode="auto">
                  <a:xfrm>
                    <a:off x="624" y="0"/>
                    <a:ext cx="0" cy="41"/>
                  </a:xfrm>
                  <a:prstGeom prst="line">
                    <a:avLst/>
                  </a:prstGeom>
                  <a:noFill/>
                  <a:ln w="6350">
                    <a:solidFill>
                      <a:srgbClr val="0033CC"/>
                    </a:solidFill>
                    <a:round/>
                    <a:headEnd/>
                    <a:tailE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39988" name="直接连接符 63630">
                    <a:extLst>
                      <a:ext uri="{FF2B5EF4-FFF2-40B4-BE49-F238E27FC236}">
                        <a16:creationId xmlns="" xmlns:a16="http://schemas.microsoft.com/office/drawing/2014/main" id="{80049A9D-38D1-4A60-88EF-90007111BE17}"/>
                      </a:ext>
                    </a:extLst>
                  </p:cNvPr>
                  <p:cNvSpPr>
                    <a:spLocks noChangeShapeType="1"/>
                  </p:cNvSpPr>
                  <p:nvPr/>
                </p:nvSpPr>
                <p:spPr bwMode="auto">
                  <a:xfrm>
                    <a:off x="672" y="0"/>
                    <a:ext cx="0" cy="63"/>
                  </a:xfrm>
                  <a:prstGeom prst="line">
                    <a:avLst/>
                  </a:prstGeom>
                  <a:noFill/>
                  <a:ln w="6350">
                    <a:solidFill>
                      <a:srgbClr val="0033CC"/>
                    </a:solidFill>
                    <a:round/>
                    <a:headEnd/>
                    <a:tailE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39989" name="直接连接符 63631">
                    <a:extLst>
                      <a:ext uri="{FF2B5EF4-FFF2-40B4-BE49-F238E27FC236}">
                        <a16:creationId xmlns="" xmlns:a16="http://schemas.microsoft.com/office/drawing/2014/main" id="{9B2F65A5-5B8D-46FB-9457-12AC673872A9}"/>
                      </a:ext>
                    </a:extLst>
                  </p:cNvPr>
                  <p:cNvSpPr>
                    <a:spLocks noChangeShapeType="1"/>
                  </p:cNvSpPr>
                  <p:nvPr/>
                </p:nvSpPr>
                <p:spPr bwMode="auto">
                  <a:xfrm>
                    <a:off x="720" y="0"/>
                    <a:ext cx="0" cy="41"/>
                  </a:xfrm>
                  <a:prstGeom prst="line">
                    <a:avLst/>
                  </a:prstGeom>
                  <a:noFill/>
                  <a:ln w="6350">
                    <a:solidFill>
                      <a:srgbClr val="0033CC"/>
                    </a:solidFill>
                    <a:round/>
                    <a:headEnd/>
                    <a:tailE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39990" name="直接连接符 63632">
                    <a:extLst>
                      <a:ext uri="{FF2B5EF4-FFF2-40B4-BE49-F238E27FC236}">
                        <a16:creationId xmlns="" xmlns:a16="http://schemas.microsoft.com/office/drawing/2014/main" id="{14189CA6-A2ED-4387-8393-F1EE6B698FAF}"/>
                      </a:ext>
                    </a:extLst>
                  </p:cNvPr>
                  <p:cNvSpPr>
                    <a:spLocks noChangeShapeType="1"/>
                  </p:cNvSpPr>
                  <p:nvPr/>
                </p:nvSpPr>
                <p:spPr bwMode="auto">
                  <a:xfrm>
                    <a:off x="768" y="0"/>
                    <a:ext cx="0" cy="41"/>
                  </a:xfrm>
                  <a:prstGeom prst="line">
                    <a:avLst/>
                  </a:prstGeom>
                  <a:noFill/>
                  <a:ln w="6350">
                    <a:solidFill>
                      <a:srgbClr val="0033CC"/>
                    </a:solidFill>
                    <a:round/>
                    <a:headEnd/>
                    <a:tailE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39991" name="直接连接符 63633">
                    <a:extLst>
                      <a:ext uri="{FF2B5EF4-FFF2-40B4-BE49-F238E27FC236}">
                        <a16:creationId xmlns="" xmlns:a16="http://schemas.microsoft.com/office/drawing/2014/main" id="{6839D570-E701-4A69-9617-5393790E37E5}"/>
                      </a:ext>
                    </a:extLst>
                  </p:cNvPr>
                  <p:cNvSpPr>
                    <a:spLocks noChangeShapeType="1"/>
                  </p:cNvSpPr>
                  <p:nvPr/>
                </p:nvSpPr>
                <p:spPr bwMode="auto">
                  <a:xfrm>
                    <a:off x="816" y="0"/>
                    <a:ext cx="0" cy="41"/>
                  </a:xfrm>
                  <a:prstGeom prst="line">
                    <a:avLst/>
                  </a:prstGeom>
                  <a:noFill/>
                  <a:ln w="6350">
                    <a:solidFill>
                      <a:srgbClr val="0033CC"/>
                    </a:solidFill>
                    <a:round/>
                    <a:headEnd/>
                    <a:tailE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39992" name="直接连接符 63634">
                    <a:extLst>
                      <a:ext uri="{FF2B5EF4-FFF2-40B4-BE49-F238E27FC236}">
                        <a16:creationId xmlns="" xmlns:a16="http://schemas.microsoft.com/office/drawing/2014/main" id="{388DD89B-B4A7-42ED-A832-CB53D653E2A4}"/>
                      </a:ext>
                    </a:extLst>
                  </p:cNvPr>
                  <p:cNvSpPr>
                    <a:spLocks noChangeShapeType="1"/>
                  </p:cNvSpPr>
                  <p:nvPr/>
                </p:nvSpPr>
                <p:spPr bwMode="auto">
                  <a:xfrm>
                    <a:off x="864" y="0"/>
                    <a:ext cx="0" cy="41"/>
                  </a:xfrm>
                  <a:prstGeom prst="line">
                    <a:avLst/>
                  </a:prstGeom>
                  <a:noFill/>
                  <a:ln w="6350">
                    <a:solidFill>
                      <a:srgbClr val="0033CC"/>
                    </a:solidFill>
                    <a:round/>
                    <a:headEnd/>
                    <a:tailE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39993" name="直接连接符 63635">
                    <a:extLst>
                      <a:ext uri="{FF2B5EF4-FFF2-40B4-BE49-F238E27FC236}">
                        <a16:creationId xmlns="" xmlns:a16="http://schemas.microsoft.com/office/drawing/2014/main" id="{E2420CA4-5F03-47B4-BAEA-60B1A80BF989}"/>
                      </a:ext>
                    </a:extLst>
                  </p:cNvPr>
                  <p:cNvSpPr>
                    <a:spLocks noChangeShapeType="1"/>
                  </p:cNvSpPr>
                  <p:nvPr/>
                </p:nvSpPr>
                <p:spPr bwMode="auto">
                  <a:xfrm>
                    <a:off x="912" y="0"/>
                    <a:ext cx="0" cy="86"/>
                  </a:xfrm>
                  <a:prstGeom prst="line">
                    <a:avLst/>
                  </a:prstGeom>
                  <a:noFill/>
                  <a:ln w="6350">
                    <a:solidFill>
                      <a:schemeClr val="hlink"/>
                    </a:solidFill>
                    <a:round/>
                    <a:headEnd/>
                    <a:tailE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39994" name="直接连接符 63636">
                    <a:extLst>
                      <a:ext uri="{FF2B5EF4-FFF2-40B4-BE49-F238E27FC236}">
                        <a16:creationId xmlns="" xmlns:a16="http://schemas.microsoft.com/office/drawing/2014/main" id="{82FC1BB5-8725-4F7A-85C3-004AAB7469D5}"/>
                      </a:ext>
                    </a:extLst>
                  </p:cNvPr>
                  <p:cNvSpPr>
                    <a:spLocks noChangeShapeType="1"/>
                  </p:cNvSpPr>
                  <p:nvPr/>
                </p:nvSpPr>
                <p:spPr bwMode="auto">
                  <a:xfrm>
                    <a:off x="960" y="0"/>
                    <a:ext cx="0" cy="41"/>
                  </a:xfrm>
                  <a:prstGeom prst="line">
                    <a:avLst/>
                  </a:prstGeom>
                  <a:noFill/>
                  <a:ln w="6350">
                    <a:solidFill>
                      <a:srgbClr val="0033CC"/>
                    </a:solidFill>
                    <a:round/>
                    <a:headEnd/>
                    <a:tailE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39995" name="直接连接符 63637">
                    <a:extLst>
                      <a:ext uri="{FF2B5EF4-FFF2-40B4-BE49-F238E27FC236}">
                        <a16:creationId xmlns="" xmlns:a16="http://schemas.microsoft.com/office/drawing/2014/main" id="{8F1B3F4A-E26E-44CB-884F-26A5BE1AE271}"/>
                      </a:ext>
                    </a:extLst>
                  </p:cNvPr>
                  <p:cNvSpPr>
                    <a:spLocks noChangeShapeType="1"/>
                  </p:cNvSpPr>
                  <p:nvPr/>
                </p:nvSpPr>
                <p:spPr bwMode="auto">
                  <a:xfrm>
                    <a:off x="1008" y="0"/>
                    <a:ext cx="0" cy="41"/>
                  </a:xfrm>
                  <a:prstGeom prst="line">
                    <a:avLst/>
                  </a:prstGeom>
                  <a:noFill/>
                  <a:ln w="6350">
                    <a:solidFill>
                      <a:srgbClr val="0033CC"/>
                    </a:solidFill>
                    <a:round/>
                    <a:headEnd/>
                    <a:tailE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39996" name="直接连接符 63638">
                    <a:extLst>
                      <a:ext uri="{FF2B5EF4-FFF2-40B4-BE49-F238E27FC236}">
                        <a16:creationId xmlns="" xmlns:a16="http://schemas.microsoft.com/office/drawing/2014/main" id="{3BB74763-C61E-404E-ADDC-6537AD33E27E}"/>
                      </a:ext>
                    </a:extLst>
                  </p:cNvPr>
                  <p:cNvSpPr>
                    <a:spLocks noChangeShapeType="1"/>
                  </p:cNvSpPr>
                  <p:nvPr/>
                </p:nvSpPr>
                <p:spPr bwMode="auto">
                  <a:xfrm>
                    <a:off x="1056" y="0"/>
                    <a:ext cx="0" cy="41"/>
                  </a:xfrm>
                  <a:prstGeom prst="line">
                    <a:avLst/>
                  </a:prstGeom>
                  <a:noFill/>
                  <a:ln w="6350">
                    <a:solidFill>
                      <a:srgbClr val="0033CC"/>
                    </a:solidFill>
                    <a:round/>
                    <a:headEnd/>
                    <a:tailE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39997" name="直接连接符 63639">
                    <a:extLst>
                      <a:ext uri="{FF2B5EF4-FFF2-40B4-BE49-F238E27FC236}">
                        <a16:creationId xmlns="" xmlns:a16="http://schemas.microsoft.com/office/drawing/2014/main" id="{3490BFF1-77D4-4FD0-9756-CB4D88800807}"/>
                      </a:ext>
                    </a:extLst>
                  </p:cNvPr>
                  <p:cNvSpPr>
                    <a:spLocks noChangeShapeType="1"/>
                  </p:cNvSpPr>
                  <p:nvPr/>
                </p:nvSpPr>
                <p:spPr bwMode="auto">
                  <a:xfrm>
                    <a:off x="1104" y="0"/>
                    <a:ext cx="0" cy="41"/>
                  </a:xfrm>
                  <a:prstGeom prst="line">
                    <a:avLst/>
                  </a:prstGeom>
                  <a:noFill/>
                  <a:ln w="6350">
                    <a:solidFill>
                      <a:srgbClr val="0033CC"/>
                    </a:solidFill>
                    <a:round/>
                    <a:headEnd/>
                    <a:tailE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39998" name="直接连接符 63640">
                    <a:extLst>
                      <a:ext uri="{FF2B5EF4-FFF2-40B4-BE49-F238E27FC236}">
                        <a16:creationId xmlns="" xmlns:a16="http://schemas.microsoft.com/office/drawing/2014/main" id="{ACC96650-6E56-4D75-99A3-E2E23B6BD012}"/>
                      </a:ext>
                    </a:extLst>
                  </p:cNvPr>
                  <p:cNvSpPr>
                    <a:spLocks noChangeShapeType="1"/>
                  </p:cNvSpPr>
                  <p:nvPr/>
                </p:nvSpPr>
                <p:spPr bwMode="auto">
                  <a:xfrm>
                    <a:off x="1152" y="0"/>
                    <a:ext cx="0" cy="63"/>
                  </a:xfrm>
                  <a:prstGeom prst="line">
                    <a:avLst/>
                  </a:prstGeom>
                  <a:noFill/>
                  <a:ln w="6350">
                    <a:solidFill>
                      <a:srgbClr val="0033CC"/>
                    </a:solidFill>
                    <a:round/>
                    <a:headEnd/>
                    <a:tailE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39999" name="直接连接符 63641">
                    <a:extLst>
                      <a:ext uri="{FF2B5EF4-FFF2-40B4-BE49-F238E27FC236}">
                        <a16:creationId xmlns="" xmlns:a16="http://schemas.microsoft.com/office/drawing/2014/main" id="{086406CD-B88A-4035-AA93-CC006A4BB61C}"/>
                      </a:ext>
                    </a:extLst>
                  </p:cNvPr>
                  <p:cNvSpPr>
                    <a:spLocks noChangeShapeType="1"/>
                  </p:cNvSpPr>
                  <p:nvPr/>
                </p:nvSpPr>
                <p:spPr bwMode="auto">
                  <a:xfrm>
                    <a:off x="1200" y="0"/>
                    <a:ext cx="0" cy="41"/>
                  </a:xfrm>
                  <a:prstGeom prst="line">
                    <a:avLst/>
                  </a:prstGeom>
                  <a:noFill/>
                  <a:ln w="6350">
                    <a:solidFill>
                      <a:srgbClr val="0033CC"/>
                    </a:solidFill>
                    <a:round/>
                    <a:headEnd/>
                    <a:tailE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000" name="直接连接符 63642">
                    <a:extLst>
                      <a:ext uri="{FF2B5EF4-FFF2-40B4-BE49-F238E27FC236}">
                        <a16:creationId xmlns="" xmlns:a16="http://schemas.microsoft.com/office/drawing/2014/main" id="{9F5C0270-8AC7-4CD9-9BB8-E920CC05037F}"/>
                      </a:ext>
                    </a:extLst>
                  </p:cNvPr>
                  <p:cNvSpPr>
                    <a:spLocks noChangeShapeType="1"/>
                  </p:cNvSpPr>
                  <p:nvPr/>
                </p:nvSpPr>
                <p:spPr bwMode="auto">
                  <a:xfrm>
                    <a:off x="1248" y="0"/>
                    <a:ext cx="0" cy="41"/>
                  </a:xfrm>
                  <a:prstGeom prst="line">
                    <a:avLst/>
                  </a:prstGeom>
                  <a:noFill/>
                  <a:ln w="6350">
                    <a:solidFill>
                      <a:srgbClr val="0033CC"/>
                    </a:solidFill>
                    <a:round/>
                    <a:headEnd/>
                    <a:tailE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001" name="直接连接符 63643">
                    <a:extLst>
                      <a:ext uri="{FF2B5EF4-FFF2-40B4-BE49-F238E27FC236}">
                        <a16:creationId xmlns="" xmlns:a16="http://schemas.microsoft.com/office/drawing/2014/main" id="{E87519D2-65E4-40EA-B314-AD2B10956B52}"/>
                      </a:ext>
                    </a:extLst>
                  </p:cNvPr>
                  <p:cNvSpPr>
                    <a:spLocks noChangeShapeType="1"/>
                  </p:cNvSpPr>
                  <p:nvPr/>
                </p:nvSpPr>
                <p:spPr bwMode="auto">
                  <a:xfrm>
                    <a:off x="1296" y="0"/>
                    <a:ext cx="0" cy="41"/>
                  </a:xfrm>
                  <a:prstGeom prst="line">
                    <a:avLst/>
                  </a:prstGeom>
                  <a:noFill/>
                  <a:ln w="6350">
                    <a:solidFill>
                      <a:srgbClr val="0033CC"/>
                    </a:solidFill>
                    <a:round/>
                    <a:headEnd/>
                    <a:tailE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002" name="直接连接符 63644">
                    <a:extLst>
                      <a:ext uri="{FF2B5EF4-FFF2-40B4-BE49-F238E27FC236}">
                        <a16:creationId xmlns="" xmlns:a16="http://schemas.microsoft.com/office/drawing/2014/main" id="{8786D133-5A1C-40CB-BCAB-3C1D29EF2B58}"/>
                      </a:ext>
                    </a:extLst>
                  </p:cNvPr>
                  <p:cNvSpPr>
                    <a:spLocks noChangeShapeType="1"/>
                  </p:cNvSpPr>
                  <p:nvPr/>
                </p:nvSpPr>
                <p:spPr bwMode="auto">
                  <a:xfrm>
                    <a:off x="1344" y="0"/>
                    <a:ext cx="0" cy="41"/>
                  </a:xfrm>
                  <a:prstGeom prst="line">
                    <a:avLst/>
                  </a:prstGeom>
                  <a:noFill/>
                  <a:ln w="6350">
                    <a:solidFill>
                      <a:srgbClr val="0033CC"/>
                    </a:solidFill>
                    <a:round/>
                    <a:headEnd/>
                    <a:tailE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003" name="直接连接符 63645">
                    <a:extLst>
                      <a:ext uri="{FF2B5EF4-FFF2-40B4-BE49-F238E27FC236}">
                        <a16:creationId xmlns="" xmlns:a16="http://schemas.microsoft.com/office/drawing/2014/main" id="{22FEF860-AC57-434C-BF71-E7A394E92173}"/>
                      </a:ext>
                    </a:extLst>
                  </p:cNvPr>
                  <p:cNvSpPr>
                    <a:spLocks noChangeShapeType="1"/>
                  </p:cNvSpPr>
                  <p:nvPr/>
                </p:nvSpPr>
                <p:spPr bwMode="auto">
                  <a:xfrm>
                    <a:off x="1392" y="0"/>
                    <a:ext cx="0" cy="86"/>
                  </a:xfrm>
                  <a:prstGeom prst="line">
                    <a:avLst/>
                  </a:prstGeom>
                  <a:noFill/>
                  <a:ln w="6350">
                    <a:solidFill>
                      <a:schemeClr val="hlink"/>
                    </a:solidFill>
                    <a:round/>
                    <a:headEnd/>
                    <a:tailE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004" name="直接连接符 63646">
                    <a:extLst>
                      <a:ext uri="{FF2B5EF4-FFF2-40B4-BE49-F238E27FC236}">
                        <a16:creationId xmlns="" xmlns:a16="http://schemas.microsoft.com/office/drawing/2014/main" id="{58BD9F7B-8422-45B0-80F6-D271DD832E58}"/>
                      </a:ext>
                    </a:extLst>
                  </p:cNvPr>
                  <p:cNvSpPr>
                    <a:spLocks noChangeShapeType="1"/>
                  </p:cNvSpPr>
                  <p:nvPr/>
                </p:nvSpPr>
                <p:spPr bwMode="auto">
                  <a:xfrm>
                    <a:off x="1440" y="0"/>
                    <a:ext cx="0" cy="41"/>
                  </a:xfrm>
                  <a:prstGeom prst="line">
                    <a:avLst/>
                  </a:prstGeom>
                  <a:noFill/>
                  <a:ln w="6350">
                    <a:solidFill>
                      <a:srgbClr val="0033CC"/>
                    </a:solidFill>
                    <a:round/>
                    <a:headEnd/>
                    <a:tailE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005" name="直接连接符 63647">
                    <a:extLst>
                      <a:ext uri="{FF2B5EF4-FFF2-40B4-BE49-F238E27FC236}">
                        <a16:creationId xmlns="" xmlns:a16="http://schemas.microsoft.com/office/drawing/2014/main" id="{D9018BD7-9E20-48EF-AC05-44D06DC43558}"/>
                      </a:ext>
                    </a:extLst>
                  </p:cNvPr>
                  <p:cNvSpPr>
                    <a:spLocks noChangeShapeType="1"/>
                  </p:cNvSpPr>
                  <p:nvPr/>
                </p:nvSpPr>
                <p:spPr bwMode="auto">
                  <a:xfrm>
                    <a:off x="1488" y="0"/>
                    <a:ext cx="0" cy="41"/>
                  </a:xfrm>
                  <a:prstGeom prst="line">
                    <a:avLst/>
                  </a:prstGeom>
                  <a:noFill/>
                  <a:ln w="6350">
                    <a:solidFill>
                      <a:srgbClr val="0033CC"/>
                    </a:solidFill>
                    <a:round/>
                    <a:headEnd/>
                    <a:tailE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006" name="直接连接符 63648">
                    <a:extLst>
                      <a:ext uri="{FF2B5EF4-FFF2-40B4-BE49-F238E27FC236}">
                        <a16:creationId xmlns="" xmlns:a16="http://schemas.microsoft.com/office/drawing/2014/main" id="{FF29F456-FA4E-4D96-B761-DAA6515056CA}"/>
                      </a:ext>
                    </a:extLst>
                  </p:cNvPr>
                  <p:cNvSpPr>
                    <a:spLocks noChangeShapeType="1"/>
                  </p:cNvSpPr>
                  <p:nvPr/>
                </p:nvSpPr>
                <p:spPr bwMode="auto">
                  <a:xfrm>
                    <a:off x="1536" y="0"/>
                    <a:ext cx="0" cy="41"/>
                  </a:xfrm>
                  <a:prstGeom prst="line">
                    <a:avLst/>
                  </a:prstGeom>
                  <a:noFill/>
                  <a:ln w="6350">
                    <a:solidFill>
                      <a:srgbClr val="0033CC"/>
                    </a:solidFill>
                    <a:round/>
                    <a:headEnd/>
                    <a:tailE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007" name="直接连接符 63649">
                    <a:extLst>
                      <a:ext uri="{FF2B5EF4-FFF2-40B4-BE49-F238E27FC236}">
                        <a16:creationId xmlns="" xmlns:a16="http://schemas.microsoft.com/office/drawing/2014/main" id="{B64688AD-FC00-4250-887F-88DA2D8736F7}"/>
                      </a:ext>
                    </a:extLst>
                  </p:cNvPr>
                  <p:cNvSpPr>
                    <a:spLocks noChangeShapeType="1"/>
                  </p:cNvSpPr>
                  <p:nvPr/>
                </p:nvSpPr>
                <p:spPr bwMode="auto">
                  <a:xfrm>
                    <a:off x="1584" y="0"/>
                    <a:ext cx="0" cy="63"/>
                  </a:xfrm>
                  <a:prstGeom prst="line">
                    <a:avLst/>
                  </a:prstGeom>
                  <a:noFill/>
                  <a:ln w="6350">
                    <a:solidFill>
                      <a:srgbClr val="0033CC"/>
                    </a:solidFill>
                    <a:round/>
                    <a:headEnd/>
                    <a:tailE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008" name="直接连接符 63650">
                    <a:extLst>
                      <a:ext uri="{FF2B5EF4-FFF2-40B4-BE49-F238E27FC236}">
                        <a16:creationId xmlns="" xmlns:a16="http://schemas.microsoft.com/office/drawing/2014/main" id="{EF0668D9-31DD-4EA5-9FA9-7E500CBDA9CD}"/>
                      </a:ext>
                    </a:extLst>
                  </p:cNvPr>
                  <p:cNvSpPr>
                    <a:spLocks noChangeShapeType="1"/>
                  </p:cNvSpPr>
                  <p:nvPr/>
                </p:nvSpPr>
                <p:spPr bwMode="auto">
                  <a:xfrm>
                    <a:off x="1632" y="0"/>
                    <a:ext cx="0" cy="41"/>
                  </a:xfrm>
                  <a:prstGeom prst="line">
                    <a:avLst/>
                  </a:prstGeom>
                  <a:noFill/>
                  <a:ln w="6350">
                    <a:solidFill>
                      <a:srgbClr val="0033CC"/>
                    </a:solidFill>
                    <a:round/>
                    <a:headEnd/>
                    <a:tailE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009" name="直接连接符 63651">
                    <a:extLst>
                      <a:ext uri="{FF2B5EF4-FFF2-40B4-BE49-F238E27FC236}">
                        <a16:creationId xmlns="" xmlns:a16="http://schemas.microsoft.com/office/drawing/2014/main" id="{2A5D4EA5-0644-4CB1-AE70-EF1BD0CFD64D}"/>
                      </a:ext>
                    </a:extLst>
                  </p:cNvPr>
                  <p:cNvSpPr>
                    <a:spLocks noChangeShapeType="1"/>
                  </p:cNvSpPr>
                  <p:nvPr/>
                </p:nvSpPr>
                <p:spPr bwMode="auto">
                  <a:xfrm>
                    <a:off x="1680" y="0"/>
                    <a:ext cx="0" cy="41"/>
                  </a:xfrm>
                  <a:prstGeom prst="line">
                    <a:avLst/>
                  </a:prstGeom>
                  <a:noFill/>
                  <a:ln w="6350">
                    <a:solidFill>
                      <a:srgbClr val="0033CC"/>
                    </a:solidFill>
                    <a:round/>
                    <a:headEnd/>
                    <a:tailE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010" name="直接连接符 63652">
                    <a:extLst>
                      <a:ext uri="{FF2B5EF4-FFF2-40B4-BE49-F238E27FC236}">
                        <a16:creationId xmlns="" xmlns:a16="http://schemas.microsoft.com/office/drawing/2014/main" id="{04020A99-D3C8-402A-9AF3-1131A4DC6256}"/>
                      </a:ext>
                    </a:extLst>
                  </p:cNvPr>
                  <p:cNvSpPr>
                    <a:spLocks noChangeShapeType="1"/>
                  </p:cNvSpPr>
                  <p:nvPr/>
                </p:nvSpPr>
                <p:spPr bwMode="auto">
                  <a:xfrm>
                    <a:off x="1728" y="0"/>
                    <a:ext cx="0" cy="41"/>
                  </a:xfrm>
                  <a:prstGeom prst="line">
                    <a:avLst/>
                  </a:prstGeom>
                  <a:noFill/>
                  <a:ln w="6350">
                    <a:solidFill>
                      <a:srgbClr val="0033CC"/>
                    </a:solidFill>
                    <a:round/>
                    <a:headEnd/>
                    <a:tailE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011" name="直接连接符 63653">
                    <a:extLst>
                      <a:ext uri="{FF2B5EF4-FFF2-40B4-BE49-F238E27FC236}">
                        <a16:creationId xmlns="" xmlns:a16="http://schemas.microsoft.com/office/drawing/2014/main" id="{0CE4DA65-7900-4FB7-AEEE-F6126B972670}"/>
                      </a:ext>
                    </a:extLst>
                  </p:cNvPr>
                  <p:cNvSpPr>
                    <a:spLocks noChangeShapeType="1"/>
                  </p:cNvSpPr>
                  <p:nvPr/>
                </p:nvSpPr>
                <p:spPr bwMode="auto">
                  <a:xfrm>
                    <a:off x="1776" y="0"/>
                    <a:ext cx="0" cy="41"/>
                  </a:xfrm>
                  <a:prstGeom prst="line">
                    <a:avLst/>
                  </a:prstGeom>
                  <a:noFill/>
                  <a:ln w="6350">
                    <a:solidFill>
                      <a:srgbClr val="0033CC"/>
                    </a:solidFill>
                    <a:round/>
                    <a:headEnd/>
                    <a:tailE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012" name="直接连接符 63654">
                    <a:extLst>
                      <a:ext uri="{FF2B5EF4-FFF2-40B4-BE49-F238E27FC236}">
                        <a16:creationId xmlns="" xmlns:a16="http://schemas.microsoft.com/office/drawing/2014/main" id="{9A65FDB2-4C3C-42AC-BE60-296695849860}"/>
                      </a:ext>
                    </a:extLst>
                  </p:cNvPr>
                  <p:cNvSpPr>
                    <a:spLocks noChangeShapeType="1"/>
                  </p:cNvSpPr>
                  <p:nvPr/>
                </p:nvSpPr>
                <p:spPr bwMode="auto">
                  <a:xfrm>
                    <a:off x="1824" y="0"/>
                    <a:ext cx="0" cy="86"/>
                  </a:xfrm>
                  <a:prstGeom prst="line">
                    <a:avLst/>
                  </a:prstGeom>
                  <a:noFill/>
                  <a:ln w="6350">
                    <a:solidFill>
                      <a:schemeClr val="hlink"/>
                    </a:solidFill>
                    <a:round/>
                    <a:headEnd/>
                    <a:tailE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013" name="直接连接符 63655">
                    <a:extLst>
                      <a:ext uri="{FF2B5EF4-FFF2-40B4-BE49-F238E27FC236}">
                        <a16:creationId xmlns="" xmlns:a16="http://schemas.microsoft.com/office/drawing/2014/main" id="{8E26BE65-D7CE-4E08-9702-DD7769B91B67}"/>
                      </a:ext>
                    </a:extLst>
                  </p:cNvPr>
                  <p:cNvSpPr>
                    <a:spLocks noChangeShapeType="1"/>
                  </p:cNvSpPr>
                  <p:nvPr/>
                </p:nvSpPr>
                <p:spPr bwMode="auto">
                  <a:xfrm>
                    <a:off x="1872" y="0"/>
                    <a:ext cx="0" cy="41"/>
                  </a:xfrm>
                  <a:prstGeom prst="line">
                    <a:avLst/>
                  </a:prstGeom>
                  <a:noFill/>
                  <a:ln w="6350">
                    <a:solidFill>
                      <a:srgbClr val="0033CC"/>
                    </a:solidFill>
                    <a:round/>
                    <a:headEnd/>
                    <a:tailE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014" name="直接连接符 63656">
                    <a:extLst>
                      <a:ext uri="{FF2B5EF4-FFF2-40B4-BE49-F238E27FC236}">
                        <a16:creationId xmlns="" xmlns:a16="http://schemas.microsoft.com/office/drawing/2014/main" id="{E3EE7CB0-B199-4D4E-98B8-5937F1C21253}"/>
                      </a:ext>
                    </a:extLst>
                  </p:cNvPr>
                  <p:cNvSpPr>
                    <a:spLocks noChangeShapeType="1"/>
                  </p:cNvSpPr>
                  <p:nvPr/>
                </p:nvSpPr>
                <p:spPr bwMode="auto">
                  <a:xfrm>
                    <a:off x="1920" y="0"/>
                    <a:ext cx="0" cy="41"/>
                  </a:xfrm>
                  <a:prstGeom prst="line">
                    <a:avLst/>
                  </a:prstGeom>
                  <a:noFill/>
                  <a:ln w="6350">
                    <a:solidFill>
                      <a:srgbClr val="0033CC"/>
                    </a:solidFill>
                    <a:round/>
                    <a:headEnd/>
                    <a:tailE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015" name="直接连接符 63657">
                    <a:extLst>
                      <a:ext uri="{FF2B5EF4-FFF2-40B4-BE49-F238E27FC236}">
                        <a16:creationId xmlns="" xmlns:a16="http://schemas.microsoft.com/office/drawing/2014/main" id="{22549C09-F9D0-4A02-8D27-51CE737732B7}"/>
                      </a:ext>
                    </a:extLst>
                  </p:cNvPr>
                  <p:cNvSpPr>
                    <a:spLocks noChangeShapeType="1"/>
                  </p:cNvSpPr>
                  <p:nvPr/>
                </p:nvSpPr>
                <p:spPr bwMode="auto">
                  <a:xfrm>
                    <a:off x="1968" y="0"/>
                    <a:ext cx="0" cy="41"/>
                  </a:xfrm>
                  <a:prstGeom prst="line">
                    <a:avLst/>
                  </a:prstGeom>
                  <a:noFill/>
                  <a:ln w="6350">
                    <a:solidFill>
                      <a:srgbClr val="0033CC"/>
                    </a:solidFill>
                    <a:round/>
                    <a:headEnd/>
                    <a:tailE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016" name="直接连接符 63658">
                    <a:extLst>
                      <a:ext uri="{FF2B5EF4-FFF2-40B4-BE49-F238E27FC236}">
                        <a16:creationId xmlns="" xmlns:a16="http://schemas.microsoft.com/office/drawing/2014/main" id="{963B9A4E-97F1-425D-B25F-E09BF0576A92}"/>
                      </a:ext>
                    </a:extLst>
                  </p:cNvPr>
                  <p:cNvSpPr>
                    <a:spLocks noChangeShapeType="1"/>
                  </p:cNvSpPr>
                  <p:nvPr/>
                </p:nvSpPr>
                <p:spPr bwMode="auto">
                  <a:xfrm>
                    <a:off x="2016" y="0"/>
                    <a:ext cx="0" cy="41"/>
                  </a:xfrm>
                  <a:prstGeom prst="line">
                    <a:avLst/>
                  </a:prstGeom>
                  <a:noFill/>
                  <a:ln w="6350">
                    <a:solidFill>
                      <a:srgbClr val="0033CC"/>
                    </a:solidFill>
                    <a:round/>
                    <a:headEnd/>
                    <a:tailE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017" name="直接连接符 63659">
                    <a:extLst>
                      <a:ext uri="{FF2B5EF4-FFF2-40B4-BE49-F238E27FC236}">
                        <a16:creationId xmlns="" xmlns:a16="http://schemas.microsoft.com/office/drawing/2014/main" id="{686F6DFE-5019-436D-8613-76BD49585391}"/>
                      </a:ext>
                    </a:extLst>
                  </p:cNvPr>
                  <p:cNvSpPr>
                    <a:spLocks noChangeShapeType="1"/>
                  </p:cNvSpPr>
                  <p:nvPr/>
                </p:nvSpPr>
                <p:spPr bwMode="auto">
                  <a:xfrm>
                    <a:off x="2064" y="0"/>
                    <a:ext cx="0" cy="63"/>
                  </a:xfrm>
                  <a:prstGeom prst="line">
                    <a:avLst/>
                  </a:prstGeom>
                  <a:noFill/>
                  <a:ln w="6350">
                    <a:solidFill>
                      <a:srgbClr val="0033CC"/>
                    </a:solidFill>
                    <a:round/>
                    <a:headEnd/>
                    <a:tailE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018" name="直接连接符 63660">
                    <a:extLst>
                      <a:ext uri="{FF2B5EF4-FFF2-40B4-BE49-F238E27FC236}">
                        <a16:creationId xmlns="" xmlns:a16="http://schemas.microsoft.com/office/drawing/2014/main" id="{2A4CDB27-ECF1-4A39-8866-80152A0815B5}"/>
                      </a:ext>
                    </a:extLst>
                  </p:cNvPr>
                  <p:cNvSpPr>
                    <a:spLocks noChangeShapeType="1"/>
                  </p:cNvSpPr>
                  <p:nvPr/>
                </p:nvSpPr>
                <p:spPr bwMode="auto">
                  <a:xfrm>
                    <a:off x="2112" y="0"/>
                    <a:ext cx="0" cy="42"/>
                  </a:xfrm>
                  <a:prstGeom prst="line">
                    <a:avLst/>
                  </a:prstGeom>
                  <a:noFill/>
                  <a:ln w="6350">
                    <a:solidFill>
                      <a:srgbClr val="0033CC"/>
                    </a:solidFill>
                    <a:round/>
                    <a:headEnd/>
                    <a:tailE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019" name="直接连接符 63661">
                    <a:extLst>
                      <a:ext uri="{FF2B5EF4-FFF2-40B4-BE49-F238E27FC236}">
                        <a16:creationId xmlns="" xmlns:a16="http://schemas.microsoft.com/office/drawing/2014/main" id="{3790CE1E-986F-4675-9428-73B55CAAB673}"/>
                      </a:ext>
                    </a:extLst>
                  </p:cNvPr>
                  <p:cNvSpPr>
                    <a:spLocks noChangeShapeType="1"/>
                  </p:cNvSpPr>
                  <p:nvPr/>
                </p:nvSpPr>
                <p:spPr bwMode="auto">
                  <a:xfrm>
                    <a:off x="2160" y="0"/>
                    <a:ext cx="0" cy="42"/>
                  </a:xfrm>
                  <a:prstGeom prst="line">
                    <a:avLst/>
                  </a:prstGeom>
                  <a:noFill/>
                  <a:ln w="6350">
                    <a:solidFill>
                      <a:srgbClr val="0033CC"/>
                    </a:solidFill>
                    <a:round/>
                    <a:headEnd/>
                    <a:tailE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020" name="直接连接符 63662">
                    <a:extLst>
                      <a:ext uri="{FF2B5EF4-FFF2-40B4-BE49-F238E27FC236}">
                        <a16:creationId xmlns="" xmlns:a16="http://schemas.microsoft.com/office/drawing/2014/main" id="{540BC69B-30EF-41FB-A18C-EF5FE95EA703}"/>
                      </a:ext>
                    </a:extLst>
                  </p:cNvPr>
                  <p:cNvSpPr>
                    <a:spLocks noChangeShapeType="1"/>
                  </p:cNvSpPr>
                  <p:nvPr/>
                </p:nvSpPr>
                <p:spPr bwMode="auto">
                  <a:xfrm>
                    <a:off x="2208" y="0"/>
                    <a:ext cx="0" cy="42"/>
                  </a:xfrm>
                  <a:prstGeom prst="line">
                    <a:avLst/>
                  </a:prstGeom>
                  <a:noFill/>
                  <a:ln w="6350">
                    <a:solidFill>
                      <a:srgbClr val="0033CC"/>
                    </a:solidFill>
                    <a:round/>
                    <a:headEnd/>
                    <a:tailE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021" name="直接连接符 63663">
                    <a:extLst>
                      <a:ext uri="{FF2B5EF4-FFF2-40B4-BE49-F238E27FC236}">
                        <a16:creationId xmlns="" xmlns:a16="http://schemas.microsoft.com/office/drawing/2014/main" id="{09F3A621-8B27-44EE-BAFA-BECBC1E9CC42}"/>
                      </a:ext>
                    </a:extLst>
                  </p:cNvPr>
                  <p:cNvSpPr>
                    <a:spLocks noChangeShapeType="1"/>
                  </p:cNvSpPr>
                  <p:nvPr/>
                </p:nvSpPr>
                <p:spPr bwMode="auto">
                  <a:xfrm>
                    <a:off x="2256" y="0"/>
                    <a:ext cx="0" cy="42"/>
                  </a:xfrm>
                  <a:prstGeom prst="line">
                    <a:avLst/>
                  </a:prstGeom>
                  <a:noFill/>
                  <a:ln w="6350">
                    <a:solidFill>
                      <a:srgbClr val="0033CC"/>
                    </a:solidFill>
                    <a:round/>
                    <a:headEnd/>
                    <a:tailE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022" name="直接连接符 63664">
                    <a:extLst>
                      <a:ext uri="{FF2B5EF4-FFF2-40B4-BE49-F238E27FC236}">
                        <a16:creationId xmlns="" xmlns:a16="http://schemas.microsoft.com/office/drawing/2014/main" id="{945AE9B8-A1A0-4A5D-81E0-EB106A8739B1}"/>
                      </a:ext>
                    </a:extLst>
                  </p:cNvPr>
                  <p:cNvSpPr>
                    <a:spLocks noChangeShapeType="1"/>
                  </p:cNvSpPr>
                  <p:nvPr/>
                </p:nvSpPr>
                <p:spPr bwMode="auto">
                  <a:xfrm>
                    <a:off x="2304" y="0"/>
                    <a:ext cx="0" cy="69"/>
                  </a:xfrm>
                  <a:prstGeom prst="line">
                    <a:avLst/>
                  </a:prstGeom>
                  <a:noFill/>
                  <a:ln w="6350">
                    <a:solidFill>
                      <a:schemeClr val="hlink"/>
                    </a:solidFill>
                    <a:round/>
                    <a:headEnd/>
                    <a:tailE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023" name="直接连接符 63665">
                    <a:extLst>
                      <a:ext uri="{FF2B5EF4-FFF2-40B4-BE49-F238E27FC236}">
                        <a16:creationId xmlns="" xmlns:a16="http://schemas.microsoft.com/office/drawing/2014/main" id="{4A3A47BF-3E95-4A7E-B039-D4833014CFA3}"/>
                      </a:ext>
                    </a:extLst>
                  </p:cNvPr>
                  <p:cNvSpPr>
                    <a:spLocks noChangeShapeType="1"/>
                  </p:cNvSpPr>
                  <p:nvPr/>
                </p:nvSpPr>
                <p:spPr bwMode="auto">
                  <a:xfrm>
                    <a:off x="2352" y="0"/>
                    <a:ext cx="0" cy="41"/>
                  </a:xfrm>
                  <a:prstGeom prst="line">
                    <a:avLst/>
                  </a:prstGeom>
                  <a:noFill/>
                  <a:ln w="6350">
                    <a:solidFill>
                      <a:srgbClr val="0033CC"/>
                    </a:solidFill>
                    <a:round/>
                    <a:headEnd/>
                    <a:tailE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024" name="直接连接符 63666">
                    <a:extLst>
                      <a:ext uri="{FF2B5EF4-FFF2-40B4-BE49-F238E27FC236}">
                        <a16:creationId xmlns="" xmlns:a16="http://schemas.microsoft.com/office/drawing/2014/main" id="{02137657-C93E-4B22-9363-AAC1BC6518CB}"/>
                      </a:ext>
                    </a:extLst>
                  </p:cNvPr>
                  <p:cNvSpPr>
                    <a:spLocks noChangeShapeType="1"/>
                  </p:cNvSpPr>
                  <p:nvPr/>
                </p:nvSpPr>
                <p:spPr bwMode="auto">
                  <a:xfrm>
                    <a:off x="2400" y="0"/>
                    <a:ext cx="0" cy="41"/>
                  </a:xfrm>
                  <a:prstGeom prst="line">
                    <a:avLst/>
                  </a:prstGeom>
                  <a:noFill/>
                  <a:ln w="6350">
                    <a:solidFill>
                      <a:srgbClr val="0033CC"/>
                    </a:solidFill>
                    <a:round/>
                    <a:headEnd/>
                    <a:tailE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025" name="直接连接符 63667">
                    <a:extLst>
                      <a:ext uri="{FF2B5EF4-FFF2-40B4-BE49-F238E27FC236}">
                        <a16:creationId xmlns="" xmlns:a16="http://schemas.microsoft.com/office/drawing/2014/main" id="{6FA561AB-5D2A-4E9D-A0BC-AEDF3602CE9B}"/>
                      </a:ext>
                    </a:extLst>
                  </p:cNvPr>
                  <p:cNvSpPr>
                    <a:spLocks noChangeShapeType="1"/>
                  </p:cNvSpPr>
                  <p:nvPr/>
                </p:nvSpPr>
                <p:spPr bwMode="auto">
                  <a:xfrm>
                    <a:off x="2448" y="0"/>
                    <a:ext cx="0" cy="41"/>
                  </a:xfrm>
                  <a:prstGeom prst="line">
                    <a:avLst/>
                  </a:prstGeom>
                  <a:noFill/>
                  <a:ln w="6350">
                    <a:solidFill>
                      <a:srgbClr val="0033CC"/>
                    </a:solidFill>
                    <a:round/>
                    <a:headEnd/>
                    <a:tailE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026" name="直接连接符 63668">
                    <a:extLst>
                      <a:ext uri="{FF2B5EF4-FFF2-40B4-BE49-F238E27FC236}">
                        <a16:creationId xmlns="" xmlns:a16="http://schemas.microsoft.com/office/drawing/2014/main" id="{8A09C47B-A4B0-4119-855A-59758973297C}"/>
                      </a:ext>
                    </a:extLst>
                  </p:cNvPr>
                  <p:cNvSpPr>
                    <a:spLocks noChangeShapeType="1"/>
                  </p:cNvSpPr>
                  <p:nvPr/>
                </p:nvSpPr>
                <p:spPr bwMode="auto">
                  <a:xfrm>
                    <a:off x="2496" y="0"/>
                    <a:ext cx="0" cy="63"/>
                  </a:xfrm>
                  <a:prstGeom prst="line">
                    <a:avLst/>
                  </a:prstGeom>
                  <a:noFill/>
                  <a:ln w="6350">
                    <a:solidFill>
                      <a:srgbClr val="0033CC"/>
                    </a:solidFill>
                    <a:round/>
                    <a:headEnd/>
                    <a:tailE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027" name="直接连接符 63669">
                    <a:extLst>
                      <a:ext uri="{FF2B5EF4-FFF2-40B4-BE49-F238E27FC236}">
                        <a16:creationId xmlns="" xmlns:a16="http://schemas.microsoft.com/office/drawing/2014/main" id="{A85345AD-3DA4-45B0-846B-F2A8F27107D2}"/>
                      </a:ext>
                    </a:extLst>
                  </p:cNvPr>
                  <p:cNvSpPr>
                    <a:spLocks noChangeShapeType="1"/>
                  </p:cNvSpPr>
                  <p:nvPr/>
                </p:nvSpPr>
                <p:spPr bwMode="auto">
                  <a:xfrm>
                    <a:off x="2544" y="0"/>
                    <a:ext cx="0" cy="41"/>
                  </a:xfrm>
                  <a:prstGeom prst="line">
                    <a:avLst/>
                  </a:prstGeom>
                  <a:noFill/>
                  <a:ln w="6350">
                    <a:solidFill>
                      <a:srgbClr val="0033CC"/>
                    </a:solidFill>
                    <a:round/>
                    <a:headEnd/>
                    <a:tailE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028" name="直接连接符 63670">
                    <a:extLst>
                      <a:ext uri="{FF2B5EF4-FFF2-40B4-BE49-F238E27FC236}">
                        <a16:creationId xmlns="" xmlns:a16="http://schemas.microsoft.com/office/drawing/2014/main" id="{D68D7599-8599-44CF-A55F-BBC8E62D5849}"/>
                      </a:ext>
                    </a:extLst>
                  </p:cNvPr>
                  <p:cNvSpPr>
                    <a:spLocks noChangeShapeType="1"/>
                  </p:cNvSpPr>
                  <p:nvPr/>
                </p:nvSpPr>
                <p:spPr bwMode="auto">
                  <a:xfrm>
                    <a:off x="2592" y="0"/>
                    <a:ext cx="0" cy="41"/>
                  </a:xfrm>
                  <a:prstGeom prst="line">
                    <a:avLst/>
                  </a:prstGeom>
                  <a:noFill/>
                  <a:ln w="6350">
                    <a:solidFill>
                      <a:srgbClr val="0033CC"/>
                    </a:solidFill>
                    <a:round/>
                    <a:headEnd/>
                    <a:tailE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029" name="直接连接符 63671">
                    <a:extLst>
                      <a:ext uri="{FF2B5EF4-FFF2-40B4-BE49-F238E27FC236}">
                        <a16:creationId xmlns="" xmlns:a16="http://schemas.microsoft.com/office/drawing/2014/main" id="{BC33EEC9-ACE4-4FAB-9E18-7E31FBF1C507}"/>
                      </a:ext>
                    </a:extLst>
                  </p:cNvPr>
                  <p:cNvSpPr>
                    <a:spLocks noChangeShapeType="1"/>
                  </p:cNvSpPr>
                  <p:nvPr/>
                </p:nvSpPr>
                <p:spPr bwMode="auto">
                  <a:xfrm>
                    <a:off x="2640" y="0"/>
                    <a:ext cx="0" cy="41"/>
                  </a:xfrm>
                  <a:prstGeom prst="line">
                    <a:avLst/>
                  </a:prstGeom>
                  <a:noFill/>
                  <a:ln w="6350">
                    <a:solidFill>
                      <a:srgbClr val="0033CC"/>
                    </a:solidFill>
                    <a:round/>
                    <a:headEnd/>
                    <a:tailE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030" name="直接连接符 63672">
                    <a:extLst>
                      <a:ext uri="{FF2B5EF4-FFF2-40B4-BE49-F238E27FC236}">
                        <a16:creationId xmlns="" xmlns:a16="http://schemas.microsoft.com/office/drawing/2014/main" id="{0BE92EED-886A-47D9-95EA-600B611CBDB6}"/>
                      </a:ext>
                    </a:extLst>
                  </p:cNvPr>
                  <p:cNvSpPr>
                    <a:spLocks noChangeShapeType="1"/>
                  </p:cNvSpPr>
                  <p:nvPr/>
                </p:nvSpPr>
                <p:spPr bwMode="auto">
                  <a:xfrm>
                    <a:off x="2688" y="0"/>
                    <a:ext cx="0" cy="41"/>
                  </a:xfrm>
                  <a:prstGeom prst="line">
                    <a:avLst/>
                  </a:prstGeom>
                  <a:noFill/>
                  <a:ln w="6350">
                    <a:solidFill>
                      <a:srgbClr val="0033CC"/>
                    </a:solidFill>
                    <a:round/>
                    <a:headEnd/>
                    <a:tailE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031" name="直接连接符 63673">
                    <a:extLst>
                      <a:ext uri="{FF2B5EF4-FFF2-40B4-BE49-F238E27FC236}">
                        <a16:creationId xmlns="" xmlns:a16="http://schemas.microsoft.com/office/drawing/2014/main" id="{36AA7C9A-96BF-4ED6-B2CD-E77616D33C65}"/>
                      </a:ext>
                    </a:extLst>
                  </p:cNvPr>
                  <p:cNvSpPr>
                    <a:spLocks noChangeShapeType="1"/>
                  </p:cNvSpPr>
                  <p:nvPr/>
                </p:nvSpPr>
                <p:spPr bwMode="auto">
                  <a:xfrm>
                    <a:off x="2736" y="0"/>
                    <a:ext cx="0" cy="86"/>
                  </a:xfrm>
                  <a:prstGeom prst="line">
                    <a:avLst/>
                  </a:prstGeom>
                  <a:noFill/>
                  <a:ln w="6350">
                    <a:solidFill>
                      <a:schemeClr val="hlink"/>
                    </a:solidFill>
                    <a:round/>
                    <a:headEnd/>
                    <a:tailE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032" name="直接连接符 63674">
                    <a:extLst>
                      <a:ext uri="{FF2B5EF4-FFF2-40B4-BE49-F238E27FC236}">
                        <a16:creationId xmlns="" xmlns:a16="http://schemas.microsoft.com/office/drawing/2014/main" id="{8FABABD4-0199-4B46-99D3-7323401C62B1}"/>
                      </a:ext>
                    </a:extLst>
                  </p:cNvPr>
                  <p:cNvSpPr>
                    <a:spLocks noChangeShapeType="1"/>
                  </p:cNvSpPr>
                  <p:nvPr/>
                </p:nvSpPr>
                <p:spPr bwMode="auto">
                  <a:xfrm>
                    <a:off x="2784" y="0"/>
                    <a:ext cx="0" cy="41"/>
                  </a:xfrm>
                  <a:prstGeom prst="line">
                    <a:avLst/>
                  </a:prstGeom>
                  <a:noFill/>
                  <a:ln w="6350">
                    <a:solidFill>
                      <a:srgbClr val="0033CC"/>
                    </a:solidFill>
                    <a:round/>
                    <a:headEnd/>
                    <a:tailE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033" name="直接连接符 63675">
                    <a:extLst>
                      <a:ext uri="{FF2B5EF4-FFF2-40B4-BE49-F238E27FC236}">
                        <a16:creationId xmlns="" xmlns:a16="http://schemas.microsoft.com/office/drawing/2014/main" id="{695D86A9-95D4-4620-B09B-D267724F2436}"/>
                      </a:ext>
                    </a:extLst>
                  </p:cNvPr>
                  <p:cNvSpPr>
                    <a:spLocks noChangeShapeType="1"/>
                  </p:cNvSpPr>
                  <p:nvPr/>
                </p:nvSpPr>
                <p:spPr bwMode="auto">
                  <a:xfrm>
                    <a:off x="2832" y="0"/>
                    <a:ext cx="0" cy="41"/>
                  </a:xfrm>
                  <a:prstGeom prst="line">
                    <a:avLst/>
                  </a:prstGeom>
                  <a:noFill/>
                  <a:ln w="6350">
                    <a:solidFill>
                      <a:srgbClr val="0033CC"/>
                    </a:solidFill>
                    <a:round/>
                    <a:headEnd/>
                    <a:tailE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034" name="直接连接符 63676">
                    <a:extLst>
                      <a:ext uri="{FF2B5EF4-FFF2-40B4-BE49-F238E27FC236}">
                        <a16:creationId xmlns="" xmlns:a16="http://schemas.microsoft.com/office/drawing/2014/main" id="{F9E27633-76CB-4E27-B749-B46B724B4B02}"/>
                      </a:ext>
                    </a:extLst>
                  </p:cNvPr>
                  <p:cNvSpPr>
                    <a:spLocks noChangeShapeType="1"/>
                  </p:cNvSpPr>
                  <p:nvPr/>
                </p:nvSpPr>
                <p:spPr bwMode="auto">
                  <a:xfrm>
                    <a:off x="2880" y="0"/>
                    <a:ext cx="0" cy="41"/>
                  </a:xfrm>
                  <a:prstGeom prst="line">
                    <a:avLst/>
                  </a:prstGeom>
                  <a:noFill/>
                  <a:ln w="6350">
                    <a:solidFill>
                      <a:srgbClr val="0033CC"/>
                    </a:solidFill>
                    <a:round/>
                    <a:headEnd/>
                    <a:tailE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035" name="直接连接符 63677">
                    <a:extLst>
                      <a:ext uri="{FF2B5EF4-FFF2-40B4-BE49-F238E27FC236}">
                        <a16:creationId xmlns="" xmlns:a16="http://schemas.microsoft.com/office/drawing/2014/main" id="{71082EEB-12D1-4EF8-ADE4-29F7BE746C9F}"/>
                      </a:ext>
                    </a:extLst>
                  </p:cNvPr>
                  <p:cNvSpPr>
                    <a:spLocks noChangeShapeType="1"/>
                  </p:cNvSpPr>
                  <p:nvPr/>
                </p:nvSpPr>
                <p:spPr bwMode="auto">
                  <a:xfrm>
                    <a:off x="2928" y="0"/>
                    <a:ext cx="0" cy="41"/>
                  </a:xfrm>
                  <a:prstGeom prst="line">
                    <a:avLst/>
                  </a:prstGeom>
                  <a:noFill/>
                  <a:ln w="6350">
                    <a:solidFill>
                      <a:srgbClr val="0033CC"/>
                    </a:solidFill>
                    <a:round/>
                    <a:headEnd/>
                    <a:tailE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036" name="直接连接符 63678">
                    <a:extLst>
                      <a:ext uri="{FF2B5EF4-FFF2-40B4-BE49-F238E27FC236}">
                        <a16:creationId xmlns="" xmlns:a16="http://schemas.microsoft.com/office/drawing/2014/main" id="{E0AE2932-1AC3-4876-AE1F-C2AB97A0679B}"/>
                      </a:ext>
                    </a:extLst>
                  </p:cNvPr>
                  <p:cNvSpPr>
                    <a:spLocks noChangeShapeType="1"/>
                  </p:cNvSpPr>
                  <p:nvPr/>
                </p:nvSpPr>
                <p:spPr bwMode="auto">
                  <a:xfrm>
                    <a:off x="2976" y="0"/>
                    <a:ext cx="0" cy="63"/>
                  </a:xfrm>
                  <a:prstGeom prst="line">
                    <a:avLst/>
                  </a:prstGeom>
                  <a:noFill/>
                  <a:ln w="6350">
                    <a:solidFill>
                      <a:srgbClr val="0033CC"/>
                    </a:solidFill>
                    <a:round/>
                    <a:headEnd/>
                    <a:tailE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037" name="直接连接符 63679">
                    <a:extLst>
                      <a:ext uri="{FF2B5EF4-FFF2-40B4-BE49-F238E27FC236}">
                        <a16:creationId xmlns="" xmlns:a16="http://schemas.microsoft.com/office/drawing/2014/main" id="{93DB15FB-1537-4EBD-8112-132A9D2F523C}"/>
                      </a:ext>
                    </a:extLst>
                  </p:cNvPr>
                  <p:cNvSpPr>
                    <a:spLocks noChangeShapeType="1"/>
                  </p:cNvSpPr>
                  <p:nvPr/>
                </p:nvSpPr>
                <p:spPr bwMode="auto">
                  <a:xfrm>
                    <a:off x="3024" y="0"/>
                    <a:ext cx="0" cy="41"/>
                  </a:xfrm>
                  <a:prstGeom prst="line">
                    <a:avLst/>
                  </a:prstGeom>
                  <a:noFill/>
                  <a:ln w="6350">
                    <a:solidFill>
                      <a:srgbClr val="0033CC"/>
                    </a:solidFill>
                    <a:round/>
                    <a:headEnd/>
                    <a:tailE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038" name="直接连接符 63680">
                    <a:extLst>
                      <a:ext uri="{FF2B5EF4-FFF2-40B4-BE49-F238E27FC236}">
                        <a16:creationId xmlns="" xmlns:a16="http://schemas.microsoft.com/office/drawing/2014/main" id="{CC282F79-E07F-4F02-8934-C57B5A69EA08}"/>
                      </a:ext>
                    </a:extLst>
                  </p:cNvPr>
                  <p:cNvSpPr>
                    <a:spLocks noChangeShapeType="1"/>
                  </p:cNvSpPr>
                  <p:nvPr/>
                </p:nvSpPr>
                <p:spPr bwMode="auto">
                  <a:xfrm>
                    <a:off x="3072" y="0"/>
                    <a:ext cx="0" cy="41"/>
                  </a:xfrm>
                  <a:prstGeom prst="line">
                    <a:avLst/>
                  </a:prstGeom>
                  <a:noFill/>
                  <a:ln w="6350">
                    <a:solidFill>
                      <a:srgbClr val="0033CC"/>
                    </a:solidFill>
                    <a:round/>
                    <a:headEnd/>
                    <a:tailE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039" name="直接连接符 63681">
                    <a:extLst>
                      <a:ext uri="{FF2B5EF4-FFF2-40B4-BE49-F238E27FC236}">
                        <a16:creationId xmlns="" xmlns:a16="http://schemas.microsoft.com/office/drawing/2014/main" id="{6D3B13CC-B615-4C3A-BAC9-A8127DC438B4}"/>
                      </a:ext>
                    </a:extLst>
                  </p:cNvPr>
                  <p:cNvSpPr>
                    <a:spLocks noChangeShapeType="1"/>
                  </p:cNvSpPr>
                  <p:nvPr/>
                </p:nvSpPr>
                <p:spPr bwMode="auto">
                  <a:xfrm>
                    <a:off x="3120" y="0"/>
                    <a:ext cx="0" cy="41"/>
                  </a:xfrm>
                  <a:prstGeom prst="line">
                    <a:avLst/>
                  </a:prstGeom>
                  <a:noFill/>
                  <a:ln w="6350">
                    <a:solidFill>
                      <a:srgbClr val="0033CC"/>
                    </a:solidFill>
                    <a:round/>
                    <a:headEnd/>
                    <a:tailE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040" name="直接连接符 63682">
                    <a:extLst>
                      <a:ext uri="{FF2B5EF4-FFF2-40B4-BE49-F238E27FC236}">
                        <a16:creationId xmlns="" xmlns:a16="http://schemas.microsoft.com/office/drawing/2014/main" id="{6BF5F461-F2C5-44B8-B8D0-41D0EDE24370}"/>
                      </a:ext>
                    </a:extLst>
                  </p:cNvPr>
                  <p:cNvSpPr>
                    <a:spLocks noChangeShapeType="1"/>
                  </p:cNvSpPr>
                  <p:nvPr/>
                </p:nvSpPr>
                <p:spPr bwMode="auto">
                  <a:xfrm>
                    <a:off x="3168" y="0"/>
                    <a:ext cx="0" cy="41"/>
                  </a:xfrm>
                  <a:prstGeom prst="line">
                    <a:avLst/>
                  </a:prstGeom>
                  <a:noFill/>
                  <a:ln w="6350">
                    <a:solidFill>
                      <a:srgbClr val="0033CC"/>
                    </a:solidFill>
                    <a:round/>
                    <a:headEnd/>
                    <a:tailE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041" name="直接连接符 63683">
                    <a:extLst>
                      <a:ext uri="{FF2B5EF4-FFF2-40B4-BE49-F238E27FC236}">
                        <a16:creationId xmlns="" xmlns:a16="http://schemas.microsoft.com/office/drawing/2014/main" id="{85EB8E36-E668-4590-AA37-7DE520977D1C}"/>
                      </a:ext>
                    </a:extLst>
                  </p:cNvPr>
                  <p:cNvSpPr>
                    <a:spLocks noChangeShapeType="1"/>
                  </p:cNvSpPr>
                  <p:nvPr/>
                </p:nvSpPr>
                <p:spPr bwMode="auto">
                  <a:xfrm>
                    <a:off x="3216" y="0"/>
                    <a:ext cx="0" cy="86"/>
                  </a:xfrm>
                  <a:prstGeom prst="line">
                    <a:avLst/>
                  </a:prstGeom>
                  <a:noFill/>
                  <a:ln w="6350">
                    <a:solidFill>
                      <a:schemeClr val="hlink"/>
                    </a:solidFill>
                    <a:round/>
                    <a:headEnd/>
                    <a:tailE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042" name="直接连接符 63684">
                    <a:extLst>
                      <a:ext uri="{FF2B5EF4-FFF2-40B4-BE49-F238E27FC236}">
                        <a16:creationId xmlns="" xmlns:a16="http://schemas.microsoft.com/office/drawing/2014/main" id="{C7E960EC-22E5-4BCE-AC5B-BB87D6FC7A97}"/>
                      </a:ext>
                    </a:extLst>
                  </p:cNvPr>
                  <p:cNvSpPr>
                    <a:spLocks noChangeShapeType="1"/>
                  </p:cNvSpPr>
                  <p:nvPr/>
                </p:nvSpPr>
                <p:spPr bwMode="auto">
                  <a:xfrm>
                    <a:off x="3264" y="0"/>
                    <a:ext cx="0" cy="41"/>
                  </a:xfrm>
                  <a:prstGeom prst="line">
                    <a:avLst/>
                  </a:prstGeom>
                  <a:noFill/>
                  <a:ln w="6350">
                    <a:solidFill>
                      <a:srgbClr val="0033CC"/>
                    </a:solidFill>
                    <a:round/>
                    <a:headEnd/>
                    <a:tailE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043" name="直接连接符 63685">
                    <a:extLst>
                      <a:ext uri="{FF2B5EF4-FFF2-40B4-BE49-F238E27FC236}">
                        <a16:creationId xmlns="" xmlns:a16="http://schemas.microsoft.com/office/drawing/2014/main" id="{DA6233F1-522D-4374-BCA8-07736D1397AB}"/>
                      </a:ext>
                    </a:extLst>
                  </p:cNvPr>
                  <p:cNvSpPr>
                    <a:spLocks noChangeShapeType="1"/>
                  </p:cNvSpPr>
                  <p:nvPr/>
                </p:nvSpPr>
                <p:spPr bwMode="auto">
                  <a:xfrm>
                    <a:off x="3312" y="0"/>
                    <a:ext cx="0" cy="41"/>
                  </a:xfrm>
                  <a:prstGeom prst="line">
                    <a:avLst/>
                  </a:prstGeom>
                  <a:noFill/>
                  <a:ln w="6350">
                    <a:solidFill>
                      <a:srgbClr val="0033CC"/>
                    </a:solidFill>
                    <a:round/>
                    <a:headEnd/>
                    <a:tailE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044" name="直接连接符 63686">
                    <a:extLst>
                      <a:ext uri="{FF2B5EF4-FFF2-40B4-BE49-F238E27FC236}">
                        <a16:creationId xmlns="" xmlns:a16="http://schemas.microsoft.com/office/drawing/2014/main" id="{D6BD2F54-0906-426A-A9CC-4E4DFC99715A}"/>
                      </a:ext>
                    </a:extLst>
                  </p:cNvPr>
                  <p:cNvSpPr>
                    <a:spLocks noChangeShapeType="1"/>
                  </p:cNvSpPr>
                  <p:nvPr/>
                </p:nvSpPr>
                <p:spPr bwMode="auto">
                  <a:xfrm>
                    <a:off x="3360" y="0"/>
                    <a:ext cx="0" cy="41"/>
                  </a:xfrm>
                  <a:prstGeom prst="line">
                    <a:avLst/>
                  </a:prstGeom>
                  <a:noFill/>
                  <a:ln w="6350">
                    <a:solidFill>
                      <a:srgbClr val="0033CC"/>
                    </a:solidFill>
                    <a:round/>
                    <a:headEnd/>
                    <a:tailE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045" name="直接连接符 63687">
                    <a:extLst>
                      <a:ext uri="{FF2B5EF4-FFF2-40B4-BE49-F238E27FC236}">
                        <a16:creationId xmlns="" xmlns:a16="http://schemas.microsoft.com/office/drawing/2014/main" id="{21119CDE-CD00-42F1-87BA-AFCA4ECA5B30}"/>
                      </a:ext>
                    </a:extLst>
                  </p:cNvPr>
                  <p:cNvSpPr>
                    <a:spLocks noChangeShapeType="1"/>
                  </p:cNvSpPr>
                  <p:nvPr/>
                </p:nvSpPr>
                <p:spPr bwMode="auto">
                  <a:xfrm>
                    <a:off x="3408" y="0"/>
                    <a:ext cx="0" cy="63"/>
                  </a:xfrm>
                  <a:prstGeom prst="line">
                    <a:avLst/>
                  </a:prstGeom>
                  <a:noFill/>
                  <a:ln w="6350">
                    <a:solidFill>
                      <a:srgbClr val="0033CC"/>
                    </a:solidFill>
                    <a:round/>
                    <a:headEnd/>
                    <a:tailE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046" name="直接连接符 63688">
                    <a:extLst>
                      <a:ext uri="{FF2B5EF4-FFF2-40B4-BE49-F238E27FC236}">
                        <a16:creationId xmlns="" xmlns:a16="http://schemas.microsoft.com/office/drawing/2014/main" id="{56B230DB-E2F8-4A51-925E-F6A9A9911493}"/>
                      </a:ext>
                    </a:extLst>
                  </p:cNvPr>
                  <p:cNvSpPr>
                    <a:spLocks noChangeShapeType="1"/>
                  </p:cNvSpPr>
                  <p:nvPr/>
                </p:nvSpPr>
                <p:spPr bwMode="auto">
                  <a:xfrm>
                    <a:off x="3456" y="0"/>
                    <a:ext cx="0" cy="41"/>
                  </a:xfrm>
                  <a:prstGeom prst="line">
                    <a:avLst/>
                  </a:prstGeom>
                  <a:noFill/>
                  <a:ln w="6350">
                    <a:solidFill>
                      <a:srgbClr val="0033CC"/>
                    </a:solidFill>
                    <a:round/>
                    <a:headEnd/>
                    <a:tailE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047" name="直接连接符 63689">
                    <a:extLst>
                      <a:ext uri="{FF2B5EF4-FFF2-40B4-BE49-F238E27FC236}">
                        <a16:creationId xmlns="" xmlns:a16="http://schemas.microsoft.com/office/drawing/2014/main" id="{392FBB3E-7C3E-404B-915B-37CA184539A5}"/>
                      </a:ext>
                    </a:extLst>
                  </p:cNvPr>
                  <p:cNvSpPr>
                    <a:spLocks noChangeShapeType="1"/>
                  </p:cNvSpPr>
                  <p:nvPr/>
                </p:nvSpPr>
                <p:spPr bwMode="auto">
                  <a:xfrm>
                    <a:off x="3504" y="0"/>
                    <a:ext cx="0" cy="41"/>
                  </a:xfrm>
                  <a:prstGeom prst="line">
                    <a:avLst/>
                  </a:prstGeom>
                  <a:noFill/>
                  <a:ln w="6350">
                    <a:solidFill>
                      <a:srgbClr val="0033CC"/>
                    </a:solidFill>
                    <a:round/>
                    <a:headEnd/>
                    <a:tailE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048" name="直接连接符 63690">
                    <a:extLst>
                      <a:ext uri="{FF2B5EF4-FFF2-40B4-BE49-F238E27FC236}">
                        <a16:creationId xmlns="" xmlns:a16="http://schemas.microsoft.com/office/drawing/2014/main" id="{E4B9F9C2-A501-45C7-A982-6376CBA203AD}"/>
                      </a:ext>
                    </a:extLst>
                  </p:cNvPr>
                  <p:cNvSpPr>
                    <a:spLocks noChangeShapeType="1"/>
                  </p:cNvSpPr>
                  <p:nvPr/>
                </p:nvSpPr>
                <p:spPr bwMode="auto">
                  <a:xfrm>
                    <a:off x="3552" y="0"/>
                    <a:ext cx="0" cy="41"/>
                  </a:xfrm>
                  <a:prstGeom prst="line">
                    <a:avLst/>
                  </a:prstGeom>
                  <a:noFill/>
                  <a:ln w="6350">
                    <a:solidFill>
                      <a:srgbClr val="0033CC"/>
                    </a:solidFill>
                    <a:round/>
                    <a:headEnd/>
                    <a:tailE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049" name="直接连接符 63691">
                    <a:extLst>
                      <a:ext uri="{FF2B5EF4-FFF2-40B4-BE49-F238E27FC236}">
                        <a16:creationId xmlns="" xmlns:a16="http://schemas.microsoft.com/office/drawing/2014/main" id="{0D5255DA-6D19-4CFB-8043-D4BE2BE82FDA}"/>
                      </a:ext>
                    </a:extLst>
                  </p:cNvPr>
                  <p:cNvSpPr>
                    <a:spLocks noChangeShapeType="1"/>
                  </p:cNvSpPr>
                  <p:nvPr/>
                </p:nvSpPr>
                <p:spPr bwMode="auto">
                  <a:xfrm>
                    <a:off x="3600" y="0"/>
                    <a:ext cx="0" cy="41"/>
                  </a:xfrm>
                  <a:prstGeom prst="line">
                    <a:avLst/>
                  </a:prstGeom>
                  <a:noFill/>
                  <a:ln w="6350">
                    <a:solidFill>
                      <a:srgbClr val="0033CC"/>
                    </a:solidFill>
                    <a:round/>
                    <a:headEnd/>
                    <a:tailE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050" name="直接连接符 63692">
                    <a:extLst>
                      <a:ext uri="{FF2B5EF4-FFF2-40B4-BE49-F238E27FC236}">
                        <a16:creationId xmlns="" xmlns:a16="http://schemas.microsoft.com/office/drawing/2014/main" id="{38510C29-7DCC-4ED0-8A3A-C21B27DD239E}"/>
                      </a:ext>
                    </a:extLst>
                  </p:cNvPr>
                  <p:cNvSpPr>
                    <a:spLocks noChangeShapeType="1"/>
                  </p:cNvSpPr>
                  <p:nvPr/>
                </p:nvSpPr>
                <p:spPr bwMode="auto">
                  <a:xfrm>
                    <a:off x="3648" y="0"/>
                    <a:ext cx="0" cy="86"/>
                  </a:xfrm>
                  <a:prstGeom prst="line">
                    <a:avLst/>
                  </a:prstGeom>
                  <a:noFill/>
                  <a:ln w="6350">
                    <a:solidFill>
                      <a:schemeClr val="hlink"/>
                    </a:solidFill>
                    <a:round/>
                    <a:headEnd/>
                    <a:tailE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051" name="直接连接符 63693">
                    <a:extLst>
                      <a:ext uri="{FF2B5EF4-FFF2-40B4-BE49-F238E27FC236}">
                        <a16:creationId xmlns="" xmlns:a16="http://schemas.microsoft.com/office/drawing/2014/main" id="{A764DA32-C7FC-476B-B4B8-06AF265792DC}"/>
                      </a:ext>
                    </a:extLst>
                  </p:cNvPr>
                  <p:cNvSpPr>
                    <a:spLocks noChangeShapeType="1"/>
                  </p:cNvSpPr>
                  <p:nvPr/>
                </p:nvSpPr>
                <p:spPr bwMode="auto">
                  <a:xfrm>
                    <a:off x="3696" y="0"/>
                    <a:ext cx="0" cy="41"/>
                  </a:xfrm>
                  <a:prstGeom prst="line">
                    <a:avLst/>
                  </a:prstGeom>
                  <a:noFill/>
                  <a:ln w="6350">
                    <a:solidFill>
                      <a:srgbClr val="0033CC"/>
                    </a:solidFill>
                    <a:round/>
                    <a:headEnd/>
                    <a:tailE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052" name="直接连接符 63694">
                    <a:extLst>
                      <a:ext uri="{FF2B5EF4-FFF2-40B4-BE49-F238E27FC236}">
                        <a16:creationId xmlns="" xmlns:a16="http://schemas.microsoft.com/office/drawing/2014/main" id="{FB504D06-38F8-451A-A295-5D5B5BCEA732}"/>
                      </a:ext>
                    </a:extLst>
                  </p:cNvPr>
                  <p:cNvSpPr>
                    <a:spLocks noChangeShapeType="1"/>
                  </p:cNvSpPr>
                  <p:nvPr/>
                </p:nvSpPr>
                <p:spPr bwMode="auto">
                  <a:xfrm>
                    <a:off x="3744" y="0"/>
                    <a:ext cx="0" cy="41"/>
                  </a:xfrm>
                  <a:prstGeom prst="line">
                    <a:avLst/>
                  </a:prstGeom>
                  <a:noFill/>
                  <a:ln w="6350">
                    <a:solidFill>
                      <a:srgbClr val="0033CC"/>
                    </a:solidFill>
                    <a:round/>
                    <a:headEnd/>
                    <a:tailE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053" name="直接连接符 63695">
                    <a:extLst>
                      <a:ext uri="{FF2B5EF4-FFF2-40B4-BE49-F238E27FC236}">
                        <a16:creationId xmlns="" xmlns:a16="http://schemas.microsoft.com/office/drawing/2014/main" id="{5035F8B9-A1DD-45C7-BA7C-29E2DED41312}"/>
                      </a:ext>
                    </a:extLst>
                  </p:cNvPr>
                  <p:cNvSpPr>
                    <a:spLocks noChangeShapeType="1"/>
                  </p:cNvSpPr>
                  <p:nvPr/>
                </p:nvSpPr>
                <p:spPr bwMode="auto">
                  <a:xfrm>
                    <a:off x="3792" y="0"/>
                    <a:ext cx="0" cy="41"/>
                  </a:xfrm>
                  <a:prstGeom prst="line">
                    <a:avLst/>
                  </a:prstGeom>
                  <a:noFill/>
                  <a:ln w="6350">
                    <a:solidFill>
                      <a:srgbClr val="0033CC"/>
                    </a:solidFill>
                    <a:round/>
                    <a:headEnd/>
                    <a:tailE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054" name="直接连接符 63696">
                    <a:extLst>
                      <a:ext uri="{FF2B5EF4-FFF2-40B4-BE49-F238E27FC236}">
                        <a16:creationId xmlns="" xmlns:a16="http://schemas.microsoft.com/office/drawing/2014/main" id="{BB97DAB4-BA76-49AE-9659-84285FC0E4BC}"/>
                      </a:ext>
                    </a:extLst>
                  </p:cNvPr>
                  <p:cNvSpPr>
                    <a:spLocks noChangeShapeType="1"/>
                  </p:cNvSpPr>
                  <p:nvPr/>
                </p:nvSpPr>
                <p:spPr bwMode="auto">
                  <a:xfrm>
                    <a:off x="3840" y="0"/>
                    <a:ext cx="0" cy="41"/>
                  </a:xfrm>
                  <a:prstGeom prst="line">
                    <a:avLst/>
                  </a:prstGeom>
                  <a:noFill/>
                  <a:ln w="6350">
                    <a:solidFill>
                      <a:srgbClr val="0033CC"/>
                    </a:solidFill>
                    <a:round/>
                    <a:headEnd/>
                    <a:tailE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055" name="直接连接符 63697">
                    <a:extLst>
                      <a:ext uri="{FF2B5EF4-FFF2-40B4-BE49-F238E27FC236}">
                        <a16:creationId xmlns="" xmlns:a16="http://schemas.microsoft.com/office/drawing/2014/main" id="{24BE8F81-947D-4AFA-8D1E-F35D0EF84530}"/>
                      </a:ext>
                    </a:extLst>
                  </p:cNvPr>
                  <p:cNvSpPr>
                    <a:spLocks noChangeShapeType="1"/>
                  </p:cNvSpPr>
                  <p:nvPr/>
                </p:nvSpPr>
                <p:spPr bwMode="auto">
                  <a:xfrm>
                    <a:off x="3888" y="0"/>
                    <a:ext cx="0" cy="63"/>
                  </a:xfrm>
                  <a:prstGeom prst="line">
                    <a:avLst/>
                  </a:prstGeom>
                  <a:noFill/>
                  <a:ln w="6350">
                    <a:solidFill>
                      <a:srgbClr val="0033CC"/>
                    </a:solidFill>
                    <a:round/>
                    <a:headEnd/>
                    <a:tailE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056" name="直接连接符 63698">
                    <a:extLst>
                      <a:ext uri="{FF2B5EF4-FFF2-40B4-BE49-F238E27FC236}">
                        <a16:creationId xmlns="" xmlns:a16="http://schemas.microsoft.com/office/drawing/2014/main" id="{218EE609-740B-4296-959B-CE26C797F4CC}"/>
                      </a:ext>
                    </a:extLst>
                  </p:cNvPr>
                  <p:cNvSpPr>
                    <a:spLocks noChangeShapeType="1"/>
                  </p:cNvSpPr>
                  <p:nvPr/>
                </p:nvSpPr>
                <p:spPr bwMode="auto">
                  <a:xfrm>
                    <a:off x="3936" y="0"/>
                    <a:ext cx="0" cy="42"/>
                  </a:xfrm>
                  <a:prstGeom prst="line">
                    <a:avLst/>
                  </a:prstGeom>
                  <a:noFill/>
                  <a:ln w="6350">
                    <a:solidFill>
                      <a:srgbClr val="0033CC"/>
                    </a:solidFill>
                    <a:round/>
                    <a:headEnd/>
                    <a:tailE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057" name="直接连接符 63699">
                    <a:extLst>
                      <a:ext uri="{FF2B5EF4-FFF2-40B4-BE49-F238E27FC236}">
                        <a16:creationId xmlns="" xmlns:a16="http://schemas.microsoft.com/office/drawing/2014/main" id="{EFEA811D-E1FB-4585-8CF0-5107D8925B0E}"/>
                      </a:ext>
                    </a:extLst>
                  </p:cNvPr>
                  <p:cNvSpPr>
                    <a:spLocks noChangeShapeType="1"/>
                  </p:cNvSpPr>
                  <p:nvPr/>
                </p:nvSpPr>
                <p:spPr bwMode="auto">
                  <a:xfrm>
                    <a:off x="3984" y="0"/>
                    <a:ext cx="0" cy="42"/>
                  </a:xfrm>
                  <a:prstGeom prst="line">
                    <a:avLst/>
                  </a:prstGeom>
                  <a:noFill/>
                  <a:ln w="6350">
                    <a:solidFill>
                      <a:srgbClr val="0033CC"/>
                    </a:solidFill>
                    <a:round/>
                    <a:headEnd/>
                    <a:tailE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058" name="直接连接符 63700">
                    <a:extLst>
                      <a:ext uri="{FF2B5EF4-FFF2-40B4-BE49-F238E27FC236}">
                        <a16:creationId xmlns="" xmlns:a16="http://schemas.microsoft.com/office/drawing/2014/main" id="{42AD4A6B-053C-471D-884E-53DAE61B6599}"/>
                      </a:ext>
                    </a:extLst>
                  </p:cNvPr>
                  <p:cNvSpPr>
                    <a:spLocks noChangeShapeType="1"/>
                  </p:cNvSpPr>
                  <p:nvPr/>
                </p:nvSpPr>
                <p:spPr bwMode="auto">
                  <a:xfrm>
                    <a:off x="4032" y="0"/>
                    <a:ext cx="0" cy="42"/>
                  </a:xfrm>
                  <a:prstGeom prst="line">
                    <a:avLst/>
                  </a:prstGeom>
                  <a:noFill/>
                  <a:ln w="6350">
                    <a:solidFill>
                      <a:srgbClr val="0033CC"/>
                    </a:solidFill>
                    <a:round/>
                    <a:headEnd/>
                    <a:tailE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059" name="直接连接符 63701">
                    <a:extLst>
                      <a:ext uri="{FF2B5EF4-FFF2-40B4-BE49-F238E27FC236}">
                        <a16:creationId xmlns="" xmlns:a16="http://schemas.microsoft.com/office/drawing/2014/main" id="{A5174B9B-B91A-42EE-8492-5EB6BC67B790}"/>
                      </a:ext>
                    </a:extLst>
                  </p:cNvPr>
                  <p:cNvSpPr>
                    <a:spLocks noChangeShapeType="1"/>
                  </p:cNvSpPr>
                  <p:nvPr/>
                </p:nvSpPr>
                <p:spPr bwMode="auto">
                  <a:xfrm>
                    <a:off x="4080" y="0"/>
                    <a:ext cx="0" cy="42"/>
                  </a:xfrm>
                  <a:prstGeom prst="line">
                    <a:avLst/>
                  </a:prstGeom>
                  <a:noFill/>
                  <a:ln w="6350">
                    <a:solidFill>
                      <a:srgbClr val="0033CC"/>
                    </a:solidFill>
                    <a:round/>
                    <a:headEnd/>
                    <a:tailE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060" name="直接连接符 63702">
                    <a:extLst>
                      <a:ext uri="{FF2B5EF4-FFF2-40B4-BE49-F238E27FC236}">
                        <a16:creationId xmlns="" xmlns:a16="http://schemas.microsoft.com/office/drawing/2014/main" id="{FCE1E6FB-37D8-4EF0-8512-D1465E06C7C7}"/>
                      </a:ext>
                    </a:extLst>
                  </p:cNvPr>
                  <p:cNvSpPr>
                    <a:spLocks noChangeShapeType="1"/>
                  </p:cNvSpPr>
                  <p:nvPr/>
                </p:nvSpPr>
                <p:spPr bwMode="auto">
                  <a:xfrm>
                    <a:off x="4128" y="0"/>
                    <a:ext cx="0" cy="69"/>
                  </a:xfrm>
                  <a:prstGeom prst="line">
                    <a:avLst/>
                  </a:prstGeom>
                  <a:noFill/>
                  <a:ln w="6350">
                    <a:solidFill>
                      <a:schemeClr val="hlink"/>
                    </a:solidFill>
                    <a:round/>
                    <a:headEnd/>
                    <a:tailE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061" name="直接连接符 63703">
                    <a:extLst>
                      <a:ext uri="{FF2B5EF4-FFF2-40B4-BE49-F238E27FC236}">
                        <a16:creationId xmlns="" xmlns:a16="http://schemas.microsoft.com/office/drawing/2014/main" id="{341B7C3F-4106-4B8F-894E-2EE968AEB24B}"/>
                      </a:ext>
                    </a:extLst>
                  </p:cNvPr>
                  <p:cNvSpPr>
                    <a:spLocks noChangeShapeType="1"/>
                  </p:cNvSpPr>
                  <p:nvPr/>
                </p:nvSpPr>
                <p:spPr bwMode="auto">
                  <a:xfrm>
                    <a:off x="4176" y="0"/>
                    <a:ext cx="0" cy="41"/>
                  </a:xfrm>
                  <a:prstGeom prst="line">
                    <a:avLst/>
                  </a:prstGeom>
                  <a:noFill/>
                  <a:ln w="6350">
                    <a:solidFill>
                      <a:srgbClr val="0033CC"/>
                    </a:solidFill>
                    <a:round/>
                    <a:headEnd/>
                    <a:tailE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062" name="直接连接符 63704">
                    <a:extLst>
                      <a:ext uri="{FF2B5EF4-FFF2-40B4-BE49-F238E27FC236}">
                        <a16:creationId xmlns="" xmlns:a16="http://schemas.microsoft.com/office/drawing/2014/main" id="{E4850112-A2B1-46A7-AF5F-63ECF3C5DB17}"/>
                      </a:ext>
                    </a:extLst>
                  </p:cNvPr>
                  <p:cNvSpPr>
                    <a:spLocks noChangeShapeType="1"/>
                  </p:cNvSpPr>
                  <p:nvPr/>
                </p:nvSpPr>
                <p:spPr bwMode="auto">
                  <a:xfrm>
                    <a:off x="4224" y="0"/>
                    <a:ext cx="0" cy="41"/>
                  </a:xfrm>
                  <a:prstGeom prst="line">
                    <a:avLst/>
                  </a:prstGeom>
                  <a:noFill/>
                  <a:ln w="6350">
                    <a:solidFill>
                      <a:srgbClr val="0033CC"/>
                    </a:solidFill>
                    <a:round/>
                    <a:headEnd/>
                    <a:tailE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063" name="直接连接符 63705">
                    <a:extLst>
                      <a:ext uri="{FF2B5EF4-FFF2-40B4-BE49-F238E27FC236}">
                        <a16:creationId xmlns="" xmlns:a16="http://schemas.microsoft.com/office/drawing/2014/main" id="{D0C6F240-895B-40BC-B6EE-B17951BFB25A}"/>
                      </a:ext>
                    </a:extLst>
                  </p:cNvPr>
                  <p:cNvSpPr>
                    <a:spLocks noChangeShapeType="1"/>
                  </p:cNvSpPr>
                  <p:nvPr/>
                </p:nvSpPr>
                <p:spPr bwMode="auto">
                  <a:xfrm>
                    <a:off x="4272" y="0"/>
                    <a:ext cx="0" cy="41"/>
                  </a:xfrm>
                  <a:prstGeom prst="line">
                    <a:avLst/>
                  </a:prstGeom>
                  <a:noFill/>
                  <a:ln w="6350">
                    <a:solidFill>
                      <a:srgbClr val="0033CC"/>
                    </a:solidFill>
                    <a:round/>
                    <a:headEnd/>
                    <a:tailE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064" name="直接连接符 63706">
                    <a:extLst>
                      <a:ext uri="{FF2B5EF4-FFF2-40B4-BE49-F238E27FC236}">
                        <a16:creationId xmlns="" xmlns:a16="http://schemas.microsoft.com/office/drawing/2014/main" id="{CFE5CC92-B526-40AB-8CAB-FDDDA02C90C0}"/>
                      </a:ext>
                    </a:extLst>
                  </p:cNvPr>
                  <p:cNvSpPr>
                    <a:spLocks noChangeShapeType="1"/>
                  </p:cNvSpPr>
                  <p:nvPr/>
                </p:nvSpPr>
                <p:spPr bwMode="auto">
                  <a:xfrm>
                    <a:off x="4320" y="0"/>
                    <a:ext cx="0" cy="63"/>
                  </a:xfrm>
                  <a:prstGeom prst="line">
                    <a:avLst/>
                  </a:prstGeom>
                  <a:noFill/>
                  <a:ln w="6350">
                    <a:solidFill>
                      <a:srgbClr val="0033CC"/>
                    </a:solidFill>
                    <a:round/>
                    <a:headEnd/>
                    <a:tailE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065" name="直接连接符 63707">
                    <a:extLst>
                      <a:ext uri="{FF2B5EF4-FFF2-40B4-BE49-F238E27FC236}">
                        <a16:creationId xmlns="" xmlns:a16="http://schemas.microsoft.com/office/drawing/2014/main" id="{1354635E-77D1-4E3F-960C-86FC9AFB380C}"/>
                      </a:ext>
                    </a:extLst>
                  </p:cNvPr>
                  <p:cNvSpPr>
                    <a:spLocks noChangeShapeType="1"/>
                  </p:cNvSpPr>
                  <p:nvPr/>
                </p:nvSpPr>
                <p:spPr bwMode="auto">
                  <a:xfrm>
                    <a:off x="4368" y="0"/>
                    <a:ext cx="0" cy="41"/>
                  </a:xfrm>
                  <a:prstGeom prst="line">
                    <a:avLst/>
                  </a:prstGeom>
                  <a:noFill/>
                  <a:ln w="6350">
                    <a:solidFill>
                      <a:srgbClr val="0033CC"/>
                    </a:solidFill>
                    <a:round/>
                    <a:headEnd/>
                    <a:tailE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066" name="直接连接符 63708">
                    <a:extLst>
                      <a:ext uri="{FF2B5EF4-FFF2-40B4-BE49-F238E27FC236}">
                        <a16:creationId xmlns="" xmlns:a16="http://schemas.microsoft.com/office/drawing/2014/main" id="{284DC455-957E-435F-9586-4B69198BBC5A}"/>
                      </a:ext>
                    </a:extLst>
                  </p:cNvPr>
                  <p:cNvSpPr>
                    <a:spLocks noChangeShapeType="1"/>
                  </p:cNvSpPr>
                  <p:nvPr/>
                </p:nvSpPr>
                <p:spPr bwMode="auto">
                  <a:xfrm>
                    <a:off x="4416" y="0"/>
                    <a:ext cx="0" cy="41"/>
                  </a:xfrm>
                  <a:prstGeom prst="line">
                    <a:avLst/>
                  </a:prstGeom>
                  <a:noFill/>
                  <a:ln w="6350">
                    <a:solidFill>
                      <a:srgbClr val="0033CC"/>
                    </a:solidFill>
                    <a:round/>
                    <a:headEnd/>
                    <a:tailE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067" name="直接连接符 63709">
                    <a:extLst>
                      <a:ext uri="{FF2B5EF4-FFF2-40B4-BE49-F238E27FC236}">
                        <a16:creationId xmlns="" xmlns:a16="http://schemas.microsoft.com/office/drawing/2014/main" id="{930C47DD-60F5-47C2-A716-1C19BD4B4B89}"/>
                      </a:ext>
                    </a:extLst>
                  </p:cNvPr>
                  <p:cNvSpPr>
                    <a:spLocks noChangeShapeType="1"/>
                  </p:cNvSpPr>
                  <p:nvPr/>
                </p:nvSpPr>
                <p:spPr bwMode="auto">
                  <a:xfrm>
                    <a:off x="4464" y="0"/>
                    <a:ext cx="0" cy="41"/>
                  </a:xfrm>
                  <a:prstGeom prst="line">
                    <a:avLst/>
                  </a:prstGeom>
                  <a:noFill/>
                  <a:ln w="6350">
                    <a:solidFill>
                      <a:srgbClr val="0033CC"/>
                    </a:solidFill>
                    <a:round/>
                    <a:headEnd/>
                    <a:tailEnd/>
                  </a:ln>
                  <a:extLst>
                    <a:ext uri="{909E8E84-426E-40DD-AFC4-6F175D3DCCD1}">
                      <a14:hiddenFill xmlns:a14="http://schemas.microsoft.com/office/drawing/2010/main">
                        <a:noFill/>
                      </a14:hiddenFill>
                    </a:ext>
                  </a:extLst>
                </p:spPr>
                <p:txBody>
                  <a:bodyPr/>
                  <a:lstStyle/>
                  <a:p>
                    <a:endParaRPr lang="zh-CN" altLang="en-US">
                      <a:latin typeface="+mn-lt"/>
                    </a:endParaRPr>
                  </a:p>
                </p:txBody>
              </p:sp>
            </p:grpSp>
            <p:sp>
              <p:nvSpPr>
                <p:cNvPr id="40068" name="直接连接符 63710">
                  <a:extLst>
                    <a:ext uri="{FF2B5EF4-FFF2-40B4-BE49-F238E27FC236}">
                      <a16:creationId xmlns="" xmlns:a16="http://schemas.microsoft.com/office/drawing/2014/main" id="{6DD7AC59-22F8-4690-9CB9-EB08C5494B48}"/>
                    </a:ext>
                  </a:extLst>
                </p:cNvPr>
                <p:cNvSpPr>
                  <a:spLocks noChangeShapeType="1"/>
                </p:cNvSpPr>
                <p:nvPr/>
              </p:nvSpPr>
              <p:spPr bwMode="auto">
                <a:xfrm>
                  <a:off x="4512" y="0"/>
                  <a:ext cx="0" cy="41"/>
                </a:xfrm>
                <a:prstGeom prst="line">
                  <a:avLst/>
                </a:prstGeom>
                <a:noFill/>
                <a:ln w="6350">
                  <a:solidFill>
                    <a:srgbClr val="0033CC"/>
                  </a:solidFill>
                  <a:round/>
                  <a:headEnd/>
                  <a:tailE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069" name="直接连接符 63711">
                  <a:extLst>
                    <a:ext uri="{FF2B5EF4-FFF2-40B4-BE49-F238E27FC236}">
                      <a16:creationId xmlns="" xmlns:a16="http://schemas.microsoft.com/office/drawing/2014/main" id="{27A2EF80-8915-45BF-8CD8-6F4B71A15946}"/>
                    </a:ext>
                  </a:extLst>
                </p:cNvPr>
                <p:cNvSpPr>
                  <a:spLocks noChangeShapeType="1"/>
                </p:cNvSpPr>
                <p:nvPr/>
              </p:nvSpPr>
              <p:spPr bwMode="auto">
                <a:xfrm>
                  <a:off x="4560" y="0"/>
                  <a:ext cx="0" cy="86"/>
                </a:xfrm>
                <a:prstGeom prst="line">
                  <a:avLst/>
                </a:prstGeom>
                <a:noFill/>
                <a:ln w="6350">
                  <a:solidFill>
                    <a:schemeClr val="hlink"/>
                  </a:solidFill>
                  <a:round/>
                  <a:headEnd/>
                  <a:tailEnd/>
                </a:ln>
                <a:extLst>
                  <a:ext uri="{909E8E84-426E-40DD-AFC4-6F175D3DCCD1}">
                    <a14:hiddenFill xmlns:a14="http://schemas.microsoft.com/office/drawing/2010/main">
                      <a:noFill/>
                    </a14:hiddenFill>
                  </a:ext>
                </a:extLst>
              </p:spPr>
              <p:txBody>
                <a:bodyPr/>
                <a:lstStyle/>
                <a:p>
                  <a:endParaRPr lang="zh-CN" altLang="en-US">
                    <a:latin typeface="+mn-lt"/>
                  </a:endParaRPr>
                </a:p>
              </p:txBody>
            </p:sp>
          </p:grpSp>
          <p:sp>
            <p:nvSpPr>
              <p:cNvPr id="21644" name="文本框 63712">
                <a:extLst>
                  <a:ext uri="{FF2B5EF4-FFF2-40B4-BE49-F238E27FC236}">
                    <a16:creationId xmlns="" xmlns:a16="http://schemas.microsoft.com/office/drawing/2014/main" id="{61A42E7E-3B24-4CEC-BFA6-3DF997B697F5}"/>
                  </a:ext>
                </a:extLst>
              </p:cNvPr>
              <p:cNvSpPr txBox="1"/>
              <p:nvPr/>
            </p:nvSpPr>
            <p:spPr>
              <a:xfrm rot="8109606">
                <a:off x="-87" y="-1"/>
                <a:ext cx="252" cy="1683"/>
              </a:xfrm>
              <a:prstGeom prst="rect">
                <a:avLst/>
              </a:prstGeom>
              <a:noFill/>
              <a:ln w="9525">
                <a:noFill/>
              </a:ln>
            </p:spPr>
            <p:txBody>
              <a:bodyPr vert="eaVert">
                <a:spAutoFit/>
              </a:bodyPr>
              <a:lstStyle/>
              <a:p>
                <a:pPr eaLnBrk="0" hangingPunct="0"/>
                <a:r>
                  <a:rPr lang="en-US" altLang="zh-CN" sz="750" b="1" noProof="1">
                    <a:solidFill>
                      <a:srgbClr val="000000"/>
                    </a:solidFill>
                    <a:latin typeface="+mn-lt"/>
                  </a:rPr>
                  <a:t>0     1      2     3      4      5     6      7      8      9     10</a:t>
                </a:r>
              </a:p>
            </p:txBody>
          </p:sp>
        </p:grpSp>
        <p:grpSp>
          <p:nvGrpSpPr>
            <p:cNvPr id="40071" name="组合 63713">
              <a:extLst>
                <a:ext uri="{FF2B5EF4-FFF2-40B4-BE49-F238E27FC236}">
                  <a16:creationId xmlns="" xmlns:a16="http://schemas.microsoft.com/office/drawing/2014/main" id="{D8F706C0-D570-47A6-8AA9-332816614764}"/>
                </a:ext>
              </a:extLst>
            </p:cNvPr>
            <p:cNvGrpSpPr>
              <a:grpSpLocks/>
            </p:cNvGrpSpPr>
            <p:nvPr/>
          </p:nvGrpSpPr>
          <p:grpSpPr bwMode="auto">
            <a:xfrm>
              <a:off x="1300" y="347"/>
              <a:ext cx="188" cy="961"/>
              <a:chOff x="13" y="-13"/>
              <a:chExt cx="188" cy="961"/>
            </a:xfrm>
          </p:grpSpPr>
          <p:sp>
            <p:nvSpPr>
              <p:cNvPr id="21646" name="矩形 63714">
                <a:extLst>
                  <a:ext uri="{FF2B5EF4-FFF2-40B4-BE49-F238E27FC236}">
                    <a16:creationId xmlns="" xmlns:a16="http://schemas.microsoft.com/office/drawing/2014/main" id="{AB5D4FD7-43D7-4663-B9AD-441850BC3576}"/>
                  </a:ext>
                </a:extLst>
              </p:cNvPr>
              <p:cNvSpPr/>
              <p:nvPr/>
            </p:nvSpPr>
            <p:spPr>
              <a:xfrm rot="5400000">
                <a:off x="-385" y="381"/>
                <a:ext cx="962" cy="173"/>
              </a:xfrm>
              <a:prstGeom prst="rect">
                <a:avLst/>
              </a:prstGeom>
              <a:noFill/>
              <a:ln w="9525">
                <a:noFill/>
              </a:ln>
            </p:spPr>
            <p:txBody>
              <a:bodyPr wrap="none">
                <a:spAutoFit/>
              </a:bodyPr>
              <a:lstStyle/>
              <a:p>
                <a:pPr eaLnBrk="0" hangingPunct="0"/>
                <a:r>
                  <a:rPr lang="en-US" altLang="zh-CN" sz="750" b="1" noProof="1">
                    <a:solidFill>
                      <a:srgbClr val="000000"/>
                    </a:solidFill>
                    <a:latin typeface="+mn-lt"/>
                  </a:rPr>
                  <a:t>0     1      2     3      4      5</a:t>
                </a:r>
              </a:p>
            </p:txBody>
          </p:sp>
          <p:grpSp>
            <p:nvGrpSpPr>
              <p:cNvPr id="40073" name="组合 63715">
                <a:extLst>
                  <a:ext uri="{FF2B5EF4-FFF2-40B4-BE49-F238E27FC236}">
                    <a16:creationId xmlns="" xmlns:a16="http://schemas.microsoft.com/office/drawing/2014/main" id="{96B502B3-078F-48CE-88ED-720D8F8F0EC3}"/>
                  </a:ext>
                </a:extLst>
              </p:cNvPr>
              <p:cNvGrpSpPr>
                <a:grpSpLocks/>
              </p:cNvGrpSpPr>
              <p:nvPr/>
            </p:nvGrpSpPr>
            <p:grpSpPr bwMode="auto">
              <a:xfrm rot="5400000">
                <a:off x="-267" y="473"/>
                <a:ext cx="888" cy="48"/>
                <a:chOff x="0" y="0"/>
                <a:chExt cx="888" cy="48"/>
              </a:xfrm>
            </p:grpSpPr>
            <p:sp>
              <p:nvSpPr>
                <p:cNvPr id="40074" name="直接连接符 63716">
                  <a:extLst>
                    <a:ext uri="{FF2B5EF4-FFF2-40B4-BE49-F238E27FC236}">
                      <a16:creationId xmlns="" xmlns:a16="http://schemas.microsoft.com/office/drawing/2014/main" id="{B8739E48-1ED8-428E-A5C3-2D4E3E703181}"/>
                    </a:ext>
                  </a:extLst>
                </p:cNvPr>
                <p:cNvSpPr>
                  <a:spLocks noChangeShapeType="1"/>
                </p:cNvSpPr>
                <p:nvPr/>
              </p:nvSpPr>
              <p:spPr bwMode="auto">
                <a:xfrm>
                  <a:off x="0" y="0"/>
                  <a:ext cx="0" cy="43"/>
                </a:xfrm>
                <a:prstGeom prst="line">
                  <a:avLst/>
                </a:prstGeom>
                <a:noFill/>
                <a:ln w="6350">
                  <a:solidFill>
                    <a:schemeClr val="hlink"/>
                  </a:solidFill>
                  <a:round/>
                  <a:headEnd/>
                  <a:tailE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075" name="直接连接符 63717">
                  <a:extLst>
                    <a:ext uri="{FF2B5EF4-FFF2-40B4-BE49-F238E27FC236}">
                      <a16:creationId xmlns="" xmlns:a16="http://schemas.microsoft.com/office/drawing/2014/main" id="{84E2894F-3F2A-4057-A134-2A641D44754A}"/>
                    </a:ext>
                  </a:extLst>
                </p:cNvPr>
                <p:cNvSpPr>
                  <a:spLocks noChangeShapeType="1"/>
                </p:cNvSpPr>
                <p:nvPr/>
              </p:nvSpPr>
              <p:spPr bwMode="auto">
                <a:xfrm>
                  <a:off x="16" y="0"/>
                  <a:ext cx="0" cy="23"/>
                </a:xfrm>
                <a:prstGeom prst="line">
                  <a:avLst/>
                </a:prstGeom>
                <a:noFill/>
                <a:ln w="6350">
                  <a:solidFill>
                    <a:srgbClr val="0033CC"/>
                  </a:solidFill>
                  <a:round/>
                  <a:headEnd/>
                  <a:tailE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076" name="直接连接符 63718">
                  <a:extLst>
                    <a:ext uri="{FF2B5EF4-FFF2-40B4-BE49-F238E27FC236}">
                      <a16:creationId xmlns="" xmlns:a16="http://schemas.microsoft.com/office/drawing/2014/main" id="{8C3907B5-0567-41E5-BEA5-A9D0C58CF538}"/>
                    </a:ext>
                  </a:extLst>
                </p:cNvPr>
                <p:cNvSpPr>
                  <a:spLocks noChangeShapeType="1"/>
                </p:cNvSpPr>
                <p:nvPr/>
              </p:nvSpPr>
              <p:spPr bwMode="auto">
                <a:xfrm>
                  <a:off x="33" y="0"/>
                  <a:ext cx="0" cy="23"/>
                </a:xfrm>
                <a:prstGeom prst="line">
                  <a:avLst/>
                </a:prstGeom>
                <a:noFill/>
                <a:ln w="6350">
                  <a:solidFill>
                    <a:srgbClr val="0033CC"/>
                  </a:solidFill>
                  <a:round/>
                  <a:headEnd/>
                  <a:tailE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077" name="直接连接符 63719">
                  <a:extLst>
                    <a:ext uri="{FF2B5EF4-FFF2-40B4-BE49-F238E27FC236}">
                      <a16:creationId xmlns="" xmlns:a16="http://schemas.microsoft.com/office/drawing/2014/main" id="{68583B04-8D3F-4CCA-90B8-2711708A0971}"/>
                    </a:ext>
                  </a:extLst>
                </p:cNvPr>
                <p:cNvSpPr>
                  <a:spLocks noChangeShapeType="1"/>
                </p:cNvSpPr>
                <p:nvPr/>
              </p:nvSpPr>
              <p:spPr bwMode="auto">
                <a:xfrm>
                  <a:off x="49" y="0"/>
                  <a:ext cx="0" cy="23"/>
                </a:xfrm>
                <a:prstGeom prst="line">
                  <a:avLst/>
                </a:prstGeom>
                <a:noFill/>
                <a:ln w="6350">
                  <a:solidFill>
                    <a:srgbClr val="0033CC"/>
                  </a:solidFill>
                  <a:round/>
                  <a:headEnd/>
                  <a:tailE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078" name="直接连接符 63720">
                  <a:extLst>
                    <a:ext uri="{FF2B5EF4-FFF2-40B4-BE49-F238E27FC236}">
                      <a16:creationId xmlns="" xmlns:a16="http://schemas.microsoft.com/office/drawing/2014/main" id="{9C12BD77-BA74-4215-ACA0-8D58303344FE}"/>
                    </a:ext>
                  </a:extLst>
                </p:cNvPr>
                <p:cNvSpPr>
                  <a:spLocks noChangeShapeType="1"/>
                </p:cNvSpPr>
                <p:nvPr/>
              </p:nvSpPr>
              <p:spPr bwMode="auto">
                <a:xfrm>
                  <a:off x="66" y="0"/>
                  <a:ext cx="0" cy="23"/>
                </a:xfrm>
                <a:prstGeom prst="line">
                  <a:avLst/>
                </a:prstGeom>
                <a:noFill/>
                <a:ln w="6350">
                  <a:solidFill>
                    <a:srgbClr val="0033CC"/>
                  </a:solidFill>
                  <a:round/>
                  <a:headEnd/>
                  <a:tailE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079" name="直接连接符 63721">
                  <a:extLst>
                    <a:ext uri="{FF2B5EF4-FFF2-40B4-BE49-F238E27FC236}">
                      <a16:creationId xmlns="" xmlns:a16="http://schemas.microsoft.com/office/drawing/2014/main" id="{0689CA51-3CE1-4A40-B353-2CD5E2F59473}"/>
                    </a:ext>
                  </a:extLst>
                </p:cNvPr>
                <p:cNvSpPr>
                  <a:spLocks noChangeShapeType="1"/>
                </p:cNvSpPr>
                <p:nvPr/>
              </p:nvSpPr>
              <p:spPr bwMode="auto">
                <a:xfrm>
                  <a:off x="82" y="0"/>
                  <a:ext cx="0" cy="35"/>
                </a:xfrm>
                <a:prstGeom prst="line">
                  <a:avLst/>
                </a:prstGeom>
                <a:noFill/>
                <a:ln w="6350">
                  <a:solidFill>
                    <a:srgbClr val="0033CC"/>
                  </a:solidFill>
                  <a:round/>
                  <a:headEnd/>
                  <a:tailE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080" name="直接连接符 63722">
                  <a:extLst>
                    <a:ext uri="{FF2B5EF4-FFF2-40B4-BE49-F238E27FC236}">
                      <a16:creationId xmlns="" xmlns:a16="http://schemas.microsoft.com/office/drawing/2014/main" id="{66A2188F-6574-4DD3-9C71-D0EE1BA5E292}"/>
                    </a:ext>
                  </a:extLst>
                </p:cNvPr>
                <p:cNvSpPr>
                  <a:spLocks noChangeShapeType="1"/>
                </p:cNvSpPr>
                <p:nvPr/>
              </p:nvSpPr>
              <p:spPr bwMode="auto">
                <a:xfrm>
                  <a:off x="99" y="0"/>
                  <a:ext cx="0" cy="23"/>
                </a:xfrm>
                <a:prstGeom prst="line">
                  <a:avLst/>
                </a:prstGeom>
                <a:noFill/>
                <a:ln w="6350">
                  <a:solidFill>
                    <a:srgbClr val="0033CC"/>
                  </a:solidFill>
                  <a:round/>
                  <a:headEnd/>
                  <a:tailE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081" name="直接连接符 63723">
                  <a:extLst>
                    <a:ext uri="{FF2B5EF4-FFF2-40B4-BE49-F238E27FC236}">
                      <a16:creationId xmlns="" xmlns:a16="http://schemas.microsoft.com/office/drawing/2014/main" id="{CBE3633C-D8CF-48E9-BD9D-2C5405318DAD}"/>
                    </a:ext>
                  </a:extLst>
                </p:cNvPr>
                <p:cNvSpPr>
                  <a:spLocks noChangeShapeType="1"/>
                </p:cNvSpPr>
                <p:nvPr/>
              </p:nvSpPr>
              <p:spPr bwMode="auto">
                <a:xfrm>
                  <a:off x="115" y="0"/>
                  <a:ext cx="0" cy="23"/>
                </a:xfrm>
                <a:prstGeom prst="line">
                  <a:avLst/>
                </a:prstGeom>
                <a:noFill/>
                <a:ln w="6350">
                  <a:solidFill>
                    <a:srgbClr val="0033CC"/>
                  </a:solidFill>
                  <a:round/>
                  <a:headEnd/>
                  <a:tailE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082" name="直接连接符 63724">
                  <a:extLst>
                    <a:ext uri="{FF2B5EF4-FFF2-40B4-BE49-F238E27FC236}">
                      <a16:creationId xmlns="" xmlns:a16="http://schemas.microsoft.com/office/drawing/2014/main" id="{464EF96A-633E-4790-A543-05F2FE33B567}"/>
                    </a:ext>
                  </a:extLst>
                </p:cNvPr>
                <p:cNvSpPr>
                  <a:spLocks noChangeShapeType="1"/>
                </p:cNvSpPr>
                <p:nvPr/>
              </p:nvSpPr>
              <p:spPr bwMode="auto">
                <a:xfrm>
                  <a:off x="131" y="0"/>
                  <a:ext cx="0" cy="23"/>
                </a:xfrm>
                <a:prstGeom prst="line">
                  <a:avLst/>
                </a:prstGeom>
                <a:noFill/>
                <a:ln w="6350">
                  <a:solidFill>
                    <a:srgbClr val="0033CC"/>
                  </a:solidFill>
                  <a:round/>
                  <a:headEnd/>
                  <a:tailE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083" name="直接连接符 63725">
                  <a:extLst>
                    <a:ext uri="{FF2B5EF4-FFF2-40B4-BE49-F238E27FC236}">
                      <a16:creationId xmlns="" xmlns:a16="http://schemas.microsoft.com/office/drawing/2014/main" id="{3AF18A4E-9807-4F01-B071-A5FEC2C9535D}"/>
                    </a:ext>
                  </a:extLst>
                </p:cNvPr>
                <p:cNvSpPr>
                  <a:spLocks noChangeShapeType="1"/>
                </p:cNvSpPr>
                <p:nvPr/>
              </p:nvSpPr>
              <p:spPr bwMode="auto">
                <a:xfrm>
                  <a:off x="148" y="0"/>
                  <a:ext cx="0" cy="23"/>
                </a:xfrm>
                <a:prstGeom prst="line">
                  <a:avLst/>
                </a:prstGeom>
                <a:noFill/>
                <a:ln w="6350">
                  <a:solidFill>
                    <a:srgbClr val="0033CC"/>
                  </a:solidFill>
                  <a:round/>
                  <a:headEnd/>
                  <a:tailE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084" name="直接连接符 63726">
                  <a:extLst>
                    <a:ext uri="{FF2B5EF4-FFF2-40B4-BE49-F238E27FC236}">
                      <a16:creationId xmlns="" xmlns:a16="http://schemas.microsoft.com/office/drawing/2014/main" id="{F5AB60D1-AB04-407D-8458-DACE27776173}"/>
                    </a:ext>
                  </a:extLst>
                </p:cNvPr>
                <p:cNvSpPr>
                  <a:spLocks noChangeShapeType="1"/>
                </p:cNvSpPr>
                <p:nvPr/>
              </p:nvSpPr>
              <p:spPr bwMode="auto">
                <a:xfrm>
                  <a:off x="164" y="0"/>
                  <a:ext cx="0" cy="39"/>
                </a:xfrm>
                <a:prstGeom prst="line">
                  <a:avLst/>
                </a:prstGeom>
                <a:noFill/>
                <a:ln w="6350">
                  <a:solidFill>
                    <a:schemeClr val="hlink"/>
                  </a:solidFill>
                  <a:round/>
                  <a:headEnd/>
                  <a:tailE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085" name="直接连接符 63727">
                  <a:extLst>
                    <a:ext uri="{FF2B5EF4-FFF2-40B4-BE49-F238E27FC236}">
                      <a16:creationId xmlns="" xmlns:a16="http://schemas.microsoft.com/office/drawing/2014/main" id="{D7F61A9E-D842-4BDA-9161-3FEDB7A35A20}"/>
                    </a:ext>
                  </a:extLst>
                </p:cNvPr>
                <p:cNvSpPr>
                  <a:spLocks noChangeShapeType="1"/>
                </p:cNvSpPr>
                <p:nvPr/>
              </p:nvSpPr>
              <p:spPr bwMode="auto">
                <a:xfrm>
                  <a:off x="181" y="0"/>
                  <a:ext cx="0" cy="23"/>
                </a:xfrm>
                <a:prstGeom prst="line">
                  <a:avLst/>
                </a:prstGeom>
                <a:noFill/>
                <a:ln w="6350">
                  <a:solidFill>
                    <a:srgbClr val="0033CC"/>
                  </a:solidFill>
                  <a:round/>
                  <a:headEnd/>
                  <a:tailE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086" name="直接连接符 63728">
                  <a:extLst>
                    <a:ext uri="{FF2B5EF4-FFF2-40B4-BE49-F238E27FC236}">
                      <a16:creationId xmlns="" xmlns:a16="http://schemas.microsoft.com/office/drawing/2014/main" id="{367C75E8-D7F6-4A47-94A0-C9A0CD91B59B}"/>
                    </a:ext>
                  </a:extLst>
                </p:cNvPr>
                <p:cNvSpPr>
                  <a:spLocks noChangeShapeType="1"/>
                </p:cNvSpPr>
                <p:nvPr/>
              </p:nvSpPr>
              <p:spPr bwMode="auto">
                <a:xfrm>
                  <a:off x="197" y="0"/>
                  <a:ext cx="0" cy="23"/>
                </a:xfrm>
                <a:prstGeom prst="line">
                  <a:avLst/>
                </a:prstGeom>
                <a:noFill/>
                <a:ln w="6350">
                  <a:solidFill>
                    <a:srgbClr val="0033CC"/>
                  </a:solidFill>
                  <a:round/>
                  <a:headEnd/>
                  <a:tailE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087" name="直接连接符 63729">
                  <a:extLst>
                    <a:ext uri="{FF2B5EF4-FFF2-40B4-BE49-F238E27FC236}">
                      <a16:creationId xmlns="" xmlns:a16="http://schemas.microsoft.com/office/drawing/2014/main" id="{9A775CCA-2BFA-40B5-8860-D5283A877E6A}"/>
                    </a:ext>
                  </a:extLst>
                </p:cNvPr>
                <p:cNvSpPr>
                  <a:spLocks noChangeShapeType="1"/>
                </p:cNvSpPr>
                <p:nvPr/>
              </p:nvSpPr>
              <p:spPr bwMode="auto">
                <a:xfrm>
                  <a:off x="213" y="0"/>
                  <a:ext cx="0" cy="23"/>
                </a:xfrm>
                <a:prstGeom prst="line">
                  <a:avLst/>
                </a:prstGeom>
                <a:noFill/>
                <a:ln w="6350">
                  <a:solidFill>
                    <a:srgbClr val="0033CC"/>
                  </a:solidFill>
                  <a:round/>
                  <a:headEnd/>
                  <a:tailE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088" name="直接连接符 63730">
                  <a:extLst>
                    <a:ext uri="{FF2B5EF4-FFF2-40B4-BE49-F238E27FC236}">
                      <a16:creationId xmlns="" xmlns:a16="http://schemas.microsoft.com/office/drawing/2014/main" id="{A518A11E-0B4C-4E99-A4C6-5E032A743E2B}"/>
                    </a:ext>
                  </a:extLst>
                </p:cNvPr>
                <p:cNvSpPr>
                  <a:spLocks noChangeShapeType="1"/>
                </p:cNvSpPr>
                <p:nvPr/>
              </p:nvSpPr>
              <p:spPr bwMode="auto">
                <a:xfrm>
                  <a:off x="230" y="0"/>
                  <a:ext cx="0" cy="35"/>
                </a:xfrm>
                <a:prstGeom prst="line">
                  <a:avLst/>
                </a:prstGeom>
                <a:noFill/>
                <a:ln w="6350">
                  <a:solidFill>
                    <a:srgbClr val="0033CC"/>
                  </a:solidFill>
                  <a:round/>
                  <a:headEnd/>
                  <a:tailE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089" name="直接连接符 63731">
                  <a:extLst>
                    <a:ext uri="{FF2B5EF4-FFF2-40B4-BE49-F238E27FC236}">
                      <a16:creationId xmlns="" xmlns:a16="http://schemas.microsoft.com/office/drawing/2014/main" id="{AFD9F12E-1FB4-473D-95EA-71B41ACDA0B9}"/>
                    </a:ext>
                  </a:extLst>
                </p:cNvPr>
                <p:cNvSpPr>
                  <a:spLocks noChangeShapeType="1"/>
                </p:cNvSpPr>
                <p:nvPr/>
              </p:nvSpPr>
              <p:spPr bwMode="auto">
                <a:xfrm>
                  <a:off x="246" y="0"/>
                  <a:ext cx="0" cy="23"/>
                </a:xfrm>
                <a:prstGeom prst="line">
                  <a:avLst/>
                </a:prstGeom>
                <a:noFill/>
                <a:ln w="6350">
                  <a:solidFill>
                    <a:srgbClr val="0033CC"/>
                  </a:solidFill>
                  <a:round/>
                  <a:headEnd/>
                  <a:tailE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090" name="直接连接符 63732">
                  <a:extLst>
                    <a:ext uri="{FF2B5EF4-FFF2-40B4-BE49-F238E27FC236}">
                      <a16:creationId xmlns="" xmlns:a16="http://schemas.microsoft.com/office/drawing/2014/main" id="{DFB6F9DB-F748-40C4-AD75-295B65377E4A}"/>
                    </a:ext>
                  </a:extLst>
                </p:cNvPr>
                <p:cNvSpPr>
                  <a:spLocks noChangeShapeType="1"/>
                </p:cNvSpPr>
                <p:nvPr/>
              </p:nvSpPr>
              <p:spPr bwMode="auto">
                <a:xfrm>
                  <a:off x="263" y="0"/>
                  <a:ext cx="0" cy="23"/>
                </a:xfrm>
                <a:prstGeom prst="line">
                  <a:avLst/>
                </a:prstGeom>
                <a:noFill/>
                <a:ln w="6350">
                  <a:solidFill>
                    <a:srgbClr val="0033CC"/>
                  </a:solidFill>
                  <a:round/>
                  <a:headEnd/>
                  <a:tailE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091" name="直接连接符 63733">
                  <a:extLst>
                    <a:ext uri="{FF2B5EF4-FFF2-40B4-BE49-F238E27FC236}">
                      <a16:creationId xmlns="" xmlns:a16="http://schemas.microsoft.com/office/drawing/2014/main" id="{993E876F-4E1A-44A0-BF8B-0C40EAAE6B92}"/>
                    </a:ext>
                  </a:extLst>
                </p:cNvPr>
                <p:cNvSpPr>
                  <a:spLocks noChangeShapeType="1"/>
                </p:cNvSpPr>
                <p:nvPr/>
              </p:nvSpPr>
              <p:spPr bwMode="auto">
                <a:xfrm>
                  <a:off x="279" y="0"/>
                  <a:ext cx="0" cy="23"/>
                </a:xfrm>
                <a:prstGeom prst="line">
                  <a:avLst/>
                </a:prstGeom>
                <a:noFill/>
                <a:ln w="6350">
                  <a:solidFill>
                    <a:srgbClr val="0033CC"/>
                  </a:solidFill>
                  <a:round/>
                  <a:headEnd/>
                  <a:tailE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092" name="直接连接符 63734">
                  <a:extLst>
                    <a:ext uri="{FF2B5EF4-FFF2-40B4-BE49-F238E27FC236}">
                      <a16:creationId xmlns="" xmlns:a16="http://schemas.microsoft.com/office/drawing/2014/main" id="{E54FD5FA-981B-4C40-B1D3-17988B3B4E3D}"/>
                    </a:ext>
                  </a:extLst>
                </p:cNvPr>
                <p:cNvSpPr>
                  <a:spLocks noChangeShapeType="1"/>
                </p:cNvSpPr>
                <p:nvPr/>
              </p:nvSpPr>
              <p:spPr bwMode="auto">
                <a:xfrm>
                  <a:off x="296" y="0"/>
                  <a:ext cx="0" cy="23"/>
                </a:xfrm>
                <a:prstGeom prst="line">
                  <a:avLst/>
                </a:prstGeom>
                <a:noFill/>
                <a:ln w="6350">
                  <a:solidFill>
                    <a:srgbClr val="0033CC"/>
                  </a:solidFill>
                  <a:round/>
                  <a:headEnd/>
                  <a:tailE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093" name="直接连接符 63735">
                  <a:extLst>
                    <a:ext uri="{FF2B5EF4-FFF2-40B4-BE49-F238E27FC236}">
                      <a16:creationId xmlns="" xmlns:a16="http://schemas.microsoft.com/office/drawing/2014/main" id="{BA1C0C91-E692-4DCF-824A-BC3482EAA34B}"/>
                    </a:ext>
                  </a:extLst>
                </p:cNvPr>
                <p:cNvSpPr>
                  <a:spLocks noChangeShapeType="1"/>
                </p:cNvSpPr>
                <p:nvPr/>
              </p:nvSpPr>
              <p:spPr bwMode="auto">
                <a:xfrm>
                  <a:off x="312" y="0"/>
                  <a:ext cx="0" cy="48"/>
                </a:xfrm>
                <a:prstGeom prst="line">
                  <a:avLst/>
                </a:prstGeom>
                <a:noFill/>
                <a:ln w="6350">
                  <a:solidFill>
                    <a:schemeClr val="hlink"/>
                  </a:solidFill>
                  <a:round/>
                  <a:headEnd/>
                  <a:tailE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094" name="直接连接符 63736">
                  <a:extLst>
                    <a:ext uri="{FF2B5EF4-FFF2-40B4-BE49-F238E27FC236}">
                      <a16:creationId xmlns="" xmlns:a16="http://schemas.microsoft.com/office/drawing/2014/main" id="{90F0EADF-C914-49C4-A913-EED84FBD74AF}"/>
                    </a:ext>
                  </a:extLst>
                </p:cNvPr>
                <p:cNvSpPr>
                  <a:spLocks noChangeShapeType="1"/>
                </p:cNvSpPr>
                <p:nvPr/>
              </p:nvSpPr>
              <p:spPr bwMode="auto">
                <a:xfrm>
                  <a:off x="328" y="0"/>
                  <a:ext cx="0" cy="23"/>
                </a:xfrm>
                <a:prstGeom prst="line">
                  <a:avLst/>
                </a:prstGeom>
                <a:noFill/>
                <a:ln w="6350">
                  <a:solidFill>
                    <a:srgbClr val="0033CC"/>
                  </a:solidFill>
                  <a:round/>
                  <a:headEnd/>
                  <a:tailE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095" name="直接连接符 63737">
                  <a:extLst>
                    <a:ext uri="{FF2B5EF4-FFF2-40B4-BE49-F238E27FC236}">
                      <a16:creationId xmlns="" xmlns:a16="http://schemas.microsoft.com/office/drawing/2014/main" id="{F1FD78EF-1539-4F19-B7AC-6BB6140AAA01}"/>
                    </a:ext>
                  </a:extLst>
                </p:cNvPr>
                <p:cNvSpPr>
                  <a:spLocks noChangeShapeType="1"/>
                </p:cNvSpPr>
                <p:nvPr/>
              </p:nvSpPr>
              <p:spPr bwMode="auto">
                <a:xfrm>
                  <a:off x="345" y="0"/>
                  <a:ext cx="0" cy="23"/>
                </a:xfrm>
                <a:prstGeom prst="line">
                  <a:avLst/>
                </a:prstGeom>
                <a:noFill/>
                <a:ln w="6350">
                  <a:solidFill>
                    <a:srgbClr val="0033CC"/>
                  </a:solidFill>
                  <a:round/>
                  <a:headEnd/>
                  <a:tailE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096" name="直接连接符 63738">
                  <a:extLst>
                    <a:ext uri="{FF2B5EF4-FFF2-40B4-BE49-F238E27FC236}">
                      <a16:creationId xmlns="" xmlns:a16="http://schemas.microsoft.com/office/drawing/2014/main" id="{42CD8063-E2B8-4343-8DF6-762542FDCD5B}"/>
                    </a:ext>
                  </a:extLst>
                </p:cNvPr>
                <p:cNvSpPr>
                  <a:spLocks noChangeShapeType="1"/>
                </p:cNvSpPr>
                <p:nvPr/>
              </p:nvSpPr>
              <p:spPr bwMode="auto">
                <a:xfrm>
                  <a:off x="361" y="0"/>
                  <a:ext cx="0" cy="23"/>
                </a:xfrm>
                <a:prstGeom prst="line">
                  <a:avLst/>
                </a:prstGeom>
                <a:noFill/>
                <a:ln w="6350">
                  <a:solidFill>
                    <a:srgbClr val="0033CC"/>
                  </a:solidFill>
                  <a:round/>
                  <a:headEnd/>
                  <a:tailE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097" name="直接连接符 63739">
                  <a:extLst>
                    <a:ext uri="{FF2B5EF4-FFF2-40B4-BE49-F238E27FC236}">
                      <a16:creationId xmlns="" xmlns:a16="http://schemas.microsoft.com/office/drawing/2014/main" id="{B412C0E2-5A26-4848-91FE-F1A78D66A5FC}"/>
                    </a:ext>
                  </a:extLst>
                </p:cNvPr>
                <p:cNvSpPr>
                  <a:spLocks noChangeShapeType="1"/>
                </p:cNvSpPr>
                <p:nvPr/>
              </p:nvSpPr>
              <p:spPr bwMode="auto">
                <a:xfrm>
                  <a:off x="378" y="0"/>
                  <a:ext cx="0" cy="23"/>
                </a:xfrm>
                <a:prstGeom prst="line">
                  <a:avLst/>
                </a:prstGeom>
                <a:noFill/>
                <a:ln w="6350">
                  <a:solidFill>
                    <a:srgbClr val="0033CC"/>
                  </a:solidFill>
                  <a:round/>
                  <a:headEnd/>
                  <a:tailE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098" name="直接连接符 63740">
                  <a:extLst>
                    <a:ext uri="{FF2B5EF4-FFF2-40B4-BE49-F238E27FC236}">
                      <a16:creationId xmlns="" xmlns:a16="http://schemas.microsoft.com/office/drawing/2014/main" id="{DE3DD1AD-08EA-4142-92E9-598445F5A816}"/>
                    </a:ext>
                  </a:extLst>
                </p:cNvPr>
                <p:cNvSpPr>
                  <a:spLocks noChangeShapeType="1"/>
                </p:cNvSpPr>
                <p:nvPr/>
              </p:nvSpPr>
              <p:spPr bwMode="auto">
                <a:xfrm>
                  <a:off x="394" y="0"/>
                  <a:ext cx="0" cy="35"/>
                </a:xfrm>
                <a:prstGeom prst="line">
                  <a:avLst/>
                </a:prstGeom>
                <a:noFill/>
                <a:ln w="6350">
                  <a:solidFill>
                    <a:srgbClr val="0033CC"/>
                  </a:solidFill>
                  <a:round/>
                  <a:headEnd/>
                  <a:tailE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099" name="直接连接符 63741">
                  <a:extLst>
                    <a:ext uri="{FF2B5EF4-FFF2-40B4-BE49-F238E27FC236}">
                      <a16:creationId xmlns="" xmlns:a16="http://schemas.microsoft.com/office/drawing/2014/main" id="{3EE9A638-C436-4307-89DF-DF0904252D4C}"/>
                    </a:ext>
                  </a:extLst>
                </p:cNvPr>
                <p:cNvSpPr>
                  <a:spLocks noChangeShapeType="1"/>
                </p:cNvSpPr>
                <p:nvPr/>
              </p:nvSpPr>
              <p:spPr bwMode="auto">
                <a:xfrm>
                  <a:off x="410" y="0"/>
                  <a:ext cx="0" cy="23"/>
                </a:xfrm>
                <a:prstGeom prst="line">
                  <a:avLst/>
                </a:prstGeom>
                <a:noFill/>
                <a:ln w="6350">
                  <a:solidFill>
                    <a:srgbClr val="0033CC"/>
                  </a:solidFill>
                  <a:round/>
                  <a:headEnd/>
                  <a:tailE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100" name="直接连接符 63742">
                  <a:extLst>
                    <a:ext uri="{FF2B5EF4-FFF2-40B4-BE49-F238E27FC236}">
                      <a16:creationId xmlns="" xmlns:a16="http://schemas.microsoft.com/office/drawing/2014/main" id="{EAC716DE-D8C8-4061-B0F4-6B10A2E76062}"/>
                    </a:ext>
                  </a:extLst>
                </p:cNvPr>
                <p:cNvSpPr>
                  <a:spLocks noChangeShapeType="1"/>
                </p:cNvSpPr>
                <p:nvPr/>
              </p:nvSpPr>
              <p:spPr bwMode="auto">
                <a:xfrm>
                  <a:off x="427" y="0"/>
                  <a:ext cx="0" cy="23"/>
                </a:xfrm>
                <a:prstGeom prst="line">
                  <a:avLst/>
                </a:prstGeom>
                <a:noFill/>
                <a:ln w="6350">
                  <a:solidFill>
                    <a:srgbClr val="0033CC"/>
                  </a:solidFill>
                  <a:round/>
                  <a:headEnd/>
                  <a:tailE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101" name="直接连接符 63743">
                  <a:extLst>
                    <a:ext uri="{FF2B5EF4-FFF2-40B4-BE49-F238E27FC236}">
                      <a16:creationId xmlns="" xmlns:a16="http://schemas.microsoft.com/office/drawing/2014/main" id="{935EC09E-24C6-49DD-8BEA-3F0E8FCD3E79}"/>
                    </a:ext>
                  </a:extLst>
                </p:cNvPr>
                <p:cNvSpPr>
                  <a:spLocks noChangeShapeType="1"/>
                </p:cNvSpPr>
                <p:nvPr/>
              </p:nvSpPr>
              <p:spPr bwMode="auto">
                <a:xfrm>
                  <a:off x="443" y="0"/>
                  <a:ext cx="0" cy="23"/>
                </a:xfrm>
                <a:prstGeom prst="line">
                  <a:avLst/>
                </a:prstGeom>
                <a:noFill/>
                <a:ln w="6350">
                  <a:solidFill>
                    <a:srgbClr val="0033CC"/>
                  </a:solidFill>
                  <a:round/>
                  <a:headEnd/>
                  <a:tailE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102" name="直接连接符 63744">
                  <a:extLst>
                    <a:ext uri="{FF2B5EF4-FFF2-40B4-BE49-F238E27FC236}">
                      <a16:creationId xmlns="" xmlns:a16="http://schemas.microsoft.com/office/drawing/2014/main" id="{52C02565-9DA9-4737-BD63-87E5313DCF09}"/>
                    </a:ext>
                  </a:extLst>
                </p:cNvPr>
                <p:cNvSpPr>
                  <a:spLocks noChangeShapeType="1"/>
                </p:cNvSpPr>
                <p:nvPr/>
              </p:nvSpPr>
              <p:spPr bwMode="auto">
                <a:xfrm>
                  <a:off x="460" y="0"/>
                  <a:ext cx="0" cy="23"/>
                </a:xfrm>
                <a:prstGeom prst="line">
                  <a:avLst/>
                </a:prstGeom>
                <a:noFill/>
                <a:ln w="6350">
                  <a:solidFill>
                    <a:srgbClr val="0033CC"/>
                  </a:solidFill>
                  <a:round/>
                  <a:headEnd/>
                  <a:tailE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103" name="直接连接符 63745">
                  <a:extLst>
                    <a:ext uri="{FF2B5EF4-FFF2-40B4-BE49-F238E27FC236}">
                      <a16:creationId xmlns="" xmlns:a16="http://schemas.microsoft.com/office/drawing/2014/main" id="{0F251269-B1BD-4C7A-ADA3-D821CABB857D}"/>
                    </a:ext>
                  </a:extLst>
                </p:cNvPr>
                <p:cNvSpPr>
                  <a:spLocks noChangeShapeType="1"/>
                </p:cNvSpPr>
                <p:nvPr/>
              </p:nvSpPr>
              <p:spPr bwMode="auto">
                <a:xfrm>
                  <a:off x="476" y="0"/>
                  <a:ext cx="0" cy="48"/>
                </a:xfrm>
                <a:prstGeom prst="line">
                  <a:avLst/>
                </a:prstGeom>
                <a:noFill/>
                <a:ln w="6350">
                  <a:solidFill>
                    <a:schemeClr val="hlink"/>
                  </a:solidFill>
                  <a:round/>
                  <a:headEnd/>
                  <a:tailE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104" name="直接连接符 63746">
                  <a:extLst>
                    <a:ext uri="{FF2B5EF4-FFF2-40B4-BE49-F238E27FC236}">
                      <a16:creationId xmlns="" xmlns:a16="http://schemas.microsoft.com/office/drawing/2014/main" id="{9D9FEDBD-F31B-472E-B19E-EB4D7217196D}"/>
                    </a:ext>
                  </a:extLst>
                </p:cNvPr>
                <p:cNvSpPr>
                  <a:spLocks noChangeShapeType="1"/>
                </p:cNvSpPr>
                <p:nvPr/>
              </p:nvSpPr>
              <p:spPr bwMode="auto">
                <a:xfrm>
                  <a:off x="493" y="0"/>
                  <a:ext cx="0" cy="23"/>
                </a:xfrm>
                <a:prstGeom prst="line">
                  <a:avLst/>
                </a:prstGeom>
                <a:noFill/>
                <a:ln w="6350">
                  <a:solidFill>
                    <a:srgbClr val="0033CC"/>
                  </a:solidFill>
                  <a:round/>
                  <a:headEnd/>
                  <a:tailE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105" name="直接连接符 63747">
                  <a:extLst>
                    <a:ext uri="{FF2B5EF4-FFF2-40B4-BE49-F238E27FC236}">
                      <a16:creationId xmlns="" xmlns:a16="http://schemas.microsoft.com/office/drawing/2014/main" id="{12D174A2-A764-4736-AB6C-78B76ABD4784}"/>
                    </a:ext>
                  </a:extLst>
                </p:cNvPr>
                <p:cNvSpPr>
                  <a:spLocks noChangeShapeType="1"/>
                </p:cNvSpPr>
                <p:nvPr/>
              </p:nvSpPr>
              <p:spPr bwMode="auto">
                <a:xfrm>
                  <a:off x="509" y="0"/>
                  <a:ext cx="0" cy="23"/>
                </a:xfrm>
                <a:prstGeom prst="line">
                  <a:avLst/>
                </a:prstGeom>
                <a:noFill/>
                <a:ln w="6350">
                  <a:solidFill>
                    <a:srgbClr val="0033CC"/>
                  </a:solidFill>
                  <a:round/>
                  <a:headEnd/>
                  <a:tailE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106" name="直接连接符 63748">
                  <a:extLst>
                    <a:ext uri="{FF2B5EF4-FFF2-40B4-BE49-F238E27FC236}">
                      <a16:creationId xmlns="" xmlns:a16="http://schemas.microsoft.com/office/drawing/2014/main" id="{21354DF5-7491-4D67-AB2F-1F7B581F3FBB}"/>
                    </a:ext>
                  </a:extLst>
                </p:cNvPr>
                <p:cNvSpPr>
                  <a:spLocks noChangeShapeType="1"/>
                </p:cNvSpPr>
                <p:nvPr/>
              </p:nvSpPr>
              <p:spPr bwMode="auto">
                <a:xfrm>
                  <a:off x="525" y="0"/>
                  <a:ext cx="0" cy="23"/>
                </a:xfrm>
                <a:prstGeom prst="line">
                  <a:avLst/>
                </a:prstGeom>
                <a:noFill/>
                <a:ln w="6350">
                  <a:solidFill>
                    <a:srgbClr val="0033CC"/>
                  </a:solidFill>
                  <a:round/>
                  <a:headEnd/>
                  <a:tailE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107" name="直接连接符 63749">
                  <a:extLst>
                    <a:ext uri="{FF2B5EF4-FFF2-40B4-BE49-F238E27FC236}">
                      <a16:creationId xmlns="" xmlns:a16="http://schemas.microsoft.com/office/drawing/2014/main" id="{D3F4AC11-73D4-4595-B13C-BE1A76F60C12}"/>
                    </a:ext>
                  </a:extLst>
                </p:cNvPr>
                <p:cNvSpPr>
                  <a:spLocks noChangeShapeType="1"/>
                </p:cNvSpPr>
                <p:nvPr/>
              </p:nvSpPr>
              <p:spPr bwMode="auto">
                <a:xfrm>
                  <a:off x="542" y="0"/>
                  <a:ext cx="0" cy="35"/>
                </a:xfrm>
                <a:prstGeom prst="line">
                  <a:avLst/>
                </a:prstGeom>
                <a:noFill/>
                <a:ln w="6350">
                  <a:solidFill>
                    <a:srgbClr val="0033CC"/>
                  </a:solidFill>
                  <a:round/>
                  <a:headEnd/>
                  <a:tailE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108" name="直接连接符 63750">
                  <a:extLst>
                    <a:ext uri="{FF2B5EF4-FFF2-40B4-BE49-F238E27FC236}">
                      <a16:creationId xmlns="" xmlns:a16="http://schemas.microsoft.com/office/drawing/2014/main" id="{AFE0003B-EFAC-4A81-B560-EFB9B86AFC4A}"/>
                    </a:ext>
                  </a:extLst>
                </p:cNvPr>
                <p:cNvSpPr>
                  <a:spLocks noChangeShapeType="1"/>
                </p:cNvSpPr>
                <p:nvPr/>
              </p:nvSpPr>
              <p:spPr bwMode="auto">
                <a:xfrm>
                  <a:off x="558" y="0"/>
                  <a:ext cx="0" cy="23"/>
                </a:xfrm>
                <a:prstGeom prst="line">
                  <a:avLst/>
                </a:prstGeom>
                <a:noFill/>
                <a:ln w="6350">
                  <a:solidFill>
                    <a:srgbClr val="0033CC"/>
                  </a:solidFill>
                  <a:round/>
                  <a:headEnd/>
                  <a:tailE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109" name="直接连接符 63751">
                  <a:extLst>
                    <a:ext uri="{FF2B5EF4-FFF2-40B4-BE49-F238E27FC236}">
                      <a16:creationId xmlns="" xmlns:a16="http://schemas.microsoft.com/office/drawing/2014/main" id="{D4C1F287-732D-4A99-82ED-711008E1958E}"/>
                    </a:ext>
                  </a:extLst>
                </p:cNvPr>
                <p:cNvSpPr>
                  <a:spLocks noChangeShapeType="1"/>
                </p:cNvSpPr>
                <p:nvPr/>
              </p:nvSpPr>
              <p:spPr bwMode="auto">
                <a:xfrm>
                  <a:off x="575" y="0"/>
                  <a:ext cx="0" cy="23"/>
                </a:xfrm>
                <a:prstGeom prst="line">
                  <a:avLst/>
                </a:prstGeom>
                <a:noFill/>
                <a:ln w="6350">
                  <a:solidFill>
                    <a:srgbClr val="0033CC"/>
                  </a:solidFill>
                  <a:round/>
                  <a:headEnd/>
                  <a:tailE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110" name="直接连接符 63752">
                  <a:extLst>
                    <a:ext uri="{FF2B5EF4-FFF2-40B4-BE49-F238E27FC236}">
                      <a16:creationId xmlns="" xmlns:a16="http://schemas.microsoft.com/office/drawing/2014/main" id="{6739F65F-B625-4EDF-B3FE-D28111DFEFE3}"/>
                    </a:ext>
                  </a:extLst>
                </p:cNvPr>
                <p:cNvSpPr>
                  <a:spLocks noChangeShapeType="1"/>
                </p:cNvSpPr>
                <p:nvPr/>
              </p:nvSpPr>
              <p:spPr bwMode="auto">
                <a:xfrm>
                  <a:off x="591" y="0"/>
                  <a:ext cx="0" cy="23"/>
                </a:xfrm>
                <a:prstGeom prst="line">
                  <a:avLst/>
                </a:prstGeom>
                <a:noFill/>
                <a:ln w="6350">
                  <a:solidFill>
                    <a:srgbClr val="0033CC"/>
                  </a:solidFill>
                  <a:round/>
                  <a:headEnd/>
                  <a:tailE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111" name="直接连接符 63753">
                  <a:extLst>
                    <a:ext uri="{FF2B5EF4-FFF2-40B4-BE49-F238E27FC236}">
                      <a16:creationId xmlns="" xmlns:a16="http://schemas.microsoft.com/office/drawing/2014/main" id="{5982BAA6-3ADB-42C5-ADF7-9D7D80BCBBC6}"/>
                    </a:ext>
                  </a:extLst>
                </p:cNvPr>
                <p:cNvSpPr>
                  <a:spLocks noChangeShapeType="1"/>
                </p:cNvSpPr>
                <p:nvPr/>
              </p:nvSpPr>
              <p:spPr bwMode="auto">
                <a:xfrm>
                  <a:off x="608" y="0"/>
                  <a:ext cx="0" cy="23"/>
                </a:xfrm>
                <a:prstGeom prst="line">
                  <a:avLst/>
                </a:prstGeom>
                <a:noFill/>
                <a:ln w="6350">
                  <a:solidFill>
                    <a:srgbClr val="0033CC"/>
                  </a:solidFill>
                  <a:round/>
                  <a:headEnd/>
                  <a:tailE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112" name="直接连接符 63754">
                  <a:extLst>
                    <a:ext uri="{FF2B5EF4-FFF2-40B4-BE49-F238E27FC236}">
                      <a16:creationId xmlns="" xmlns:a16="http://schemas.microsoft.com/office/drawing/2014/main" id="{87911ECE-C779-45FE-90B4-EC365FEF3DF3}"/>
                    </a:ext>
                  </a:extLst>
                </p:cNvPr>
                <p:cNvSpPr>
                  <a:spLocks noChangeShapeType="1"/>
                </p:cNvSpPr>
                <p:nvPr/>
              </p:nvSpPr>
              <p:spPr bwMode="auto">
                <a:xfrm>
                  <a:off x="624" y="0"/>
                  <a:ext cx="0" cy="48"/>
                </a:xfrm>
                <a:prstGeom prst="line">
                  <a:avLst/>
                </a:prstGeom>
                <a:noFill/>
                <a:ln w="6350">
                  <a:solidFill>
                    <a:schemeClr val="hlink"/>
                  </a:solidFill>
                  <a:round/>
                  <a:headEnd/>
                  <a:tailE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113" name="直接连接符 63755">
                  <a:extLst>
                    <a:ext uri="{FF2B5EF4-FFF2-40B4-BE49-F238E27FC236}">
                      <a16:creationId xmlns="" xmlns:a16="http://schemas.microsoft.com/office/drawing/2014/main" id="{97994640-E9F0-4279-83A2-806DFF26AA3A}"/>
                    </a:ext>
                  </a:extLst>
                </p:cNvPr>
                <p:cNvSpPr>
                  <a:spLocks noChangeShapeType="1"/>
                </p:cNvSpPr>
                <p:nvPr/>
              </p:nvSpPr>
              <p:spPr bwMode="auto">
                <a:xfrm>
                  <a:off x="640" y="0"/>
                  <a:ext cx="0" cy="23"/>
                </a:xfrm>
                <a:prstGeom prst="line">
                  <a:avLst/>
                </a:prstGeom>
                <a:noFill/>
                <a:ln w="6350">
                  <a:solidFill>
                    <a:srgbClr val="0033CC"/>
                  </a:solidFill>
                  <a:round/>
                  <a:headEnd/>
                  <a:tailE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114" name="直接连接符 63756">
                  <a:extLst>
                    <a:ext uri="{FF2B5EF4-FFF2-40B4-BE49-F238E27FC236}">
                      <a16:creationId xmlns="" xmlns:a16="http://schemas.microsoft.com/office/drawing/2014/main" id="{2544DD9C-FB1B-4E47-8304-A3C35EDAB873}"/>
                    </a:ext>
                  </a:extLst>
                </p:cNvPr>
                <p:cNvSpPr>
                  <a:spLocks noChangeShapeType="1"/>
                </p:cNvSpPr>
                <p:nvPr/>
              </p:nvSpPr>
              <p:spPr bwMode="auto">
                <a:xfrm>
                  <a:off x="657" y="0"/>
                  <a:ext cx="0" cy="23"/>
                </a:xfrm>
                <a:prstGeom prst="line">
                  <a:avLst/>
                </a:prstGeom>
                <a:noFill/>
                <a:ln w="6350">
                  <a:solidFill>
                    <a:srgbClr val="0033CC"/>
                  </a:solidFill>
                  <a:round/>
                  <a:headEnd/>
                  <a:tailE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115" name="直接连接符 63757">
                  <a:extLst>
                    <a:ext uri="{FF2B5EF4-FFF2-40B4-BE49-F238E27FC236}">
                      <a16:creationId xmlns="" xmlns:a16="http://schemas.microsoft.com/office/drawing/2014/main" id="{61857CF0-60C8-4815-ACE3-E69AFAC4F270}"/>
                    </a:ext>
                  </a:extLst>
                </p:cNvPr>
                <p:cNvSpPr>
                  <a:spLocks noChangeShapeType="1"/>
                </p:cNvSpPr>
                <p:nvPr/>
              </p:nvSpPr>
              <p:spPr bwMode="auto">
                <a:xfrm>
                  <a:off x="673" y="0"/>
                  <a:ext cx="0" cy="23"/>
                </a:xfrm>
                <a:prstGeom prst="line">
                  <a:avLst/>
                </a:prstGeom>
                <a:noFill/>
                <a:ln w="6350">
                  <a:solidFill>
                    <a:srgbClr val="0033CC"/>
                  </a:solidFill>
                  <a:round/>
                  <a:headEnd/>
                  <a:tailE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116" name="直接连接符 63758">
                  <a:extLst>
                    <a:ext uri="{FF2B5EF4-FFF2-40B4-BE49-F238E27FC236}">
                      <a16:creationId xmlns="" xmlns:a16="http://schemas.microsoft.com/office/drawing/2014/main" id="{CC68824F-6446-4FCD-92DB-78BAC1D406AF}"/>
                    </a:ext>
                  </a:extLst>
                </p:cNvPr>
                <p:cNvSpPr>
                  <a:spLocks noChangeShapeType="1"/>
                </p:cNvSpPr>
                <p:nvPr/>
              </p:nvSpPr>
              <p:spPr bwMode="auto">
                <a:xfrm>
                  <a:off x="690" y="0"/>
                  <a:ext cx="0" cy="23"/>
                </a:xfrm>
                <a:prstGeom prst="line">
                  <a:avLst/>
                </a:prstGeom>
                <a:noFill/>
                <a:ln w="6350">
                  <a:solidFill>
                    <a:srgbClr val="0033CC"/>
                  </a:solidFill>
                  <a:round/>
                  <a:headEnd/>
                  <a:tailE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117" name="直接连接符 63759">
                  <a:extLst>
                    <a:ext uri="{FF2B5EF4-FFF2-40B4-BE49-F238E27FC236}">
                      <a16:creationId xmlns="" xmlns:a16="http://schemas.microsoft.com/office/drawing/2014/main" id="{8B7B98D0-B0F0-408A-B963-45071FC34C35}"/>
                    </a:ext>
                  </a:extLst>
                </p:cNvPr>
                <p:cNvSpPr>
                  <a:spLocks noChangeShapeType="1"/>
                </p:cNvSpPr>
                <p:nvPr/>
              </p:nvSpPr>
              <p:spPr bwMode="auto">
                <a:xfrm>
                  <a:off x="706" y="0"/>
                  <a:ext cx="0" cy="35"/>
                </a:xfrm>
                <a:prstGeom prst="line">
                  <a:avLst/>
                </a:prstGeom>
                <a:noFill/>
                <a:ln w="6350">
                  <a:solidFill>
                    <a:srgbClr val="0033CC"/>
                  </a:solidFill>
                  <a:round/>
                  <a:headEnd/>
                  <a:tailE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118" name="直接连接符 63760">
                  <a:extLst>
                    <a:ext uri="{FF2B5EF4-FFF2-40B4-BE49-F238E27FC236}">
                      <a16:creationId xmlns="" xmlns:a16="http://schemas.microsoft.com/office/drawing/2014/main" id="{7056BE19-FC51-4097-AE2C-F17814F0A191}"/>
                    </a:ext>
                  </a:extLst>
                </p:cNvPr>
                <p:cNvSpPr>
                  <a:spLocks noChangeShapeType="1"/>
                </p:cNvSpPr>
                <p:nvPr/>
              </p:nvSpPr>
              <p:spPr bwMode="auto">
                <a:xfrm>
                  <a:off x="722" y="0"/>
                  <a:ext cx="0" cy="23"/>
                </a:xfrm>
                <a:prstGeom prst="line">
                  <a:avLst/>
                </a:prstGeom>
                <a:noFill/>
                <a:ln w="6350">
                  <a:solidFill>
                    <a:srgbClr val="0033CC"/>
                  </a:solidFill>
                  <a:round/>
                  <a:headEnd/>
                  <a:tailE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119" name="直接连接符 63761">
                  <a:extLst>
                    <a:ext uri="{FF2B5EF4-FFF2-40B4-BE49-F238E27FC236}">
                      <a16:creationId xmlns="" xmlns:a16="http://schemas.microsoft.com/office/drawing/2014/main" id="{F4703BFC-4EF2-4E55-8003-0EFD25829A94}"/>
                    </a:ext>
                  </a:extLst>
                </p:cNvPr>
                <p:cNvSpPr>
                  <a:spLocks noChangeShapeType="1"/>
                </p:cNvSpPr>
                <p:nvPr/>
              </p:nvSpPr>
              <p:spPr bwMode="auto">
                <a:xfrm>
                  <a:off x="739" y="0"/>
                  <a:ext cx="0" cy="23"/>
                </a:xfrm>
                <a:prstGeom prst="line">
                  <a:avLst/>
                </a:prstGeom>
                <a:noFill/>
                <a:ln w="6350">
                  <a:solidFill>
                    <a:srgbClr val="0033CC"/>
                  </a:solidFill>
                  <a:round/>
                  <a:headEnd/>
                  <a:tailE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120" name="直接连接符 63762">
                  <a:extLst>
                    <a:ext uri="{FF2B5EF4-FFF2-40B4-BE49-F238E27FC236}">
                      <a16:creationId xmlns="" xmlns:a16="http://schemas.microsoft.com/office/drawing/2014/main" id="{01F5EB93-1BB1-4437-AD7F-B1EF82933DD2}"/>
                    </a:ext>
                  </a:extLst>
                </p:cNvPr>
                <p:cNvSpPr>
                  <a:spLocks noChangeShapeType="1"/>
                </p:cNvSpPr>
                <p:nvPr/>
              </p:nvSpPr>
              <p:spPr bwMode="auto">
                <a:xfrm>
                  <a:off x="755" y="0"/>
                  <a:ext cx="0" cy="23"/>
                </a:xfrm>
                <a:prstGeom prst="line">
                  <a:avLst/>
                </a:prstGeom>
                <a:noFill/>
                <a:ln w="6350">
                  <a:solidFill>
                    <a:srgbClr val="0033CC"/>
                  </a:solidFill>
                  <a:round/>
                  <a:headEnd/>
                  <a:tailE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121" name="直接连接符 63763">
                  <a:extLst>
                    <a:ext uri="{FF2B5EF4-FFF2-40B4-BE49-F238E27FC236}">
                      <a16:creationId xmlns="" xmlns:a16="http://schemas.microsoft.com/office/drawing/2014/main" id="{4BECAEA5-9112-45CF-8CD4-EF703275E1FD}"/>
                    </a:ext>
                  </a:extLst>
                </p:cNvPr>
                <p:cNvSpPr>
                  <a:spLocks noChangeShapeType="1"/>
                </p:cNvSpPr>
                <p:nvPr/>
              </p:nvSpPr>
              <p:spPr bwMode="auto">
                <a:xfrm>
                  <a:off x="772" y="0"/>
                  <a:ext cx="0" cy="23"/>
                </a:xfrm>
                <a:prstGeom prst="line">
                  <a:avLst/>
                </a:prstGeom>
                <a:noFill/>
                <a:ln w="6350">
                  <a:solidFill>
                    <a:srgbClr val="0033CC"/>
                  </a:solidFill>
                  <a:round/>
                  <a:headEnd/>
                  <a:tailE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122" name="直接连接符 63764">
                  <a:extLst>
                    <a:ext uri="{FF2B5EF4-FFF2-40B4-BE49-F238E27FC236}">
                      <a16:creationId xmlns="" xmlns:a16="http://schemas.microsoft.com/office/drawing/2014/main" id="{6593908D-2940-4B02-9370-19DB7951A048}"/>
                    </a:ext>
                  </a:extLst>
                </p:cNvPr>
                <p:cNvSpPr>
                  <a:spLocks noChangeShapeType="1"/>
                </p:cNvSpPr>
                <p:nvPr/>
              </p:nvSpPr>
              <p:spPr bwMode="auto">
                <a:xfrm>
                  <a:off x="788" y="0"/>
                  <a:ext cx="0" cy="39"/>
                </a:xfrm>
                <a:prstGeom prst="line">
                  <a:avLst/>
                </a:prstGeom>
                <a:noFill/>
                <a:ln w="6350">
                  <a:solidFill>
                    <a:schemeClr val="hlink"/>
                  </a:solidFill>
                  <a:round/>
                  <a:headEnd/>
                  <a:tailE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123" name="直接连接符 63765">
                  <a:extLst>
                    <a:ext uri="{FF2B5EF4-FFF2-40B4-BE49-F238E27FC236}">
                      <a16:creationId xmlns="" xmlns:a16="http://schemas.microsoft.com/office/drawing/2014/main" id="{8225A402-2333-4913-85E4-C9002CF94151}"/>
                    </a:ext>
                  </a:extLst>
                </p:cNvPr>
                <p:cNvSpPr>
                  <a:spLocks noChangeShapeType="1"/>
                </p:cNvSpPr>
                <p:nvPr/>
              </p:nvSpPr>
              <p:spPr bwMode="auto">
                <a:xfrm>
                  <a:off x="805" y="0"/>
                  <a:ext cx="0" cy="23"/>
                </a:xfrm>
                <a:prstGeom prst="line">
                  <a:avLst/>
                </a:prstGeom>
                <a:noFill/>
                <a:ln w="6350">
                  <a:solidFill>
                    <a:srgbClr val="0033CC"/>
                  </a:solidFill>
                  <a:round/>
                  <a:headEnd/>
                  <a:tailE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124" name="直接连接符 63766">
                  <a:extLst>
                    <a:ext uri="{FF2B5EF4-FFF2-40B4-BE49-F238E27FC236}">
                      <a16:creationId xmlns="" xmlns:a16="http://schemas.microsoft.com/office/drawing/2014/main" id="{35646291-6591-487A-9438-58BE037EBAE5}"/>
                    </a:ext>
                  </a:extLst>
                </p:cNvPr>
                <p:cNvSpPr>
                  <a:spLocks noChangeShapeType="1"/>
                </p:cNvSpPr>
                <p:nvPr/>
              </p:nvSpPr>
              <p:spPr bwMode="auto">
                <a:xfrm>
                  <a:off x="821" y="0"/>
                  <a:ext cx="0" cy="23"/>
                </a:xfrm>
                <a:prstGeom prst="line">
                  <a:avLst/>
                </a:prstGeom>
                <a:noFill/>
                <a:ln w="6350">
                  <a:solidFill>
                    <a:srgbClr val="0033CC"/>
                  </a:solidFill>
                  <a:round/>
                  <a:headEnd/>
                  <a:tailE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125" name="直接连接符 63767">
                  <a:extLst>
                    <a:ext uri="{FF2B5EF4-FFF2-40B4-BE49-F238E27FC236}">
                      <a16:creationId xmlns="" xmlns:a16="http://schemas.microsoft.com/office/drawing/2014/main" id="{6E6E27BB-D185-4496-9B02-B46D2077C8C9}"/>
                    </a:ext>
                  </a:extLst>
                </p:cNvPr>
                <p:cNvSpPr>
                  <a:spLocks noChangeShapeType="1"/>
                </p:cNvSpPr>
                <p:nvPr/>
              </p:nvSpPr>
              <p:spPr bwMode="auto">
                <a:xfrm>
                  <a:off x="837" y="0"/>
                  <a:ext cx="0" cy="23"/>
                </a:xfrm>
                <a:prstGeom prst="line">
                  <a:avLst/>
                </a:prstGeom>
                <a:noFill/>
                <a:ln w="6350">
                  <a:solidFill>
                    <a:srgbClr val="0033CC"/>
                  </a:solidFill>
                  <a:round/>
                  <a:headEnd/>
                  <a:tailE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126" name="直接连接符 63768">
                  <a:extLst>
                    <a:ext uri="{FF2B5EF4-FFF2-40B4-BE49-F238E27FC236}">
                      <a16:creationId xmlns="" xmlns:a16="http://schemas.microsoft.com/office/drawing/2014/main" id="{28FEDD0E-80E4-4F68-A1D1-539B0B2CBF93}"/>
                    </a:ext>
                  </a:extLst>
                </p:cNvPr>
                <p:cNvSpPr>
                  <a:spLocks noChangeShapeType="1"/>
                </p:cNvSpPr>
                <p:nvPr/>
              </p:nvSpPr>
              <p:spPr bwMode="auto">
                <a:xfrm>
                  <a:off x="854" y="0"/>
                  <a:ext cx="0" cy="35"/>
                </a:xfrm>
                <a:prstGeom prst="line">
                  <a:avLst/>
                </a:prstGeom>
                <a:noFill/>
                <a:ln w="6350">
                  <a:solidFill>
                    <a:srgbClr val="0033CC"/>
                  </a:solidFill>
                  <a:round/>
                  <a:headEnd/>
                  <a:tailE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127" name="直接连接符 63769">
                  <a:extLst>
                    <a:ext uri="{FF2B5EF4-FFF2-40B4-BE49-F238E27FC236}">
                      <a16:creationId xmlns="" xmlns:a16="http://schemas.microsoft.com/office/drawing/2014/main" id="{D8EEC220-0E7A-4452-BE69-0A2633DB43CE}"/>
                    </a:ext>
                  </a:extLst>
                </p:cNvPr>
                <p:cNvSpPr>
                  <a:spLocks noChangeShapeType="1"/>
                </p:cNvSpPr>
                <p:nvPr/>
              </p:nvSpPr>
              <p:spPr bwMode="auto">
                <a:xfrm>
                  <a:off x="870" y="0"/>
                  <a:ext cx="0" cy="23"/>
                </a:xfrm>
                <a:prstGeom prst="line">
                  <a:avLst/>
                </a:prstGeom>
                <a:noFill/>
                <a:ln w="6350">
                  <a:solidFill>
                    <a:srgbClr val="0033CC"/>
                  </a:solidFill>
                  <a:round/>
                  <a:headEnd/>
                  <a:tailE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128" name="直接连接符 63770">
                  <a:extLst>
                    <a:ext uri="{FF2B5EF4-FFF2-40B4-BE49-F238E27FC236}">
                      <a16:creationId xmlns="" xmlns:a16="http://schemas.microsoft.com/office/drawing/2014/main" id="{7A039E43-9D6E-4358-837B-4A221BA7F300}"/>
                    </a:ext>
                  </a:extLst>
                </p:cNvPr>
                <p:cNvSpPr>
                  <a:spLocks noChangeShapeType="1"/>
                </p:cNvSpPr>
                <p:nvPr/>
              </p:nvSpPr>
              <p:spPr bwMode="auto">
                <a:xfrm>
                  <a:off x="887" y="0"/>
                  <a:ext cx="1" cy="0"/>
                </a:xfrm>
                <a:prstGeom prst="line">
                  <a:avLst/>
                </a:prstGeom>
                <a:noFill/>
                <a:ln w="6350">
                  <a:solidFill>
                    <a:srgbClr val="0033CC"/>
                  </a:solidFill>
                  <a:round/>
                  <a:headEnd/>
                  <a:tailEnd/>
                </a:ln>
                <a:extLst>
                  <a:ext uri="{909E8E84-426E-40DD-AFC4-6F175D3DCCD1}">
                    <a14:hiddenFill xmlns:a14="http://schemas.microsoft.com/office/drawing/2010/main">
                      <a:noFill/>
                    </a14:hiddenFill>
                  </a:ext>
                </a:extLst>
              </p:spPr>
              <p:txBody>
                <a:bodyPr/>
                <a:lstStyle/>
                <a:p>
                  <a:endParaRPr lang="zh-CN" altLang="en-US">
                    <a:latin typeface="+mn-lt"/>
                  </a:endParaRPr>
                </a:p>
              </p:txBody>
            </p:sp>
          </p:grpSp>
        </p:grpSp>
        <p:grpSp>
          <p:nvGrpSpPr>
            <p:cNvPr id="40129" name="组合 63771">
              <a:extLst>
                <a:ext uri="{FF2B5EF4-FFF2-40B4-BE49-F238E27FC236}">
                  <a16:creationId xmlns="" xmlns:a16="http://schemas.microsoft.com/office/drawing/2014/main" id="{EE279DEB-493A-473E-9997-9ADE94A4787E}"/>
                </a:ext>
              </a:extLst>
            </p:cNvPr>
            <p:cNvGrpSpPr>
              <a:grpSpLocks/>
            </p:cNvGrpSpPr>
            <p:nvPr/>
          </p:nvGrpSpPr>
          <p:grpSpPr bwMode="auto">
            <a:xfrm>
              <a:off x="406" y="165"/>
              <a:ext cx="961" cy="183"/>
              <a:chOff x="0" y="0"/>
              <a:chExt cx="961" cy="183"/>
            </a:xfrm>
          </p:grpSpPr>
          <p:sp>
            <p:nvSpPr>
              <p:cNvPr id="21704" name="矩形 63772">
                <a:extLst>
                  <a:ext uri="{FF2B5EF4-FFF2-40B4-BE49-F238E27FC236}">
                    <a16:creationId xmlns="" xmlns:a16="http://schemas.microsoft.com/office/drawing/2014/main" id="{9B646DEC-44FF-4E2C-BF55-B6158BB8796F}"/>
                  </a:ext>
                </a:extLst>
              </p:cNvPr>
              <p:cNvSpPr/>
              <p:nvPr/>
            </p:nvSpPr>
            <p:spPr>
              <a:xfrm>
                <a:off x="1" y="8"/>
                <a:ext cx="960" cy="173"/>
              </a:xfrm>
              <a:prstGeom prst="rect">
                <a:avLst/>
              </a:prstGeom>
              <a:noFill/>
              <a:ln w="9525">
                <a:noFill/>
              </a:ln>
            </p:spPr>
            <p:txBody>
              <a:bodyPr wrap="none">
                <a:spAutoFit/>
              </a:bodyPr>
              <a:lstStyle/>
              <a:p>
                <a:pPr eaLnBrk="0" hangingPunct="0"/>
                <a:r>
                  <a:rPr lang="en-US" altLang="zh-CN" sz="750" b="1" noProof="1">
                    <a:solidFill>
                      <a:srgbClr val="000000"/>
                    </a:solidFill>
                    <a:latin typeface="+mn-lt"/>
                  </a:rPr>
                  <a:t>0     1      2     3      4      5</a:t>
                </a:r>
              </a:p>
            </p:txBody>
          </p:sp>
          <p:grpSp>
            <p:nvGrpSpPr>
              <p:cNvPr id="40131" name="组合 63773">
                <a:extLst>
                  <a:ext uri="{FF2B5EF4-FFF2-40B4-BE49-F238E27FC236}">
                    <a16:creationId xmlns="" xmlns:a16="http://schemas.microsoft.com/office/drawing/2014/main" id="{5EF802E1-E58B-478E-B8B1-24F5AD24D57E}"/>
                  </a:ext>
                </a:extLst>
              </p:cNvPr>
              <p:cNvGrpSpPr>
                <a:grpSpLocks/>
              </p:cNvGrpSpPr>
              <p:nvPr/>
            </p:nvGrpSpPr>
            <p:grpSpPr bwMode="auto">
              <a:xfrm>
                <a:off x="52" y="0"/>
                <a:ext cx="888" cy="48"/>
                <a:chOff x="0" y="0"/>
                <a:chExt cx="888" cy="48"/>
              </a:xfrm>
            </p:grpSpPr>
            <p:sp>
              <p:nvSpPr>
                <p:cNvPr id="40132" name="直接连接符 63774">
                  <a:extLst>
                    <a:ext uri="{FF2B5EF4-FFF2-40B4-BE49-F238E27FC236}">
                      <a16:creationId xmlns="" xmlns:a16="http://schemas.microsoft.com/office/drawing/2014/main" id="{3455FE47-6308-42EA-8790-CBB4699B6B40}"/>
                    </a:ext>
                  </a:extLst>
                </p:cNvPr>
                <p:cNvSpPr>
                  <a:spLocks noChangeShapeType="1"/>
                </p:cNvSpPr>
                <p:nvPr/>
              </p:nvSpPr>
              <p:spPr bwMode="auto">
                <a:xfrm>
                  <a:off x="0" y="0"/>
                  <a:ext cx="0" cy="43"/>
                </a:xfrm>
                <a:prstGeom prst="line">
                  <a:avLst/>
                </a:prstGeom>
                <a:noFill/>
                <a:ln w="6350">
                  <a:solidFill>
                    <a:schemeClr val="hlink"/>
                  </a:solidFill>
                  <a:round/>
                  <a:headEnd/>
                  <a:tailE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133" name="直接连接符 63775">
                  <a:extLst>
                    <a:ext uri="{FF2B5EF4-FFF2-40B4-BE49-F238E27FC236}">
                      <a16:creationId xmlns="" xmlns:a16="http://schemas.microsoft.com/office/drawing/2014/main" id="{D328D0D2-7418-46B5-9883-C5E277B3814E}"/>
                    </a:ext>
                  </a:extLst>
                </p:cNvPr>
                <p:cNvSpPr>
                  <a:spLocks noChangeShapeType="1"/>
                </p:cNvSpPr>
                <p:nvPr/>
              </p:nvSpPr>
              <p:spPr bwMode="auto">
                <a:xfrm>
                  <a:off x="16" y="0"/>
                  <a:ext cx="0" cy="23"/>
                </a:xfrm>
                <a:prstGeom prst="line">
                  <a:avLst/>
                </a:prstGeom>
                <a:noFill/>
                <a:ln w="6350">
                  <a:solidFill>
                    <a:srgbClr val="0033CC"/>
                  </a:solidFill>
                  <a:round/>
                  <a:headEnd/>
                  <a:tailE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134" name="直接连接符 63776">
                  <a:extLst>
                    <a:ext uri="{FF2B5EF4-FFF2-40B4-BE49-F238E27FC236}">
                      <a16:creationId xmlns="" xmlns:a16="http://schemas.microsoft.com/office/drawing/2014/main" id="{65656D45-F9A4-408C-984F-1C81665CE0F2}"/>
                    </a:ext>
                  </a:extLst>
                </p:cNvPr>
                <p:cNvSpPr>
                  <a:spLocks noChangeShapeType="1"/>
                </p:cNvSpPr>
                <p:nvPr/>
              </p:nvSpPr>
              <p:spPr bwMode="auto">
                <a:xfrm>
                  <a:off x="33" y="0"/>
                  <a:ext cx="0" cy="23"/>
                </a:xfrm>
                <a:prstGeom prst="line">
                  <a:avLst/>
                </a:prstGeom>
                <a:noFill/>
                <a:ln w="6350">
                  <a:solidFill>
                    <a:srgbClr val="0033CC"/>
                  </a:solidFill>
                  <a:round/>
                  <a:headEnd/>
                  <a:tailE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135" name="直接连接符 63777">
                  <a:extLst>
                    <a:ext uri="{FF2B5EF4-FFF2-40B4-BE49-F238E27FC236}">
                      <a16:creationId xmlns="" xmlns:a16="http://schemas.microsoft.com/office/drawing/2014/main" id="{64C666B3-8C96-4E83-9FDD-9DD57BB11174}"/>
                    </a:ext>
                  </a:extLst>
                </p:cNvPr>
                <p:cNvSpPr>
                  <a:spLocks noChangeShapeType="1"/>
                </p:cNvSpPr>
                <p:nvPr/>
              </p:nvSpPr>
              <p:spPr bwMode="auto">
                <a:xfrm>
                  <a:off x="49" y="0"/>
                  <a:ext cx="0" cy="23"/>
                </a:xfrm>
                <a:prstGeom prst="line">
                  <a:avLst/>
                </a:prstGeom>
                <a:noFill/>
                <a:ln w="6350">
                  <a:solidFill>
                    <a:srgbClr val="0033CC"/>
                  </a:solidFill>
                  <a:round/>
                  <a:headEnd/>
                  <a:tailE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136" name="直接连接符 63778">
                  <a:extLst>
                    <a:ext uri="{FF2B5EF4-FFF2-40B4-BE49-F238E27FC236}">
                      <a16:creationId xmlns="" xmlns:a16="http://schemas.microsoft.com/office/drawing/2014/main" id="{EAB436DB-1EB2-489B-B007-ECC0A4973CCE}"/>
                    </a:ext>
                  </a:extLst>
                </p:cNvPr>
                <p:cNvSpPr>
                  <a:spLocks noChangeShapeType="1"/>
                </p:cNvSpPr>
                <p:nvPr/>
              </p:nvSpPr>
              <p:spPr bwMode="auto">
                <a:xfrm>
                  <a:off x="66" y="0"/>
                  <a:ext cx="0" cy="23"/>
                </a:xfrm>
                <a:prstGeom prst="line">
                  <a:avLst/>
                </a:prstGeom>
                <a:noFill/>
                <a:ln w="6350">
                  <a:solidFill>
                    <a:srgbClr val="0033CC"/>
                  </a:solidFill>
                  <a:round/>
                  <a:headEnd/>
                  <a:tailE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137" name="直接连接符 63779">
                  <a:extLst>
                    <a:ext uri="{FF2B5EF4-FFF2-40B4-BE49-F238E27FC236}">
                      <a16:creationId xmlns="" xmlns:a16="http://schemas.microsoft.com/office/drawing/2014/main" id="{CE2CD045-05E7-496D-B132-32A513EFE28D}"/>
                    </a:ext>
                  </a:extLst>
                </p:cNvPr>
                <p:cNvSpPr>
                  <a:spLocks noChangeShapeType="1"/>
                </p:cNvSpPr>
                <p:nvPr/>
              </p:nvSpPr>
              <p:spPr bwMode="auto">
                <a:xfrm>
                  <a:off x="82" y="0"/>
                  <a:ext cx="0" cy="35"/>
                </a:xfrm>
                <a:prstGeom prst="line">
                  <a:avLst/>
                </a:prstGeom>
                <a:noFill/>
                <a:ln w="6350">
                  <a:solidFill>
                    <a:srgbClr val="0033CC"/>
                  </a:solidFill>
                  <a:round/>
                  <a:headEnd/>
                  <a:tailE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138" name="直接连接符 63780">
                  <a:extLst>
                    <a:ext uri="{FF2B5EF4-FFF2-40B4-BE49-F238E27FC236}">
                      <a16:creationId xmlns="" xmlns:a16="http://schemas.microsoft.com/office/drawing/2014/main" id="{F74860C6-5B46-4FAF-B146-0A06A83F6BC9}"/>
                    </a:ext>
                  </a:extLst>
                </p:cNvPr>
                <p:cNvSpPr>
                  <a:spLocks noChangeShapeType="1"/>
                </p:cNvSpPr>
                <p:nvPr/>
              </p:nvSpPr>
              <p:spPr bwMode="auto">
                <a:xfrm>
                  <a:off x="99" y="0"/>
                  <a:ext cx="0" cy="23"/>
                </a:xfrm>
                <a:prstGeom prst="line">
                  <a:avLst/>
                </a:prstGeom>
                <a:noFill/>
                <a:ln w="6350">
                  <a:solidFill>
                    <a:srgbClr val="0033CC"/>
                  </a:solidFill>
                  <a:round/>
                  <a:headEnd/>
                  <a:tailE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139" name="直接连接符 63781">
                  <a:extLst>
                    <a:ext uri="{FF2B5EF4-FFF2-40B4-BE49-F238E27FC236}">
                      <a16:creationId xmlns="" xmlns:a16="http://schemas.microsoft.com/office/drawing/2014/main" id="{8D05E5EA-6157-4177-A9A6-C939A90071B4}"/>
                    </a:ext>
                  </a:extLst>
                </p:cNvPr>
                <p:cNvSpPr>
                  <a:spLocks noChangeShapeType="1"/>
                </p:cNvSpPr>
                <p:nvPr/>
              </p:nvSpPr>
              <p:spPr bwMode="auto">
                <a:xfrm>
                  <a:off x="115" y="0"/>
                  <a:ext cx="0" cy="23"/>
                </a:xfrm>
                <a:prstGeom prst="line">
                  <a:avLst/>
                </a:prstGeom>
                <a:noFill/>
                <a:ln w="6350">
                  <a:solidFill>
                    <a:srgbClr val="0033CC"/>
                  </a:solidFill>
                  <a:round/>
                  <a:headEnd/>
                  <a:tailE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140" name="直接连接符 63782">
                  <a:extLst>
                    <a:ext uri="{FF2B5EF4-FFF2-40B4-BE49-F238E27FC236}">
                      <a16:creationId xmlns="" xmlns:a16="http://schemas.microsoft.com/office/drawing/2014/main" id="{565D8BEA-19F5-4034-9C0C-30CCD50B4D25}"/>
                    </a:ext>
                  </a:extLst>
                </p:cNvPr>
                <p:cNvSpPr>
                  <a:spLocks noChangeShapeType="1"/>
                </p:cNvSpPr>
                <p:nvPr/>
              </p:nvSpPr>
              <p:spPr bwMode="auto">
                <a:xfrm>
                  <a:off x="131" y="0"/>
                  <a:ext cx="0" cy="23"/>
                </a:xfrm>
                <a:prstGeom prst="line">
                  <a:avLst/>
                </a:prstGeom>
                <a:noFill/>
                <a:ln w="6350">
                  <a:solidFill>
                    <a:srgbClr val="0033CC"/>
                  </a:solidFill>
                  <a:round/>
                  <a:headEnd/>
                  <a:tailE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141" name="直接连接符 63783">
                  <a:extLst>
                    <a:ext uri="{FF2B5EF4-FFF2-40B4-BE49-F238E27FC236}">
                      <a16:creationId xmlns="" xmlns:a16="http://schemas.microsoft.com/office/drawing/2014/main" id="{643BEE82-CB10-4C44-8536-AE6366A8C1FE}"/>
                    </a:ext>
                  </a:extLst>
                </p:cNvPr>
                <p:cNvSpPr>
                  <a:spLocks noChangeShapeType="1"/>
                </p:cNvSpPr>
                <p:nvPr/>
              </p:nvSpPr>
              <p:spPr bwMode="auto">
                <a:xfrm>
                  <a:off x="148" y="0"/>
                  <a:ext cx="0" cy="23"/>
                </a:xfrm>
                <a:prstGeom prst="line">
                  <a:avLst/>
                </a:prstGeom>
                <a:noFill/>
                <a:ln w="6350">
                  <a:solidFill>
                    <a:srgbClr val="0033CC"/>
                  </a:solidFill>
                  <a:round/>
                  <a:headEnd/>
                  <a:tailE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142" name="直接连接符 63784">
                  <a:extLst>
                    <a:ext uri="{FF2B5EF4-FFF2-40B4-BE49-F238E27FC236}">
                      <a16:creationId xmlns="" xmlns:a16="http://schemas.microsoft.com/office/drawing/2014/main" id="{02A2F010-339E-43DD-A13A-107A56300E37}"/>
                    </a:ext>
                  </a:extLst>
                </p:cNvPr>
                <p:cNvSpPr>
                  <a:spLocks noChangeShapeType="1"/>
                </p:cNvSpPr>
                <p:nvPr/>
              </p:nvSpPr>
              <p:spPr bwMode="auto">
                <a:xfrm>
                  <a:off x="164" y="0"/>
                  <a:ext cx="0" cy="39"/>
                </a:xfrm>
                <a:prstGeom prst="line">
                  <a:avLst/>
                </a:prstGeom>
                <a:noFill/>
                <a:ln w="6350">
                  <a:solidFill>
                    <a:schemeClr val="hlink"/>
                  </a:solidFill>
                  <a:round/>
                  <a:headEnd/>
                  <a:tailE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143" name="直接连接符 63785">
                  <a:extLst>
                    <a:ext uri="{FF2B5EF4-FFF2-40B4-BE49-F238E27FC236}">
                      <a16:creationId xmlns="" xmlns:a16="http://schemas.microsoft.com/office/drawing/2014/main" id="{066C30C2-391E-4802-8011-35E1E93891AB}"/>
                    </a:ext>
                  </a:extLst>
                </p:cNvPr>
                <p:cNvSpPr>
                  <a:spLocks noChangeShapeType="1"/>
                </p:cNvSpPr>
                <p:nvPr/>
              </p:nvSpPr>
              <p:spPr bwMode="auto">
                <a:xfrm>
                  <a:off x="181" y="0"/>
                  <a:ext cx="0" cy="23"/>
                </a:xfrm>
                <a:prstGeom prst="line">
                  <a:avLst/>
                </a:prstGeom>
                <a:noFill/>
                <a:ln w="6350">
                  <a:solidFill>
                    <a:srgbClr val="0033CC"/>
                  </a:solidFill>
                  <a:round/>
                  <a:headEnd/>
                  <a:tailE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144" name="直接连接符 63786">
                  <a:extLst>
                    <a:ext uri="{FF2B5EF4-FFF2-40B4-BE49-F238E27FC236}">
                      <a16:creationId xmlns="" xmlns:a16="http://schemas.microsoft.com/office/drawing/2014/main" id="{36315192-F8B5-4E2B-B8F6-71EA2B94F408}"/>
                    </a:ext>
                  </a:extLst>
                </p:cNvPr>
                <p:cNvSpPr>
                  <a:spLocks noChangeShapeType="1"/>
                </p:cNvSpPr>
                <p:nvPr/>
              </p:nvSpPr>
              <p:spPr bwMode="auto">
                <a:xfrm>
                  <a:off x="197" y="0"/>
                  <a:ext cx="0" cy="23"/>
                </a:xfrm>
                <a:prstGeom prst="line">
                  <a:avLst/>
                </a:prstGeom>
                <a:noFill/>
                <a:ln w="6350">
                  <a:solidFill>
                    <a:srgbClr val="0033CC"/>
                  </a:solidFill>
                  <a:round/>
                  <a:headEnd/>
                  <a:tailE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145" name="直接连接符 63787">
                  <a:extLst>
                    <a:ext uri="{FF2B5EF4-FFF2-40B4-BE49-F238E27FC236}">
                      <a16:creationId xmlns="" xmlns:a16="http://schemas.microsoft.com/office/drawing/2014/main" id="{311BA3BC-50EE-49F1-95C2-C7AB19FBA8EB}"/>
                    </a:ext>
                  </a:extLst>
                </p:cNvPr>
                <p:cNvSpPr>
                  <a:spLocks noChangeShapeType="1"/>
                </p:cNvSpPr>
                <p:nvPr/>
              </p:nvSpPr>
              <p:spPr bwMode="auto">
                <a:xfrm>
                  <a:off x="213" y="0"/>
                  <a:ext cx="0" cy="23"/>
                </a:xfrm>
                <a:prstGeom prst="line">
                  <a:avLst/>
                </a:prstGeom>
                <a:noFill/>
                <a:ln w="6350">
                  <a:solidFill>
                    <a:srgbClr val="0033CC"/>
                  </a:solidFill>
                  <a:round/>
                  <a:headEnd/>
                  <a:tailE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146" name="直接连接符 63788">
                  <a:extLst>
                    <a:ext uri="{FF2B5EF4-FFF2-40B4-BE49-F238E27FC236}">
                      <a16:creationId xmlns="" xmlns:a16="http://schemas.microsoft.com/office/drawing/2014/main" id="{E24A17DD-AD0D-4A5F-8C07-9D8E46B527F2}"/>
                    </a:ext>
                  </a:extLst>
                </p:cNvPr>
                <p:cNvSpPr>
                  <a:spLocks noChangeShapeType="1"/>
                </p:cNvSpPr>
                <p:nvPr/>
              </p:nvSpPr>
              <p:spPr bwMode="auto">
                <a:xfrm>
                  <a:off x="230" y="0"/>
                  <a:ext cx="0" cy="35"/>
                </a:xfrm>
                <a:prstGeom prst="line">
                  <a:avLst/>
                </a:prstGeom>
                <a:noFill/>
                <a:ln w="6350">
                  <a:solidFill>
                    <a:srgbClr val="0033CC"/>
                  </a:solidFill>
                  <a:round/>
                  <a:headEnd/>
                  <a:tailE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147" name="直接连接符 63789">
                  <a:extLst>
                    <a:ext uri="{FF2B5EF4-FFF2-40B4-BE49-F238E27FC236}">
                      <a16:creationId xmlns="" xmlns:a16="http://schemas.microsoft.com/office/drawing/2014/main" id="{89397F9C-B4F4-4601-9907-217C5612E4AC}"/>
                    </a:ext>
                  </a:extLst>
                </p:cNvPr>
                <p:cNvSpPr>
                  <a:spLocks noChangeShapeType="1"/>
                </p:cNvSpPr>
                <p:nvPr/>
              </p:nvSpPr>
              <p:spPr bwMode="auto">
                <a:xfrm>
                  <a:off x="246" y="0"/>
                  <a:ext cx="0" cy="23"/>
                </a:xfrm>
                <a:prstGeom prst="line">
                  <a:avLst/>
                </a:prstGeom>
                <a:noFill/>
                <a:ln w="6350">
                  <a:solidFill>
                    <a:srgbClr val="0033CC"/>
                  </a:solidFill>
                  <a:round/>
                  <a:headEnd/>
                  <a:tailE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148" name="直接连接符 63790">
                  <a:extLst>
                    <a:ext uri="{FF2B5EF4-FFF2-40B4-BE49-F238E27FC236}">
                      <a16:creationId xmlns="" xmlns:a16="http://schemas.microsoft.com/office/drawing/2014/main" id="{5F1D35ED-051B-4C8B-86F5-9EA4E7AAD5C5}"/>
                    </a:ext>
                  </a:extLst>
                </p:cNvPr>
                <p:cNvSpPr>
                  <a:spLocks noChangeShapeType="1"/>
                </p:cNvSpPr>
                <p:nvPr/>
              </p:nvSpPr>
              <p:spPr bwMode="auto">
                <a:xfrm>
                  <a:off x="263" y="0"/>
                  <a:ext cx="0" cy="23"/>
                </a:xfrm>
                <a:prstGeom prst="line">
                  <a:avLst/>
                </a:prstGeom>
                <a:noFill/>
                <a:ln w="6350">
                  <a:solidFill>
                    <a:srgbClr val="0033CC"/>
                  </a:solidFill>
                  <a:round/>
                  <a:headEnd/>
                  <a:tailE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149" name="直接连接符 63791">
                  <a:extLst>
                    <a:ext uri="{FF2B5EF4-FFF2-40B4-BE49-F238E27FC236}">
                      <a16:creationId xmlns="" xmlns:a16="http://schemas.microsoft.com/office/drawing/2014/main" id="{763D58C2-3670-484C-9075-7CB9822C3E20}"/>
                    </a:ext>
                  </a:extLst>
                </p:cNvPr>
                <p:cNvSpPr>
                  <a:spLocks noChangeShapeType="1"/>
                </p:cNvSpPr>
                <p:nvPr/>
              </p:nvSpPr>
              <p:spPr bwMode="auto">
                <a:xfrm>
                  <a:off x="279" y="0"/>
                  <a:ext cx="0" cy="23"/>
                </a:xfrm>
                <a:prstGeom prst="line">
                  <a:avLst/>
                </a:prstGeom>
                <a:noFill/>
                <a:ln w="6350">
                  <a:solidFill>
                    <a:srgbClr val="0033CC"/>
                  </a:solidFill>
                  <a:round/>
                  <a:headEnd/>
                  <a:tailE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150" name="直接连接符 63792">
                  <a:extLst>
                    <a:ext uri="{FF2B5EF4-FFF2-40B4-BE49-F238E27FC236}">
                      <a16:creationId xmlns="" xmlns:a16="http://schemas.microsoft.com/office/drawing/2014/main" id="{8AB37B83-0199-48EA-AC3D-7BA83550926A}"/>
                    </a:ext>
                  </a:extLst>
                </p:cNvPr>
                <p:cNvSpPr>
                  <a:spLocks noChangeShapeType="1"/>
                </p:cNvSpPr>
                <p:nvPr/>
              </p:nvSpPr>
              <p:spPr bwMode="auto">
                <a:xfrm>
                  <a:off x="296" y="0"/>
                  <a:ext cx="0" cy="23"/>
                </a:xfrm>
                <a:prstGeom prst="line">
                  <a:avLst/>
                </a:prstGeom>
                <a:noFill/>
                <a:ln w="6350">
                  <a:solidFill>
                    <a:srgbClr val="0033CC"/>
                  </a:solidFill>
                  <a:round/>
                  <a:headEnd/>
                  <a:tailE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151" name="直接连接符 63793">
                  <a:extLst>
                    <a:ext uri="{FF2B5EF4-FFF2-40B4-BE49-F238E27FC236}">
                      <a16:creationId xmlns="" xmlns:a16="http://schemas.microsoft.com/office/drawing/2014/main" id="{A9099796-AD9B-43EE-B42F-957EB69FE6BA}"/>
                    </a:ext>
                  </a:extLst>
                </p:cNvPr>
                <p:cNvSpPr>
                  <a:spLocks noChangeShapeType="1"/>
                </p:cNvSpPr>
                <p:nvPr/>
              </p:nvSpPr>
              <p:spPr bwMode="auto">
                <a:xfrm>
                  <a:off x="312" y="0"/>
                  <a:ext cx="0" cy="48"/>
                </a:xfrm>
                <a:prstGeom prst="line">
                  <a:avLst/>
                </a:prstGeom>
                <a:noFill/>
                <a:ln w="6350">
                  <a:solidFill>
                    <a:schemeClr val="hlink"/>
                  </a:solidFill>
                  <a:round/>
                  <a:headEnd/>
                  <a:tailE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152" name="直接连接符 63794">
                  <a:extLst>
                    <a:ext uri="{FF2B5EF4-FFF2-40B4-BE49-F238E27FC236}">
                      <a16:creationId xmlns="" xmlns:a16="http://schemas.microsoft.com/office/drawing/2014/main" id="{1DA89184-86C8-43A3-A86B-B9EAB4D8B376}"/>
                    </a:ext>
                  </a:extLst>
                </p:cNvPr>
                <p:cNvSpPr>
                  <a:spLocks noChangeShapeType="1"/>
                </p:cNvSpPr>
                <p:nvPr/>
              </p:nvSpPr>
              <p:spPr bwMode="auto">
                <a:xfrm>
                  <a:off x="328" y="0"/>
                  <a:ext cx="0" cy="23"/>
                </a:xfrm>
                <a:prstGeom prst="line">
                  <a:avLst/>
                </a:prstGeom>
                <a:noFill/>
                <a:ln w="6350">
                  <a:solidFill>
                    <a:srgbClr val="0033CC"/>
                  </a:solidFill>
                  <a:round/>
                  <a:headEnd/>
                  <a:tailE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153" name="直接连接符 63795">
                  <a:extLst>
                    <a:ext uri="{FF2B5EF4-FFF2-40B4-BE49-F238E27FC236}">
                      <a16:creationId xmlns="" xmlns:a16="http://schemas.microsoft.com/office/drawing/2014/main" id="{AC68F349-DA89-42E0-BA34-3B39F923EADD}"/>
                    </a:ext>
                  </a:extLst>
                </p:cNvPr>
                <p:cNvSpPr>
                  <a:spLocks noChangeShapeType="1"/>
                </p:cNvSpPr>
                <p:nvPr/>
              </p:nvSpPr>
              <p:spPr bwMode="auto">
                <a:xfrm>
                  <a:off x="345" y="0"/>
                  <a:ext cx="0" cy="23"/>
                </a:xfrm>
                <a:prstGeom prst="line">
                  <a:avLst/>
                </a:prstGeom>
                <a:noFill/>
                <a:ln w="6350">
                  <a:solidFill>
                    <a:srgbClr val="0033CC"/>
                  </a:solidFill>
                  <a:round/>
                  <a:headEnd/>
                  <a:tailE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154" name="直接连接符 63796">
                  <a:extLst>
                    <a:ext uri="{FF2B5EF4-FFF2-40B4-BE49-F238E27FC236}">
                      <a16:creationId xmlns="" xmlns:a16="http://schemas.microsoft.com/office/drawing/2014/main" id="{B1D5CC24-ECE9-4D18-8B28-3362028D4BA9}"/>
                    </a:ext>
                  </a:extLst>
                </p:cNvPr>
                <p:cNvSpPr>
                  <a:spLocks noChangeShapeType="1"/>
                </p:cNvSpPr>
                <p:nvPr/>
              </p:nvSpPr>
              <p:spPr bwMode="auto">
                <a:xfrm>
                  <a:off x="361" y="0"/>
                  <a:ext cx="0" cy="23"/>
                </a:xfrm>
                <a:prstGeom prst="line">
                  <a:avLst/>
                </a:prstGeom>
                <a:noFill/>
                <a:ln w="6350">
                  <a:solidFill>
                    <a:srgbClr val="0033CC"/>
                  </a:solidFill>
                  <a:round/>
                  <a:headEnd/>
                  <a:tailE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155" name="直接连接符 63797">
                  <a:extLst>
                    <a:ext uri="{FF2B5EF4-FFF2-40B4-BE49-F238E27FC236}">
                      <a16:creationId xmlns="" xmlns:a16="http://schemas.microsoft.com/office/drawing/2014/main" id="{4A95843D-DA0E-4385-9450-9E687F226C9F}"/>
                    </a:ext>
                  </a:extLst>
                </p:cNvPr>
                <p:cNvSpPr>
                  <a:spLocks noChangeShapeType="1"/>
                </p:cNvSpPr>
                <p:nvPr/>
              </p:nvSpPr>
              <p:spPr bwMode="auto">
                <a:xfrm>
                  <a:off x="378" y="0"/>
                  <a:ext cx="0" cy="23"/>
                </a:xfrm>
                <a:prstGeom prst="line">
                  <a:avLst/>
                </a:prstGeom>
                <a:noFill/>
                <a:ln w="6350">
                  <a:solidFill>
                    <a:srgbClr val="0033CC"/>
                  </a:solidFill>
                  <a:round/>
                  <a:headEnd/>
                  <a:tailE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156" name="直接连接符 63798">
                  <a:extLst>
                    <a:ext uri="{FF2B5EF4-FFF2-40B4-BE49-F238E27FC236}">
                      <a16:creationId xmlns="" xmlns:a16="http://schemas.microsoft.com/office/drawing/2014/main" id="{E55F0E04-2874-498C-AE89-AF037F3F4FB3}"/>
                    </a:ext>
                  </a:extLst>
                </p:cNvPr>
                <p:cNvSpPr>
                  <a:spLocks noChangeShapeType="1"/>
                </p:cNvSpPr>
                <p:nvPr/>
              </p:nvSpPr>
              <p:spPr bwMode="auto">
                <a:xfrm>
                  <a:off x="394" y="0"/>
                  <a:ext cx="0" cy="35"/>
                </a:xfrm>
                <a:prstGeom prst="line">
                  <a:avLst/>
                </a:prstGeom>
                <a:noFill/>
                <a:ln w="6350">
                  <a:solidFill>
                    <a:srgbClr val="0033CC"/>
                  </a:solidFill>
                  <a:round/>
                  <a:headEnd/>
                  <a:tailE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157" name="直接连接符 63799">
                  <a:extLst>
                    <a:ext uri="{FF2B5EF4-FFF2-40B4-BE49-F238E27FC236}">
                      <a16:creationId xmlns="" xmlns:a16="http://schemas.microsoft.com/office/drawing/2014/main" id="{B3136017-3868-48E0-994B-F351B6D06D93}"/>
                    </a:ext>
                  </a:extLst>
                </p:cNvPr>
                <p:cNvSpPr>
                  <a:spLocks noChangeShapeType="1"/>
                </p:cNvSpPr>
                <p:nvPr/>
              </p:nvSpPr>
              <p:spPr bwMode="auto">
                <a:xfrm>
                  <a:off x="410" y="0"/>
                  <a:ext cx="0" cy="23"/>
                </a:xfrm>
                <a:prstGeom prst="line">
                  <a:avLst/>
                </a:prstGeom>
                <a:noFill/>
                <a:ln w="6350">
                  <a:solidFill>
                    <a:srgbClr val="0033CC"/>
                  </a:solidFill>
                  <a:round/>
                  <a:headEnd/>
                  <a:tailE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158" name="直接连接符 63800">
                  <a:extLst>
                    <a:ext uri="{FF2B5EF4-FFF2-40B4-BE49-F238E27FC236}">
                      <a16:creationId xmlns="" xmlns:a16="http://schemas.microsoft.com/office/drawing/2014/main" id="{55C92A01-87D0-46A2-9AF3-5A3E6034C898}"/>
                    </a:ext>
                  </a:extLst>
                </p:cNvPr>
                <p:cNvSpPr>
                  <a:spLocks noChangeShapeType="1"/>
                </p:cNvSpPr>
                <p:nvPr/>
              </p:nvSpPr>
              <p:spPr bwMode="auto">
                <a:xfrm>
                  <a:off x="427" y="0"/>
                  <a:ext cx="0" cy="23"/>
                </a:xfrm>
                <a:prstGeom prst="line">
                  <a:avLst/>
                </a:prstGeom>
                <a:noFill/>
                <a:ln w="6350">
                  <a:solidFill>
                    <a:srgbClr val="0033CC"/>
                  </a:solidFill>
                  <a:round/>
                  <a:headEnd/>
                  <a:tailE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159" name="直接连接符 63801">
                  <a:extLst>
                    <a:ext uri="{FF2B5EF4-FFF2-40B4-BE49-F238E27FC236}">
                      <a16:creationId xmlns="" xmlns:a16="http://schemas.microsoft.com/office/drawing/2014/main" id="{06ADB70A-5B3B-4428-8923-54C6DAF534FB}"/>
                    </a:ext>
                  </a:extLst>
                </p:cNvPr>
                <p:cNvSpPr>
                  <a:spLocks noChangeShapeType="1"/>
                </p:cNvSpPr>
                <p:nvPr/>
              </p:nvSpPr>
              <p:spPr bwMode="auto">
                <a:xfrm>
                  <a:off x="443" y="0"/>
                  <a:ext cx="0" cy="23"/>
                </a:xfrm>
                <a:prstGeom prst="line">
                  <a:avLst/>
                </a:prstGeom>
                <a:noFill/>
                <a:ln w="6350">
                  <a:solidFill>
                    <a:srgbClr val="0033CC"/>
                  </a:solidFill>
                  <a:round/>
                  <a:headEnd/>
                  <a:tailE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160" name="直接连接符 63802">
                  <a:extLst>
                    <a:ext uri="{FF2B5EF4-FFF2-40B4-BE49-F238E27FC236}">
                      <a16:creationId xmlns="" xmlns:a16="http://schemas.microsoft.com/office/drawing/2014/main" id="{FF56A03A-B3BA-49AC-A607-AE81F486714D}"/>
                    </a:ext>
                  </a:extLst>
                </p:cNvPr>
                <p:cNvSpPr>
                  <a:spLocks noChangeShapeType="1"/>
                </p:cNvSpPr>
                <p:nvPr/>
              </p:nvSpPr>
              <p:spPr bwMode="auto">
                <a:xfrm>
                  <a:off x="460" y="0"/>
                  <a:ext cx="0" cy="23"/>
                </a:xfrm>
                <a:prstGeom prst="line">
                  <a:avLst/>
                </a:prstGeom>
                <a:noFill/>
                <a:ln w="6350">
                  <a:solidFill>
                    <a:srgbClr val="0033CC"/>
                  </a:solidFill>
                  <a:round/>
                  <a:headEnd/>
                  <a:tailE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161" name="直接连接符 63803">
                  <a:extLst>
                    <a:ext uri="{FF2B5EF4-FFF2-40B4-BE49-F238E27FC236}">
                      <a16:creationId xmlns="" xmlns:a16="http://schemas.microsoft.com/office/drawing/2014/main" id="{3C8D9561-CFC2-4B08-AF74-18A5D39197C0}"/>
                    </a:ext>
                  </a:extLst>
                </p:cNvPr>
                <p:cNvSpPr>
                  <a:spLocks noChangeShapeType="1"/>
                </p:cNvSpPr>
                <p:nvPr/>
              </p:nvSpPr>
              <p:spPr bwMode="auto">
                <a:xfrm>
                  <a:off x="476" y="0"/>
                  <a:ext cx="0" cy="48"/>
                </a:xfrm>
                <a:prstGeom prst="line">
                  <a:avLst/>
                </a:prstGeom>
                <a:noFill/>
                <a:ln w="6350">
                  <a:solidFill>
                    <a:schemeClr val="hlink"/>
                  </a:solidFill>
                  <a:round/>
                  <a:headEnd/>
                  <a:tailE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162" name="直接连接符 63804">
                  <a:extLst>
                    <a:ext uri="{FF2B5EF4-FFF2-40B4-BE49-F238E27FC236}">
                      <a16:creationId xmlns="" xmlns:a16="http://schemas.microsoft.com/office/drawing/2014/main" id="{08C60342-C1AD-42B3-BD15-77153526D7C4}"/>
                    </a:ext>
                  </a:extLst>
                </p:cNvPr>
                <p:cNvSpPr>
                  <a:spLocks noChangeShapeType="1"/>
                </p:cNvSpPr>
                <p:nvPr/>
              </p:nvSpPr>
              <p:spPr bwMode="auto">
                <a:xfrm>
                  <a:off x="493" y="0"/>
                  <a:ext cx="0" cy="23"/>
                </a:xfrm>
                <a:prstGeom prst="line">
                  <a:avLst/>
                </a:prstGeom>
                <a:noFill/>
                <a:ln w="6350">
                  <a:solidFill>
                    <a:srgbClr val="0033CC"/>
                  </a:solidFill>
                  <a:round/>
                  <a:headEnd/>
                  <a:tailE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163" name="直接连接符 63805">
                  <a:extLst>
                    <a:ext uri="{FF2B5EF4-FFF2-40B4-BE49-F238E27FC236}">
                      <a16:creationId xmlns="" xmlns:a16="http://schemas.microsoft.com/office/drawing/2014/main" id="{0B38EE21-14E1-4B37-BC63-5974A72CEDE2}"/>
                    </a:ext>
                  </a:extLst>
                </p:cNvPr>
                <p:cNvSpPr>
                  <a:spLocks noChangeShapeType="1"/>
                </p:cNvSpPr>
                <p:nvPr/>
              </p:nvSpPr>
              <p:spPr bwMode="auto">
                <a:xfrm>
                  <a:off x="509" y="0"/>
                  <a:ext cx="0" cy="23"/>
                </a:xfrm>
                <a:prstGeom prst="line">
                  <a:avLst/>
                </a:prstGeom>
                <a:noFill/>
                <a:ln w="6350">
                  <a:solidFill>
                    <a:srgbClr val="0033CC"/>
                  </a:solidFill>
                  <a:round/>
                  <a:headEnd/>
                  <a:tailE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164" name="直接连接符 63806">
                  <a:extLst>
                    <a:ext uri="{FF2B5EF4-FFF2-40B4-BE49-F238E27FC236}">
                      <a16:creationId xmlns="" xmlns:a16="http://schemas.microsoft.com/office/drawing/2014/main" id="{F0E7ECD9-E9F2-47F3-B6A8-DB658AEB0496}"/>
                    </a:ext>
                  </a:extLst>
                </p:cNvPr>
                <p:cNvSpPr>
                  <a:spLocks noChangeShapeType="1"/>
                </p:cNvSpPr>
                <p:nvPr/>
              </p:nvSpPr>
              <p:spPr bwMode="auto">
                <a:xfrm>
                  <a:off x="525" y="0"/>
                  <a:ext cx="0" cy="23"/>
                </a:xfrm>
                <a:prstGeom prst="line">
                  <a:avLst/>
                </a:prstGeom>
                <a:noFill/>
                <a:ln w="6350">
                  <a:solidFill>
                    <a:srgbClr val="0033CC"/>
                  </a:solidFill>
                  <a:round/>
                  <a:headEnd/>
                  <a:tailE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165" name="直接连接符 63807">
                  <a:extLst>
                    <a:ext uri="{FF2B5EF4-FFF2-40B4-BE49-F238E27FC236}">
                      <a16:creationId xmlns="" xmlns:a16="http://schemas.microsoft.com/office/drawing/2014/main" id="{01E79C21-FB4E-4A0B-8BFE-48AEA0D3AAF5}"/>
                    </a:ext>
                  </a:extLst>
                </p:cNvPr>
                <p:cNvSpPr>
                  <a:spLocks noChangeShapeType="1"/>
                </p:cNvSpPr>
                <p:nvPr/>
              </p:nvSpPr>
              <p:spPr bwMode="auto">
                <a:xfrm>
                  <a:off x="542" y="0"/>
                  <a:ext cx="0" cy="35"/>
                </a:xfrm>
                <a:prstGeom prst="line">
                  <a:avLst/>
                </a:prstGeom>
                <a:noFill/>
                <a:ln w="6350">
                  <a:solidFill>
                    <a:srgbClr val="0033CC"/>
                  </a:solidFill>
                  <a:round/>
                  <a:headEnd/>
                  <a:tailE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166" name="直接连接符 63808">
                  <a:extLst>
                    <a:ext uri="{FF2B5EF4-FFF2-40B4-BE49-F238E27FC236}">
                      <a16:creationId xmlns="" xmlns:a16="http://schemas.microsoft.com/office/drawing/2014/main" id="{49E15886-EB86-49B9-8207-556FCCF55F57}"/>
                    </a:ext>
                  </a:extLst>
                </p:cNvPr>
                <p:cNvSpPr>
                  <a:spLocks noChangeShapeType="1"/>
                </p:cNvSpPr>
                <p:nvPr/>
              </p:nvSpPr>
              <p:spPr bwMode="auto">
                <a:xfrm>
                  <a:off x="558" y="0"/>
                  <a:ext cx="0" cy="23"/>
                </a:xfrm>
                <a:prstGeom prst="line">
                  <a:avLst/>
                </a:prstGeom>
                <a:noFill/>
                <a:ln w="6350">
                  <a:solidFill>
                    <a:srgbClr val="0033CC"/>
                  </a:solidFill>
                  <a:round/>
                  <a:headEnd/>
                  <a:tailE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167" name="直接连接符 63809">
                  <a:extLst>
                    <a:ext uri="{FF2B5EF4-FFF2-40B4-BE49-F238E27FC236}">
                      <a16:creationId xmlns="" xmlns:a16="http://schemas.microsoft.com/office/drawing/2014/main" id="{CAF44B4A-40EE-4698-A8BD-8AD4EF999B9F}"/>
                    </a:ext>
                  </a:extLst>
                </p:cNvPr>
                <p:cNvSpPr>
                  <a:spLocks noChangeShapeType="1"/>
                </p:cNvSpPr>
                <p:nvPr/>
              </p:nvSpPr>
              <p:spPr bwMode="auto">
                <a:xfrm>
                  <a:off x="575" y="0"/>
                  <a:ext cx="0" cy="23"/>
                </a:xfrm>
                <a:prstGeom prst="line">
                  <a:avLst/>
                </a:prstGeom>
                <a:noFill/>
                <a:ln w="6350">
                  <a:solidFill>
                    <a:srgbClr val="0033CC"/>
                  </a:solidFill>
                  <a:round/>
                  <a:headEnd/>
                  <a:tailE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168" name="直接连接符 63810">
                  <a:extLst>
                    <a:ext uri="{FF2B5EF4-FFF2-40B4-BE49-F238E27FC236}">
                      <a16:creationId xmlns="" xmlns:a16="http://schemas.microsoft.com/office/drawing/2014/main" id="{1457C3D1-79F9-49DF-ADF7-1562D0F1DDDC}"/>
                    </a:ext>
                  </a:extLst>
                </p:cNvPr>
                <p:cNvSpPr>
                  <a:spLocks noChangeShapeType="1"/>
                </p:cNvSpPr>
                <p:nvPr/>
              </p:nvSpPr>
              <p:spPr bwMode="auto">
                <a:xfrm>
                  <a:off x="591" y="0"/>
                  <a:ext cx="0" cy="23"/>
                </a:xfrm>
                <a:prstGeom prst="line">
                  <a:avLst/>
                </a:prstGeom>
                <a:noFill/>
                <a:ln w="6350">
                  <a:solidFill>
                    <a:srgbClr val="0033CC"/>
                  </a:solidFill>
                  <a:round/>
                  <a:headEnd/>
                  <a:tailE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169" name="直接连接符 63811">
                  <a:extLst>
                    <a:ext uri="{FF2B5EF4-FFF2-40B4-BE49-F238E27FC236}">
                      <a16:creationId xmlns="" xmlns:a16="http://schemas.microsoft.com/office/drawing/2014/main" id="{C437FBC6-19EC-4C43-A1F0-949D2F13B39D}"/>
                    </a:ext>
                  </a:extLst>
                </p:cNvPr>
                <p:cNvSpPr>
                  <a:spLocks noChangeShapeType="1"/>
                </p:cNvSpPr>
                <p:nvPr/>
              </p:nvSpPr>
              <p:spPr bwMode="auto">
                <a:xfrm>
                  <a:off x="608" y="0"/>
                  <a:ext cx="0" cy="23"/>
                </a:xfrm>
                <a:prstGeom prst="line">
                  <a:avLst/>
                </a:prstGeom>
                <a:noFill/>
                <a:ln w="6350">
                  <a:solidFill>
                    <a:srgbClr val="0033CC"/>
                  </a:solidFill>
                  <a:round/>
                  <a:headEnd/>
                  <a:tailE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170" name="直接连接符 63812">
                  <a:extLst>
                    <a:ext uri="{FF2B5EF4-FFF2-40B4-BE49-F238E27FC236}">
                      <a16:creationId xmlns="" xmlns:a16="http://schemas.microsoft.com/office/drawing/2014/main" id="{433A0D94-37E2-43EA-8D99-B161A014129D}"/>
                    </a:ext>
                  </a:extLst>
                </p:cNvPr>
                <p:cNvSpPr>
                  <a:spLocks noChangeShapeType="1"/>
                </p:cNvSpPr>
                <p:nvPr/>
              </p:nvSpPr>
              <p:spPr bwMode="auto">
                <a:xfrm>
                  <a:off x="624" y="0"/>
                  <a:ext cx="0" cy="48"/>
                </a:xfrm>
                <a:prstGeom prst="line">
                  <a:avLst/>
                </a:prstGeom>
                <a:noFill/>
                <a:ln w="6350">
                  <a:solidFill>
                    <a:schemeClr val="hlink"/>
                  </a:solidFill>
                  <a:round/>
                  <a:headEnd/>
                  <a:tailE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171" name="直接连接符 63813">
                  <a:extLst>
                    <a:ext uri="{FF2B5EF4-FFF2-40B4-BE49-F238E27FC236}">
                      <a16:creationId xmlns="" xmlns:a16="http://schemas.microsoft.com/office/drawing/2014/main" id="{81CD7D5E-6400-4E6B-8459-DB2AE3EF64B5}"/>
                    </a:ext>
                  </a:extLst>
                </p:cNvPr>
                <p:cNvSpPr>
                  <a:spLocks noChangeShapeType="1"/>
                </p:cNvSpPr>
                <p:nvPr/>
              </p:nvSpPr>
              <p:spPr bwMode="auto">
                <a:xfrm>
                  <a:off x="640" y="0"/>
                  <a:ext cx="0" cy="23"/>
                </a:xfrm>
                <a:prstGeom prst="line">
                  <a:avLst/>
                </a:prstGeom>
                <a:noFill/>
                <a:ln w="6350">
                  <a:solidFill>
                    <a:srgbClr val="0033CC"/>
                  </a:solidFill>
                  <a:round/>
                  <a:headEnd/>
                  <a:tailE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172" name="直接连接符 63814">
                  <a:extLst>
                    <a:ext uri="{FF2B5EF4-FFF2-40B4-BE49-F238E27FC236}">
                      <a16:creationId xmlns="" xmlns:a16="http://schemas.microsoft.com/office/drawing/2014/main" id="{64004153-F813-461C-BB73-C58DA17970E6}"/>
                    </a:ext>
                  </a:extLst>
                </p:cNvPr>
                <p:cNvSpPr>
                  <a:spLocks noChangeShapeType="1"/>
                </p:cNvSpPr>
                <p:nvPr/>
              </p:nvSpPr>
              <p:spPr bwMode="auto">
                <a:xfrm>
                  <a:off x="657" y="0"/>
                  <a:ext cx="0" cy="23"/>
                </a:xfrm>
                <a:prstGeom prst="line">
                  <a:avLst/>
                </a:prstGeom>
                <a:noFill/>
                <a:ln w="6350">
                  <a:solidFill>
                    <a:srgbClr val="0033CC"/>
                  </a:solidFill>
                  <a:round/>
                  <a:headEnd/>
                  <a:tailE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173" name="直接连接符 63815">
                  <a:extLst>
                    <a:ext uri="{FF2B5EF4-FFF2-40B4-BE49-F238E27FC236}">
                      <a16:creationId xmlns="" xmlns:a16="http://schemas.microsoft.com/office/drawing/2014/main" id="{D2BE2D5B-52DF-4779-A7B6-8AABC177EE11}"/>
                    </a:ext>
                  </a:extLst>
                </p:cNvPr>
                <p:cNvSpPr>
                  <a:spLocks noChangeShapeType="1"/>
                </p:cNvSpPr>
                <p:nvPr/>
              </p:nvSpPr>
              <p:spPr bwMode="auto">
                <a:xfrm>
                  <a:off x="673" y="0"/>
                  <a:ext cx="0" cy="23"/>
                </a:xfrm>
                <a:prstGeom prst="line">
                  <a:avLst/>
                </a:prstGeom>
                <a:noFill/>
                <a:ln w="6350">
                  <a:solidFill>
                    <a:srgbClr val="0033CC"/>
                  </a:solidFill>
                  <a:round/>
                  <a:headEnd/>
                  <a:tailE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174" name="直接连接符 63816">
                  <a:extLst>
                    <a:ext uri="{FF2B5EF4-FFF2-40B4-BE49-F238E27FC236}">
                      <a16:creationId xmlns="" xmlns:a16="http://schemas.microsoft.com/office/drawing/2014/main" id="{51714471-8582-46C8-B3C9-3C4D86BDB6C0}"/>
                    </a:ext>
                  </a:extLst>
                </p:cNvPr>
                <p:cNvSpPr>
                  <a:spLocks noChangeShapeType="1"/>
                </p:cNvSpPr>
                <p:nvPr/>
              </p:nvSpPr>
              <p:spPr bwMode="auto">
                <a:xfrm>
                  <a:off x="690" y="0"/>
                  <a:ext cx="0" cy="23"/>
                </a:xfrm>
                <a:prstGeom prst="line">
                  <a:avLst/>
                </a:prstGeom>
                <a:noFill/>
                <a:ln w="6350">
                  <a:solidFill>
                    <a:srgbClr val="0033CC"/>
                  </a:solidFill>
                  <a:round/>
                  <a:headEnd/>
                  <a:tailE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175" name="直接连接符 63817">
                  <a:extLst>
                    <a:ext uri="{FF2B5EF4-FFF2-40B4-BE49-F238E27FC236}">
                      <a16:creationId xmlns="" xmlns:a16="http://schemas.microsoft.com/office/drawing/2014/main" id="{A2709BF5-3729-4D3B-B8A4-2934D4131647}"/>
                    </a:ext>
                  </a:extLst>
                </p:cNvPr>
                <p:cNvSpPr>
                  <a:spLocks noChangeShapeType="1"/>
                </p:cNvSpPr>
                <p:nvPr/>
              </p:nvSpPr>
              <p:spPr bwMode="auto">
                <a:xfrm>
                  <a:off x="706" y="0"/>
                  <a:ext cx="0" cy="35"/>
                </a:xfrm>
                <a:prstGeom prst="line">
                  <a:avLst/>
                </a:prstGeom>
                <a:noFill/>
                <a:ln w="6350">
                  <a:solidFill>
                    <a:srgbClr val="0033CC"/>
                  </a:solidFill>
                  <a:round/>
                  <a:headEnd/>
                  <a:tailE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176" name="直接连接符 63818">
                  <a:extLst>
                    <a:ext uri="{FF2B5EF4-FFF2-40B4-BE49-F238E27FC236}">
                      <a16:creationId xmlns="" xmlns:a16="http://schemas.microsoft.com/office/drawing/2014/main" id="{D8B856B4-9954-40AA-B5F2-F2CE67670823}"/>
                    </a:ext>
                  </a:extLst>
                </p:cNvPr>
                <p:cNvSpPr>
                  <a:spLocks noChangeShapeType="1"/>
                </p:cNvSpPr>
                <p:nvPr/>
              </p:nvSpPr>
              <p:spPr bwMode="auto">
                <a:xfrm>
                  <a:off x="722" y="0"/>
                  <a:ext cx="0" cy="23"/>
                </a:xfrm>
                <a:prstGeom prst="line">
                  <a:avLst/>
                </a:prstGeom>
                <a:noFill/>
                <a:ln w="6350">
                  <a:solidFill>
                    <a:srgbClr val="0033CC"/>
                  </a:solidFill>
                  <a:round/>
                  <a:headEnd/>
                  <a:tailE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177" name="直接连接符 63819">
                  <a:extLst>
                    <a:ext uri="{FF2B5EF4-FFF2-40B4-BE49-F238E27FC236}">
                      <a16:creationId xmlns="" xmlns:a16="http://schemas.microsoft.com/office/drawing/2014/main" id="{91261B7C-C11C-4BAB-B2F4-957CCD235E86}"/>
                    </a:ext>
                  </a:extLst>
                </p:cNvPr>
                <p:cNvSpPr>
                  <a:spLocks noChangeShapeType="1"/>
                </p:cNvSpPr>
                <p:nvPr/>
              </p:nvSpPr>
              <p:spPr bwMode="auto">
                <a:xfrm>
                  <a:off x="739" y="0"/>
                  <a:ext cx="0" cy="23"/>
                </a:xfrm>
                <a:prstGeom prst="line">
                  <a:avLst/>
                </a:prstGeom>
                <a:noFill/>
                <a:ln w="6350">
                  <a:solidFill>
                    <a:srgbClr val="0033CC"/>
                  </a:solidFill>
                  <a:round/>
                  <a:headEnd/>
                  <a:tailE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178" name="直接连接符 63820">
                  <a:extLst>
                    <a:ext uri="{FF2B5EF4-FFF2-40B4-BE49-F238E27FC236}">
                      <a16:creationId xmlns="" xmlns:a16="http://schemas.microsoft.com/office/drawing/2014/main" id="{A5E16FB1-126C-48DF-9E2C-BF25D211EE99}"/>
                    </a:ext>
                  </a:extLst>
                </p:cNvPr>
                <p:cNvSpPr>
                  <a:spLocks noChangeShapeType="1"/>
                </p:cNvSpPr>
                <p:nvPr/>
              </p:nvSpPr>
              <p:spPr bwMode="auto">
                <a:xfrm>
                  <a:off x="755" y="0"/>
                  <a:ext cx="0" cy="23"/>
                </a:xfrm>
                <a:prstGeom prst="line">
                  <a:avLst/>
                </a:prstGeom>
                <a:noFill/>
                <a:ln w="6350">
                  <a:solidFill>
                    <a:srgbClr val="0033CC"/>
                  </a:solidFill>
                  <a:round/>
                  <a:headEnd/>
                  <a:tailE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179" name="直接连接符 63821">
                  <a:extLst>
                    <a:ext uri="{FF2B5EF4-FFF2-40B4-BE49-F238E27FC236}">
                      <a16:creationId xmlns="" xmlns:a16="http://schemas.microsoft.com/office/drawing/2014/main" id="{47A69FE8-4014-4096-80A5-F400DCECCAD6}"/>
                    </a:ext>
                  </a:extLst>
                </p:cNvPr>
                <p:cNvSpPr>
                  <a:spLocks noChangeShapeType="1"/>
                </p:cNvSpPr>
                <p:nvPr/>
              </p:nvSpPr>
              <p:spPr bwMode="auto">
                <a:xfrm>
                  <a:off x="772" y="0"/>
                  <a:ext cx="0" cy="23"/>
                </a:xfrm>
                <a:prstGeom prst="line">
                  <a:avLst/>
                </a:prstGeom>
                <a:noFill/>
                <a:ln w="6350">
                  <a:solidFill>
                    <a:srgbClr val="0033CC"/>
                  </a:solidFill>
                  <a:round/>
                  <a:headEnd/>
                  <a:tailE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180" name="直接连接符 63822">
                  <a:extLst>
                    <a:ext uri="{FF2B5EF4-FFF2-40B4-BE49-F238E27FC236}">
                      <a16:creationId xmlns="" xmlns:a16="http://schemas.microsoft.com/office/drawing/2014/main" id="{887BBEAD-8606-4AFA-89BC-B2AB4053A840}"/>
                    </a:ext>
                  </a:extLst>
                </p:cNvPr>
                <p:cNvSpPr>
                  <a:spLocks noChangeShapeType="1"/>
                </p:cNvSpPr>
                <p:nvPr/>
              </p:nvSpPr>
              <p:spPr bwMode="auto">
                <a:xfrm>
                  <a:off x="788" y="0"/>
                  <a:ext cx="0" cy="39"/>
                </a:xfrm>
                <a:prstGeom prst="line">
                  <a:avLst/>
                </a:prstGeom>
                <a:noFill/>
                <a:ln w="6350">
                  <a:solidFill>
                    <a:schemeClr val="hlink"/>
                  </a:solidFill>
                  <a:round/>
                  <a:headEnd/>
                  <a:tailE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181" name="直接连接符 63823">
                  <a:extLst>
                    <a:ext uri="{FF2B5EF4-FFF2-40B4-BE49-F238E27FC236}">
                      <a16:creationId xmlns="" xmlns:a16="http://schemas.microsoft.com/office/drawing/2014/main" id="{55D56BB6-B995-4ADA-B7E3-93B4B8996F11}"/>
                    </a:ext>
                  </a:extLst>
                </p:cNvPr>
                <p:cNvSpPr>
                  <a:spLocks noChangeShapeType="1"/>
                </p:cNvSpPr>
                <p:nvPr/>
              </p:nvSpPr>
              <p:spPr bwMode="auto">
                <a:xfrm>
                  <a:off x="805" y="0"/>
                  <a:ext cx="0" cy="23"/>
                </a:xfrm>
                <a:prstGeom prst="line">
                  <a:avLst/>
                </a:prstGeom>
                <a:noFill/>
                <a:ln w="6350">
                  <a:solidFill>
                    <a:srgbClr val="0033CC"/>
                  </a:solidFill>
                  <a:round/>
                  <a:headEnd/>
                  <a:tailE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182" name="直接连接符 63824">
                  <a:extLst>
                    <a:ext uri="{FF2B5EF4-FFF2-40B4-BE49-F238E27FC236}">
                      <a16:creationId xmlns="" xmlns:a16="http://schemas.microsoft.com/office/drawing/2014/main" id="{10069F38-D23A-4DEC-99DB-B614673A6344}"/>
                    </a:ext>
                  </a:extLst>
                </p:cNvPr>
                <p:cNvSpPr>
                  <a:spLocks noChangeShapeType="1"/>
                </p:cNvSpPr>
                <p:nvPr/>
              </p:nvSpPr>
              <p:spPr bwMode="auto">
                <a:xfrm>
                  <a:off x="821" y="0"/>
                  <a:ext cx="0" cy="23"/>
                </a:xfrm>
                <a:prstGeom prst="line">
                  <a:avLst/>
                </a:prstGeom>
                <a:noFill/>
                <a:ln w="6350">
                  <a:solidFill>
                    <a:srgbClr val="0033CC"/>
                  </a:solidFill>
                  <a:round/>
                  <a:headEnd/>
                  <a:tailE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183" name="直接连接符 63825">
                  <a:extLst>
                    <a:ext uri="{FF2B5EF4-FFF2-40B4-BE49-F238E27FC236}">
                      <a16:creationId xmlns="" xmlns:a16="http://schemas.microsoft.com/office/drawing/2014/main" id="{B39F96BA-53E4-41C4-8AF6-B93788B0462D}"/>
                    </a:ext>
                  </a:extLst>
                </p:cNvPr>
                <p:cNvSpPr>
                  <a:spLocks noChangeShapeType="1"/>
                </p:cNvSpPr>
                <p:nvPr/>
              </p:nvSpPr>
              <p:spPr bwMode="auto">
                <a:xfrm>
                  <a:off x="837" y="0"/>
                  <a:ext cx="0" cy="23"/>
                </a:xfrm>
                <a:prstGeom prst="line">
                  <a:avLst/>
                </a:prstGeom>
                <a:noFill/>
                <a:ln w="6350">
                  <a:solidFill>
                    <a:srgbClr val="0033CC"/>
                  </a:solidFill>
                  <a:round/>
                  <a:headEnd/>
                  <a:tailE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184" name="直接连接符 63826">
                  <a:extLst>
                    <a:ext uri="{FF2B5EF4-FFF2-40B4-BE49-F238E27FC236}">
                      <a16:creationId xmlns="" xmlns:a16="http://schemas.microsoft.com/office/drawing/2014/main" id="{0DC51E6D-548F-4483-A318-6358F9A18BB1}"/>
                    </a:ext>
                  </a:extLst>
                </p:cNvPr>
                <p:cNvSpPr>
                  <a:spLocks noChangeShapeType="1"/>
                </p:cNvSpPr>
                <p:nvPr/>
              </p:nvSpPr>
              <p:spPr bwMode="auto">
                <a:xfrm>
                  <a:off x="854" y="0"/>
                  <a:ext cx="0" cy="35"/>
                </a:xfrm>
                <a:prstGeom prst="line">
                  <a:avLst/>
                </a:prstGeom>
                <a:noFill/>
                <a:ln w="6350">
                  <a:solidFill>
                    <a:srgbClr val="0033CC"/>
                  </a:solidFill>
                  <a:round/>
                  <a:headEnd/>
                  <a:tailE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185" name="直接连接符 63827">
                  <a:extLst>
                    <a:ext uri="{FF2B5EF4-FFF2-40B4-BE49-F238E27FC236}">
                      <a16:creationId xmlns="" xmlns:a16="http://schemas.microsoft.com/office/drawing/2014/main" id="{9DA339BB-A5E7-4501-BDF3-A2E106540D3C}"/>
                    </a:ext>
                  </a:extLst>
                </p:cNvPr>
                <p:cNvSpPr>
                  <a:spLocks noChangeShapeType="1"/>
                </p:cNvSpPr>
                <p:nvPr/>
              </p:nvSpPr>
              <p:spPr bwMode="auto">
                <a:xfrm>
                  <a:off x="870" y="0"/>
                  <a:ext cx="0" cy="23"/>
                </a:xfrm>
                <a:prstGeom prst="line">
                  <a:avLst/>
                </a:prstGeom>
                <a:noFill/>
                <a:ln w="6350">
                  <a:solidFill>
                    <a:srgbClr val="0033CC"/>
                  </a:solidFill>
                  <a:round/>
                  <a:headEnd/>
                  <a:tailE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186" name="直接连接符 63828">
                  <a:extLst>
                    <a:ext uri="{FF2B5EF4-FFF2-40B4-BE49-F238E27FC236}">
                      <a16:creationId xmlns="" xmlns:a16="http://schemas.microsoft.com/office/drawing/2014/main" id="{A6CB44D0-F604-4731-BEB7-3AE9A9BEC0EE}"/>
                    </a:ext>
                  </a:extLst>
                </p:cNvPr>
                <p:cNvSpPr>
                  <a:spLocks noChangeShapeType="1"/>
                </p:cNvSpPr>
                <p:nvPr/>
              </p:nvSpPr>
              <p:spPr bwMode="auto">
                <a:xfrm>
                  <a:off x="887" y="0"/>
                  <a:ext cx="1" cy="0"/>
                </a:xfrm>
                <a:prstGeom prst="line">
                  <a:avLst/>
                </a:prstGeom>
                <a:noFill/>
                <a:ln w="6350">
                  <a:solidFill>
                    <a:srgbClr val="0033CC"/>
                  </a:solidFill>
                  <a:round/>
                  <a:headEnd/>
                  <a:tailEnd/>
                </a:ln>
                <a:extLst>
                  <a:ext uri="{909E8E84-426E-40DD-AFC4-6F175D3DCCD1}">
                    <a14:hiddenFill xmlns:a14="http://schemas.microsoft.com/office/drawing/2010/main">
                      <a:noFill/>
                    </a14:hiddenFill>
                  </a:ext>
                </a:extLst>
              </p:spPr>
              <p:txBody>
                <a:bodyPr/>
                <a:lstStyle/>
                <a:p>
                  <a:endParaRPr lang="zh-CN" altLang="en-US">
                    <a:latin typeface="+mn-lt"/>
                  </a:endParaRPr>
                </a:p>
              </p:txBody>
            </p:sp>
          </p:grpSp>
        </p:grpSp>
      </p:grpSp>
      <p:sp>
        <p:nvSpPr>
          <p:cNvPr id="2" name="文本框 1">
            <a:extLst>
              <a:ext uri="{FF2B5EF4-FFF2-40B4-BE49-F238E27FC236}">
                <a16:creationId xmlns="" xmlns:a16="http://schemas.microsoft.com/office/drawing/2014/main" id="{82249B60-4C27-4EF4-91A9-C37FBB3D9BFD}"/>
              </a:ext>
            </a:extLst>
          </p:cNvPr>
          <p:cNvSpPr txBox="1">
            <a:spLocks noChangeArrowheads="1"/>
          </p:cNvSpPr>
          <p:nvPr/>
        </p:nvSpPr>
        <p:spPr bwMode="auto">
          <a:xfrm>
            <a:off x="1105170" y="3439024"/>
            <a:ext cx="5806727"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5000"/>
              </a:lnSpc>
            </a:pPr>
            <a:r>
              <a:rPr lang="zh-CN" altLang="en-US" sz="2400" b="1" dirty="0">
                <a:solidFill>
                  <a:srgbClr val="0000FF"/>
                </a:solidFill>
                <a:latin typeface="+mn-lt"/>
              </a:rPr>
              <a:t>几何语言：</a:t>
            </a:r>
            <a:r>
              <a:rPr lang="en-US" altLang="zh-CN" sz="2400" b="1" i="1" dirty="0">
                <a:latin typeface="+mn-lt"/>
              </a:rPr>
              <a:t>AD</a:t>
            </a:r>
            <a:r>
              <a:rPr lang="en-US" altLang="zh-CN" sz="2400" b="1" dirty="0">
                <a:latin typeface="+mn-lt"/>
              </a:rPr>
              <a:t>⊥</a:t>
            </a:r>
            <a:r>
              <a:rPr lang="en-US" altLang="zh-CN" sz="2400" b="1" i="1" dirty="0">
                <a:latin typeface="+mn-lt"/>
              </a:rPr>
              <a:t>BC</a:t>
            </a:r>
            <a:r>
              <a:rPr lang="zh-CN" altLang="en-US" sz="2400" b="1" dirty="0">
                <a:latin typeface="+mn-lt"/>
              </a:rPr>
              <a:t>于点</a:t>
            </a:r>
            <a:r>
              <a:rPr lang="en-US" altLang="zh-CN" sz="2400" b="1" i="1" dirty="0" smtClean="0">
                <a:latin typeface="+mn-lt"/>
              </a:rPr>
              <a:t>D</a:t>
            </a:r>
            <a:r>
              <a:rPr lang="zh-CN" altLang="en-US" sz="2400" b="1" dirty="0" smtClean="0">
                <a:latin typeface="+mn-lt"/>
              </a:rPr>
              <a:t>，读</a:t>
            </a:r>
            <a:r>
              <a:rPr lang="zh-CN" altLang="en-US" sz="2400" b="1" dirty="0">
                <a:latin typeface="+mn-lt"/>
              </a:rPr>
              <a:t>作</a:t>
            </a:r>
            <a:r>
              <a:rPr lang="en-US" altLang="zh-CN" sz="2400" b="1" i="1" dirty="0">
                <a:latin typeface="+mn-lt"/>
              </a:rPr>
              <a:t>AD</a:t>
            </a:r>
            <a:r>
              <a:rPr lang="zh-CN" altLang="en-US" sz="2400" b="1" dirty="0">
                <a:latin typeface="+mn-lt"/>
              </a:rPr>
              <a:t>垂</a:t>
            </a:r>
            <a:r>
              <a:rPr lang="zh-CN" altLang="en-US" sz="2400" b="1" dirty="0" smtClean="0">
                <a:latin typeface="+mn-lt"/>
              </a:rPr>
              <a:t>直</a:t>
            </a:r>
            <a:r>
              <a:rPr lang="en-US" altLang="zh-CN" sz="2400" b="1" i="1" dirty="0" smtClean="0">
                <a:latin typeface="+mn-lt"/>
              </a:rPr>
              <a:t>BC</a:t>
            </a:r>
            <a:r>
              <a:rPr lang="zh-CN" altLang="en-US" sz="2400" b="1" dirty="0">
                <a:latin typeface="+mn-lt"/>
              </a:rPr>
              <a:t>于点</a:t>
            </a:r>
            <a:r>
              <a:rPr lang="en-US" altLang="zh-CN" sz="2400" b="1" i="1" dirty="0" smtClean="0">
                <a:latin typeface="+mn-lt"/>
              </a:rPr>
              <a:t>D</a:t>
            </a:r>
            <a:r>
              <a:rPr lang="zh-CN" altLang="en-US" sz="2400" b="1" dirty="0" smtClean="0">
                <a:latin typeface="+mn-lt"/>
              </a:rPr>
              <a:t>或∠</a:t>
            </a:r>
            <a:r>
              <a:rPr lang="en-US" altLang="zh-CN" sz="2400" b="1" i="1" dirty="0" smtClean="0">
                <a:latin typeface="+mn-lt"/>
              </a:rPr>
              <a:t>ADC</a:t>
            </a:r>
            <a:r>
              <a:rPr lang="en-US" altLang="zh-CN" sz="2400" b="1" dirty="0" smtClean="0">
                <a:latin typeface="+mn-lt"/>
              </a:rPr>
              <a:t>=∠</a:t>
            </a:r>
            <a:r>
              <a:rPr lang="en-US" altLang="zh-CN" sz="2400" b="1" i="1" dirty="0" smtClean="0">
                <a:latin typeface="+mn-lt"/>
              </a:rPr>
              <a:t>ADB</a:t>
            </a:r>
            <a:r>
              <a:rPr lang="en-US" altLang="zh-CN" sz="2400" b="1" dirty="0" smtClean="0">
                <a:latin typeface="+mn-lt"/>
              </a:rPr>
              <a:t>=90</a:t>
            </a:r>
            <a:r>
              <a:rPr lang="zh-CN" altLang="en-US" sz="2400" b="1" dirty="0" smtClean="0">
                <a:latin typeface="+mn-lt"/>
              </a:rPr>
              <a:t>°</a:t>
            </a:r>
            <a:r>
              <a:rPr lang="en-US" altLang="zh-CN" sz="2400" b="1" dirty="0" smtClean="0">
                <a:latin typeface="+mn-lt"/>
              </a:rPr>
              <a:t>.</a:t>
            </a:r>
            <a:endParaRPr lang="en-US" altLang="zh-CN" sz="2400" b="1" dirty="0">
              <a:latin typeface="+mn-lt"/>
            </a:endParaRPr>
          </a:p>
        </p:txBody>
      </p:sp>
      <p:grpSp>
        <p:nvGrpSpPr>
          <p:cNvPr id="250" name="组合 2"/>
          <p:cNvGrpSpPr>
            <a:grpSpLocks/>
          </p:cNvGrpSpPr>
          <p:nvPr/>
        </p:nvGrpSpPr>
        <p:grpSpPr bwMode="auto">
          <a:xfrm>
            <a:off x="-3175" y="-57150"/>
            <a:ext cx="2006600" cy="478473"/>
            <a:chOff x="123" y="40"/>
            <a:chExt cx="3160" cy="753"/>
          </a:xfrm>
        </p:grpSpPr>
        <p:cxnSp>
          <p:nvCxnSpPr>
            <p:cNvPr id="251" name="直线连接符 23"/>
            <p:cNvCxnSpPr/>
            <p:nvPr/>
          </p:nvCxnSpPr>
          <p:spPr>
            <a:xfrm>
              <a:off x="123" y="777"/>
              <a:ext cx="3160" cy="0"/>
            </a:xfrm>
            <a:prstGeom prst="line">
              <a:avLst/>
            </a:prstGeom>
            <a:ln>
              <a:solidFill>
                <a:srgbClr val="00B050"/>
              </a:solidFill>
            </a:ln>
          </p:spPr>
          <p:style>
            <a:lnRef idx="2">
              <a:schemeClr val="accent1"/>
            </a:lnRef>
            <a:fillRef idx="0">
              <a:schemeClr val="accent1"/>
            </a:fillRef>
            <a:effectRef idx="1">
              <a:schemeClr val="accent1"/>
            </a:effectRef>
            <a:fontRef idx="minor">
              <a:schemeClr val="tx1"/>
            </a:fontRef>
          </p:style>
        </p:cxnSp>
        <p:sp>
          <p:nvSpPr>
            <p:cNvPr id="252" name="文本框 18"/>
            <p:cNvSpPr txBox="1">
              <a:spLocks noChangeArrowheads="1"/>
            </p:cNvSpPr>
            <p:nvPr/>
          </p:nvSpPr>
          <p:spPr bwMode="auto">
            <a:xfrm>
              <a:off x="930" y="40"/>
              <a:ext cx="2310" cy="7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eaLnBrk="0" hangingPunct="0">
                <a:defRPr sz="2500" b="1">
                  <a:latin typeface="宋体" pitchFamily="2" charset="-122"/>
                  <a:cs typeface="Yuanti SC"/>
                </a:defRPr>
              </a:lvl1pPr>
            </a:lstStyle>
            <a:p>
              <a:r>
                <a:rPr lang="zh-CN" altLang="en-US" dirty="0"/>
                <a:t>探究新知</a:t>
              </a:r>
            </a:p>
          </p:txBody>
        </p:sp>
        <p:sp>
          <p:nvSpPr>
            <p:cNvPr id="253" name="Freeform 74"/>
            <p:cNvSpPr>
              <a:spLocks noChangeAspect="1" noEditPoints="1"/>
            </p:cNvSpPr>
            <p:nvPr/>
          </p:nvSpPr>
          <p:spPr bwMode="auto">
            <a:xfrm>
              <a:off x="248" y="157"/>
              <a:ext cx="568" cy="505"/>
            </a:xfrm>
            <a:custGeom>
              <a:avLst/>
              <a:gdLst>
                <a:gd name="T0" fmla="*/ 127 w 167"/>
                <a:gd name="T1" fmla="*/ 22 h 148"/>
                <a:gd name="T2" fmla="*/ 74 w 167"/>
                <a:gd name="T3" fmla="*/ 0 h 148"/>
                <a:gd name="T4" fmla="*/ 0 w 167"/>
                <a:gd name="T5" fmla="*/ 74 h 148"/>
                <a:gd name="T6" fmla="*/ 74 w 167"/>
                <a:gd name="T7" fmla="*/ 148 h 148"/>
                <a:gd name="T8" fmla="*/ 143 w 167"/>
                <a:gd name="T9" fmla="*/ 99 h 148"/>
                <a:gd name="T10" fmla="*/ 70 w 167"/>
                <a:gd name="T11" fmla="*/ 79 h 148"/>
                <a:gd name="T12" fmla="*/ 127 w 167"/>
                <a:gd name="T13" fmla="*/ 22 h 148"/>
                <a:gd name="T14" fmla="*/ 147 w 167"/>
                <a:gd name="T15" fmla="*/ 19 h 148"/>
                <a:gd name="T16" fmla="*/ 93 w 167"/>
                <a:gd name="T17" fmla="*/ 73 h 148"/>
                <a:gd name="T18" fmla="*/ 164 w 167"/>
                <a:gd name="T19" fmla="*/ 92 h 148"/>
                <a:gd name="T20" fmla="*/ 167 w 167"/>
                <a:gd name="T21" fmla="*/ 69 h 148"/>
                <a:gd name="T22" fmla="*/ 147 w 167"/>
                <a:gd name="T23" fmla="*/ 19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7" h="148">
                  <a:moveTo>
                    <a:pt x="127" y="22"/>
                  </a:moveTo>
                  <a:cubicBezTo>
                    <a:pt x="113" y="8"/>
                    <a:pt x="95" y="0"/>
                    <a:pt x="74" y="0"/>
                  </a:cubicBezTo>
                  <a:cubicBezTo>
                    <a:pt x="33" y="0"/>
                    <a:pt x="0" y="33"/>
                    <a:pt x="0" y="74"/>
                  </a:cubicBezTo>
                  <a:cubicBezTo>
                    <a:pt x="0" y="115"/>
                    <a:pt x="33" y="148"/>
                    <a:pt x="74" y="148"/>
                  </a:cubicBezTo>
                  <a:cubicBezTo>
                    <a:pt x="106" y="148"/>
                    <a:pt x="133" y="127"/>
                    <a:pt x="143" y="99"/>
                  </a:cubicBezTo>
                  <a:cubicBezTo>
                    <a:pt x="70" y="79"/>
                    <a:pt x="70" y="79"/>
                    <a:pt x="70" y="79"/>
                  </a:cubicBezTo>
                  <a:lnTo>
                    <a:pt x="127" y="22"/>
                  </a:lnTo>
                  <a:close/>
                  <a:moveTo>
                    <a:pt x="147" y="19"/>
                  </a:moveTo>
                  <a:cubicBezTo>
                    <a:pt x="93" y="73"/>
                    <a:pt x="93" y="73"/>
                    <a:pt x="93" y="73"/>
                  </a:cubicBezTo>
                  <a:cubicBezTo>
                    <a:pt x="164" y="92"/>
                    <a:pt x="164" y="92"/>
                    <a:pt x="164" y="92"/>
                  </a:cubicBezTo>
                  <a:cubicBezTo>
                    <a:pt x="166" y="85"/>
                    <a:pt x="167" y="77"/>
                    <a:pt x="167" y="69"/>
                  </a:cubicBezTo>
                  <a:cubicBezTo>
                    <a:pt x="167" y="50"/>
                    <a:pt x="160" y="32"/>
                    <a:pt x="147" y="19"/>
                  </a:cubicBezTo>
                  <a:close/>
                </a:path>
              </a:pathLst>
            </a:custGeom>
            <a:solidFill>
              <a:schemeClr val="accent3">
                <a:lumMod val="75000"/>
              </a:schemeClr>
            </a:solidFill>
            <a:ln>
              <a:noFill/>
            </a:ln>
          </p:spPr>
          <p:txBody>
            <a:bodyPr/>
            <a:lstStyle/>
            <a:p>
              <a:pPr fontAlgn="auto">
                <a:spcBef>
                  <a:spcPts val="0"/>
                </a:spcBef>
                <a:spcAft>
                  <a:spcPts val="0"/>
                </a:spcAft>
                <a:buFontTx/>
                <a:buNone/>
                <a:defRPr/>
              </a:pPr>
              <a:endParaRPr lang="en-US" dirty="0">
                <a:solidFill>
                  <a:srgbClr val="000000"/>
                </a:solidFill>
                <a:latin typeface="+mn-lt"/>
                <a:ea typeface="微软雅黑" panose="020B0503020204020204" pitchFamily="34" charset="-122"/>
              </a:endParaRPr>
            </a:p>
          </p:txBody>
        </p:sp>
      </p:gr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3583"/>
                                        </p:tgtEl>
                                        <p:attrNameLst>
                                          <p:attrName>style.visibility</p:attrName>
                                        </p:attrNameLst>
                                      </p:cBhvr>
                                      <p:to>
                                        <p:strVal val="visible"/>
                                      </p:to>
                                    </p:set>
                                    <p:anim calcmode="lin" valueType="num">
                                      <p:cBhvr>
                                        <p:cTn id="7" dur="500" fill="hold"/>
                                        <p:tgtEl>
                                          <p:spTgt spid="63583"/>
                                        </p:tgtEl>
                                        <p:attrNameLst>
                                          <p:attrName>ppt_x</p:attrName>
                                        </p:attrNameLst>
                                      </p:cBhvr>
                                      <p:tavLst>
                                        <p:tav tm="0">
                                          <p:val>
                                            <p:strVal val="#ppt_x"/>
                                          </p:val>
                                        </p:tav>
                                        <p:tav tm="100000">
                                          <p:val>
                                            <p:strVal val="#ppt_x"/>
                                          </p:val>
                                        </p:tav>
                                      </p:tavLst>
                                    </p:anim>
                                    <p:anim calcmode="lin" valueType="num">
                                      <p:cBhvr>
                                        <p:cTn id="8" dur="500" fill="hold"/>
                                        <p:tgtEl>
                                          <p:spTgt spid="63583"/>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3" presetClass="entr" presetSubtype="528" fill="hold" nodeType="clickEffect">
                                  <p:stCondLst>
                                    <p:cond delay="0"/>
                                  </p:stCondLst>
                                  <p:childTnLst>
                                    <p:set>
                                      <p:cBhvr>
                                        <p:cTn id="12" dur="1" fill="hold">
                                          <p:stCondLst>
                                            <p:cond delay="0"/>
                                          </p:stCondLst>
                                        </p:cTn>
                                        <p:tgtEl>
                                          <p:spTgt spid="63581"/>
                                        </p:tgtEl>
                                        <p:attrNameLst>
                                          <p:attrName>style.visibility</p:attrName>
                                        </p:attrNameLst>
                                      </p:cBhvr>
                                      <p:to>
                                        <p:strVal val="visible"/>
                                      </p:to>
                                    </p:set>
                                    <p:anim calcmode="lin" valueType="num">
                                      <p:cBhvr>
                                        <p:cTn id="13" dur="500" fill="hold"/>
                                        <p:tgtEl>
                                          <p:spTgt spid="63581"/>
                                        </p:tgtEl>
                                        <p:attrNameLst>
                                          <p:attrName>ppt_w</p:attrName>
                                        </p:attrNameLst>
                                      </p:cBhvr>
                                      <p:tavLst>
                                        <p:tav tm="0">
                                          <p:val>
                                            <p:fltVal val="0"/>
                                          </p:val>
                                        </p:tav>
                                        <p:tav tm="100000">
                                          <p:val>
                                            <p:strVal val="#ppt_w"/>
                                          </p:val>
                                        </p:tav>
                                      </p:tavLst>
                                    </p:anim>
                                    <p:anim calcmode="lin" valueType="num">
                                      <p:cBhvr>
                                        <p:cTn id="14" dur="500" fill="hold"/>
                                        <p:tgtEl>
                                          <p:spTgt spid="63581"/>
                                        </p:tgtEl>
                                        <p:attrNameLst>
                                          <p:attrName>ppt_h</p:attrName>
                                        </p:attrNameLst>
                                      </p:cBhvr>
                                      <p:tavLst>
                                        <p:tav tm="0">
                                          <p:val>
                                            <p:fltVal val="0"/>
                                          </p:val>
                                        </p:tav>
                                        <p:tav tm="100000">
                                          <p:val>
                                            <p:strVal val="#ppt_h"/>
                                          </p:val>
                                        </p:tav>
                                      </p:tavLst>
                                    </p:anim>
                                    <p:anim calcmode="lin" valueType="num">
                                      <p:cBhvr>
                                        <p:cTn id="15" dur="500" fill="hold"/>
                                        <p:tgtEl>
                                          <p:spTgt spid="63581"/>
                                        </p:tgtEl>
                                        <p:attrNameLst>
                                          <p:attrName>ppt_x</p:attrName>
                                        </p:attrNameLst>
                                      </p:cBhvr>
                                      <p:tavLst>
                                        <p:tav tm="0">
                                          <p:val>
                                            <p:fltVal val="0.5"/>
                                          </p:val>
                                        </p:tav>
                                        <p:tav tm="100000">
                                          <p:val>
                                            <p:strVal val="#ppt_x"/>
                                          </p:val>
                                        </p:tav>
                                      </p:tavLst>
                                    </p:anim>
                                    <p:anim calcmode="lin" valueType="num">
                                      <p:cBhvr>
                                        <p:cTn id="16" dur="500" fill="hold"/>
                                        <p:tgtEl>
                                          <p:spTgt spid="63581"/>
                                        </p:tgtEl>
                                        <p:attrNameLst>
                                          <p:attrName>ppt_y</p:attrName>
                                        </p:attrNameLst>
                                      </p:cBhvr>
                                      <p:tavLst>
                                        <p:tav tm="0">
                                          <p:val>
                                            <p:fltVal val="0.5"/>
                                          </p:val>
                                        </p:tav>
                                        <p:tav tm="100000">
                                          <p:val>
                                            <p:strVal val="#ppt_y"/>
                                          </p:val>
                                        </p:tav>
                                      </p:tavLst>
                                    </p:anim>
                                  </p:childTnLst>
                                </p:cTn>
                              </p:par>
                            </p:childTnLst>
                          </p:cTn>
                        </p:par>
                      </p:childTnLst>
                    </p:cTn>
                  </p:par>
                  <p:par>
                    <p:cTn id="17" fill="hold" nodeType="clickPar">
                      <p:stCondLst>
                        <p:cond delay="indefinite"/>
                      </p:stCondLst>
                      <p:childTnLst>
                        <p:par>
                          <p:cTn id="18" fill="hold" nodeType="withGroup">
                            <p:stCondLst>
                              <p:cond delay="0"/>
                            </p:stCondLst>
                            <p:childTnLst>
                              <p:par>
                                <p:cTn id="19" presetID="22" presetClass="entr" presetSubtype="8" fill="hold" grpId="0" nodeType="clickEffect">
                                  <p:stCondLst>
                                    <p:cond delay="0"/>
                                  </p:stCondLst>
                                  <p:childTnLst>
                                    <p:set>
                                      <p:cBhvr>
                                        <p:cTn id="20" dur="1" fill="hold">
                                          <p:stCondLst>
                                            <p:cond delay="0"/>
                                          </p:stCondLst>
                                        </p:cTn>
                                        <p:tgtEl>
                                          <p:spTgt spid="63586">
                                            <p:txEl>
                                              <p:pRg st="0" end="0"/>
                                            </p:txEl>
                                          </p:spTgt>
                                        </p:tgtEl>
                                        <p:attrNameLst>
                                          <p:attrName>style.visibility</p:attrName>
                                        </p:attrNameLst>
                                      </p:cBhvr>
                                      <p:to>
                                        <p:strVal val="visible"/>
                                      </p:to>
                                    </p:set>
                                    <p:animEffect transition="in" filter="wipe(left)">
                                      <p:cBhvr>
                                        <p:cTn id="21" dur="500"/>
                                        <p:tgtEl>
                                          <p:spTgt spid="63586">
                                            <p:txEl>
                                              <p:pRg st="0" end="0"/>
                                            </p:txEl>
                                          </p:spTgt>
                                        </p:tgtEl>
                                      </p:cBhvr>
                                    </p:animEffect>
                                  </p:childTnLst>
                                </p:cTn>
                              </p:par>
                            </p:childTnLst>
                          </p:cTn>
                        </p:par>
                      </p:childTnLst>
                    </p:cTn>
                  </p:par>
                  <p:par>
                    <p:cTn id="22" fill="hold" nodeType="clickPar">
                      <p:stCondLst>
                        <p:cond delay="indefinite"/>
                      </p:stCondLst>
                      <p:childTnLst>
                        <p:par>
                          <p:cTn id="23" fill="hold" nodeType="withGroup">
                            <p:stCondLst>
                              <p:cond delay="0"/>
                            </p:stCondLst>
                            <p:childTnLst>
                              <p:par>
                                <p:cTn id="24" presetID="23" presetClass="entr" presetSubtype="528" fill="hold" nodeType="clickEffect">
                                  <p:stCondLst>
                                    <p:cond delay="0"/>
                                  </p:stCondLst>
                                  <p:childTnLst>
                                    <p:set>
                                      <p:cBhvr>
                                        <p:cTn id="25" dur="1" fill="hold">
                                          <p:stCondLst>
                                            <p:cond delay="0"/>
                                          </p:stCondLst>
                                        </p:cTn>
                                        <p:tgtEl>
                                          <p:spTgt spid="63588"/>
                                        </p:tgtEl>
                                        <p:attrNameLst>
                                          <p:attrName>style.visibility</p:attrName>
                                        </p:attrNameLst>
                                      </p:cBhvr>
                                      <p:to>
                                        <p:strVal val="visible"/>
                                      </p:to>
                                    </p:set>
                                    <p:anim calcmode="lin" valueType="num">
                                      <p:cBhvr>
                                        <p:cTn id="26" dur="500" fill="hold"/>
                                        <p:tgtEl>
                                          <p:spTgt spid="63588"/>
                                        </p:tgtEl>
                                        <p:attrNameLst>
                                          <p:attrName>ppt_w</p:attrName>
                                        </p:attrNameLst>
                                      </p:cBhvr>
                                      <p:tavLst>
                                        <p:tav tm="0">
                                          <p:val>
                                            <p:fltVal val="0"/>
                                          </p:val>
                                        </p:tav>
                                        <p:tav tm="100000">
                                          <p:val>
                                            <p:strVal val="#ppt_w"/>
                                          </p:val>
                                        </p:tav>
                                      </p:tavLst>
                                    </p:anim>
                                    <p:anim calcmode="lin" valueType="num">
                                      <p:cBhvr>
                                        <p:cTn id="27" dur="500" fill="hold"/>
                                        <p:tgtEl>
                                          <p:spTgt spid="63588"/>
                                        </p:tgtEl>
                                        <p:attrNameLst>
                                          <p:attrName>ppt_h</p:attrName>
                                        </p:attrNameLst>
                                      </p:cBhvr>
                                      <p:tavLst>
                                        <p:tav tm="0">
                                          <p:val>
                                            <p:fltVal val="0"/>
                                          </p:val>
                                        </p:tav>
                                        <p:tav tm="100000">
                                          <p:val>
                                            <p:strVal val="#ppt_h"/>
                                          </p:val>
                                        </p:tav>
                                      </p:tavLst>
                                    </p:anim>
                                    <p:anim calcmode="lin" valueType="num">
                                      <p:cBhvr>
                                        <p:cTn id="28" dur="500" fill="hold"/>
                                        <p:tgtEl>
                                          <p:spTgt spid="63588"/>
                                        </p:tgtEl>
                                        <p:attrNameLst>
                                          <p:attrName>ppt_x</p:attrName>
                                        </p:attrNameLst>
                                      </p:cBhvr>
                                      <p:tavLst>
                                        <p:tav tm="0">
                                          <p:val>
                                            <p:fltVal val="0.5"/>
                                          </p:val>
                                        </p:tav>
                                        <p:tav tm="100000">
                                          <p:val>
                                            <p:strVal val="#ppt_x"/>
                                          </p:val>
                                        </p:tav>
                                      </p:tavLst>
                                    </p:anim>
                                    <p:anim calcmode="lin" valueType="num">
                                      <p:cBhvr>
                                        <p:cTn id="29" dur="500" fill="hold"/>
                                        <p:tgtEl>
                                          <p:spTgt spid="63588"/>
                                        </p:tgtEl>
                                        <p:attrNameLst>
                                          <p:attrName>ppt_y</p:attrName>
                                        </p:attrNameLst>
                                      </p:cBhvr>
                                      <p:tavLst>
                                        <p:tav tm="0">
                                          <p:val>
                                            <p:fltVal val="0.5"/>
                                          </p:val>
                                        </p:tav>
                                        <p:tav tm="100000">
                                          <p:val>
                                            <p:strVal val="#ppt_y"/>
                                          </p:val>
                                        </p:tav>
                                      </p:tavLst>
                                    </p:anim>
                                  </p:childTnLst>
                                </p:cTn>
                              </p:par>
                            </p:childTnLst>
                          </p:cTn>
                        </p:par>
                      </p:childTnLst>
                    </p:cTn>
                  </p:par>
                  <p:par>
                    <p:cTn id="30" fill="hold" nodeType="clickPar">
                      <p:stCondLst>
                        <p:cond delay="indefinite"/>
                      </p:stCondLst>
                      <p:childTnLst>
                        <p:par>
                          <p:cTn id="31" fill="hold" nodeType="withGroup">
                            <p:stCondLst>
                              <p:cond delay="0"/>
                            </p:stCondLst>
                            <p:childTnLst>
                              <p:par>
                                <p:cTn id="32" presetID="22" presetClass="entr" presetSubtype="8" fill="hold" grpId="0" nodeType="clickEffect">
                                  <p:stCondLst>
                                    <p:cond delay="0"/>
                                  </p:stCondLst>
                                  <p:childTnLst>
                                    <p:set>
                                      <p:cBhvr>
                                        <p:cTn id="33" dur="1" fill="hold">
                                          <p:stCondLst>
                                            <p:cond delay="0"/>
                                          </p:stCondLst>
                                        </p:cTn>
                                        <p:tgtEl>
                                          <p:spTgt spid="63589">
                                            <p:txEl>
                                              <p:pRg st="0" end="0"/>
                                            </p:txEl>
                                          </p:spTgt>
                                        </p:tgtEl>
                                        <p:attrNameLst>
                                          <p:attrName>style.visibility</p:attrName>
                                        </p:attrNameLst>
                                      </p:cBhvr>
                                      <p:to>
                                        <p:strVal val="visible"/>
                                      </p:to>
                                    </p:set>
                                    <p:animEffect transition="in" filter="wipe(left)">
                                      <p:cBhvr>
                                        <p:cTn id="34" dur="500"/>
                                        <p:tgtEl>
                                          <p:spTgt spid="63589">
                                            <p:txEl>
                                              <p:pRg st="0" end="0"/>
                                            </p:txEl>
                                          </p:spTgt>
                                        </p:tgtEl>
                                      </p:cBhvr>
                                    </p:animEffect>
                                  </p:childTnLst>
                                </p:cTn>
                              </p:par>
                            </p:childTnLst>
                          </p:cTn>
                        </p:par>
                      </p:childTnLst>
                    </p:cTn>
                  </p:par>
                  <p:par>
                    <p:cTn id="35" fill="hold" nodeType="clickPar">
                      <p:stCondLst>
                        <p:cond delay="indefinite"/>
                      </p:stCondLst>
                      <p:childTnLst>
                        <p:par>
                          <p:cTn id="36" fill="hold" nodeType="withGroup">
                            <p:stCondLst>
                              <p:cond delay="0"/>
                            </p:stCondLst>
                            <p:childTnLst>
                              <p:par>
                                <p:cTn id="37" presetID="22" presetClass="entr" presetSubtype="1" fill="hold" nodeType="clickEffect">
                                  <p:stCondLst>
                                    <p:cond delay="0"/>
                                  </p:stCondLst>
                                  <p:childTnLst>
                                    <p:set>
                                      <p:cBhvr>
                                        <p:cTn id="38" dur="1" fill="hold">
                                          <p:stCondLst>
                                            <p:cond delay="0"/>
                                          </p:stCondLst>
                                        </p:cTn>
                                        <p:tgtEl>
                                          <p:spTgt spid="3"/>
                                        </p:tgtEl>
                                        <p:attrNameLst>
                                          <p:attrName>style.visibility</p:attrName>
                                        </p:attrNameLst>
                                      </p:cBhvr>
                                      <p:to>
                                        <p:strVal val="visible"/>
                                      </p:to>
                                    </p:set>
                                    <p:animEffect transition="in" filter="wipe(up)">
                                      <p:cBhvr>
                                        <p:cTn id="39" dur="500"/>
                                        <p:tgtEl>
                                          <p:spTgt spid="3"/>
                                        </p:tgtEl>
                                      </p:cBhvr>
                                    </p:animEffect>
                                  </p:childTnLst>
                                </p:cTn>
                              </p:par>
                            </p:childTnLst>
                          </p:cTn>
                        </p:par>
                      </p:childTnLst>
                    </p:cTn>
                  </p:par>
                  <p:par>
                    <p:cTn id="40" fill="hold" nodeType="clickPar">
                      <p:stCondLst>
                        <p:cond delay="indefinite"/>
                      </p:stCondLst>
                      <p:childTnLst>
                        <p:par>
                          <p:cTn id="41" fill="hold" nodeType="withGroup">
                            <p:stCondLst>
                              <p:cond delay="0"/>
                            </p:stCondLst>
                            <p:childTnLst>
                              <p:par>
                                <p:cTn id="42" presetID="22" presetClass="entr" presetSubtype="8" fill="hold" grpId="0" nodeType="clickEffect">
                                  <p:stCondLst>
                                    <p:cond delay="0"/>
                                  </p:stCondLst>
                                  <p:childTnLst>
                                    <p:set>
                                      <p:cBhvr>
                                        <p:cTn id="43" dur="1" fill="hold">
                                          <p:stCondLst>
                                            <p:cond delay="0"/>
                                          </p:stCondLst>
                                        </p:cTn>
                                        <p:tgtEl>
                                          <p:spTgt spid="63593">
                                            <p:txEl>
                                              <p:pRg st="0" end="0"/>
                                            </p:txEl>
                                          </p:spTgt>
                                        </p:tgtEl>
                                        <p:attrNameLst>
                                          <p:attrName>style.visibility</p:attrName>
                                        </p:attrNameLst>
                                      </p:cBhvr>
                                      <p:to>
                                        <p:strVal val="visible"/>
                                      </p:to>
                                    </p:set>
                                    <p:animEffect transition="in" filter="wipe(left)">
                                      <p:cBhvr>
                                        <p:cTn id="44" dur="500"/>
                                        <p:tgtEl>
                                          <p:spTgt spid="63593">
                                            <p:txEl>
                                              <p:pRg st="0" end="0"/>
                                            </p:txEl>
                                          </p:spTgt>
                                        </p:tgtEl>
                                      </p:cBhvr>
                                    </p:animEffect>
                                  </p:childTnLst>
                                </p:cTn>
                              </p:par>
                            </p:childTnLst>
                          </p:cTn>
                        </p:par>
                      </p:childTnLst>
                    </p:cTn>
                  </p:par>
                  <p:par>
                    <p:cTn id="45" fill="hold" nodeType="clickPar">
                      <p:stCondLst>
                        <p:cond delay="indefinite"/>
                      </p:stCondLst>
                      <p:childTnLst>
                        <p:par>
                          <p:cTn id="46" fill="hold" nodeType="withGroup">
                            <p:stCondLst>
                              <p:cond delay="0"/>
                            </p:stCondLst>
                            <p:childTnLst>
                              <p:par>
                                <p:cTn id="47" presetID="23" presetClass="entr" presetSubtype="528" fill="hold" nodeType="clickEffect">
                                  <p:stCondLst>
                                    <p:cond delay="0"/>
                                  </p:stCondLst>
                                  <p:childTnLst>
                                    <p:set>
                                      <p:cBhvr>
                                        <p:cTn id="48" dur="1" fill="hold">
                                          <p:stCondLst>
                                            <p:cond delay="0"/>
                                          </p:stCondLst>
                                        </p:cTn>
                                        <p:tgtEl>
                                          <p:spTgt spid="63594"/>
                                        </p:tgtEl>
                                        <p:attrNameLst>
                                          <p:attrName>style.visibility</p:attrName>
                                        </p:attrNameLst>
                                      </p:cBhvr>
                                      <p:to>
                                        <p:strVal val="visible"/>
                                      </p:to>
                                    </p:set>
                                    <p:anim calcmode="lin" valueType="num">
                                      <p:cBhvr>
                                        <p:cTn id="49" dur="500" fill="hold"/>
                                        <p:tgtEl>
                                          <p:spTgt spid="63594"/>
                                        </p:tgtEl>
                                        <p:attrNameLst>
                                          <p:attrName>ppt_w</p:attrName>
                                        </p:attrNameLst>
                                      </p:cBhvr>
                                      <p:tavLst>
                                        <p:tav tm="0">
                                          <p:val>
                                            <p:fltVal val="0"/>
                                          </p:val>
                                        </p:tav>
                                        <p:tav tm="100000">
                                          <p:val>
                                            <p:strVal val="#ppt_w"/>
                                          </p:val>
                                        </p:tav>
                                      </p:tavLst>
                                    </p:anim>
                                    <p:anim calcmode="lin" valueType="num">
                                      <p:cBhvr>
                                        <p:cTn id="50" dur="500" fill="hold"/>
                                        <p:tgtEl>
                                          <p:spTgt spid="63594"/>
                                        </p:tgtEl>
                                        <p:attrNameLst>
                                          <p:attrName>ppt_h</p:attrName>
                                        </p:attrNameLst>
                                      </p:cBhvr>
                                      <p:tavLst>
                                        <p:tav tm="0">
                                          <p:val>
                                            <p:fltVal val="0"/>
                                          </p:val>
                                        </p:tav>
                                        <p:tav tm="100000">
                                          <p:val>
                                            <p:strVal val="#ppt_h"/>
                                          </p:val>
                                        </p:tav>
                                      </p:tavLst>
                                    </p:anim>
                                    <p:anim calcmode="lin" valueType="num">
                                      <p:cBhvr>
                                        <p:cTn id="51" dur="500" fill="hold"/>
                                        <p:tgtEl>
                                          <p:spTgt spid="63594"/>
                                        </p:tgtEl>
                                        <p:attrNameLst>
                                          <p:attrName>ppt_x</p:attrName>
                                        </p:attrNameLst>
                                      </p:cBhvr>
                                      <p:tavLst>
                                        <p:tav tm="0">
                                          <p:val>
                                            <p:fltVal val="0.5"/>
                                          </p:val>
                                        </p:tav>
                                        <p:tav tm="100000">
                                          <p:val>
                                            <p:strVal val="#ppt_x"/>
                                          </p:val>
                                        </p:tav>
                                      </p:tavLst>
                                    </p:anim>
                                    <p:anim calcmode="lin" valueType="num">
                                      <p:cBhvr>
                                        <p:cTn id="52" dur="500" fill="hold"/>
                                        <p:tgtEl>
                                          <p:spTgt spid="63594"/>
                                        </p:tgtEl>
                                        <p:attrNameLst>
                                          <p:attrName>ppt_y</p:attrName>
                                        </p:attrNameLst>
                                      </p:cBhvr>
                                      <p:tavLst>
                                        <p:tav tm="0">
                                          <p:val>
                                            <p:fltVal val="0.5"/>
                                          </p:val>
                                        </p:tav>
                                        <p:tav tm="100000">
                                          <p:val>
                                            <p:strVal val="#ppt_y"/>
                                          </p:val>
                                        </p:tav>
                                      </p:tavLst>
                                    </p:anim>
                                  </p:childTnLst>
                                </p:cTn>
                              </p:par>
                            </p:childTnLst>
                          </p:cTn>
                        </p:par>
                      </p:childTnLst>
                    </p:cTn>
                  </p:par>
                  <p:par>
                    <p:cTn id="53" fill="hold" nodeType="clickPar">
                      <p:stCondLst>
                        <p:cond delay="indefinite"/>
                      </p:stCondLst>
                      <p:childTnLst>
                        <p:par>
                          <p:cTn id="54" fill="hold" nodeType="withGroup">
                            <p:stCondLst>
                              <p:cond delay="0"/>
                            </p:stCondLst>
                            <p:childTnLst>
                              <p:par>
                                <p:cTn id="55" presetID="22" presetClass="entr" presetSubtype="8" fill="hold" grpId="0" nodeType="clickEffect">
                                  <p:stCondLst>
                                    <p:cond delay="0"/>
                                  </p:stCondLst>
                                  <p:childTnLst>
                                    <p:set>
                                      <p:cBhvr>
                                        <p:cTn id="56" dur="1" fill="hold">
                                          <p:stCondLst>
                                            <p:cond delay="0"/>
                                          </p:stCondLst>
                                        </p:cTn>
                                        <p:tgtEl>
                                          <p:spTgt spid="63595">
                                            <p:txEl>
                                              <p:pRg st="0" end="0"/>
                                            </p:txEl>
                                          </p:spTgt>
                                        </p:tgtEl>
                                        <p:attrNameLst>
                                          <p:attrName>style.visibility</p:attrName>
                                        </p:attrNameLst>
                                      </p:cBhvr>
                                      <p:to>
                                        <p:strVal val="visible"/>
                                      </p:to>
                                    </p:set>
                                    <p:animEffect transition="in" filter="wipe(left)">
                                      <p:cBhvr>
                                        <p:cTn id="57" dur="500"/>
                                        <p:tgtEl>
                                          <p:spTgt spid="63595">
                                            <p:txEl>
                                              <p:pRg st="0" end="0"/>
                                            </p:txEl>
                                          </p:spTgt>
                                        </p:tgtEl>
                                      </p:cBhvr>
                                    </p:animEffect>
                                  </p:childTnLst>
                                </p:cTn>
                              </p:par>
                            </p:childTnLst>
                          </p:cTn>
                        </p:par>
                      </p:childTnLst>
                    </p:cTn>
                  </p:par>
                  <p:par>
                    <p:cTn id="58" fill="hold" nodeType="clickPar">
                      <p:stCondLst>
                        <p:cond delay="indefinite"/>
                      </p:stCondLst>
                      <p:childTnLst>
                        <p:par>
                          <p:cTn id="59" fill="hold" nodeType="withGroup">
                            <p:stCondLst>
                              <p:cond delay="0"/>
                            </p:stCondLst>
                            <p:childTnLst>
                              <p:par>
                                <p:cTn id="60" presetID="23" presetClass="entr" presetSubtype="16" fill="hold" nodeType="clickEffect">
                                  <p:stCondLst>
                                    <p:cond delay="0"/>
                                  </p:stCondLst>
                                  <p:childTnLst>
                                    <p:set>
                                      <p:cBhvr>
                                        <p:cTn id="61" dur="1" fill="hold">
                                          <p:stCondLst>
                                            <p:cond delay="0"/>
                                          </p:stCondLst>
                                        </p:cTn>
                                        <p:tgtEl>
                                          <p:spTgt spid="4"/>
                                        </p:tgtEl>
                                        <p:attrNameLst>
                                          <p:attrName>style.visibility</p:attrName>
                                        </p:attrNameLst>
                                      </p:cBhvr>
                                      <p:to>
                                        <p:strVal val="visible"/>
                                      </p:to>
                                    </p:set>
                                    <p:anim calcmode="lin" valueType="num">
                                      <p:cBhvr>
                                        <p:cTn id="62" dur="500" fill="hold"/>
                                        <p:tgtEl>
                                          <p:spTgt spid="4"/>
                                        </p:tgtEl>
                                        <p:attrNameLst>
                                          <p:attrName>ppt_w</p:attrName>
                                        </p:attrNameLst>
                                      </p:cBhvr>
                                      <p:tavLst>
                                        <p:tav tm="0">
                                          <p:val>
                                            <p:fltVal val="0"/>
                                          </p:val>
                                        </p:tav>
                                        <p:tav tm="100000">
                                          <p:val>
                                            <p:strVal val="#ppt_w"/>
                                          </p:val>
                                        </p:tav>
                                      </p:tavLst>
                                    </p:anim>
                                    <p:anim calcmode="lin" valueType="num">
                                      <p:cBhvr>
                                        <p:cTn id="63"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64" fill="hold" nodeType="clickPar">
                      <p:stCondLst>
                        <p:cond delay="indefinite"/>
                      </p:stCondLst>
                      <p:childTnLst>
                        <p:par>
                          <p:cTn id="65" fill="hold" nodeType="withGroup">
                            <p:stCondLst>
                              <p:cond delay="0"/>
                            </p:stCondLst>
                            <p:childTnLst>
                              <p:par>
                                <p:cTn id="66" presetID="22" presetClass="entr" presetSubtype="8" fill="hold" grpId="0" nodeType="clickEffect">
                                  <p:stCondLst>
                                    <p:cond delay="0"/>
                                  </p:stCondLst>
                                  <p:childTnLst>
                                    <p:set>
                                      <p:cBhvr>
                                        <p:cTn id="67" dur="1" fill="hold">
                                          <p:stCondLst>
                                            <p:cond delay="0"/>
                                          </p:stCondLst>
                                        </p:cTn>
                                        <p:tgtEl>
                                          <p:spTgt spid="63599">
                                            <p:txEl>
                                              <p:pRg st="0" end="0"/>
                                            </p:txEl>
                                          </p:spTgt>
                                        </p:tgtEl>
                                        <p:attrNameLst>
                                          <p:attrName>style.visibility</p:attrName>
                                        </p:attrNameLst>
                                      </p:cBhvr>
                                      <p:to>
                                        <p:strVal val="visible"/>
                                      </p:to>
                                    </p:set>
                                    <p:animEffect transition="in" filter="wipe(left)">
                                      <p:cBhvr>
                                        <p:cTn id="68" dur="500"/>
                                        <p:tgtEl>
                                          <p:spTgt spid="63599">
                                            <p:txEl>
                                              <p:pRg st="0" end="0"/>
                                            </p:txEl>
                                          </p:spTgt>
                                        </p:tgtEl>
                                      </p:cBhvr>
                                    </p:animEffect>
                                  </p:childTnLst>
                                </p:cTn>
                              </p:par>
                            </p:childTnLst>
                          </p:cTn>
                        </p:par>
                      </p:childTnLst>
                    </p:cTn>
                  </p:par>
                  <p:par>
                    <p:cTn id="69" fill="hold" nodeType="clickPar">
                      <p:stCondLst>
                        <p:cond delay="indefinite"/>
                      </p:stCondLst>
                      <p:childTnLst>
                        <p:par>
                          <p:cTn id="70" fill="hold" nodeType="withGroup">
                            <p:stCondLst>
                              <p:cond delay="0"/>
                            </p:stCondLst>
                            <p:childTnLst>
                              <p:par>
                                <p:cTn id="71" presetID="22" presetClass="entr" presetSubtype="1" fill="hold" nodeType="clickEffect">
                                  <p:stCondLst>
                                    <p:cond delay="0"/>
                                  </p:stCondLst>
                                  <p:childTnLst>
                                    <p:set>
                                      <p:cBhvr>
                                        <p:cTn id="72" dur="1" fill="hold">
                                          <p:stCondLst>
                                            <p:cond delay="0"/>
                                          </p:stCondLst>
                                        </p:cTn>
                                        <p:tgtEl>
                                          <p:spTgt spid="63600"/>
                                        </p:tgtEl>
                                        <p:attrNameLst>
                                          <p:attrName>style.visibility</p:attrName>
                                        </p:attrNameLst>
                                      </p:cBhvr>
                                      <p:to>
                                        <p:strVal val="visible"/>
                                      </p:to>
                                    </p:set>
                                    <p:animEffect transition="in" filter="wipe(up)">
                                      <p:cBhvr>
                                        <p:cTn id="73" dur="500"/>
                                        <p:tgtEl>
                                          <p:spTgt spid="63600"/>
                                        </p:tgtEl>
                                      </p:cBhvr>
                                    </p:animEffect>
                                  </p:childTnLst>
                                </p:cTn>
                              </p:par>
                            </p:childTnLst>
                          </p:cTn>
                        </p:par>
                      </p:childTnLst>
                    </p:cTn>
                  </p:par>
                  <p:par>
                    <p:cTn id="74" fill="hold" nodeType="clickPar">
                      <p:stCondLst>
                        <p:cond delay="indefinite"/>
                      </p:stCondLst>
                      <p:childTnLst>
                        <p:par>
                          <p:cTn id="75" fill="hold" nodeType="withGroup">
                            <p:stCondLst>
                              <p:cond delay="0"/>
                            </p:stCondLst>
                            <p:childTnLst>
                              <p:par>
                                <p:cTn id="76" presetID="5" presetClass="entr" presetSubtype="10" fill="hold" grpId="0" nodeType="clickEffect">
                                  <p:stCondLst>
                                    <p:cond delay="0"/>
                                  </p:stCondLst>
                                  <p:childTnLst>
                                    <p:set>
                                      <p:cBhvr>
                                        <p:cTn id="77" dur="1" fill="hold">
                                          <p:stCondLst>
                                            <p:cond delay="0"/>
                                          </p:stCondLst>
                                        </p:cTn>
                                        <p:tgtEl>
                                          <p:spTgt spid="63601"/>
                                        </p:tgtEl>
                                        <p:attrNameLst>
                                          <p:attrName>style.visibility</p:attrName>
                                        </p:attrNameLst>
                                      </p:cBhvr>
                                      <p:to>
                                        <p:strVal val="visible"/>
                                      </p:to>
                                    </p:set>
                                    <p:animEffect transition="in" filter="checkerboard(across)">
                                      <p:cBhvr>
                                        <p:cTn id="78" dur="500"/>
                                        <p:tgtEl>
                                          <p:spTgt spid="63601"/>
                                        </p:tgtEl>
                                      </p:cBhvr>
                                    </p:animEffect>
                                  </p:childTnLst>
                                </p:cTn>
                              </p:par>
                            </p:childTnLst>
                          </p:cTn>
                        </p:par>
                      </p:childTnLst>
                    </p:cTn>
                  </p:par>
                  <p:par>
                    <p:cTn id="79" fill="hold" nodeType="clickPar">
                      <p:stCondLst>
                        <p:cond delay="indefinite"/>
                      </p:stCondLst>
                      <p:childTnLst>
                        <p:par>
                          <p:cTn id="80" fill="hold" nodeType="withGroup">
                            <p:stCondLst>
                              <p:cond delay="0"/>
                            </p:stCondLst>
                            <p:childTnLst>
                              <p:par>
                                <p:cTn id="81" presetID="5" presetClass="entr" presetSubtype="10" fill="hold" grpId="0" nodeType="clickEffect">
                                  <p:stCondLst>
                                    <p:cond delay="0"/>
                                  </p:stCondLst>
                                  <p:childTnLst>
                                    <p:set>
                                      <p:cBhvr>
                                        <p:cTn id="82" dur="1" fill="hold">
                                          <p:stCondLst>
                                            <p:cond delay="0"/>
                                          </p:stCondLst>
                                        </p:cTn>
                                        <p:tgtEl>
                                          <p:spTgt spid="63602"/>
                                        </p:tgtEl>
                                        <p:attrNameLst>
                                          <p:attrName>style.visibility</p:attrName>
                                        </p:attrNameLst>
                                      </p:cBhvr>
                                      <p:to>
                                        <p:strVal val="visible"/>
                                      </p:to>
                                    </p:set>
                                    <p:animEffect transition="in" filter="checkerboard(across)">
                                      <p:cBhvr>
                                        <p:cTn id="83" dur="500"/>
                                        <p:tgtEl>
                                          <p:spTgt spid="63602"/>
                                        </p:tgtEl>
                                      </p:cBhvr>
                                    </p:animEffect>
                                  </p:childTnLst>
                                </p:cTn>
                              </p:par>
                            </p:childTnLst>
                          </p:cTn>
                        </p:par>
                      </p:childTnLst>
                    </p:cTn>
                  </p:par>
                  <p:par>
                    <p:cTn id="84" fill="hold" nodeType="clickPar">
                      <p:stCondLst>
                        <p:cond delay="indefinite"/>
                      </p:stCondLst>
                      <p:childTnLst>
                        <p:par>
                          <p:cTn id="85" fill="hold" nodeType="withGroup">
                            <p:stCondLst>
                              <p:cond delay="0"/>
                            </p:stCondLst>
                            <p:childTnLst>
                              <p:par>
                                <p:cTn id="86" presetID="18" presetClass="entr" presetSubtype="6" fill="hold" grpId="0" nodeType="clickEffect">
                                  <p:stCondLst>
                                    <p:cond delay="0"/>
                                  </p:stCondLst>
                                  <p:childTnLst>
                                    <p:set>
                                      <p:cBhvr>
                                        <p:cTn id="87" dur="1" fill="hold">
                                          <p:stCondLst>
                                            <p:cond delay="0"/>
                                          </p:stCondLst>
                                        </p:cTn>
                                        <p:tgtEl>
                                          <p:spTgt spid="63603"/>
                                        </p:tgtEl>
                                        <p:attrNameLst>
                                          <p:attrName>style.visibility</p:attrName>
                                        </p:attrNameLst>
                                      </p:cBhvr>
                                      <p:to>
                                        <p:strVal val="visible"/>
                                      </p:to>
                                    </p:set>
                                    <p:animEffect transition="in" filter="strips(downRight)">
                                      <p:cBhvr>
                                        <p:cTn id="88" dur="500"/>
                                        <p:tgtEl>
                                          <p:spTgt spid="63603"/>
                                        </p:tgtEl>
                                      </p:cBhvr>
                                    </p:animEffect>
                                  </p:childTnLst>
                                </p:cTn>
                              </p:par>
                            </p:childTnLst>
                          </p:cTn>
                        </p:par>
                      </p:childTnLst>
                    </p:cTn>
                  </p:par>
                  <p:par>
                    <p:cTn id="89" fill="hold" nodeType="clickPar">
                      <p:stCondLst>
                        <p:cond delay="indefinite"/>
                      </p:stCondLst>
                      <p:childTnLst>
                        <p:par>
                          <p:cTn id="90" fill="hold" nodeType="withGroup">
                            <p:stCondLst>
                              <p:cond delay="0"/>
                            </p:stCondLst>
                            <p:childTnLst>
                              <p:par>
                                <p:cTn id="91" presetID="20" presetClass="entr" presetSubtype="0" fill="hold" grpId="0" nodeType="clickEffect">
                                  <p:stCondLst>
                                    <p:cond delay="0"/>
                                  </p:stCondLst>
                                  <p:childTnLst>
                                    <p:set>
                                      <p:cBhvr>
                                        <p:cTn id="92" dur="1" fill="hold">
                                          <p:stCondLst>
                                            <p:cond delay="0"/>
                                          </p:stCondLst>
                                        </p:cTn>
                                        <p:tgtEl>
                                          <p:spTgt spid="2"/>
                                        </p:tgtEl>
                                        <p:attrNameLst>
                                          <p:attrName>style.visibility</p:attrName>
                                        </p:attrNameLst>
                                      </p:cBhvr>
                                      <p:to>
                                        <p:strVal val="visible"/>
                                      </p:to>
                                    </p:set>
                                    <p:animEffect transition="in" filter="wedge">
                                      <p:cBhvr>
                                        <p:cTn id="9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583" grpId="0"/>
      <p:bldP spid="63586" grpId="0" build="p"/>
      <p:bldP spid="63589" grpId="0" build="p"/>
      <p:bldP spid="63593" grpId="0" build="p"/>
      <p:bldP spid="63595" grpId="0" build="p"/>
      <p:bldP spid="63599" grpId="0" build="p"/>
      <p:bldP spid="63601" grpId="0"/>
      <p:bldP spid="63602" grpId="0"/>
      <p:bldP spid="63603" grpId="0"/>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63570">
            <a:extLst>
              <a:ext uri="{FF2B5EF4-FFF2-40B4-BE49-F238E27FC236}">
                <a16:creationId xmlns="" xmlns:a16="http://schemas.microsoft.com/office/drawing/2014/main" id="{B8164DC7-4C81-40EB-9FD9-D6AAD5237ABD}"/>
              </a:ext>
            </a:extLst>
          </p:cNvPr>
          <p:cNvGrpSpPr>
            <a:grpSpLocks/>
          </p:cNvGrpSpPr>
          <p:nvPr/>
        </p:nvGrpSpPr>
        <p:grpSpPr bwMode="auto">
          <a:xfrm>
            <a:off x="4332462" y="2099922"/>
            <a:ext cx="979487" cy="762000"/>
            <a:chOff x="0" y="0"/>
            <a:chExt cx="864" cy="672"/>
          </a:xfrm>
        </p:grpSpPr>
        <p:sp>
          <p:nvSpPr>
            <p:cNvPr id="40962" name="直接连接符 63571">
              <a:extLst>
                <a:ext uri="{FF2B5EF4-FFF2-40B4-BE49-F238E27FC236}">
                  <a16:creationId xmlns="" xmlns:a16="http://schemas.microsoft.com/office/drawing/2014/main" id="{75AB2872-A42A-48D9-9F59-3892D6F3B131}"/>
                </a:ext>
              </a:extLst>
            </p:cNvPr>
            <p:cNvSpPr>
              <a:spLocks noChangeShapeType="1"/>
            </p:cNvSpPr>
            <p:nvPr/>
          </p:nvSpPr>
          <p:spPr bwMode="auto">
            <a:xfrm flipH="1" flipV="1">
              <a:off x="48" y="0"/>
              <a:ext cx="816" cy="672"/>
            </a:xfrm>
            <a:prstGeom prst="line">
              <a:avLst/>
            </a:prstGeom>
            <a:noFill/>
            <a:ln w="38100">
              <a:solidFill>
                <a:schemeClr val="hlink"/>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0963" name="任意多边形 63572">
              <a:extLst>
                <a:ext uri="{FF2B5EF4-FFF2-40B4-BE49-F238E27FC236}">
                  <a16:creationId xmlns="" xmlns:a16="http://schemas.microsoft.com/office/drawing/2014/main" id="{7A0E9BF3-2727-45EA-B034-AE2FC5A85CBD}"/>
                </a:ext>
              </a:extLst>
            </p:cNvPr>
            <p:cNvSpPr>
              <a:spLocks noChangeArrowheads="1"/>
            </p:cNvSpPr>
            <p:nvPr/>
          </p:nvSpPr>
          <p:spPr bwMode="auto">
            <a:xfrm rot="-8457870">
              <a:off x="0" y="0"/>
              <a:ext cx="96" cy="96"/>
            </a:xfrm>
            <a:custGeom>
              <a:avLst/>
              <a:gdLst>
                <a:gd name="T0" fmla="*/ 96 w 96"/>
                <a:gd name="T1" fmla="*/ 0 h 96"/>
                <a:gd name="T2" fmla="*/ 0 w 96"/>
                <a:gd name="T3" fmla="*/ 0 h 96"/>
                <a:gd name="T4" fmla="*/ 0 w 96"/>
                <a:gd name="T5" fmla="*/ 96 h 96"/>
              </a:gdLst>
              <a:ahLst/>
              <a:cxnLst>
                <a:cxn ang="0">
                  <a:pos x="T0" y="T1"/>
                </a:cxn>
                <a:cxn ang="0">
                  <a:pos x="T2" y="T3"/>
                </a:cxn>
                <a:cxn ang="0">
                  <a:pos x="T4" y="T5"/>
                </a:cxn>
              </a:cxnLst>
              <a:rect l="0" t="0" r="r" b="b"/>
              <a:pathLst>
                <a:path w="96" h="96">
                  <a:moveTo>
                    <a:pt x="96" y="0"/>
                  </a:moveTo>
                  <a:lnTo>
                    <a:pt x="0" y="0"/>
                  </a:lnTo>
                  <a:lnTo>
                    <a:pt x="0" y="96"/>
                  </a:lnTo>
                </a:path>
              </a:pathLst>
            </a:custGeom>
            <a:noFill/>
            <a:ln w="38100">
              <a:solidFill>
                <a:srgbClr val="0033CC"/>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grpSp>
      <p:grpSp>
        <p:nvGrpSpPr>
          <p:cNvPr id="3" name="组合 63573">
            <a:extLst>
              <a:ext uri="{FF2B5EF4-FFF2-40B4-BE49-F238E27FC236}">
                <a16:creationId xmlns="" xmlns:a16="http://schemas.microsoft.com/office/drawing/2014/main" id="{D287E2B9-8CF9-477D-A839-3BDE6E9BC3CE}"/>
              </a:ext>
            </a:extLst>
          </p:cNvPr>
          <p:cNvGrpSpPr>
            <a:grpSpLocks/>
          </p:cNvGrpSpPr>
          <p:nvPr/>
        </p:nvGrpSpPr>
        <p:grpSpPr bwMode="auto">
          <a:xfrm>
            <a:off x="4662662" y="1710984"/>
            <a:ext cx="107950" cy="1141413"/>
            <a:chOff x="0" y="0"/>
            <a:chExt cx="96" cy="1011"/>
          </a:xfrm>
        </p:grpSpPr>
        <p:sp>
          <p:nvSpPr>
            <p:cNvPr id="40965" name="直接连接符 63574">
              <a:extLst>
                <a:ext uri="{FF2B5EF4-FFF2-40B4-BE49-F238E27FC236}">
                  <a16:creationId xmlns="" xmlns:a16="http://schemas.microsoft.com/office/drawing/2014/main" id="{5FDC7CA9-2824-437F-A2EC-EABDDB44DE46}"/>
                </a:ext>
              </a:extLst>
            </p:cNvPr>
            <p:cNvSpPr>
              <a:spLocks noChangeShapeType="1"/>
            </p:cNvSpPr>
            <p:nvPr/>
          </p:nvSpPr>
          <p:spPr bwMode="auto">
            <a:xfrm>
              <a:off x="96" y="0"/>
              <a:ext cx="0" cy="1011"/>
            </a:xfrm>
            <a:prstGeom prst="line">
              <a:avLst/>
            </a:prstGeom>
            <a:noFill/>
            <a:ln w="38100">
              <a:solidFill>
                <a:schemeClr val="hlink"/>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0966" name="任意多边形 63575">
              <a:extLst>
                <a:ext uri="{FF2B5EF4-FFF2-40B4-BE49-F238E27FC236}">
                  <a16:creationId xmlns="" xmlns:a16="http://schemas.microsoft.com/office/drawing/2014/main" id="{5AD99AB4-61FD-4076-B410-F1851A7E4FA0}"/>
                </a:ext>
              </a:extLst>
            </p:cNvPr>
            <p:cNvSpPr>
              <a:spLocks noChangeArrowheads="1"/>
            </p:cNvSpPr>
            <p:nvPr/>
          </p:nvSpPr>
          <p:spPr bwMode="auto">
            <a:xfrm>
              <a:off x="0" y="912"/>
              <a:ext cx="96" cy="96"/>
            </a:xfrm>
            <a:custGeom>
              <a:avLst/>
              <a:gdLst>
                <a:gd name="T0" fmla="*/ 96 w 96"/>
                <a:gd name="T1" fmla="*/ 0 h 96"/>
                <a:gd name="T2" fmla="*/ 0 w 96"/>
                <a:gd name="T3" fmla="*/ 0 h 96"/>
                <a:gd name="T4" fmla="*/ 0 w 96"/>
                <a:gd name="T5" fmla="*/ 96 h 96"/>
              </a:gdLst>
              <a:ahLst/>
              <a:cxnLst>
                <a:cxn ang="0">
                  <a:pos x="T0" y="T1"/>
                </a:cxn>
                <a:cxn ang="0">
                  <a:pos x="T2" y="T3"/>
                </a:cxn>
                <a:cxn ang="0">
                  <a:pos x="T4" y="T5"/>
                </a:cxn>
              </a:cxnLst>
              <a:rect l="0" t="0" r="r" b="b"/>
              <a:pathLst>
                <a:path w="96" h="96">
                  <a:moveTo>
                    <a:pt x="96" y="0"/>
                  </a:moveTo>
                  <a:lnTo>
                    <a:pt x="0" y="0"/>
                  </a:lnTo>
                  <a:lnTo>
                    <a:pt x="0" y="96"/>
                  </a:lnTo>
                </a:path>
              </a:pathLst>
            </a:custGeom>
            <a:noFill/>
            <a:ln w="38100">
              <a:solidFill>
                <a:schemeClr val="hlink"/>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grpSp>
      <p:grpSp>
        <p:nvGrpSpPr>
          <p:cNvPr id="4" name="组合 63576">
            <a:extLst>
              <a:ext uri="{FF2B5EF4-FFF2-40B4-BE49-F238E27FC236}">
                <a16:creationId xmlns="" xmlns:a16="http://schemas.microsoft.com/office/drawing/2014/main" id="{F13C6BAD-3E43-4211-8664-065936C94DF8}"/>
              </a:ext>
            </a:extLst>
          </p:cNvPr>
          <p:cNvGrpSpPr>
            <a:grpSpLocks/>
          </p:cNvGrpSpPr>
          <p:nvPr/>
        </p:nvGrpSpPr>
        <p:grpSpPr bwMode="auto">
          <a:xfrm>
            <a:off x="3583162" y="2193584"/>
            <a:ext cx="1471612" cy="704850"/>
            <a:chOff x="0" y="0"/>
            <a:chExt cx="1299" cy="622"/>
          </a:xfrm>
        </p:grpSpPr>
        <p:sp>
          <p:nvSpPr>
            <p:cNvPr id="40968" name="直接连接符 63577">
              <a:extLst>
                <a:ext uri="{FF2B5EF4-FFF2-40B4-BE49-F238E27FC236}">
                  <a16:creationId xmlns="" xmlns:a16="http://schemas.microsoft.com/office/drawing/2014/main" id="{120AAA4B-1B82-4D98-8243-45096EB43779}"/>
                </a:ext>
              </a:extLst>
            </p:cNvPr>
            <p:cNvSpPr>
              <a:spLocks noChangeShapeType="1"/>
            </p:cNvSpPr>
            <p:nvPr/>
          </p:nvSpPr>
          <p:spPr bwMode="auto">
            <a:xfrm rot="206294" flipV="1">
              <a:off x="0" y="46"/>
              <a:ext cx="1299" cy="576"/>
            </a:xfrm>
            <a:prstGeom prst="line">
              <a:avLst/>
            </a:prstGeom>
            <a:noFill/>
            <a:ln w="38100">
              <a:solidFill>
                <a:srgbClr val="CC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0969" name="任意多边形 63578">
              <a:extLst>
                <a:ext uri="{FF2B5EF4-FFF2-40B4-BE49-F238E27FC236}">
                  <a16:creationId xmlns="" xmlns:a16="http://schemas.microsoft.com/office/drawing/2014/main" id="{7032791B-866E-425D-A8FD-30647C690EB6}"/>
                </a:ext>
              </a:extLst>
            </p:cNvPr>
            <p:cNvSpPr>
              <a:spLocks noChangeArrowheads="1"/>
            </p:cNvSpPr>
            <p:nvPr/>
          </p:nvSpPr>
          <p:spPr bwMode="auto">
            <a:xfrm rot="-1391001">
              <a:off x="1203" y="0"/>
              <a:ext cx="96" cy="96"/>
            </a:xfrm>
            <a:custGeom>
              <a:avLst/>
              <a:gdLst>
                <a:gd name="T0" fmla="*/ 96 w 96"/>
                <a:gd name="T1" fmla="*/ 0 h 96"/>
                <a:gd name="T2" fmla="*/ 0 w 96"/>
                <a:gd name="T3" fmla="*/ 0 h 96"/>
                <a:gd name="T4" fmla="*/ 0 w 96"/>
                <a:gd name="T5" fmla="*/ 96 h 96"/>
              </a:gdLst>
              <a:ahLst/>
              <a:cxnLst>
                <a:cxn ang="0">
                  <a:pos x="T0" y="T1"/>
                </a:cxn>
                <a:cxn ang="0">
                  <a:pos x="T2" y="T3"/>
                </a:cxn>
                <a:cxn ang="0">
                  <a:pos x="T4" y="T5"/>
                </a:cxn>
              </a:cxnLst>
              <a:rect l="0" t="0" r="r" b="b"/>
              <a:pathLst>
                <a:path w="96" h="96">
                  <a:moveTo>
                    <a:pt x="96" y="0"/>
                  </a:moveTo>
                  <a:lnTo>
                    <a:pt x="0" y="0"/>
                  </a:lnTo>
                  <a:lnTo>
                    <a:pt x="0" y="96"/>
                  </a:lnTo>
                </a:path>
              </a:pathLst>
            </a:custGeom>
            <a:noFill/>
            <a:ln w="3810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grpSp>
      <p:sp>
        <p:nvSpPr>
          <p:cNvPr id="63830" name="文本框 63829">
            <a:extLst>
              <a:ext uri="{FF2B5EF4-FFF2-40B4-BE49-F238E27FC236}">
                <a16:creationId xmlns="" xmlns:a16="http://schemas.microsoft.com/office/drawing/2014/main" id="{6CB24A1F-9E74-452B-8029-C8FD4C0FC397}"/>
              </a:ext>
            </a:extLst>
          </p:cNvPr>
          <p:cNvSpPr txBox="1">
            <a:spLocks noChangeArrowheads="1"/>
          </p:cNvSpPr>
          <p:nvPr/>
        </p:nvSpPr>
        <p:spPr bwMode="auto">
          <a:xfrm>
            <a:off x="3020798" y="955874"/>
            <a:ext cx="53117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zh-CN" altLang="en-US" sz="2400" b="1" dirty="0" smtClean="0">
                <a:latin typeface="楷体" panose="02010609060101010101" pitchFamily="49" charset="-122"/>
                <a:ea typeface="楷体" panose="02010609060101010101" pitchFamily="49" charset="-122"/>
              </a:rPr>
              <a:t>你</a:t>
            </a:r>
            <a:r>
              <a:rPr lang="zh-CN" altLang="en-US" sz="2400" b="1" dirty="0">
                <a:latin typeface="楷体" panose="02010609060101010101" pitchFamily="49" charset="-122"/>
                <a:ea typeface="楷体" panose="02010609060101010101" pitchFamily="49" charset="-122"/>
              </a:rPr>
              <a:t>还能画出一条高来吗？</a:t>
            </a:r>
          </a:p>
        </p:txBody>
      </p:sp>
      <p:sp>
        <p:nvSpPr>
          <p:cNvPr id="63831" name="文本框 63830">
            <a:extLst>
              <a:ext uri="{FF2B5EF4-FFF2-40B4-BE49-F238E27FC236}">
                <a16:creationId xmlns="" xmlns:a16="http://schemas.microsoft.com/office/drawing/2014/main" id="{1EDA68FC-0694-4FE5-9571-8DE8BF2F514D}"/>
              </a:ext>
            </a:extLst>
          </p:cNvPr>
          <p:cNvSpPr txBox="1">
            <a:spLocks noChangeArrowheads="1"/>
          </p:cNvSpPr>
          <p:nvPr/>
        </p:nvSpPr>
        <p:spPr bwMode="auto">
          <a:xfrm>
            <a:off x="1563060" y="3792989"/>
            <a:ext cx="7019925" cy="572464"/>
          </a:xfrm>
          <a:prstGeom prst="rect">
            <a:avLst/>
          </a:prstGeom>
          <a:solidFill>
            <a:schemeClr val="accent6">
              <a:lumMod val="20000"/>
              <a:lumOff val="80000"/>
            </a:schemeClr>
          </a:solidFill>
          <a:ln>
            <a:noFill/>
          </a:ln>
          <a:extLst/>
        </p:spPr>
        <p:txBody>
          <a:bodyPr wrap="square">
            <a:spAutoFit/>
          </a:bodyPr>
          <a:lstStyle/>
          <a:p>
            <a:pPr>
              <a:lnSpc>
                <a:spcPct val="130000"/>
              </a:lnSpc>
              <a:spcBef>
                <a:spcPct val="50000"/>
              </a:spcBef>
            </a:pPr>
            <a:r>
              <a:rPr lang="zh-CN" altLang="en-US" sz="2400" b="1" dirty="0">
                <a:latin typeface="宋体" panose="02010600030101010101" pitchFamily="2" charset="-122"/>
              </a:rPr>
              <a:t>一个三角形有三个顶</a:t>
            </a:r>
            <a:r>
              <a:rPr lang="zh-CN" altLang="en-US" sz="2400" b="1" dirty="0" smtClean="0">
                <a:latin typeface="宋体" panose="02010600030101010101" pitchFamily="2" charset="-122"/>
              </a:rPr>
              <a:t>点，应</a:t>
            </a:r>
            <a:r>
              <a:rPr lang="zh-CN" altLang="en-US" sz="2400" b="1" dirty="0">
                <a:latin typeface="宋体" panose="02010600030101010101" pitchFamily="2" charset="-122"/>
              </a:rPr>
              <a:t>该有</a:t>
            </a:r>
            <a:r>
              <a:rPr lang="zh-CN" altLang="en-US" sz="2400" b="1" dirty="0">
                <a:solidFill>
                  <a:srgbClr val="FF0000"/>
                </a:solidFill>
                <a:latin typeface="宋体" panose="02010600030101010101" pitchFamily="2" charset="-122"/>
              </a:rPr>
              <a:t>三</a:t>
            </a:r>
            <a:r>
              <a:rPr lang="zh-CN" altLang="en-US" sz="2400" b="1" dirty="0">
                <a:latin typeface="宋体" panose="02010600030101010101" pitchFamily="2" charset="-122"/>
              </a:rPr>
              <a:t>条高</a:t>
            </a:r>
            <a:r>
              <a:rPr lang="en-US" altLang="zh-CN" sz="2400" b="1" dirty="0">
                <a:latin typeface="宋体" panose="02010600030101010101" pitchFamily="2" charset="-122"/>
              </a:rPr>
              <a:t>.</a:t>
            </a:r>
          </a:p>
        </p:txBody>
      </p:sp>
      <p:sp>
        <p:nvSpPr>
          <p:cNvPr id="63832" name="任意多边形 63831">
            <a:extLst>
              <a:ext uri="{FF2B5EF4-FFF2-40B4-BE49-F238E27FC236}">
                <a16:creationId xmlns="" xmlns:a16="http://schemas.microsoft.com/office/drawing/2014/main" id="{215612C3-9BB8-4693-A56E-38613F112976}"/>
              </a:ext>
            </a:extLst>
          </p:cNvPr>
          <p:cNvSpPr>
            <a:spLocks noChangeArrowheads="1"/>
          </p:cNvSpPr>
          <p:nvPr/>
        </p:nvSpPr>
        <p:spPr bwMode="auto">
          <a:xfrm>
            <a:off x="3586337" y="1710984"/>
            <a:ext cx="1739900" cy="1141413"/>
          </a:xfrm>
          <a:custGeom>
            <a:avLst/>
            <a:gdLst>
              <a:gd name="T0" fmla="*/ 0 w 1536"/>
              <a:gd name="T1" fmla="*/ 1008 h 1008"/>
              <a:gd name="T2" fmla="*/ 1536 w 1536"/>
              <a:gd name="T3" fmla="*/ 1008 h 1008"/>
              <a:gd name="T4" fmla="*/ 1056 w 1536"/>
              <a:gd name="T5" fmla="*/ 0 h 1008"/>
              <a:gd name="T6" fmla="*/ 0 w 1536"/>
              <a:gd name="T7" fmla="*/ 1008 h 1008"/>
            </a:gdLst>
            <a:ahLst/>
            <a:cxnLst>
              <a:cxn ang="0">
                <a:pos x="T0" y="T1"/>
              </a:cxn>
              <a:cxn ang="0">
                <a:pos x="T2" y="T3"/>
              </a:cxn>
              <a:cxn ang="0">
                <a:pos x="T4" y="T5"/>
              </a:cxn>
              <a:cxn ang="0">
                <a:pos x="T6" y="T7"/>
              </a:cxn>
            </a:cxnLst>
            <a:rect l="0" t="0" r="r" b="b"/>
            <a:pathLst>
              <a:path w="1536" h="1008">
                <a:moveTo>
                  <a:pt x="0" y="1008"/>
                </a:moveTo>
                <a:lnTo>
                  <a:pt x="1536" y="1008"/>
                </a:lnTo>
                <a:lnTo>
                  <a:pt x="1056" y="0"/>
                </a:lnTo>
                <a:lnTo>
                  <a:pt x="0" y="1008"/>
                </a:lnTo>
                <a:close/>
              </a:path>
            </a:pathLst>
          </a:custGeom>
          <a:noFill/>
          <a:ln w="38100">
            <a:solidFill>
              <a:srgbClr val="000066"/>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grpSp>
        <p:nvGrpSpPr>
          <p:cNvPr id="23" name="组合 22"/>
          <p:cNvGrpSpPr/>
          <p:nvPr/>
        </p:nvGrpSpPr>
        <p:grpSpPr>
          <a:xfrm>
            <a:off x="1305578" y="638048"/>
            <a:ext cx="1775363" cy="944308"/>
            <a:chOff x="207499" y="451929"/>
            <a:chExt cx="1775363" cy="944308"/>
          </a:xfrm>
        </p:grpSpPr>
        <p:grpSp>
          <p:nvGrpSpPr>
            <p:cNvPr id="25" name="组合 24"/>
            <p:cNvGrpSpPr/>
            <p:nvPr/>
          </p:nvGrpSpPr>
          <p:grpSpPr>
            <a:xfrm>
              <a:off x="207499" y="451929"/>
              <a:ext cx="1715280" cy="944308"/>
              <a:chOff x="207499" y="451929"/>
              <a:chExt cx="1715280" cy="944308"/>
            </a:xfrm>
          </p:grpSpPr>
          <p:pic>
            <p:nvPicPr>
              <p:cNvPr id="2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7499" y="451929"/>
                <a:ext cx="807231" cy="9443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9" name="流程图: 库存数据 28"/>
              <p:cNvSpPr/>
              <p:nvPr/>
            </p:nvSpPr>
            <p:spPr>
              <a:xfrm rot="10800000">
                <a:off x="835070" y="764930"/>
                <a:ext cx="1087709" cy="438801"/>
              </a:xfrm>
              <a:prstGeom prst="flowChartOnlineStorage">
                <a:avLst/>
              </a:prstGeom>
              <a:solidFill>
                <a:srgbClr val="996600"/>
              </a:solidFill>
              <a:ln w="25400" cap="flat" cmpd="sng" algn="ctr">
                <a:noFill/>
                <a:prstDash val="solid"/>
              </a:ln>
              <a:effectLst/>
            </p:spPr>
            <p:txBody>
              <a:bodyPr rtlCol="0" anchor="ctr"/>
              <a:lstStyle/>
              <a:p>
                <a:pPr algn="ctr">
                  <a:defRPr/>
                </a:pPr>
                <a:endParaRPr lang="zh-CN" altLang="en-US" kern="0" dirty="0" smtClean="0">
                  <a:solidFill>
                    <a:prstClr val="white"/>
                  </a:solidFill>
                  <a:latin typeface="Times New Roman"/>
                  <a:ea typeface="微软雅黑"/>
                </a:endParaRPr>
              </a:p>
            </p:txBody>
          </p:sp>
        </p:grpSp>
        <p:sp>
          <p:nvSpPr>
            <p:cNvPr id="26" name="TextBox 25"/>
            <p:cNvSpPr txBox="1"/>
            <p:nvPr/>
          </p:nvSpPr>
          <p:spPr>
            <a:xfrm>
              <a:off x="979562" y="769755"/>
              <a:ext cx="1003300" cy="400110"/>
            </a:xfrm>
            <a:prstGeom prst="rect">
              <a:avLst/>
            </a:prstGeom>
            <a:noFill/>
          </p:spPr>
          <p:txBody>
            <a:bodyPr wrap="square" rtlCol="0">
              <a:spAutoFit/>
            </a:bodyPr>
            <a:lstStyle/>
            <a:p>
              <a:pPr>
                <a:defRPr/>
              </a:pPr>
              <a:r>
                <a:rPr lang="zh-CN" altLang="en-US" sz="2000" kern="0" dirty="0" smtClean="0">
                  <a:solidFill>
                    <a:prstClr val="white"/>
                  </a:solidFill>
                  <a:latin typeface="黑体" panose="02010609060101010101" pitchFamily="49" charset="-122"/>
                  <a:ea typeface="黑体" panose="02010609060101010101" pitchFamily="49" charset="-122"/>
                </a:rPr>
                <a:t>画一画</a:t>
              </a:r>
            </a:p>
          </p:txBody>
        </p:sp>
      </p:grpSp>
      <p:grpSp>
        <p:nvGrpSpPr>
          <p:cNvPr id="30" name="组合 2"/>
          <p:cNvGrpSpPr>
            <a:grpSpLocks/>
          </p:cNvGrpSpPr>
          <p:nvPr/>
        </p:nvGrpSpPr>
        <p:grpSpPr bwMode="auto">
          <a:xfrm>
            <a:off x="-3175" y="-57150"/>
            <a:ext cx="2006600" cy="478473"/>
            <a:chOff x="123" y="40"/>
            <a:chExt cx="3160" cy="753"/>
          </a:xfrm>
        </p:grpSpPr>
        <p:cxnSp>
          <p:nvCxnSpPr>
            <p:cNvPr id="31" name="直线连接符 23"/>
            <p:cNvCxnSpPr/>
            <p:nvPr/>
          </p:nvCxnSpPr>
          <p:spPr>
            <a:xfrm>
              <a:off x="123" y="777"/>
              <a:ext cx="3160" cy="0"/>
            </a:xfrm>
            <a:prstGeom prst="line">
              <a:avLst/>
            </a:prstGeom>
            <a:ln>
              <a:solidFill>
                <a:srgbClr val="00B050"/>
              </a:solidFill>
            </a:ln>
          </p:spPr>
          <p:style>
            <a:lnRef idx="2">
              <a:schemeClr val="accent1"/>
            </a:lnRef>
            <a:fillRef idx="0">
              <a:schemeClr val="accent1"/>
            </a:fillRef>
            <a:effectRef idx="1">
              <a:schemeClr val="accent1"/>
            </a:effectRef>
            <a:fontRef idx="minor">
              <a:schemeClr val="tx1"/>
            </a:fontRef>
          </p:style>
        </p:cxnSp>
        <p:sp>
          <p:nvSpPr>
            <p:cNvPr id="32" name="文本框 18"/>
            <p:cNvSpPr txBox="1">
              <a:spLocks noChangeArrowheads="1"/>
            </p:cNvSpPr>
            <p:nvPr/>
          </p:nvSpPr>
          <p:spPr bwMode="auto">
            <a:xfrm>
              <a:off x="930" y="40"/>
              <a:ext cx="2310" cy="7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eaLnBrk="0" hangingPunct="0">
                <a:defRPr sz="2500" b="1">
                  <a:latin typeface="宋体" pitchFamily="2" charset="-122"/>
                  <a:cs typeface="Yuanti SC"/>
                </a:defRPr>
              </a:lvl1pPr>
            </a:lstStyle>
            <a:p>
              <a:r>
                <a:rPr lang="zh-CN" altLang="en-US" dirty="0"/>
                <a:t>探究新知</a:t>
              </a:r>
            </a:p>
          </p:txBody>
        </p:sp>
        <p:sp>
          <p:nvSpPr>
            <p:cNvPr id="33" name="Freeform 74"/>
            <p:cNvSpPr>
              <a:spLocks noChangeAspect="1" noEditPoints="1"/>
            </p:cNvSpPr>
            <p:nvPr/>
          </p:nvSpPr>
          <p:spPr bwMode="auto">
            <a:xfrm>
              <a:off x="248" y="157"/>
              <a:ext cx="568" cy="505"/>
            </a:xfrm>
            <a:custGeom>
              <a:avLst/>
              <a:gdLst>
                <a:gd name="T0" fmla="*/ 127 w 167"/>
                <a:gd name="T1" fmla="*/ 22 h 148"/>
                <a:gd name="T2" fmla="*/ 74 w 167"/>
                <a:gd name="T3" fmla="*/ 0 h 148"/>
                <a:gd name="T4" fmla="*/ 0 w 167"/>
                <a:gd name="T5" fmla="*/ 74 h 148"/>
                <a:gd name="T6" fmla="*/ 74 w 167"/>
                <a:gd name="T7" fmla="*/ 148 h 148"/>
                <a:gd name="T8" fmla="*/ 143 w 167"/>
                <a:gd name="T9" fmla="*/ 99 h 148"/>
                <a:gd name="T10" fmla="*/ 70 w 167"/>
                <a:gd name="T11" fmla="*/ 79 h 148"/>
                <a:gd name="T12" fmla="*/ 127 w 167"/>
                <a:gd name="T13" fmla="*/ 22 h 148"/>
                <a:gd name="T14" fmla="*/ 147 w 167"/>
                <a:gd name="T15" fmla="*/ 19 h 148"/>
                <a:gd name="T16" fmla="*/ 93 w 167"/>
                <a:gd name="T17" fmla="*/ 73 h 148"/>
                <a:gd name="T18" fmla="*/ 164 w 167"/>
                <a:gd name="T19" fmla="*/ 92 h 148"/>
                <a:gd name="T20" fmla="*/ 167 w 167"/>
                <a:gd name="T21" fmla="*/ 69 h 148"/>
                <a:gd name="T22" fmla="*/ 147 w 167"/>
                <a:gd name="T23" fmla="*/ 19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7" h="148">
                  <a:moveTo>
                    <a:pt x="127" y="22"/>
                  </a:moveTo>
                  <a:cubicBezTo>
                    <a:pt x="113" y="8"/>
                    <a:pt x="95" y="0"/>
                    <a:pt x="74" y="0"/>
                  </a:cubicBezTo>
                  <a:cubicBezTo>
                    <a:pt x="33" y="0"/>
                    <a:pt x="0" y="33"/>
                    <a:pt x="0" y="74"/>
                  </a:cubicBezTo>
                  <a:cubicBezTo>
                    <a:pt x="0" y="115"/>
                    <a:pt x="33" y="148"/>
                    <a:pt x="74" y="148"/>
                  </a:cubicBezTo>
                  <a:cubicBezTo>
                    <a:pt x="106" y="148"/>
                    <a:pt x="133" y="127"/>
                    <a:pt x="143" y="99"/>
                  </a:cubicBezTo>
                  <a:cubicBezTo>
                    <a:pt x="70" y="79"/>
                    <a:pt x="70" y="79"/>
                    <a:pt x="70" y="79"/>
                  </a:cubicBezTo>
                  <a:lnTo>
                    <a:pt x="127" y="22"/>
                  </a:lnTo>
                  <a:close/>
                  <a:moveTo>
                    <a:pt x="147" y="19"/>
                  </a:moveTo>
                  <a:cubicBezTo>
                    <a:pt x="93" y="73"/>
                    <a:pt x="93" y="73"/>
                    <a:pt x="93" y="73"/>
                  </a:cubicBezTo>
                  <a:cubicBezTo>
                    <a:pt x="164" y="92"/>
                    <a:pt x="164" y="92"/>
                    <a:pt x="164" y="92"/>
                  </a:cubicBezTo>
                  <a:cubicBezTo>
                    <a:pt x="166" y="85"/>
                    <a:pt x="167" y="77"/>
                    <a:pt x="167" y="69"/>
                  </a:cubicBezTo>
                  <a:cubicBezTo>
                    <a:pt x="167" y="50"/>
                    <a:pt x="160" y="32"/>
                    <a:pt x="147" y="19"/>
                  </a:cubicBezTo>
                  <a:close/>
                </a:path>
              </a:pathLst>
            </a:custGeom>
            <a:solidFill>
              <a:schemeClr val="accent3">
                <a:lumMod val="75000"/>
              </a:schemeClr>
            </a:solidFill>
            <a:ln>
              <a:noFill/>
            </a:ln>
          </p:spPr>
          <p:txBody>
            <a:bodyPr/>
            <a:lstStyle/>
            <a:p>
              <a:pPr fontAlgn="auto">
                <a:spcBef>
                  <a:spcPts val="0"/>
                </a:spcBef>
                <a:spcAft>
                  <a:spcPts val="0"/>
                </a:spcAft>
                <a:buFontTx/>
                <a:buNone/>
                <a:defRPr/>
              </a:pPr>
              <a:endParaRPr lang="en-US" dirty="0">
                <a:solidFill>
                  <a:srgbClr val="000000"/>
                </a:solidFill>
                <a:latin typeface="+mn-lt"/>
                <a:ea typeface="微软雅黑" panose="020B0503020204020204" pitchFamily="34" charset="-122"/>
              </a:endParaRPr>
            </a:p>
          </p:txBody>
        </p:sp>
      </p:gr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0" presetClass="entr" presetSubtype="0" fill="hold" nodeType="clickEffect">
                                  <p:stCondLst>
                                    <p:cond delay="0"/>
                                  </p:stCondLst>
                                  <p:childTnLst>
                                    <p:set>
                                      <p:cBhvr>
                                        <p:cTn id="6" dur="1" fill="hold">
                                          <p:stCondLst>
                                            <p:cond delay="0"/>
                                          </p:stCondLst>
                                        </p:cTn>
                                        <p:tgtEl>
                                          <p:spTgt spid="63832"/>
                                        </p:tgtEl>
                                        <p:attrNameLst>
                                          <p:attrName>style.visibility</p:attrName>
                                        </p:attrNameLst>
                                      </p:cBhvr>
                                      <p:to>
                                        <p:strVal val="visible"/>
                                      </p:to>
                                    </p:set>
                                    <p:animEffect transition="in" filter="wedge">
                                      <p:cBhvr>
                                        <p:cTn id="7" dur="500"/>
                                        <p:tgtEl>
                                          <p:spTgt spid="6383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1"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up)">
                                      <p:cBhvr>
                                        <p:cTn id="12" dur="500"/>
                                        <p:tgtEl>
                                          <p:spTgt spid="3"/>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left)">
                                      <p:cBhvr>
                                        <p:cTn id="17" dur="500"/>
                                        <p:tgtEl>
                                          <p:spTgt spid="4"/>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2" fill="hold" nodeType="click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wipe(right)">
                                      <p:cBhvr>
                                        <p:cTn id="22" dur="500"/>
                                        <p:tgtEl>
                                          <p:spTgt spid="2"/>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grpId="0" nodeType="clickEffect">
                                  <p:stCondLst>
                                    <p:cond delay="0"/>
                                  </p:stCondLst>
                                  <p:childTnLst>
                                    <p:set>
                                      <p:cBhvr>
                                        <p:cTn id="26" dur="1" fill="hold">
                                          <p:stCondLst>
                                            <p:cond delay="0"/>
                                          </p:stCondLst>
                                        </p:cTn>
                                        <p:tgtEl>
                                          <p:spTgt spid="63831"/>
                                        </p:tgtEl>
                                        <p:attrNameLst>
                                          <p:attrName>style.visibility</p:attrName>
                                        </p:attrNameLst>
                                      </p:cBhvr>
                                      <p:to>
                                        <p:strVal val="visible"/>
                                      </p:to>
                                    </p:set>
                                    <p:animEffect transition="in" filter="box(in)">
                                      <p:cBhvr>
                                        <p:cTn id="27" dur="500"/>
                                        <p:tgtEl>
                                          <p:spTgt spid="638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831"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1" name="Rectangle 3" descr="底色1">
            <a:extLst>
              <a:ext uri="{FF2B5EF4-FFF2-40B4-BE49-F238E27FC236}">
                <a16:creationId xmlns="" xmlns:a16="http://schemas.microsoft.com/office/drawing/2014/main" id="{AD9F5526-1AB8-4E57-9423-F74F3E85390B}"/>
              </a:ext>
            </a:extLst>
          </p:cNvPr>
          <p:cNvSpPr>
            <a:spLocks noChangeArrowheads="1"/>
          </p:cNvSpPr>
          <p:nvPr/>
        </p:nvSpPr>
        <p:spPr bwMode="auto">
          <a:xfrm>
            <a:off x="1048624" y="1279543"/>
            <a:ext cx="527756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2400" b="1" dirty="0" smtClean="0">
                <a:latin typeface="+mn-lt"/>
                <a:ea typeface="楷体" panose="02010609060101010101" pitchFamily="49" charset="-122"/>
              </a:rPr>
              <a:t>(1) </a:t>
            </a:r>
            <a:r>
              <a:rPr lang="en-US" altLang="zh-CN" sz="2400" b="1" dirty="0">
                <a:latin typeface="+mn-lt"/>
                <a:ea typeface="楷体" panose="02010609060101010101" pitchFamily="49" charset="-122"/>
              </a:rPr>
              <a:t>你能画出这</a:t>
            </a:r>
            <a:r>
              <a:rPr lang="zh-CN" altLang="en-US" sz="2400" b="1" dirty="0">
                <a:latin typeface="+mn-lt"/>
                <a:ea typeface="楷体" panose="02010609060101010101" pitchFamily="49" charset="-122"/>
              </a:rPr>
              <a:t>个三角形的三条高吗</a:t>
            </a:r>
            <a:r>
              <a:rPr lang="en-US" altLang="zh-CN" sz="2400" b="1" dirty="0">
                <a:latin typeface="+mn-lt"/>
                <a:ea typeface="楷体" panose="02010609060101010101" pitchFamily="49" charset="-122"/>
              </a:rPr>
              <a:t>?</a:t>
            </a:r>
          </a:p>
        </p:txBody>
      </p:sp>
      <p:sp>
        <p:nvSpPr>
          <p:cNvPr id="32783" name="Rectangle 15" descr="底色1">
            <a:extLst>
              <a:ext uri="{FF2B5EF4-FFF2-40B4-BE49-F238E27FC236}">
                <a16:creationId xmlns="" xmlns:a16="http://schemas.microsoft.com/office/drawing/2014/main" id="{348BBD6E-40BF-45B5-9B49-39889302CB47}"/>
              </a:ext>
            </a:extLst>
          </p:cNvPr>
          <p:cNvSpPr>
            <a:spLocks noChangeArrowheads="1"/>
          </p:cNvSpPr>
          <p:nvPr/>
        </p:nvSpPr>
        <p:spPr bwMode="auto">
          <a:xfrm>
            <a:off x="1048624" y="2174745"/>
            <a:ext cx="541726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2400" b="1" dirty="0" smtClean="0">
                <a:latin typeface="+mn-lt"/>
                <a:ea typeface="楷体" panose="02010609060101010101" pitchFamily="49" charset="-122"/>
              </a:rPr>
              <a:t>(2) </a:t>
            </a:r>
            <a:r>
              <a:rPr lang="zh-CN" altLang="en-US" sz="2400" b="1" dirty="0">
                <a:latin typeface="+mn-lt"/>
                <a:ea typeface="楷体" panose="02010609060101010101" pitchFamily="49" charset="-122"/>
              </a:rPr>
              <a:t>这三条高之间有怎样的位置关系？</a:t>
            </a:r>
          </a:p>
        </p:txBody>
      </p:sp>
      <p:grpSp>
        <p:nvGrpSpPr>
          <p:cNvPr id="2" name="组合 7">
            <a:extLst>
              <a:ext uri="{FF2B5EF4-FFF2-40B4-BE49-F238E27FC236}">
                <a16:creationId xmlns="" xmlns:a16="http://schemas.microsoft.com/office/drawing/2014/main" id="{B503464E-7928-4D55-AB47-76120D8D38CE}"/>
              </a:ext>
            </a:extLst>
          </p:cNvPr>
          <p:cNvGrpSpPr>
            <a:grpSpLocks/>
          </p:cNvGrpSpPr>
          <p:nvPr/>
        </p:nvGrpSpPr>
        <p:grpSpPr bwMode="auto">
          <a:xfrm>
            <a:off x="6337346" y="1523057"/>
            <a:ext cx="1831975" cy="1260475"/>
            <a:chOff x="9250" y="3132"/>
            <a:chExt cx="3847" cy="2645"/>
          </a:xfrm>
        </p:grpSpPr>
        <p:sp>
          <p:nvSpPr>
            <p:cNvPr id="41988" name="Freeform 14" descr="底色1">
              <a:extLst>
                <a:ext uri="{FF2B5EF4-FFF2-40B4-BE49-F238E27FC236}">
                  <a16:creationId xmlns="" xmlns:a16="http://schemas.microsoft.com/office/drawing/2014/main" id="{5C39509A-3535-4B9F-82DC-96097EC61B40}"/>
                </a:ext>
              </a:extLst>
            </p:cNvPr>
            <p:cNvSpPr>
              <a:spLocks noChangeArrowheads="1"/>
            </p:cNvSpPr>
            <p:nvPr/>
          </p:nvSpPr>
          <p:spPr bwMode="auto">
            <a:xfrm>
              <a:off x="9257" y="3142"/>
              <a:ext cx="3840" cy="2520"/>
            </a:xfrm>
            <a:custGeom>
              <a:avLst/>
              <a:gdLst>
                <a:gd name="T0" fmla="*/ 0 w 1536"/>
                <a:gd name="T1" fmla="*/ 1008 h 1008"/>
                <a:gd name="T2" fmla="*/ 1536 w 1536"/>
                <a:gd name="T3" fmla="*/ 1008 h 1008"/>
                <a:gd name="T4" fmla="*/ 1056 w 1536"/>
                <a:gd name="T5" fmla="*/ 0 h 1008"/>
                <a:gd name="T6" fmla="*/ 0 w 1536"/>
                <a:gd name="T7" fmla="*/ 1008 h 1008"/>
              </a:gdLst>
              <a:ahLst/>
              <a:cxnLst>
                <a:cxn ang="0">
                  <a:pos x="T0" y="T1"/>
                </a:cxn>
                <a:cxn ang="0">
                  <a:pos x="T2" y="T3"/>
                </a:cxn>
                <a:cxn ang="0">
                  <a:pos x="T4" y="T5"/>
                </a:cxn>
                <a:cxn ang="0">
                  <a:pos x="T6" y="T7"/>
                </a:cxn>
              </a:cxnLst>
              <a:rect l="0" t="0" r="r" b="b"/>
              <a:pathLst>
                <a:path w="1536" h="1008">
                  <a:moveTo>
                    <a:pt x="0" y="1008"/>
                  </a:moveTo>
                  <a:lnTo>
                    <a:pt x="1536" y="1008"/>
                  </a:lnTo>
                  <a:lnTo>
                    <a:pt x="1056" y="0"/>
                  </a:lnTo>
                  <a:lnTo>
                    <a:pt x="0" y="1008"/>
                  </a:lnTo>
                  <a:close/>
                </a:path>
              </a:pathLst>
            </a:custGeom>
            <a:noFill/>
            <a:ln w="38100">
              <a:solidFill>
                <a:srgbClr val="000066"/>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grpSp>
          <p:nvGrpSpPr>
            <p:cNvPr id="41989" name="Group 18">
              <a:extLst>
                <a:ext uri="{FF2B5EF4-FFF2-40B4-BE49-F238E27FC236}">
                  <a16:creationId xmlns="" xmlns:a16="http://schemas.microsoft.com/office/drawing/2014/main" id="{4B3E90F4-229E-48E4-B1E1-5699098D77E5}"/>
                </a:ext>
              </a:extLst>
            </p:cNvPr>
            <p:cNvGrpSpPr>
              <a:grpSpLocks/>
            </p:cNvGrpSpPr>
            <p:nvPr/>
          </p:nvGrpSpPr>
          <p:grpSpPr bwMode="auto">
            <a:xfrm>
              <a:off x="11632" y="3132"/>
              <a:ext cx="240" cy="2527"/>
              <a:chOff x="4896" y="1008"/>
              <a:chExt cx="96" cy="1011"/>
            </a:xfrm>
          </p:grpSpPr>
          <p:sp>
            <p:nvSpPr>
              <p:cNvPr id="41990" name="Line 19">
                <a:extLst>
                  <a:ext uri="{FF2B5EF4-FFF2-40B4-BE49-F238E27FC236}">
                    <a16:creationId xmlns="" xmlns:a16="http://schemas.microsoft.com/office/drawing/2014/main" id="{B72E19E6-26E1-4FDB-9164-9F9F1C03090E}"/>
                  </a:ext>
                </a:extLst>
              </p:cNvPr>
              <p:cNvSpPr>
                <a:spLocks noChangeShapeType="1"/>
              </p:cNvSpPr>
              <p:nvPr/>
            </p:nvSpPr>
            <p:spPr bwMode="auto">
              <a:xfrm>
                <a:off x="4992" y="1008"/>
                <a:ext cx="0" cy="1011"/>
              </a:xfrm>
              <a:prstGeom prst="line">
                <a:avLst/>
              </a:prstGeom>
              <a:noFill/>
              <a:ln w="31750">
                <a:solidFill>
                  <a:srgbClr val="0000F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1991" name="Freeform 20">
                <a:extLst>
                  <a:ext uri="{FF2B5EF4-FFF2-40B4-BE49-F238E27FC236}">
                    <a16:creationId xmlns="" xmlns:a16="http://schemas.microsoft.com/office/drawing/2014/main" id="{512863A8-8AEB-4DBD-929D-CAC1BB9693F5}"/>
                  </a:ext>
                </a:extLst>
              </p:cNvPr>
              <p:cNvSpPr>
                <a:spLocks noChangeArrowheads="1"/>
              </p:cNvSpPr>
              <p:nvPr/>
            </p:nvSpPr>
            <p:spPr bwMode="auto">
              <a:xfrm>
                <a:off x="4896" y="1920"/>
                <a:ext cx="96" cy="96"/>
              </a:xfrm>
              <a:custGeom>
                <a:avLst/>
                <a:gdLst>
                  <a:gd name="T0" fmla="*/ 96 w 96"/>
                  <a:gd name="T1" fmla="*/ 0 h 96"/>
                  <a:gd name="T2" fmla="*/ 0 w 96"/>
                  <a:gd name="T3" fmla="*/ 0 h 96"/>
                  <a:gd name="T4" fmla="*/ 0 w 96"/>
                  <a:gd name="T5" fmla="*/ 96 h 96"/>
                </a:gdLst>
                <a:ahLst/>
                <a:cxnLst>
                  <a:cxn ang="0">
                    <a:pos x="T0" y="T1"/>
                  </a:cxn>
                  <a:cxn ang="0">
                    <a:pos x="T2" y="T3"/>
                  </a:cxn>
                  <a:cxn ang="0">
                    <a:pos x="T4" y="T5"/>
                  </a:cxn>
                </a:cxnLst>
                <a:rect l="0" t="0" r="r" b="b"/>
                <a:pathLst>
                  <a:path w="96" h="96">
                    <a:moveTo>
                      <a:pt x="96" y="0"/>
                    </a:moveTo>
                    <a:lnTo>
                      <a:pt x="0" y="0"/>
                    </a:lnTo>
                    <a:lnTo>
                      <a:pt x="0" y="96"/>
                    </a:lnTo>
                  </a:path>
                </a:pathLst>
              </a:custGeom>
              <a:noFill/>
              <a:ln w="31750">
                <a:solidFill>
                  <a:srgbClr val="0000FF"/>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grpSp>
        <p:grpSp>
          <p:nvGrpSpPr>
            <p:cNvPr id="41992" name="Group 21">
              <a:extLst>
                <a:ext uri="{FF2B5EF4-FFF2-40B4-BE49-F238E27FC236}">
                  <a16:creationId xmlns="" xmlns:a16="http://schemas.microsoft.com/office/drawing/2014/main" id="{145FB45F-77B9-4B3E-BB4D-9D4D8F3D565F}"/>
                </a:ext>
              </a:extLst>
            </p:cNvPr>
            <p:cNvGrpSpPr>
              <a:grpSpLocks/>
            </p:cNvGrpSpPr>
            <p:nvPr/>
          </p:nvGrpSpPr>
          <p:grpSpPr bwMode="auto">
            <a:xfrm>
              <a:off x="9250" y="4222"/>
              <a:ext cx="3247" cy="1555"/>
              <a:chOff x="3933" y="1440"/>
              <a:chExt cx="1299" cy="622"/>
            </a:xfrm>
          </p:grpSpPr>
          <p:sp>
            <p:nvSpPr>
              <p:cNvPr id="41993" name="Line 22">
                <a:extLst>
                  <a:ext uri="{FF2B5EF4-FFF2-40B4-BE49-F238E27FC236}">
                    <a16:creationId xmlns="" xmlns:a16="http://schemas.microsoft.com/office/drawing/2014/main" id="{32211D6B-F3CF-418E-B91A-5E2BB0326285}"/>
                  </a:ext>
                </a:extLst>
              </p:cNvPr>
              <p:cNvSpPr>
                <a:spLocks noChangeShapeType="1"/>
              </p:cNvSpPr>
              <p:nvPr/>
            </p:nvSpPr>
            <p:spPr bwMode="auto">
              <a:xfrm rot="206295" flipV="1">
                <a:off x="3933" y="1486"/>
                <a:ext cx="1299" cy="576"/>
              </a:xfrm>
              <a:prstGeom prst="line">
                <a:avLst/>
              </a:prstGeom>
              <a:noFill/>
              <a:ln w="31750">
                <a:solidFill>
                  <a:srgbClr val="0000F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1994" name="Freeform 23">
                <a:extLst>
                  <a:ext uri="{FF2B5EF4-FFF2-40B4-BE49-F238E27FC236}">
                    <a16:creationId xmlns="" xmlns:a16="http://schemas.microsoft.com/office/drawing/2014/main" id="{AB159763-066F-4E5C-86AE-395653C5C42C}"/>
                  </a:ext>
                </a:extLst>
              </p:cNvPr>
              <p:cNvSpPr>
                <a:spLocks noChangeArrowheads="1"/>
              </p:cNvSpPr>
              <p:nvPr/>
            </p:nvSpPr>
            <p:spPr bwMode="auto">
              <a:xfrm rot="-1391001">
                <a:off x="5136" y="1440"/>
                <a:ext cx="96" cy="96"/>
              </a:xfrm>
              <a:custGeom>
                <a:avLst/>
                <a:gdLst>
                  <a:gd name="T0" fmla="*/ 96 w 96"/>
                  <a:gd name="T1" fmla="*/ 0 h 96"/>
                  <a:gd name="T2" fmla="*/ 0 w 96"/>
                  <a:gd name="T3" fmla="*/ 0 h 96"/>
                  <a:gd name="T4" fmla="*/ 0 w 96"/>
                  <a:gd name="T5" fmla="*/ 96 h 96"/>
                </a:gdLst>
                <a:ahLst/>
                <a:cxnLst>
                  <a:cxn ang="0">
                    <a:pos x="T0" y="T1"/>
                  </a:cxn>
                  <a:cxn ang="0">
                    <a:pos x="T2" y="T3"/>
                  </a:cxn>
                  <a:cxn ang="0">
                    <a:pos x="T4" y="T5"/>
                  </a:cxn>
                </a:cxnLst>
                <a:rect l="0" t="0" r="r" b="b"/>
                <a:pathLst>
                  <a:path w="96" h="96">
                    <a:moveTo>
                      <a:pt x="96" y="0"/>
                    </a:moveTo>
                    <a:lnTo>
                      <a:pt x="0" y="0"/>
                    </a:lnTo>
                    <a:lnTo>
                      <a:pt x="0" y="96"/>
                    </a:lnTo>
                  </a:path>
                </a:pathLst>
              </a:custGeom>
              <a:noFill/>
              <a:ln w="31750">
                <a:solidFill>
                  <a:srgbClr val="0000FF"/>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grpSp>
        <p:grpSp>
          <p:nvGrpSpPr>
            <p:cNvPr id="41995" name="Group 24">
              <a:extLst>
                <a:ext uri="{FF2B5EF4-FFF2-40B4-BE49-F238E27FC236}">
                  <a16:creationId xmlns="" xmlns:a16="http://schemas.microsoft.com/office/drawing/2014/main" id="{26FC1DD2-0B66-4B10-8EC3-63DA35962477}"/>
                </a:ext>
              </a:extLst>
            </p:cNvPr>
            <p:cNvGrpSpPr>
              <a:grpSpLocks/>
            </p:cNvGrpSpPr>
            <p:nvPr/>
          </p:nvGrpSpPr>
          <p:grpSpPr bwMode="auto">
            <a:xfrm>
              <a:off x="10937" y="3982"/>
              <a:ext cx="2160" cy="1680"/>
              <a:chOff x="4608" y="1344"/>
              <a:chExt cx="864" cy="672"/>
            </a:xfrm>
          </p:grpSpPr>
          <p:sp>
            <p:nvSpPr>
              <p:cNvPr id="41996" name="Line 25">
                <a:extLst>
                  <a:ext uri="{FF2B5EF4-FFF2-40B4-BE49-F238E27FC236}">
                    <a16:creationId xmlns="" xmlns:a16="http://schemas.microsoft.com/office/drawing/2014/main" id="{38956ACC-E603-4E98-B9FA-180760CD51C6}"/>
                  </a:ext>
                </a:extLst>
              </p:cNvPr>
              <p:cNvSpPr>
                <a:spLocks noChangeShapeType="1"/>
              </p:cNvSpPr>
              <p:nvPr/>
            </p:nvSpPr>
            <p:spPr bwMode="auto">
              <a:xfrm flipH="1" flipV="1">
                <a:off x="4656" y="1344"/>
                <a:ext cx="816" cy="672"/>
              </a:xfrm>
              <a:prstGeom prst="line">
                <a:avLst/>
              </a:prstGeom>
              <a:noFill/>
              <a:ln w="31750">
                <a:solidFill>
                  <a:srgbClr val="0000F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1997" name="Freeform 26">
                <a:extLst>
                  <a:ext uri="{FF2B5EF4-FFF2-40B4-BE49-F238E27FC236}">
                    <a16:creationId xmlns="" xmlns:a16="http://schemas.microsoft.com/office/drawing/2014/main" id="{C6F95C8F-9FD7-4596-8169-2486CEA40921}"/>
                  </a:ext>
                </a:extLst>
              </p:cNvPr>
              <p:cNvSpPr>
                <a:spLocks noChangeArrowheads="1"/>
              </p:cNvSpPr>
              <p:nvPr/>
            </p:nvSpPr>
            <p:spPr bwMode="auto">
              <a:xfrm rot="-8457870">
                <a:off x="4608" y="1344"/>
                <a:ext cx="96" cy="96"/>
              </a:xfrm>
              <a:custGeom>
                <a:avLst/>
                <a:gdLst>
                  <a:gd name="T0" fmla="*/ 96 w 96"/>
                  <a:gd name="T1" fmla="*/ 0 h 96"/>
                  <a:gd name="T2" fmla="*/ 0 w 96"/>
                  <a:gd name="T3" fmla="*/ 0 h 96"/>
                  <a:gd name="T4" fmla="*/ 0 w 96"/>
                  <a:gd name="T5" fmla="*/ 96 h 96"/>
                </a:gdLst>
                <a:ahLst/>
                <a:cxnLst>
                  <a:cxn ang="0">
                    <a:pos x="T0" y="T1"/>
                  </a:cxn>
                  <a:cxn ang="0">
                    <a:pos x="T2" y="T3"/>
                  </a:cxn>
                  <a:cxn ang="0">
                    <a:pos x="T4" y="T5"/>
                  </a:cxn>
                </a:cxnLst>
                <a:rect l="0" t="0" r="r" b="b"/>
                <a:pathLst>
                  <a:path w="96" h="96">
                    <a:moveTo>
                      <a:pt x="96" y="0"/>
                    </a:moveTo>
                    <a:lnTo>
                      <a:pt x="0" y="0"/>
                    </a:lnTo>
                    <a:lnTo>
                      <a:pt x="0" y="96"/>
                    </a:lnTo>
                  </a:path>
                </a:pathLst>
              </a:custGeom>
              <a:noFill/>
              <a:ln w="31750">
                <a:solidFill>
                  <a:srgbClr val="0000FF"/>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grpSp>
        <p:grpSp>
          <p:nvGrpSpPr>
            <p:cNvPr id="41998" name="Group 27">
              <a:extLst>
                <a:ext uri="{FF2B5EF4-FFF2-40B4-BE49-F238E27FC236}">
                  <a16:creationId xmlns="" xmlns:a16="http://schemas.microsoft.com/office/drawing/2014/main" id="{B39FE064-FDF7-401F-ABF0-6F372E1ACF21}"/>
                </a:ext>
              </a:extLst>
            </p:cNvPr>
            <p:cNvGrpSpPr>
              <a:grpSpLocks/>
            </p:cNvGrpSpPr>
            <p:nvPr/>
          </p:nvGrpSpPr>
          <p:grpSpPr bwMode="auto">
            <a:xfrm>
              <a:off x="11777" y="4532"/>
              <a:ext cx="1080" cy="844"/>
              <a:chOff x="4416" y="2812"/>
              <a:chExt cx="432" cy="338"/>
            </a:xfrm>
          </p:grpSpPr>
          <p:sp>
            <p:nvSpPr>
              <p:cNvPr id="41999" name="Oval 28">
                <a:extLst>
                  <a:ext uri="{FF2B5EF4-FFF2-40B4-BE49-F238E27FC236}">
                    <a16:creationId xmlns="" xmlns:a16="http://schemas.microsoft.com/office/drawing/2014/main" id="{C8D4A532-992C-43B4-B75F-2067DD4E8735}"/>
                  </a:ext>
                </a:extLst>
              </p:cNvPr>
              <p:cNvSpPr>
                <a:spLocks noChangeAspect="1" noChangeArrowheads="1"/>
              </p:cNvSpPr>
              <p:nvPr/>
            </p:nvSpPr>
            <p:spPr bwMode="auto">
              <a:xfrm>
                <a:off x="4416" y="2812"/>
                <a:ext cx="68" cy="68"/>
              </a:xfrm>
              <a:prstGeom prst="ellipse">
                <a:avLst/>
              </a:prstGeom>
              <a:gradFill rotWithShape="0">
                <a:gsLst>
                  <a:gs pos="0">
                    <a:srgbClr val="FFFFFF"/>
                  </a:gs>
                  <a:gs pos="100000">
                    <a:schemeClr val="accent1"/>
                  </a:gs>
                </a:gsLst>
                <a:path path="shape">
                  <a:fillToRect l="50000" t="50000" r="50000" b="50000"/>
                </a:path>
              </a:gradFill>
              <a:ln w="9525">
                <a:solidFill>
                  <a:schemeClr val="tx2"/>
                </a:solidFill>
                <a:round/>
                <a:headEnd type="none" w="sm" len="sm"/>
                <a:tailEnd type="none" w="sm" len="sm"/>
              </a:ln>
            </p:spPr>
            <p:txBody>
              <a:bodyPr wrap="none" anchor="ctr"/>
              <a:lstStyle/>
              <a:p>
                <a:endParaRPr lang="zh-CN" altLang="en-US">
                  <a:latin typeface="Times New Roman" panose="02020603050405020304" pitchFamily="18" charset="0"/>
                  <a:ea typeface="黑体" panose="02010609060101010101" pitchFamily="49" charset="-122"/>
                </a:endParaRPr>
              </a:p>
            </p:txBody>
          </p:sp>
          <p:sp>
            <p:nvSpPr>
              <p:cNvPr id="42000" name="Rectangle 29" descr="底色1">
                <a:extLst>
                  <a:ext uri="{FF2B5EF4-FFF2-40B4-BE49-F238E27FC236}">
                    <a16:creationId xmlns="" xmlns:a16="http://schemas.microsoft.com/office/drawing/2014/main" id="{BF136BC8-C3CA-458B-BBBC-A6F9008105A9}"/>
                  </a:ext>
                </a:extLst>
              </p:cNvPr>
              <p:cNvSpPr>
                <a:spLocks noChangeArrowheads="1"/>
              </p:cNvSpPr>
              <p:nvPr/>
            </p:nvSpPr>
            <p:spPr bwMode="auto">
              <a:xfrm>
                <a:off x="4421" y="2841"/>
                <a:ext cx="427" cy="3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hangingPunct="0"/>
                <a:r>
                  <a:rPr lang="en-US" altLang="zh-CN" i="1">
                    <a:solidFill>
                      <a:srgbClr val="000066"/>
                    </a:solidFill>
                    <a:latin typeface="Times New Roman" panose="02020603050405020304" pitchFamily="18" charset="0"/>
                    <a:ea typeface="黑体" panose="02010609060101010101" pitchFamily="49" charset="-122"/>
                  </a:rPr>
                  <a:t>O</a:t>
                </a:r>
              </a:p>
            </p:txBody>
          </p:sp>
        </p:grpSp>
      </p:grpSp>
      <p:sp>
        <p:nvSpPr>
          <p:cNvPr id="32804" name="Rectangle 36">
            <a:extLst>
              <a:ext uri="{FF2B5EF4-FFF2-40B4-BE49-F238E27FC236}">
                <a16:creationId xmlns="" xmlns:a16="http://schemas.microsoft.com/office/drawing/2014/main" id="{BC811389-B7B3-40C5-803F-590414D3283D}"/>
              </a:ext>
            </a:extLst>
          </p:cNvPr>
          <p:cNvSpPr>
            <a:spLocks noChangeArrowheads="1"/>
          </p:cNvSpPr>
          <p:nvPr/>
        </p:nvSpPr>
        <p:spPr bwMode="auto">
          <a:xfrm>
            <a:off x="1048624" y="3369060"/>
            <a:ext cx="742425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2400" b="1" noProof="1" smtClean="0">
                <a:latin typeface="+mn-lt"/>
                <a:ea typeface="楷体" panose="02010609060101010101" pitchFamily="49" charset="-122"/>
                <a:sym typeface="+mn-ea"/>
              </a:rPr>
              <a:t>(3) </a:t>
            </a:r>
            <a:r>
              <a:rPr lang="zh-CN" altLang="en-US" sz="2400" b="1" noProof="1">
                <a:latin typeface="+mn-lt"/>
                <a:ea typeface="楷体" panose="02010609060101010101" pitchFamily="49" charset="-122"/>
              </a:rPr>
              <a:t>锐角三角形的三条高是在</a:t>
            </a:r>
            <a:r>
              <a:rPr lang="zh-CN" altLang="en-US" sz="2400" b="1" noProof="1" smtClean="0">
                <a:latin typeface="+mn-lt"/>
                <a:ea typeface="楷体" panose="02010609060101010101" pitchFamily="49" charset="-122"/>
              </a:rPr>
              <a:t>三角形</a:t>
            </a:r>
            <a:r>
              <a:rPr lang="zh-CN" altLang="en-US" sz="2400" b="1" noProof="1">
                <a:latin typeface="+mn-lt"/>
                <a:ea typeface="楷体" panose="02010609060101010101" pitchFamily="49" charset="-122"/>
              </a:rPr>
              <a:t>的内部还是外部</a:t>
            </a:r>
            <a:r>
              <a:rPr lang="en-US" altLang="zh-CN" sz="2400" b="1" noProof="1">
                <a:latin typeface="+mn-lt"/>
                <a:ea typeface="楷体" panose="02010609060101010101" pitchFamily="49" charset="-122"/>
              </a:rPr>
              <a:t>?</a:t>
            </a:r>
          </a:p>
        </p:txBody>
      </p:sp>
      <p:sp>
        <p:nvSpPr>
          <p:cNvPr id="32806" name="Rectangle 38">
            <a:extLst>
              <a:ext uri="{FF2B5EF4-FFF2-40B4-BE49-F238E27FC236}">
                <a16:creationId xmlns="" xmlns:a16="http://schemas.microsoft.com/office/drawing/2014/main" id="{5B11FA77-0AB4-4AE8-BC3F-F84555DE9566}"/>
              </a:ext>
            </a:extLst>
          </p:cNvPr>
          <p:cNvSpPr>
            <a:spLocks noChangeArrowheads="1"/>
          </p:cNvSpPr>
          <p:nvPr/>
        </p:nvSpPr>
        <p:spPr bwMode="auto">
          <a:xfrm>
            <a:off x="1575726" y="2770558"/>
            <a:ext cx="4248279"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100" b="1" dirty="0">
                <a:solidFill>
                  <a:srgbClr val="FF0000"/>
                </a:solidFill>
                <a:latin typeface="仿宋" panose="02010609060101010101" pitchFamily="49" charset="-122"/>
                <a:ea typeface="仿宋" panose="02010609060101010101" pitchFamily="49" charset="-122"/>
              </a:rPr>
              <a:t>锐角三角形的三条高交于同一点；</a:t>
            </a:r>
          </a:p>
        </p:txBody>
      </p:sp>
      <p:sp>
        <p:nvSpPr>
          <p:cNvPr id="32808" name="Rectangle 40">
            <a:extLst>
              <a:ext uri="{FF2B5EF4-FFF2-40B4-BE49-F238E27FC236}">
                <a16:creationId xmlns="" xmlns:a16="http://schemas.microsoft.com/office/drawing/2014/main" id="{79D25FB0-BFC2-4D1A-8CEC-D4FA00A8DCC5}"/>
              </a:ext>
            </a:extLst>
          </p:cNvPr>
          <p:cNvSpPr>
            <a:spLocks noChangeArrowheads="1"/>
          </p:cNvSpPr>
          <p:nvPr/>
        </p:nvSpPr>
        <p:spPr bwMode="auto">
          <a:xfrm>
            <a:off x="1539744" y="4006603"/>
            <a:ext cx="5067300" cy="41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100" b="1" dirty="0">
                <a:solidFill>
                  <a:srgbClr val="FF0000"/>
                </a:solidFill>
                <a:latin typeface="仿宋" panose="02010609060101010101" pitchFamily="49" charset="-122"/>
                <a:ea typeface="仿宋" panose="02010609060101010101" pitchFamily="49" charset="-122"/>
              </a:rPr>
              <a:t>锐角三角形的三条高都在三角形的内部</a:t>
            </a:r>
            <a:r>
              <a:rPr lang="en-US" altLang="zh-CN" sz="2100" b="1" dirty="0">
                <a:solidFill>
                  <a:srgbClr val="FF0000"/>
                </a:solidFill>
                <a:latin typeface="仿宋" panose="02010609060101010101" pitchFamily="49" charset="-122"/>
                <a:ea typeface="仿宋" panose="02010609060101010101" pitchFamily="49" charset="-122"/>
              </a:rPr>
              <a:t>.</a:t>
            </a:r>
          </a:p>
        </p:txBody>
      </p:sp>
      <p:sp>
        <p:nvSpPr>
          <p:cNvPr id="7" name="Rectangle 38">
            <a:extLst>
              <a:ext uri="{FF2B5EF4-FFF2-40B4-BE49-F238E27FC236}">
                <a16:creationId xmlns="" xmlns:a16="http://schemas.microsoft.com/office/drawing/2014/main" id="{1F5A08ED-7A13-4A72-BA06-65C410F47209}"/>
              </a:ext>
            </a:extLst>
          </p:cNvPr>
          <p:cNvSpPr>
            <a:spLocks noChangeArrowheads="1"/>
          </p:cNvSpPr>
          <p:nvPr/>
        </p:nvSpPr>
        <p:spPr bwMode="auto">
          <a:xfrm>
            <a:off x="1584115" y="1768284"/>
            <a:ext cx="1531188"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100" b="1" dirty="0">
                <a:solidFill>
                  <a:srgbClr val="FF0000"/>
                </a:solidFill>
                <a:latin typeface="仿宋" panose="02010609060101010101" pitchFamily="49" charset="-122"/>
                <a:ea typeface="仿宋" panose="02010609060101010101" pitchFamily="49" charset="-122"/>
              </a:rPr>
              <a:t>如图所示；</a:t>
            </a:r>
          </a:p>
        </p:txBody>
      </p:sp>
      <p:sp>
        <p:nvSpPr>
          <p:cNvPr id="28" name="矩形 12290"/>
          <p:cNvSpPr>
            <a:spLocks noChangeArrowheads="1"/>
          </p:cNvSpPr>
          <p:nvPr/>
        </p:nvSpPr>
        <p:spPr bwMode="auto">
          <a:xfrm>
            <a:off x="0" y="538410"/>
            <a:ext cx="9140825" cy="539751"/>
          </a:xfrm>
          <a:prstGeom prst="rect">
            <a:avLst/>
          </a:prstGeom>
          <a:noFill/>
          <a:ln w="9525">
            <a:noFill/>
            <a:miter lim="800000"/>
          </a:ln>
        </p:spPr>
        <p:txBody>
          <a:bodyPr anchor="ctr"/>
          <a:lstStyle/>
          <a:p>
            <a:pPr algn="ctr">
              <a:defRPr/>
            </a:pPr>
            <a:r>
              <a:rPr lang="zh-CN" altLang="en-US" sz="2400" b="1" spc="100" noProof="1" smtClean="0">
                <a:solidFill>
                  <a:srgbClr val="0000FF"/>
                </a:solidFill>
                <a:latin typeface="+mn-lt"/>
                <a:ea typeface="黑体" panose="02010609060101010101" pitchFamily="49" charset="-122"/>
                <a:cs typeface="黑体" panose="02010609060101010101" pitchFamily="49" charset="-122"/>
              </a:rPr>
              <a:t>锐角三</a:t>
            </a:r>
            <a:r>
              <a:rPr lang="zh-CN" altLang="en-US" sz="2400" b="1" spc="100" noProof="1">
                <a:solidFill>
                  <a:srgbClr val="0000FF"/>
                </a:solidFill>
                <a:latin typeface="+mn-lt"/>
                <a:ea typeface="黑体" panose="02010609060101010101" pitchFamily="49" charset="-122"/>
                <a:cs typeface="黑体" panose="02010609060101010101" pitchFamily="49" charset="-122"/>
              </a:rPr>
              <a:t>角形</a:t>
            </a:r>
            <a:r>
              <a:rPr lang="zh-CN" altLang="en-US" sz="2400" b="1" spc="100" noProof="1" smtClean="0">
                <a:solidFill>
                  <a:srgbClr val="0000FF"/>
                </a:solidFill>
                <a:latin typeface="+mn-lt"/>
                <a:ea typeface="黑体" panose="02010609060101010101" pitchFamily="49" charset="-122"/>
                <a:cs typeface="黑体" panose="02010609060101010101" pitchFamily="49" charset="-122"/>
              </a:rPr>
              <a:t>的三条高</a:t>
            </a:r>
            <a:endParaRPr lang="zh-CN" altLang="en-US" sz="2400" b="1" spc="100" noProof="1">
              <a:solidFill>
                <a:srgbClr val="0000FF"/>
              </a:solidFill>
              <a:latin typeface="+mn-lt"/>
              <a:ea typeface="黑体" panose="02010609060101010101" pitchFamily="49" charset="-122"/>
              <a:cs typeface="黑体" panose="02010609060101010101" pitchFamily="49" charset="-122"/>
            </a:endParaRPr>
          </a:p>
        </p:txBody>
      </p:sp>
      <p:sp>
        <p:nvSpPr>
          <p:cNvPr id="30" name="Freeform 14" descr="底色1">
            <a:extLst>
              <a:ext uri="{FF2B5EF4-FFF2-40B4-BE49-F238E27FC236}">
                <a16:creationId xmlns="" xmlns:a16="http://schemas.microsoft.com/office/drawing/2014/main" id="{5C39509A-3535-4B9F-82DC-96097EC61B40}"/>
              </a:ext>
            </a:extLst>
          </p:cNvPr>
          <p:cNvSpPr>
            <a:spLocks noChangeArrowheads="1"/>
          </p:cNvSpPr>
          <p:nvPr/>
        </p:nvSpPr>
        <p:spPr bwMode="auto">
          <a:xfrm>
            <a:off x="6318159" y="1527823"/>
            <a:ext cx="1828642" cy="1200906"/>
          </a:xfrm>
          <a:custGeom>
            <a:avLst/>
            <a:gdLst>
              <a:gd name="T0" fmla="*/ 0 w 1536"/>
              <a:gd name="T1" fmla="*/ 1008 h 1008"/>
              <a:gd name="T2" fmla="*/ 1536 w 1536"/>
              <a:gd name="T3" fmla="*/ 1008 h 1008"/>
              <a:gd name="T4" fmla="*/ 1056 w 1536"/>
              <a:gd name="T5" fmla="*/ 0 h 1008"/>
              <a:gd name="T6" fmla="*/ 0 w 1536"/>
              <a:gd name="T7" fmla="*/ 1008 h 1008"/>
            </a:gdLst>
            <a:ahLst/>
            <a:cxnLst>
              <a:cxn ang="0">
                <a:pos x="T0" y="T1"/>
              </a:cxn>
              <a:cxn ang="0">
                <a:pos x="T2" y="T3"/>
              </a:cxn>
              <a:cxn ang="0">
                <a:pos x="T4" y="T5"/>
              </a:cxn>
              <a:cxn ang="0">
                <a:pos x="T6" y="T7"/>
              </a:cxn>
            </a:cxnLst>
            <a:rect l="0" t="0" r="r" b="b"/>
            <a:pathLst>
              <a:path w="1536" h="1008">
                <a:moveTo>
                  <a:pt x="0" y="1008"/>
                </a:moveTo>
                <a:lnTo>
                  <a:pt x="1536" y="1008"/>
                </a:lnTo>
                <a:lnTo>
                  <a:pt x="1056" y="0"/>
                </a:lnTo>
                <a:lnTo>
                  <a:pt x="0" y="1008"/>
                </a:lnTo>
                <a:close/>
              </a:path>
            </a:pathLst>
          </a:custGeom>
          <a:noFill/>
          <a:ln w="38100">
            <a:solidFill>
              <a:srgbClr val="000066"/>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grpSp>
        <p:nvGrpSpPr>
          <p:cNvPr id="29" name="组合 2"/>
          <p:cNvGrpSpPr>
            <a:grpSpLocks/>
          </p:cNvGrpSpPr>
          <p:nvPr/>
        </p:nvGrpSpPr>
        <p:grpSpPr bwMode="auto">
          <a:xfrm>
            <a:off x="-3175" y="-57150"/>
            <a:ext cx="2006600" cy="478473"/>
            <a:chOff x="123" y="40"/>
            <a:chExt cx="3160" cy="753"/>
          </a:xfrm>
        </p:grpSpPr>
        <p:cxnSp>
          <p:nvCxnSpPr>
            <p:cNvPr id="31" name="直线连接符 23"/>
            <p:cNvCxnSpPr/>
            <p:nvPr/>
          </p:nvCxnSpPr>
          <p:spPr>
            <a:xfrm>
              <a:off x="123" y="777"/>
              <a:ext cx="3160" cy="0"/>
            </a:xfrm>
            <a:prstGeom prst="line">
              <a:avLst/>
            </a:prstGeom>
            <a:ln>
              <a:solidFill>
                <a:srgbClr val="00B050"/>
              </a:solidFill>
            </a:ln>
          </p:spPr>
          <p:style>
            <a:lnRef idx="2">
              <a:schemeClr val="accent1"/>
            </a:lnRef>
            <a:fillRef idx="0">
              <a:schemeClr val="accent1"/>
            </a:fillRef>
            <a:effectRef idx="1">
              <a:schemeClr val="accent1"/>
            </a:effectRef>
            <a:fontRef idx="minor">
              <a:schemeClr val="tx1"/>
            </a:fontRef>
          </p:style>
        </p:cxnSp>
        <p:sp>
          <p:nvSpPr>
            <p:cNvPr id="32" name="文本框 18"/>
            <p:cNvSpPr txBox="1">
              <a:spLocks noChangeArrowheads="1"/>
            </p:cNvSpPr>
            <p:nvPr/>
          </p:nvSpPr>
          <p:spPr bwMode="auto">
            <a:xfrm>
              <a:off x="930" y="40"/>
              <a:ext cx="2310" cy="7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eaLnBrk="0" hangingPunct="0">
                <a:defRPr sz="2500" b="1">
                  <a:latin typeface="宋体" pitchFamily="2" charset="-122"/>
                  <a:cs typeface="Yuanti SC"/>
                </a:defRPr>
              </a:lvl1pPr>
            </a:lstStyle>
            <a:p>
              <a:r>
                <a:rPr lang="zh-CN" altLang="en-US" dirty="0"/>
                <a:t>探究新知</a:t>
              </a:r>
            </a:p>
          </p:txBody>
        </p:sp>
        <p:sp>
          <p:nvSpPr>
            <p:cNvPr id="33" name="Freeform 74"/>
            <p:cNvSpPr>
              <a:spLocks noChangeAspect="1" noEditPoints="1"/>
            </p:cNvSpPr>
            <p:nvPr/>
          </p:nvSpPr>
          <p:spPr bwMode="auto">
            <a:xfrm>
              <a:off x="248" y="157"/>
              <a:ext cx="568" cy="505"/>
            </a:xfrm>
            <a:custGeom>
              <a:avLst/>
              <a:gdLst>
                <a:gd name="T0" fmla="*/ 127 w 167"/>
                <a:gd name="T1" fmla="*/ 22 h 148"/>
                <a:gd name="T2" fmla="*/ 74 w 167"/>
                <a:gd name="T3" fmla="*/ 0 h 148"/>
                <a:gd name="T4" fmla="*/ 0 w 167"/>
                <a:gd name="T5" fmla="*/ 74 h 148"/>
                <a:gd name="T6" fmla="*/ 74 w 167"/>
                <a:gd name="T7" fmla="*/ 148 h 148"/>
                <a:gd name="T8" fmla="*/ 143 w 167"/>
                <a:gd name="T9" fmla="*/ 99 h 148"/>
                <a:gd name="T10" fmla="*/ 70 w 167"/>
                <a:gd name="T11" fmla="*/ 79 h 148"/>
                <a:gd name="T12" fmla="*/ 127 w 167"/>
                <a:gd name="T13" fmla="*/ 22 h 148"/>
                <a:gd name="T14" fmla="*/ 147 w 167"/>
                <a:gd name="T15" fmla="*/ 19 h 148"/>
                <a:gd name="T16" fmla="*/ 93 w 167"/>
                <a:gd name="T17" fmla="*/ 73 h 148"/>
                <a:gd name="T18" fmla="*/ 164 w 167"/>
                <a:gd name="T19" fmla="*/ 92 h 148"/>
                <a:gd name="T20" fmla="*/ 167 w 167"/>
                <a:gd name="T21" fmla="*/ 69 h 148"/>
                <a:gd name="T22" fmla="*/ 147 w 167"/>
                <a:gd name="T23" fmla="*/ 19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7" h="148">
                  <a:moveTo>
                    <a:pt x="127" y="22"/>
                  </a:moveTo>
                  <a:cubicBezTo>
                    <a:pt x="113" y="8"/>
                    <a:pt x="95" y="0"/>
                    <a:pt x="74" y="0"/>
                  </a:cubicBezTo>
                  <a:cubicBezTo>
                    <a:pt x="33" y="0"/>
                    <a:pt x="0" y="33"/>
                    <a:pt x="0" y="74"/>
                  </a:cubicBezTo>
                  <a:cubicBezTo>
                    <a:pt x="0" y="115"/>
                    <a:pt x="33" y="148"/>
                    <a:pt x="74" y="148"/>
                  </a:cubicBezTo>
                  <a:cubicBezTo>
                    <a:pt x="106" y="148"/>
                    <a:pt x="133" y="127"/>
                    <a:pt x="143" y="99"/>
                  </a:cubicBezTo>
                  <a:cubicBezTo>
                    <a:pt x="70" y="79"/>
                    <a:pt x="70" y="79"/>
                    <a:pt x="70" y="79"/>
                  </a:cubicBezTo>
                  <a:lnTo>
                    <a:pt x="127" y="22"/>
                  </a:lnTo>
                  <a:close/>
                  <a:moveTo>
                    <a:pt x="147" y="19"/>
                  </a:moveTo>
                  <a:cubicBezTo>
                    <a:pt x="93" y="73"/>
                    <a:pt x="93" y="73"/>
                    <a:pt x="93" y="73"/>
                  </a:cubicBezTo>
                  <a:cubicBezTo>
                    <a:pt x="164" y="92"/>
                    <a:pt x="164" y="92"/>
                    <a:pt x="164" y="92"/>
                  </a:cubicBezTo>
                  <a:cubicBezTo>
                    <a:pt x="166" y="85"/>
                    <a:pt x="167" y="77"/>
                    <a:pt x="167" y="69"/>
                  </a:cubicBezTo>
                  <a:cubicBezTo>
                    <a:pt x="167" y="50"/>
                    <a:pt x="160" y="32"/>
                    <a:pt x="147" y="19"/>
                  </a:cubicBezTo>
                  <a:close/>
                </a:path>
              </a:pathLst>
            </a:custGeom>
            <a:solidFill>
              <a:schemeClr val="accent3">
                <a:lumMod val="75000"/>
              </a:schemeClr>
            </a:solidFill>
            <a:ln>
              <a:noFill/>
            </a:ln>
          </p:spPr>
          <p:txBody>
            <a:bodyPr/>
            <a:lstStyle/>
            <a:p>
              <a:pPr fontAlgn="auto">
                <a:spcBef>
                  <a:spcPts val="0"/>
                </a:spcBef>
                <a:spcAft>
                  <a:spcPts val="0"/>
                </a:spcAft>
                <a:buFontTx/>
                <a:buNone/>
                <a:defRPr/>
              </a:pPr>
              <a:endParaRPr lang="en-US" dirty="0">
                <a:solidFill>
                  <a:srgbClr val="000000"/>
                </a:solidFill>
                <a:latin typeface="+mn-lt"/>
                <a:ea typeface="微软雅黑" panose="020B0503020204020204" pitchFamily="34" charset="-122"/>
              </a:endParaRPr>
            </a:p>
          </p:txBody>
        </p:sp>
      </p:gr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par>
                          <p:cTn id="8" fill="hold" nodeType="withGroup">
                            <p:stCondLst>
                              <p:cond delay="500"/>
                            </p:stCondLst>
                            <p:childTnLst>
                              <p:par>
                                <p:cTn id="9" presetID="22" presetClass="entr" presetSubtype="4"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down)">
                                      <p:cBhvr>
                                        <p:cTn id="11" dur="500"/>
                                        <p:tgtEl>
                                          <p:spTgt spid="2"/>
                                        </p:tgtEl>
                                      </p:cBhvr>
                                    </p:animEffect>
                                  </p:childTnLst>
                                </p:cTn>
                              </p:par>
                            </p:childTnLst>
                          </p:cTn>
                        </p:par>
                      </p:childTnLst>
                    </p:cTn>
                  </p:par>
                  <p:par>
                    <p:cTn id="12" fill="hold" nodeType="clickPar">
                      <p:stCondLst>
                        <p:cond delay="indefinite"/>
                      </p:stCondLst>
                      <p:childTnLst>
                        <p:par>
                          <p:cTn id="13" fill="hold" nodeType="withGroup">
                            <p:stCondLst>
                              <p:cond delay="0"/>
                            </p:stCondLst>
                            <p:childTnLst>
                              <p:par>
                                <p:cTn id="14" presetID="3" presetClass="entr" presetSubtype="10" fill="hold" grpId="0" nodeType="clickEffect">
                                  <p:stCondLst>
                                    <p:cond delay="0"/>
                                  </p:stCondLst>
                                  <p:childTnLst>
                                    <p:set>
                                      <p:cBhvr>
                                        <p:cTn id="15" dur="1" fill="hold">
                                          <p:stCondLst>
                                            <p:cond delay="0"/>
                                          </p:stCondLst>
                                        </p:cTn>
                                        <p:tgtEl>
                                          <p:spTgt spid="32806"/>
                                        </p:tgtEl>
                                        <p:attrNameLst>
                                          <p:attrName>style.visibility</p:attrName>
                                        </p:attrNameLst>
                                      </p:cBhvr>
                                      <p:to>
                                        <p:strVal val="visible"/>
                                      </p:to>
                                    </p:set>
                                    <p:animEffect transition="in" filter="blinds(horizontal)">
                                      <p:cBhvr>
                                        <p:cTn id="16" dur="500"/>
                                        <p:tgtEl>
                                          <p:spTgt spid="32806"/>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3" presetClass="entr" presetSubtype="10" fill="hold" grpId="0" nodeType="clickEffect">
                                  <p:stCondLst>
                                    <p:cond delay="0"/>
                                  </p:stCondLst>
                                  <p:childTnLst>
                                    <p:set>
                                      <p:cBhvr>
                                        <p:cTn id="20" dur="1" fill="hold">
                                          <p:stCondLst>
                                            <p:cond delay="0"/>
                                          </p:stCondLst>
                                        </p:cTn>
                                        <p:tgtEl>
                                          <p:spTgt spid="32808"/>
                                        </p:tgtEl>
                                        <p:attrNameLst>
                                          <p:attrName>style.visibility</p:attrName>
                                        </p:attrNameLst>
                                      </p:cBhvr>
                                      <p:to>
                                        <p:strVal val="visible"/>
                                      </p:to>
                                    </p:set>
                                    <p:animEffect transition="in" filter="blinds(horizontal)">
                                      <p:cBhvr>
                                        <p:cTn id="21" dur="500"/>
                                        <p:tgtEl>
                                          <p:spTgt spid="328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806" grpId="0"/>
      <p:bldP spid="32808" grpId="0"/>
      <p:bldP spid="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41">
            <a:extLst>
              <a:ext uri="{FF2B5EF4-FFF2-40B4-BE49-F238E27FC236}">
                <a16:creationId xmlns="" xmlns:a16="http://schemas.microsoft.com/office/drawing/2014/main" id="{7D2CD197-A0AD-4A36-8621-57F5555E1873}"/>
              </a:ext>
            </a:extLst>
          </p:cNvPr>
          <p:cNvGrpSpPr>
            <a:grpSpLocks/>
          </p:cNvGrpSpPr>
          <p:nvPr/>
        </p:nvGrpSpPr>
        <p:grpSpPr bwMode="auto">
          <a:xfrm>
            <a:off x="1040039" y="1985499"/>
            <a:ext cx="4708467" cy="1621152"/>
            <a:chOff x="295" y="2296"/>
            <a:chExt cx="3955" cy="1362"/>
          </a:xfrm>
        </p:grpSpPr>
        <p:sp>
          <p:nvSpPr>
            <p:cNvPr id="43010" name="Rectangle 38">
              <a:extLst>
                <a:ext uri="{FF2B5EF4-FFF2-40B4-BE49-F238E27FC236}">
                  <a16:creationId xmlns="" xmlns:a16="http://schemas.microsoft.com/office/drawing/2014/main" id="{04CFFCC7-39D5-4BEF-A0BC-E4CF286FF548}"/>
                </a:ext>
              </a:extLst>
            </p:cNvPr>
            <p:cNvSpPr>
              <a:spLocks noChangeArrowheads="1"/>
            </p:cNvSpPr>
            <p:nvPr/>
          </p:nvSpPr>
          <p:spPr bwMode="auto">
            <a:xfrm>
              <a:off x="612" y="2775"/>
              <a:ext cx="3432" cy="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400" b="1" dirty="0">
                  <a:latin typeface="+mn-lt"/>
                  <a:ea typeface="楷体" panose="02010609060101010101" pitchFamily="49" charset="-122"/>
                </a:rPr>
                <a:t>直角边</a:t>
              </a:r>
              <a:r>
                <a:rPr lang="en-US" altLang="zh-CN" sz="2400" b="1" i="1" dirty="0">
                  <a:latin typeface="+mn-lt"/>
                  <a:ea typeface="楷体" panose="02010609060101010101" pitchFamily="49" charset="-122"/>
                </a:rPr>
                <a:t>BC</a:t>
              </a:r>
              <a:r>
                <a:rPr lang="zh-CN" altLang="en-US" sz="2400" b="1" dirty="0">
                  <a:latin typeface="+mn-lt"/>
                  <a:ea typeface="楷体" panose="02010609060101010101" pitchFamily="49" charset="-122"/>
                </a:rPr>
                <a:t>边上的高是</a:t>
              </a:r>
              <a:r>
                <a:rPr lang="zh-CN" altLang="en-US" sz="2400" b="1" u="sng" dirty="0">
                  <a:latin typeface="+mn-lt"/>
                  <a:ea typeface="楷体" panose="02010609060101010101" pitchFamily="49" charset="-122"/>
                </a:rPr>
                <a:t>            </a:t>
              </a:r>
              <a:r>
                <a:rPr lang="en-US" altLang="zh-CN" sz="2400" b="1" dirty="0">
                  <a:latin typeface="+mn-lt"/>
                  <a:ea typeface="楷体" panose="02010609060101010101" pitchFamily="49" charset="-122"/>
                </a:rPr>
                <a:t>;</a:t>
              </a:r>
            </a:p>
          </p:txBody>
        </p:sp>
        <p:sp>
          <p:nvSpPr>
            <p:cNvPr id="43011" name="Rectangle 25" descr="底色1">
              <a:extLst>
                <a:ext uri="{FF2B5EF4-FFF2-40B4-BE49-F238E27FC236}">
                  <a16:creationId xmlns="" xmlns:a16="http://schemas.microsoft.com/office/drawing/2014/main" id="{99277A7C-5585-473C-BAD8-CE6592807ACC}"/>
                </a:ext>
              </a:extLst>
            </p:cNvPr>
            <p:cNvSpPr>
              <a:spLocks noChangeArrowheads="1"/>
            </p:cNvSpPr>
            <p:nvPr/>
          </p:nvSpPr>
          <p:spPr bwMode="auto">
            <a:xfrm>
              <a:off x="612" y="3270"/>
              <a:ext cx="3638" cy="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400" b="1" dirty="0">
                  <a:latin typeface="+mn-lt"/>
                  <a:ea typeface="楷体" panose="02010609060101010101" pitchFamily="49" charset="-122"/>
                </a:rPr>
                <a:t>直角边</a:t>
              </a:r>
              <a:r>
                <a:rPr lang="en-US" altLang="zh-CN" sz="2400" b="1" i="1" dirty="0">
                  <a:latin typeface="+mn-lt"/>
                  <a:ea typeface="楷体" panose="02010609060101010101" pitchFamily="49" charset="-122"/>
                </a:rPr>
                <a:t>AB</a:t>
              </a:r>
              <a:r>
                <a:rPr lang="zh-CN" altLang="en-US" sz="2400" b="1" dirty="0">
                  <a:latin typeface="+mn-lt"/>
                  <a:ea typeface="楷体" panose="02010609060101010101" pitchFamily="49" charset="-122"/>
                </a:rPr>
                <a:t>边上的高是</a:t>
              </a:r>
              <a:r>
                <a:rPr lang="zh-CN" altLang="en-US" sz="2400" b="1" u="sng" dirty="0">
                  <a:latin typeface="+mn-lt"/>
                  <a:ea typeface="楷体" panose="02010609060101010101" pitchFamily="49" charset="-122"/>
                </a:rPr>
                <a:t>            </a:t>
              </a:r>
              <a:r>
                <a:rPr lang="en-US" altLang="zh-CN" sz="2400" b="1" dirty="0">
                  <a:latin typeface="+mn-lt"/>
                  <a:ea typeface="楷体" panose="02010609060101010101" pitchFamily="49" charset="-122"/>
                </a:rPr>
                <a:t>;</a:t>
              </a:r>
            </a:p>
          </p:txBody>
        </p:sp>
        <p:sp>
          <p:nvSpPr>
            <p:cNvPr id="43012" name="Rectangle 39" descr="底色1">
              <a:extLst>
                <a:ext uri="{FF2B5EF4-FFF2-40B4-BE49-F238E27FC236}">
                  <a16:creationId xmlns="" xmlns:a16="http://schemas.microsoft.com/office/drawing/2014/main" id="{E3C811FC-E7FA-4B72-88C7-99738D62F013}"/>
                </a:ext>
              </a:extLst>
            </p:cNvPr>
            <p:cNvSpPr>
              <a:spLocks noChangeArrowheads="1"/>
            </p:cNvSpPr>
            <p:nvPr/>
          </p:nvSpPr>
          <p:spPr bwMode="auto">
            <a:xfrm>
              <a:off x="295" y="2296"/>
              <a:ext cx="3447" cy="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2400" b="1" dirty="0" smtClean="0">
                  <a:latin typeface="+mn-lt"/>
                  <a:ea typeface="楷体" panose="02010609060101010101" pitchFamily="49" charset="-122"/>
                </a:rPr>
                <a:t>(2) </a:t>
              </a:r>
              <a:r>
                <a:rPr lang="en-US" altLang="zh-CN" sz="2400" b="1" i="1" dirty="0">
                  <a:latin typeface="+mn-lt"/>
                  <a:ea typeface="楷体" panose="02010609060101010101" pitchFamily="49" charset="-122"/>
                </a:rPr>
                <a:t>AC</a:t>
              </a:r>
              <a:r>
                <a:rPr lang="zh-CN" altLang="en-US" sz="2400" b="1" dirty="0">
                  <a:latin typeface="+mn-lt"/>
                  <a:ea typeface="楷体" panose="02010609060101010101" pitchFamily="49" charset="-122"/>
                </a:rPr>
                <a:t>边上的高是</a:t>
              </a:r>
              <a:r>
                <a:rPr lang="zh-CN" altLang="en-US" sz="2400" b="1" u="sng" dirty="0">
                  <a:latin typeface="+mn-lt"/>
                  <a:ea typeface="楷体" panose="02010609060101010101" pitchFamily="49" charset="-122"/>
                </a:rPr>
                <a:t>           </a:t>
              </a:r>
              <a:r>
                <a:rPr lang="zh-CN" altLang="en-US" sz="2400" b="1" dirty="0">
                  <a:latin typeface="+mn-lt"/>
                  <a:ea typeface="楷体" panose="02010609060101010101" pitchFamily="49" charset="-122"/>
                </a:rPr>
                <a:t> </a:t>
              </a:r>
              <a:r>
                <a:rPr lang="en-US" altLang="zh-CN" sz="2400" b="1" dirty="0">
                  <a:latin typeface="+mn-lt"/>
                  <a:ea typeface="楷体" panose="02010609060101010101" pitchFamily="49" charset="-122"/>
                </a:rPr>
                <a:t>;</a:t>
              </a:r>
            </a:p>
          </p:txBody>
        </p:sp>
      </p:grpSp>
      <p:grpSp>
        <p:nvGrpSpPr>
          <p:cNvPr id="3" name="Group 43">
            <a:extLst>
              <a:ext uri="{FF2B5EF4-FFF2-40B4-BE49-F238E27FC236}">
                <a16:creationId xmlns="" xmlns:a16="http://schemas.microsoft.com/office/drawing/2014/main" id="{6F21557F-A501-4408-BD76-FF3971269D3D}"/>
              </a:ext>
            </a:extLst>
          </p:cNvPr>
          <p:cNvGrpSpPr>
            <a:grpSpLocks/>
          </p:cNvGrpSpPr>
          <p:nvPr/>
        </p:nvGrpSpPr>
        <p:grpSpPr bwMode="auto">
          <a:xfrm>
            <a:off x="6813275" y="1759242"/>
            <a:ext cx="1528762" cy="2025650"/>
            <a:chOff x="3689" y="792"/>
            <a:chExt cx="1284" cy="1701"/>
          </a:xfrm>
        </p:grpSpPr>
        <p:sp>
          <p:nvSpPr>
            <p:cNvPr id="43015" name="AutoShape 15" descr="底色1">
              <a:extLst>
                <a:ext uri="{FF2B5EF4-FFF2-40B4-BE49-F238E27FC236}">
                  <a16:creationId xmlns="" xmlns:a16="http://schemas.microsoft.com/office/drawing/2014/main" id="{22DD8BE3-5F60-406B-B8CB-5E10993A69CD}"/>
                </a:ext>
              </a:extLst>
            </p:cNvPr>
            <p:cNvSpPr>
              <a:spLocks noChangeArrowheads="1"/>
            </p:cNvSpPr>
            <p:nvPr/>
          </p:nvSpPr>
          <p:spPr bwMode="auto">
            <a:xfrm>
              <a:off x="3878" y="1071"/>
              <a:ext cx="864" cy="1152"/>
            </a:xfrm>
            <a:prstGeom prst="rtTriangle">
              <a:avLst/>
            </a:prstGeom>
            <a:noFill/>
            <a:ln w="38100">
              <a:solidFill>
                <a:srgbClr val="000066"/>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latin typeface="Times New Roman" panose="02020603050405020304" pitchFamily="18" charset="0"/>
                <a:ea typeface="黑体" panose="02010609060101010101" pitchFamily="49" charset="-122"/>
              </a:endParaRPr>
            </a:p>
          </p:txBody>
        </p:sp>
        <p:sp>
          <p:nvSpPr>
            <p:cNvPr id="43016" name="Freeform 16" descr="底色1">
              <a:extLst>
                <a:ext uri="{FF2B5EF4-FFF2-40B4-BE49-F238E27FC236}">
                  <a16:creationId xmlns="" xmlns:a16="http://schemas.microsoft.com/office/drawing/2014/main" id="{DC8A8795-3D27-4E2E-8650-00DD6F1BAC23}"/>
                </a:ext>
              </a:extLst>
            </p:cNvPr>
            <p:cNvSpPr>
              <a:spLocks noChangeArrowheads="1"/>
            </p:cNvSpPr>
            <p:nvPr/>
          </p:nvSpPr>
          <p:spPr bwMode="auto">
            <a:xfrm>
              <a:off x="3887" y="2115"/>
              <a:ext cx="96" cy="96"/>
            </a:xfrm>
            <a:custGeom>
              <a:avLst/>
              <a:gdLst>
                <a:gd name="T0" fmla="*/ 0 w 96"/>
                <a:gd name="T1" fmla="*/ 0 h 96"/>
                <a:gd name="T2" fmla="*/ 96 w 96"/>
                <a:gd name="T3" fmla="*/ 0 h 96"/>
                <a:gd name="T4" fmla="*/ 96 w 96"/>
                <a:gd name="T5" fmla="*/ 96 h 96"/>
              </a:gdLst>
              <a:ahLst/>
              <a:cxnLst>
                <a:cxn ang="0">
                  <a:pos x="T0" y="T1"/>
                </a:cxn>
                <a:cxn ang="0">
                  <a:pos x="T2" y="T3"/>
                </a:cxn>
                <a:cxn ang="0">
                  <a:pos x="T4" y="T5"/>
                </a:cxn>
              </a:cxnLst>
              <a:rect l="0" t="0" r="r" b="b"/>
              <a:pathLst>
                <a:path w="96" h="96">
                  <a:moveTo>
                    <a:pt x="0" y="0"/>
                  </a:moveTo>
                  <a:lnTo>
                    <a:pt x="96" y="0"/>
                  </a:lnTo>
                  <a:lnTo>
                    <a:pt x="96" y="96"/>
                  </a:lnTo>
                </a:path>
              </a:pathLst>
            </a:custGeom>
            <a:noFill/>
            <a:ln w="38100">
              <a:solidFill>
                <a:srgbClr val="000066"/>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43017" name="Rectangle 17" descr="底色1">
              <a:extLst>
                <a:ext uri="{FF2B5EF4-FFF2-40B4-BE49-F238E27FC236}">
                  <a16:creationId xmlns="" xmlns:a16="http://schemas.microsoft.com/office/drawing/2014/main" id="{FDAAD604-E868-4B40-A72C-8725D8C2F11B}"/>
                </a:ext>
              </a:extLst>
            </p:cNvPr>
            <p:cNvSpPr>
              <a:spLocks noChangeArrowheads="1"/>
            </p:cNvSpPr>
            <p:nvPr/>
          </p:nvSpPr>
          <p:spPr bwMode="auto">
            <a:xfrm>
              <a:off x="3785" y="792"/>
              <a:ext cx="271" cy="3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eaLnBrk="0" hangingPunct="0"/>
              <a:r>
                <a:rPr lang="en-US" altLang="zh-CN" i="1">
                  <a:solidFill>
                    <a:srgbClr val="000066"/>
                  </a:solidFill>
                  <a:latin typeface="Times New Roman" panose="02020603050405020304" pitchFamily="18" charset="0"/>
                  <a:ea typeface="黑体" panose="02010609060101010101" pitchFamily="49" charset="-122"/>
                </a:rPr>
                <a:t>A</a:t>
              </a:r>
            </a:p>
          </p:txBody>
        </p:sp>
        <p:sp>
          <p:nvSpPr>
            <p:cNvPr id="43018" name="Rectangle 18" descr="底色1">
              <a:extLst>
                <a:ext uri="{FF2B5EF4-FFF2-40B4-BE49-F238E27FC236}">
                  <a16:creationId xmlns="" xmlns:a16="http://schemas.microsoft.com/office/drawing/2014/main" id="{A5DB3604-C5F4-494D-B6DC-C3004182EF2D}"/>
                </a:ext>
              </a:extLst>
            </p:cNvPr>
            <p:cNvSpPr>
              <a:spLocks noChangeArrowheads="1"/>
            </p:cNvSpPr>
            <p:nvPr/>
          </p:nvSpPr>
          <p:spPr bwMode="auto">
            <a:xfrm>
              <a:off x="3689" y="2184"/>
              <a:ext cx="271" cy="3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eaLnBrk="0" hangingPunct="0"/>
              <a:r>
                <a:rPr lang="en-US" altLang="zh-CN" i="1">
                  <a:solidFill>
                    <a:srgbClr val="000066"/>
                  </a:solidFill>
                  <a:latin typeface="Times New Roman" panose="02020603050405020304" pitchFamily="18" charset="0"/>
                  <a:ea typeface="黑体" panose="02010609060101010101" pitchFamily="49" charset="-122"/>
                </a:rPr>
                <a:t>B</a:t>
              </a:r>
            </a:p>
          </p:txBody>
        </p:sp>
        <p:sp>
          <p:nvSpPr>
            <p:cNvPr id="43019" name="Rectangle 19" descr="底色1">
              <a:extLst>
                <a:ext uri="{FF2B5EF4-FFF2-40B4-BE49-F238E27FC236}">
                  <a16:creationId xmlns="" xmlns:a16="http://schemas.microsoft.com/office/drawing/2014/main" id="{4EB79D25-5C27-4BB7-9CF3-BC91B8B61006}"/>
                </a:ext>
              </a:extLst>
            </p:cNvPr>
            <p:cNvSpPr>
              <a:spLocks noChangeArrowheads="1"/>
            </p:cNvSpPr>
            <p:nvPr/>
          </p:nvSpPr>
          <p:spPr bwMode="auto">
            <a:xfrm>
              <a:off x="4691" y="2175"/>
              <a:ext cx="282" cy="3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eaLnBrk="0" hangingPunct="0"/>
              <a:r>
                <a:rPr lang="en-US" altLang="zh-CN" i="1">
                  <a:solidFill>
                    <a:srgbClr val="000066"/>
                  </a:solidFill>
                  <a:latin typeface="Times New Roman" panose="02020603050405020304" pitchFamily="18" charset="0"/>
                  <a:ea typeface="黑体" panose="02010609060101010101" pitchFamily="49" charset="-122"/>
                </a:rPr>
                <a:t>C</a:t>
              </a:r>
            </a:p>
          </p:txBody>
        </p:sp>
      </p:grpSp>
      <p:sp>
        <p:nvSpPr>
          <p:cNvPr id="35860" name="Rectangle 20" descr="底色1">
            <a:extLst>
              <a:ext uri="{FF2B5EF4-FFF2-40B4-BE49-F238E27FC236}">
                <a16:creationId xmlns="" xmlns:a16="http://schemas.microsoft.com/office/drawing/2014/main" id="{7F58582A-AEF9-41D6-AF38-B12F022057EE}"/>
              </a:ext>
            </a:extLst>
          </p:cNvPr>
          <p:cNvSpPr>
            <a:spLocks noChangeArrowheads="1"/>
          </p:cNvSpPr>
          <p:nvPr/>
        </p:nvSpPr>
        <p:spPr bwMode="auto">
          <a:xfrm>
            <a:off x="999951" y="1330325"/>
            <a:ext cx="468191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2400" b="1" dirty="0" smtClean="0">
                <a:latin typeface="+mn-lt"/>
                <a:ea typeface="楷体" panose="02010609060101010101" pitchFamily="49" charset="-122"/>
              </a:rPr>
              <a:t>(1) </a:t>
            </a:r>
            <a:r>
              <a:rPr lang="en-US" altLang="zh-CN" sz="2400" b="1" dirty="0">
                <a:latin typeface="+mn-lt"/>
                <a:ea typeface="楷体" panose="02010609060101010101" pitchFamily="49" charset="-122"/>
              </a:rPr>
              <a:t>画出</a:t>
            </a:r>
            <a:r>
              <a:rPr lang="zh-CN" altLang="en-US" sz="2400" b="1" dirty="0">
                <a:latin typeface="+mn-lt"/>
                <a:ea typeface="楷体" panose="02010609060101010101" pitchFamily="49" charset="-122"/>
              </a:rPr>
              <a:t>直角三角形的三条</a:t>
            </a:r>
            <a:r>
              <a:rPr lang="zh-CN" altLang="en-US" sz="2400" b="1" dirty="0" smtClean="0">
                <a:latin typeface="+mn-lt"/>
                <a:ea typeface="楷体" panose="02010609060101010101" pitchFamily="49" charset="-122"/>
              </a:rPr>
              <a:t>高，</a:t>
            </a:r>
            <a:endParaRPr lang="en-US" altLang="zh-CN" sz="2400" b="1" dirty="0">
              <a:latin typeface="+mn-lt"/>
              <a:ea typeface="楷体" panose="02010609060101010101" pitchFamily="49" charset="-122"/>
            </a:endParaRPr>
          </a:p>
        </p:txBody>
      </p:sp>
      <p:sp>
        <p:nvSpPr>
          <p:cNvPr id="35864" name="Rectangle 24" descr="底色1">
            <a:extLst>
              <a:ext uri="{FF2B5EF4-FFF2-40B4-BE49-F238E27FC236}">
                <a16:creationId xmlns="" xmlns:a16="http://schemas.microsoft.com/office/drawing/2014/main" id="{3B5CF2E8-D69E-4469-9D64-26ECB11B0686}"/>
              </a:ext>
            </a:extLst>
          </p:cNvPr>
          <p:cNvSpPr>
            <a:spLocks noChangeArrowheads="1"/>
          </p:cNvSpPr>
          <p:nvPr/>
        </p:nvSpPr>
        <p:spPr bwMode="auto">
          <a:xfrm>
            <a:off x="4578722" y="2548928"/>
            <a:ext cx="59503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2400" b="1" i="1" dirty="0">
                <a:solidFill>
                  <a:srgbClr val="FF0000"/>
                </a:solidFill>
                <a:latin typeface="Times New Roman" panose="02020603050405020304" pitchFamily="18" charset="0"/>
                <a:ea typeface="黑体" panose="02010609060101010101" pitchFamily="49" charset="-122"/>
              </a:rPr>
              <a:t>AB</a:t>
            </a:r>
          </a:p>
        </p:txBody>
      </p:sp>
      <p:sp>
        <p:nvSpPr>
          <p:cNvPr id="35866" name="Rectangle 26" descr="底色1">
            <a:extLst>
              <a:ext uri="{FF2B5EF4-FFF2-40B4-BE49-F238E27FC236}">
                <a16:creationId xmlns="" xmlns:a16="http://schemas.microsoft.com/office/drawing/2014/main" id="{5F5249EB-221F-4BC3-BD87-3D37CB462C5C}"/>
              </a:ext>
            </a:extLst>
          </p:cNvPr>
          <p:cNvSpPr>
            <a:spLocks noChangeArrowheads="1"/>
          </p:cNvSpPr>
          <p:nvPr/>
        </p:nvSpPr>
        <p:spPr bwMode="auto">
          <a:xfrm>
            <a:off x="4316209" y="3106563"/>
            <a:ext cx="10287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2400" b="1" i="1" dirty="0">
                <a:solidFill>
                  <a:srgbClr val="FF0000"/>
                </a:solidFill>
                <a:latin typeface="Times New Roman" panose="02020603050405020304" pitchFamily="18" charset="0"/>
                <a:ea typeface="黑体" panose="02010609060101010101" pitchFamily="49" charset="-122"/>
              </a:rPr>
              <a:t>BC</a:t>
            </a:r>
          </a:p>
        </p:txBody>
      </p:sp>
      <p:sp>
        <p:nvSpPr>
          <p:cNvPr id="35870" name="Rectangle 30" descr="底色1">
            <a:extLst>
              <a:ext uri="{FF2B5EF4-FFF2-40B4-BE49-F238E27FC236}">
                <a16:creationId xmlns="" xmlns:a16="http://schemas.microsoft.com/office/drawing/2014/main" id="{B8E9C9B6-5F4D-479A-A8A5-AF9C23C336E1}"/>
              </a:ext>
            </a:extLst>
          </p:cNvPr>
          <p:cNvSpPr>
            <a:spLocks noChangeArrowheads="1"/>
          </p:cNvSpPr>
          <p:nvPr/>
        </p:nvSpPr>
        <p:spPr bwMode="auto">
          <a:xfrm>
            <a:off x="5019354" y="1324626"/>
            <a:ext cx="358784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400" b="1" dirty="0">
                <a:latin typeface="+mn-lt"/>
                <a:ea typeface="楷体" panose="02010609060101010101" pitchFamily="49" charset="-122"/>
              </a:rPr>
              <a:t>它们有怎样的位置关系？</a:t>
            </a:r>
          </a:p>
        </p:txBody>
      </p:sp>
      <p:sp>
        <p:nvSpPr>
          <p:cNvPr id="35871" name="Line 31">
            <a:extLst>
              <a:ext uri="{FF2B5EF4-FFF2-40B4-BE49-F238E27FC236}">
                <a16:creationId xmlns="" xmlns:a16="http://schemas.microsoft.com/office/drawing/2014/main" id="{2FF3EEC3-49C7-4764-AA5D-240EC7F49A55}"/>
              </a:ext>
            </a:extLst>
          </p:cNvPr>
          <p:cNvSpPr>
            <a:spLocks noChangeShapeType="1"/>
          </p:cNvSpPr>
          <p:nvPr/>
        </p:nvSpPr>
        <p:spPr bwMode="auto">
          <a:xfrm>
            <a:off x="7038700" y="2091030"/>
            <a:ext cx="0" cy="1371600"/>
          </a:xfrm>
          <a:prstGeom prst="line">
            <a:avLst/>
          </a:prstGeom>
          <a:noFill/>
          <a:ln w="38100">
            <a:solidFill>
              <a:srgbClr val="FF99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5872" name="Line 32">
            <a:extLst>
              <a:ext uri="{FF2B5EF4-FFF2-40B4-BE49-F238E27FC236}">
                <a16:creationId xmlns="" xmlns:a16="http://schemas.microsoft.com/office/drawing/2014/main" id="{4D2387F4-740B-4D75-B585-91C45A6188C2}"/>
              </a:ext>
            </a:extLst>
          </p:cNvPr>
          <p:cNvSpPr>
            <a:spLocks noChangeShapeType="1"/>
          </p:cNvSpPr>
          <p:nvPr/>
        </p:nvSpPr>
        <p:spPr bwMode="auto">
          <a:xfrm flipH="1">
            <a:off x="7038700" y="3462630"/>
            <a:ext cx="1028700" cy="1587"/>
          </a:xfrm>
          <a:prstGeom prst="line">
            <a:avLst/>
          </a:prstGeom>
          <a:noFill/>
          <a:ln w="38100">
            <a:solidFill>
              <a:srgbClr val="FF9900"/>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4" name="Group 42">
            <a:extLst>
              <a:ext uri="{FF2B5EF4-FFF2-40B4-BE49-F238E27FC236}">
                <a16:creationId xmlns="" xmlns:a16="http://schemas.microsoft.com/office/drawing/2014/main" id="{398DA20D-712C-41EC-B9F8-F6C65F72939A}"/>
              </a:ext>
            </a:extLst>
          </p:cNvPr>
          <p:cNvGrpSpPr>
            <a:grpSpLocks/>
          </p:cNvGrpSpPr>
          <p:nvPr/>
        </p:nvGrpSpPr>
        <p:grpSpPr bwMode="auto">
          <a:xfrm rot="180000">
            <a:off x="7022825" y="2684755"/>
            <a:ext cx="1046162" cy="627062"/>
            <a:chOff x="3824" y="1608"/>
            <a:chExt cx="906" cy="490"/>
          </a:xfrm>
        </p:grpSpPr>
        <p:grpSp>
          <p:nvGrpSpPr>
            <p:cNvPr id="43027" name="Group 27">
              <a:extLst>
                <a:ext uri="{FF2B5EF4-FFF2-40B4-BE49-F238E27FC236}">
                  <a16:creationId xmlns="" xmlns:a16="http://schemas.microsoft.com/office/drawing/2014/main" id="{32534A0C-C00C-4C55-B744-58FCEB47751C}"/>
                </a:ext>
              </a:extLst>
            </p:cNvPr>
            <p:cNvGrpSpPr>
              <a:grpSpLocks/>
            </p:cNvGrpSpPr>
            <p:nvPr/>
          </p:nvGrpSpPr>
          <p:grpSpPr bwMode="auto">
            <a:xfrm rot="-7352270">
              <a:off x="4130" y="1712"/>
              <a:ext cx="72" cy="691"/>
              <a:chOff x="4896" y="1008"/>
              <a:chExt cx="96" cy="1011"/>
            </a:xfrm>
          </p:grpSpPr>
          <p:sp>
            <p:nvSpPr>
              <p:cNvPr id="43028" name="Line 28">
                <a:extLst>
                  <a:ext uri="{FF2B5EF4-FFF2-40B4-BE49-F238E27FC236}">
                    <a16:creationId xmlns="" xmlns:a16="http://schemas.microsoft.com/office/drawing/2014/main" id="{AC941DF5-093F-43E2-A379-81B348A1A63F}"/>
                  </a:ext>
                </a:extLst>
              </p:cNvPr>
              <p:cNvSpPr>
                <a:spLocks noChangeShapeType="1"/>
              </p:cNvSpPr>
              <p:nvPr/>
            </p:nvSpPr>
            <p:spPr bwMode="auto">
              <a:xfrm>
                <a:off x="4992" y="1008"/>
                <a:ext cx="0" cy="1011"/>
              </a:xfrm>
              <a:prstGeom prst="line">
                <a:avLst/>
              </a:prstGeom>
              <a:noFill/>
              <a:ln w="38100">
                <a:solidFill>
                  <a:srgbClr val="FF99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3029" name="Freeform 29">
                <a:extLst>
                  <a:ext uri="{FF2B5EF4-FFF2-40B4-BE49-F238E27FC236}">
                    <a16:creationId xmlns="" xmlns:a16="http://schemas.microsoft.com/office/drawing/2014/main" id="{E031A27B-B402-4B6F-AAC3-D428594C9086}"/>
                  </a:ext>
                </a:extLst>
              </p:cNvPr>
              <p:cNvSpPr>
                <a:spLocks noChangeArrowheads="1"/>
              </p:cNvSpPr>
              <p:nvPr/>
            </p:nvSpPr>
            <p:spPr bwMode="auto">
              <a:xfrm>
                <a:off x="4896" y="1920"/>
                <a:ext cx="96" cy="96"/>
              </a:xfrm>
              <a:custGeom>
                <a:avLst/>
                <a:gdLst>
                  <a:gd name="T0" fmla="*/ 96 w 96"/>
                  <a:gd name="T1" fmla="*/ 0 h 96"/>
                  <a:gd name="T2" fmla="*/ 0 w 96"/>
                  <a:gd name="T3" fmla="*/ 0 h 96"/>
                  <a:gd name="T4" fmla="*/ 0 w 96"/>
                  <a:gd name="T5" fmla="*/ 96 h 96"/>
                </a:gdLst>
                <a:ahLst/>
                <a:cxnLst>
                  <a:cxn ang="0">
                    <a:pos x="T0" y="T1"/>
                  </a:cxn>
                  <a:cxn ang="0">
                    <a:pos x="T2" y="T3"/>
                  </a:cxn>
                  <a:cxn ang="0">
                    <a:pos x="T4" y="T5"/>
                  </a:cxn>
                </a:cxnLst>
                <a:rect l="0" t="0" r="r" b="b"/>
                <a:pathLst>
                  <a:path w="96" h="96">
                    <a:moveTo>
                      <a:pt x="96" y="0"/>
                    </a:moveTo>
                    <a:lnTo>
                      <a:pt x="0" y="0"/>
                    </a:lnTo>
                    <a:lnTo>
                      <a:pt x="0" y="96"/>
                    </a:lnTo>
                  </a:path>
                </a:pathLst>
              </a:custGeom>
              <a:noFill/>
              <a:ln w="38100">
                <a:solidFill>
                  <a:srgbClr val="FF99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grpSp>
        <p:sp>
          <p:nvSpPr>
            <p:cNvPr id="43030" name="Rectangle 34" descr="底色1">
              <a:extLst>
                <a:ext uri="{FF2B5EF4-FFF2-40B4-BE49-F238E27FC236}">
                  <a16:creationId xmlns="" xmlns:a16="http://schemas.microsoft.com/office/drawing/2014/main" id="{597A362D-0CDB-4809-B7E7-DB6998CBB25F}"/>
                </a:ext>
              </a:extLst>
            </p:cNvPr>
            <p:cNvSpPr>
              <a:spLocks noChangeArrowheads="1"/>
            </p:cNvSpPr>
            <p:nvPr/>
          </p:nvSpPr>
          <p:spPr bwMode="auto">
            <a:xfrm>
              <a:off x="4475" y="1608"/>
              <a:ext cx="255"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i="1">
                  <a:latin typeface="Times New Roman" panose="02020603050405020304" pitchFamily="18" charset="0"/>
                  <a:ea typeface="黑体" panose="02010609060101010101" pitchFamily="49" charset="-122"/>
                </a:rPr>
                <a:t>D</a:t>
              </a:r>
            </a:p>
          </p:txBody>
        </p:sp>
      </p:grpSp>
      <p:sp>
        <p:nvSpPr>
          <p:cNvPr id="35876" name="Rectangle 36">
            <a:extLst>
              <a:ext uri="{FF2B5EF4-FFF2-40B4-BE49-F238E27FC236}">
                <a16:creationId xmlns="" xmlns:a16="http://schemas.microsoft.com/office/drawing/2014/main" id="{28739FAF-5E84-40EE-9A79-1EAA46CCBA6E}"/>
              </a:ext>
            </a:extLst>
          </p:cNvPr>
          <p:cNvSpPr>
            <a:spLocks noChangeArrowheads="1"/>
          </p:cNvSpPr>
          <p:nvPr/>
        </p:nvSpPr>
        <p:spPr bwMode="auto">
          <a:xfrm>
            <a:off x="1464468" y="3929995"/>
            <a:ext cx="487825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400" dirty="0">
                <a:solidFill>
                  <a:srgbClr val="FF0000"/>
                </a:solidFill>
                <a:latin typeface="Times New Roman" panose="02020603050405020304" pitchFamily="18" charset="0"/>
                <a:ea typeface="黑体" panose="02010609060101010101" pitchFamily="49" charset="-122"/>
              </a:rPr>
              <a:t>直角三角形的三条高交于直角顶点</a:t>
            </a:r>
            <a:r>
              <a:rPr lang="en-US" altLang="zh-CN" sz="2400" dirty="0">
                <a:solidFill>
                  <a:srgbClr val="FF0000"/>
                </a:solidFill>
                <a:latin typeface="Times New Roman" panose="02020603050405020304" pitchFamily="18" charset="0"/>
                <a:ea typeface="黑体" panose="02010609060101010101" pitchFamily="49" charset="-122"/>
              </a:rPr>
              <a:t>.</a:t>
            </a:r>
          </a:p>
        </p:txBody>
      </p:sp>
      <p:sp>
        <p:nvSpPr>
          <p:cNvPr id="35880" name="Rectangle 40" descr="底色1">
            <a:extLst>
              <a:ext uri="{FF2B5EF4-FFF2-40B4-BE49-F238E27FC236}">
                <a16:creationId xmlns="" xmlns:a16="http://schemas.microsoft.com/office/drawing/2014/main" id="{CB1A144B-C753-465A-B970-3113230A915A}"/>
              </a:ext>
            </a:extLst>
          </p:cNvPr>
          <p:cNvSpPr>
            <a:spLocks noChangeArrowheads="1"/>
          </p:cNvSpPr>
          <p:nvPr/>
        </p:nvSpPr>
        <p:spPr bwMode="auto">
          <a:xfrm>
            <a:off x="3597264" y="1985499"/>
            <a:ext cx="61266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2400" b="1" i="1" dirty="0">
                <a:solidFill>
                  <a:srgbClr val="FF0000"/>
                </a:solidFill>
                <a:latin typeface="Times New Roman" panose="02020603050405020304" pitchFamily="18" charset="0"/>
                <a:ea typeface="黑体" panose="02010609060101010101" pitchFamily="49" charset="-122"/>
              </a:rPr>
              <a:t>BD</a:t>
            </a:r>
          </a:p>
        </p:txBody>
      </p:sp>
      <p:sp>
        <p:nvSpPr>
          <p:cNvPr id="30" name="矩形 12290"/>
          <p:cNvSpPr>
            <a:spLocks noChangeArrowheads="1"/>
          </p:cNvSpPr>
          <p:nvPr/>
        </p:nvSpPr>
        <p:spPr bwMode="auto">
          <a:xfrm>
            <a:off x="0" y="538410"/>
            <a:ext cx="9140825" cy="539751"/>
          </a:xfrm>
          <a:prstGeom prst="rect">
            <a:avLst/>
          </a:prstGeom>
          <a:noFill/>
          <a:ln w="9525">
            <a:noFill/>
            <a:miter lim="800000"/>
          </a:ln>
        </p:spPr>
        <p:txBody>
          <a:bodyPr anchor="ctr"/>
          <a:lstStyle/>
          <a:p>
            <a:pPr algn="ctr">
              <a:defRPr/>
            </a:pPr>
            <a:r>
              <a:rPr lang="zh-CN" altLang="en-US" sz="2400" b="1" spc="100" noProof="1" smtClean="0">
                <a:solidFill>
                  <a:srgbClr val="0000FF"/>
                </a:solidFill>
                <a:latin typeface="+mn-lt"/>
                <a:ea typeface="黑体" panose="02010609060101010101" pitchFamily="49" charset="-122"/>
                <a:cs typeface="黑体" panose="02010609060101010101" pitchFamily="49" charset="-122"/>
              </a:rPr>
              <a:t>直角三</a:t>
            </a:r>
            <a:r>
              <a:rPr lang="zh-CN" altLang="en-US" sz="2400" b="1" spc="100" noProof="1">
                <a:solidFill>
                  <a:srgbClr val="0000FF"/>
                </a:solidFill>
                <a:latin typeface="+mn-lt"/>
                <a:ea typeface="黑体" panose="02010609060101010101" pitchFamily="49" charset="-122"/>
                <a:cs typeface="黑体" panose="02010609060101010101" pitchFamily="49" charset="-122"/>
              </a:rPr>
              <a:t>角形</a:t>
            </a:r>
            <a:r>
              <a:rPr lang="zh-CN" altLang="en-US" sz="2400" b="1" spc="100" noProof="1" smtClean="0">
                <a:solidFill>
                  <a:srgbClr val="0000FF"/>
                </a:solidFill>
                <a:latin typeface="+mn-lt"/>
                <a:ea typeface="黑体" panose="02010609060101010101" pitchFamily="49" charset="-122"/>
                <a:cs typeface="黑体" panose="02010609060101010101" pitchFamily="49" charset="-122"/>
              </a:rPr>
              <a:t>的三条高</a:t>
            </a:r>
            <a:endParaRPr lang="zh-CN" altLang="en-US" sz="2400" b="1" spc="100" noProof="1">
              <a:solidFill>
                <a:srgbClr val="0000FF"/>
              </a:solidFill>
              <a:latin typeface="+mn-lt"/>
              <a:ea typeface="黑体" panose="02010609060101010101" pitchFamily="49" charset="-122"/>
              <a:cs typeface="黑体" panose="02010609060101010101" pitchFamily="49" charset="-122"/>
            </a:endParaRPr>
          </a:p>
        </p:txBody>
      </p:sp>
      <p:grpSp>
        <p:nvGrpSpPr>
          <p:cNvPr id="31" name="组合 2"/>
          <p:cNvGrpSpPr>
            <a:grpSpLocks/>
          </p:cNvGrpSpPr>
          <p:nvPr/>
        </p:nvGrpSpPr>
        <p:grpSpPr bwMode="auto">
          <a:xfrm>
            <a:off x="-3175" y="-57150"/>
            <a:ext cx="2006600" cy="478473"/>
            <a:chOff x="123" y="40"/>
            <a:chExt cx="3160" cy="753"/>
          </a:xfrm>
        </p:grpSpPr>
        <p:cxnSp>
          <p:nvCxnSpPr>
            <p:cNvPr id="32" name="直线连接符 23"/>
            <p:cNvCxnSpPr/>
            <p:nvPr/>
          </p:nvCxnSpPr>
          <p:spPr>
            <a:xfrm>
              <a:off x="123" y="777"/>
              <a:ext cx="3160" cy="0"/>
            </a:xfrm>
            <a:prstGeom prst="line">
              <a:avLst/>
            </a:prstGeom>
            <a:ln>
              <a:solidFill>
                <a:srgbClr val="00B050"/>
              </a:solidFill>
            </a:ln>
          </p:spPr>
          <p:style>
            <a:lnRef idx="2">
              <a:schemeClr val="accent1"/>
            </a:lnRef>
            <a:fillRef idx="0">
              <a:schemeClr val="accent1"/>
            </a:fillRef>
            <a:effectRef idx="1">
              <a:schemeClr val="accent1"/>
            </a:effectRef>
            <a:fontRef idx="minor">
              <a:schemeClr val="tx1"/>
            </a:fontRef>
          </p:style>
        </p:cxnSp>
        <p:sp>
          <p:nvSpPr>
            <p:cNvPr id="33" name="文本框 18"/>
            <p:cNvSpPr txBox="1">
              <a:spLocks noChangeArrowheads="1"/>
            </p:cNvSpPr>
            <p:nvPr/>
          </p:nvSpPr>
          <p:spPr bwMode="auto">
            <a:xfrm>
              <a:off x="930" y="40"/>
              <a:ext cx="2310" cy="7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eaLnBrk="0" hangingPunct="0">
                <a:defRPr sz="2500" b="1">
                  <a:latin typeface="宋体" pitchFamily="2" charset="-122"/>
                  <a:cs typeface="Yuanti SC"/>
                </a:defRPr>
              </a:lvl1pPr>
            </a:lstStyle>
            <a:p>
              <a:r>
                <a:rPr lang="zh-CN" altLang="en-US" dirty="0"/>
                <a:t>探究新知</a:t>
              </a:r>
            </a:p>
          </p:txBody>
        </p:sp>
        <p:sp>
          <p:nvSpPr>
            <p:cNvPr id="34" name="Freeform 74"/>
            <p:cNvSpPr>
              <a:spLocks noChangeAspect="1" noEditPoints="1"/>
            </p:cNvSpPr>
            <p:nvPr/>
          </p:nvSpPr>
          <p:spPr bwMode="auto">
            <a:xfrm>
              <a:off x="248" y="157"/>
              <a:ext cx="568" cy="505"/>
            </a:xfrm>
            <a:custGeom>
              <a:avLst/>
              <a:gdLst>
                <a:gd name="T0" fmla="*/ 127 w 167"/>
                <a:gd name="T1" fmla="*/ 22 h 148"/>
                <a:gd name="T2" fmla="*/ 74 w 167"/>
                <a:gd name="T3" fmla="*/ 0 h 148"/>
                <a:gd name="T4" fmla="*/ 0 w 167"/>
                <a:gd name="T5" fmla="*/ 74 h 148"/>
                <a:gd name="T6" fmla="*/ 74 w 167"/>
                <a:gd name="T7" fmla="*/ 148 h 148"/>
                <a:gd name="T8" fmla="*/ 143 w 167"/>
                <a:gd name="T9" fmla="*/ 99 h 148"/>
                <a:gd name="T10" fmla="*/ 70 w 167"/>
                <a:gd name="T11" fmla="*/ 79 h 148"/>
                <a:gd name="T12" fmla="*/ 127 w 167"/>
                <a:gd name="T13" fmla="*/ 22 h 148"/>
                <a:gd name="T14" fmla="*/ 147 w 167"/>
                <a:gd name="T15" fmla="*/ 19 h 148"/>
                <a:gd name="T16" fmla="*/ 93 w 167"/>
                <a:gd name="T17" fmla="*/ 73 h 148"/>
                <a:gd name="T18" fmla="*/ 164 w 167"/>
                <a:gd name="T19" fmla="*/ 92 h 148"/>
                <a:gd name="T20" fmla="*/ 167 w 167"/>
                <a:gd name="T21" fmla="*/ 69 h 148"/>
                <a:gd name="T22" fmla="*/ 147 w 167"/>
                <a:gd name="T23" fmla="*/ 19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7" h="148">
                  <a:moveTo>
                    <a:pt x="127" y="22"/>
                  </a:moveTo>
                  <a:cubicBezTo>
                    <a:pt x="113" y="8"/>
                    <a:pt x="95" y="0"/>
                    <a:pt x="74" y="0"/>
                  </a:cubicBezTo>
                  <a:cubicBezTo>
                    <a:pt x="33" y="0"/>
                    <a:pt x="0" y="33"/>
                    <a:pt x="0" y="74"/>
                  </a:cubicBezTo>
                  <a:cubicBezTo>
                    <a:pt x="0" y="115"/>
                    <a:pt x="33" y="148"/>
                    <a:pt x="74" y="148"/>
                  </a:cubicBezTo>
                  <a:cubicBezTo>
                    <a:pt x="106" y="148"/>
                    <a:pt x="133" y="127"/>
                    <a:pt x="143" y="99"/>
                  </a:cubicBezTo>
                  <a:cubicBezTo>
                    <a:pt x="70" y="79"/>
                    <a:pt x="70" y="79"/>
                    <a:pt x="70" y="79"/>
                  </a:cubicBezTo>
                  <a:lnTo>
                    <a:pt x="127" y="22"/>
                  </a:lnTo>
                  <a:close/>
                  <a:moveTo>
                    <a:pt x="147" y="19"/>
                  </a:moveTo>
                  <a:cubicBezTo>
                    <a:pt x="93" y="73"/>
                    <a:pt x="93" y="73"/>
                    <a:pt x="93" y="73"/>
                  </a:cubicBezTo>
                  <a:cubicBezTo>
                    <a:pt x="164" y="92"/>
                    <a:pt x="164" y="92"/>
                    <a:pt x="164" y="92"/>
                  </a:cubicBezTo>
                  <a:cubicBezTo>
                    <a:pt x="166" y="85"/>
                    <a:pt x="167" y="77"/>
                    <a:pt x="167" y="69"/>
                  </a:cubicBezTo>
                  <a:cubicBezTo>
                    <a:pt x="167" y="50"/>
                    <a:pt x="160" y="32"/>
                    <a:pt x="147" y="19"/>
                  </a:cubicBezTo>
                  <a:close/>
                </a:path>
              </a:pathLst>
            </a:custGeom>
            <a:solidFill>
              <a:schemeClr val="accent3">
                <a:lumMod val="75000"/>
              </a:schemeClr>
            </a:solidFill>
            <a:ln>
              <a:noFill/>
            </a:ln>
          </p:spPr>
          <p:txBody>
            <a:bodyPr/>
            <a:lstStyle/>
            <a:p>
              <a:pPr fontAlgn="auto">
                <a:spcBef>
                  <a:spcPts val="0"/>
                </a:spcBef>
                <a:spcAft>
                  <a:spcPts val="0"/>
                </a:spcAft>
                <a:buFontTx/>
                <a:buNone/>
                <a:defRPr/>
              </a:pPr>
              <a:endParaRPr lang="en-US" dirty="0">
                <a:solidFill>
                  <a:srgbClr val="000000"/>
                </a:solidFill>
                <a:latin typeface="+mn-lt"/>
                <a:ea typeface="微软雅黑" panose="020B0503020204020204" pitchFamily="34" charset="-122"/>
              </a:endParaRPr>
            </a:p>
          </p:txBody>
        </p:sp>
      </p:gr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500"/>
                                        <p:tgtEl>
                                          <p:spTgt spid="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ntr" presetSubtype="0" fill="hold" nodeType="clickEffect">
                                  <p:stCondLst>
                                    <p:cond delay="0"/>
                                  </p:stCondLst>
                                  <p:childTnLst>
                                    <p:set>
                                      <p:cBhvr>
                                        <p:cTn id="11" dur="1" fill="hold">
                                          <p:stCondLst>
                                            <p:cond delay="0"/>
                                          </p:stCondLst>
                                        </p:cTn>
                                        <p:tgtEl>
                                          <p:spTgt spid="35871"/>
                                        </p:tgtEl>
                                        <p:attrNameLst>
                                          <p:attrName>style.visibility</p:attrName>
                                        </p:attrNameLst>
                                      </p:cBhvr>
                                      <p:to>
                                        <p:strVal val="visible"/>
                                      </p:to>
                                    </p:set>
                                    <p:animEffect transition="in" filter="dissolve">
                                      <p:cBhvr>
                                        <p:cTn id="12" dur="500"/>
                                        <p:tgtEl>
                                          <p:spTgt spid="35871"/>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9" presetClass="entr" presetSubtype="0" fill="hold" nodeType="clickEffect">
                                  <p:stCondLst>
                                    <p:cond delay="0"/>
                                  </p:stCondLst>
                                  <p:childTnLst>
                                    <p:set>
                                      <p:cBhvr>
                                        <p:cTn id="16" dur="1" fill="hold">
                                          <p:stCondLst>
                                            <p:cond delay="0"/>
                                          </p:stCondLst>
                                        </p:cTn>
                                        <p:tgtEl>
                                          <p:spTgt spid="35872"/>
                                        </p:tgtEl>
                                        <p:attrNameLst>
                                          <p:attrName>style.visibility</p:attrName>
                                        </p:attrNameLst>
                                      </p:cBhvr>
                                      <p:to>
                                        <p:strVal val="visible"/>
                                      </p:to>
                                    </p:set>
                                    <p:animEffect transition="in" filter="dissolve">
                                      <p:cBhvr>
                                        <p:cTn id="17" dur="500"/>
                                        <p:tgtEl>
                                          <p:spTgt spid="35872"/>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5880"/>
                                        </p:tgtEl>
                                        <p:attrNameLst>
                                          <p:attrName>style.visibility</p:attrName>
                                        </p:attrNameLst>
                                      </p:cBhvr>
                                      <p:to>
                                        <p:strVal val="visible"/>
                                      </p:to>
                                    </p:set>
                                    <p:animEffect transition="in" filter="blinds(horizontal)">
                                      <p:cBhvr>
                                        <p:cTn id="22" dur="500"/>
                                        <p:tgtEl>
                                          <p:spTgt spid="35880"/>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35864"/>
                                        </p:tgtEl>
                                        <p:attrNameLst>
                                          <p:attrName>style.visibility</p:attrName>
                                        </p:attrNameLst>
                                      </p:cBhvr>
                                      <p:to>
                                        <p:strVal val="visible"/>
                                      </p:to>
                                    </p:set>
                                    <p:animEffect transition="in" filter="blinds(horizontal)">
                                      <p:cBhvr>
                                        <p:cTn id="27" dur="500"/>
                                        <p:tgtEl>
                                          <p:spTgt spid="35864"/>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35866"/>
                                        </p:tgtEl>
                                        <p:attrNameLst>
                                          <p:attrName>style.visibility</p:attrName>
                                        </p:attrNameLst>
                                      </p:cBhvr>
                                      <p:to>
                                        <p:strVal val="visible"/>
                                      </p:to>
                                    </p:set>
                                    <p:animEffect transition="in" filter="blinds(horizontal)">
                                      <p:cBhvr>
                                        <p:cTn id="32" dur="500"/>
                                        <p:tgtEl>
                                          <p:spTgt spid="35866"/>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7" presetClass="entr" presetSubtype="0" fill="hold" grpId="0" nodeType="clickEffect">
                                  <p:stCondLst>
                                    <p:cond delay="0"/>
                                  </p:stCondLst>
                                  <p:iterate type="lt">
                                    <p:tmPct val="50000"/>
                                  </p:iterate>
                                  <p:childTnLst>
                                    <p:set>
                                      <p:cBhvr>
                                        <p:cTn id="36" dur="1" fill="hold">
                                          <p:stCondLst>
                                            <p:cond delay="0"/>
                                          </p:stCondLst>
                                        </p:cTn>
                                        <p:tgtEl>
                                          <p:spTgt spid="35876"/>
                                        </p:tgtEl>
                                        <p:attrNameLst>
                                          <p:attrName>style.visibility</p:attrName>
                                        </p:attrNameLst>
                                      </p:cBhvr>
                                      <p:to>
                                        <p:strVal val="visible"/>
                                      </p:to>
                                    </p:set>
                                    <p:anim calcmode="discrete" valueType="clr">
                                      <p:cBhvr override="childStyle">
                                        <p:cTn id="37" dur="80"/>
                                        <p:tgtEl>
                                          <p:spTgt spid="35876"/>
                                        </p:tgtEl>
                                        <p:attrNameLst>
                                          <p:attrName>style.color</p:attrName>
                                        </p:attrNameLst>
                                      </p:cBhvr>
                                      <p:tavLst>
                                        <p:tav tm="0">
                                          <p:val>
                                            <p:clrVal>
                                              <a:schemeClr val="accent2"/>
                                            </p:clrVal>
                                          </p:val>
                                        </p:tav>
                                        <p:tav tm="50000">
                                          <p:val>
                                            <p:clrVal>
                                              <a:schemeClr val="hlink"/>
                                            </p:clrVal>
                                          </p:val>
                                        </p:tav>
                                      </p:tavLst>
                                    </p:anim>
                                    <p:anim calcmode="discrete" valueType="clr">
                                      <p:cBhvr>
                                        <p:cTn id="38" dur="80"/>
                                        <p:tgtEl>
                                          <p:spTgt spid="35876"/>
                                        </p:tgtEl>
                                        <p:attrNameLst>
                                          <p:attrName>fillcolor</p:attrName>
                                        </p:attrNameLst>
                                      </p:cBhvr>
                                      <p:tavLst>
                                        <p:tav tm="0">
                                          <p:val>
                                            <p:clrVal>
                                              <a:schemeClr val="accent2"/>
                                            </p:clrVal>
                                          </p:val>
                                        </p:tav>
                                        <p:tav tm="50000">
                                          <p:val>
                                            <p:clrVal>
                                              <a:schemeClr val="hlink"/>
                                            </p:clrVal>
                                          </p:val>
                                        </p:tav>
                                      </p:tavLst>
                                    </p:anim>
                                    <p:set>
                                      <p:cBhvr>
                                        <p:cTn id="39" dur="80"/>
                                        <p:tgtEl>
                                          <p:spTgt spid="35876"/>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64" grpId="0"/>
      <p:bldP spid="35866" grpId="0"/>
      <p:bldP spid="35876" grpId="0"/>
      <p:bldP spid="35880" grpId="0"/>
    </p:bldLst>
  </p:timing>
</p:sld>
</file>

<file path=ppt/tags/tag1.xml><?xml version="1.0" encoding="utf-8"?>
<p:tagLst xmlns:a="http://schemas.openxmlformats.org/drawingml/2006/main" xmlns:r="http://schemas.openxmlformats.org/officeDocument/2006/relationships" xmlns:p="http://schemas.openxmlformats.org/presentationml/2006/main">
  <p:tag name="KSO_WM_DOC_GUID" val="{611ffff2-cbbf-4099-9e22-21bd6276b8d6}"/>
</p:tagLst>
</file>

<file path=ppt/tags/tag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DIAGRAM_GROUP_CODE" val="n1-1"/>
  <p:tag name="KSO_WM_UNIT_TYPE" val="n_h_i"/>
  <p:tag name="KSO_WM_UNIT_INDEX" val="1_1_1"/>
  <p:tag name="KSO_WM_UNIT_ID" val="diagram20187637_2*n_h_i*1_1_1"/>
  <p:tag name="KSO_WM_TEMPLATE_CATEGORY" val="diagram"/>
  <p:tag name="KSO_WM_TEMPLATE_INDEX" val="20187637"/>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3.xml><?xml version="1.0" encoding="utf-8"?>
<p:tagLst xmlns:a="http://schemas.openxmlformats.org/drawingml/2006/main" xmlns:r="http://schemas.openxmlformats.org/officeDocument/2006/relationships" xmlns:p="http://schemas.openxmlformats.org/presentationml/2006/main">
  <p:tag name="KSO_WM_UNIT_ISCONTENTSTITLE" val="0"/>
  <p:tag name="KSO_WM_UNIT_VALUE" val="54"/>
  <p:tag name="KSO_WM_UNIT_HIGHLIGHT" val="0"/>
  <p:tag name="KSO_WM_UNIT_COMPATIBLE" val="0"/>
  <p:tag name="KSO_WM_DIAGRAM_GROUP_CODE" val="n1-1"/>
  <p:tag name="KSO_WM_UNIT_TYPE" val="n_h_a"/>
  <p:tag name="KSO_WM_UNIT_INDEX" val="1_1_1"/>
  <p:tag name="KSO_WM_UNIT_ID" val="diagram20187637_2*n_h_a*1_1_1"/>
  <p:tag name="KSO_WM_TEMPLATE_CATEGORY" val="diagram"/>
  <p:tag name="KSO_WM_TEMPLATE_INDEX" val="20187637"/>
  <p:tag name="KSO_WM_UNIT_LAYERLEVEL" val="1_1_1"/>
  <p:tag name="KSO_WM_TAG_VERSION" val="1.0"/>
  <p:tag name="KSO_WM_BEAUTIFY_FLAG" val="#wm#"/>
  <p:tag name="KSO_WM_UNIT_PRESET_TEXT" val="添加标题"/>
  <p:tag name="KSO_WM_UNIT_FILL_FORE_SCHEMECOLOR_INDEX" val="5"/>
  <p:tag name="KSO_WM_UNIT_FILL_TYPE" val="1"/>
  <p:tag name="KSO_WM_UNIT_TEXT_FILL_FORE_SCHEMECOLOR_INDEX" val="14"/>
  <p:tag name="KSO_WM_UNIT_TEXT_FILL_TYPE" val="1"/>
</p:tagLst>
</file>

<file path=ppt/tags/tag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DIAGRAM_GROUP_CODE" val="n1-1"/>
  <p:tag name="KSO_WM_UNIT_TYPE" val="n_h_h_i"/>
  <p:tag name="KSO_WM_UNIT_INDEX" val="1_2_1_1"/>
  <p:tag name="KSO_WM_UNIT_ID" val="diagram20187637_2*n_h_h_i*1_2_1_1"/>
  <p:tag name="KSO_WM_TEMPLATE_CATEGORY" val="diagram"/>
  <p:tag name="KSO_WM_TEMPLATE_INDEX" val="20187637"/>
  <p:tag name="KSO_WM_UNIT_LAYERLEVEL" val="1_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DIAGRAM_GROUP_CODE" val="n1-1"/>
  <p:tag name="KSO_WM_UNIT_TYPE" val="n_h_h_i"/>
  <p:tag name="KSO_WM_UNIT_INDEX" val="1_2_2_1"/>
  <p:tag name="KSO_WM_UNIT_ID" val="diagram20187637_2*n_h_h_i*1_2_2_1"/>
  <p:tag name="KSO_WM_TEMPLATE_CATEGORY" val="diagram"/>
  <p:tag name="KSO_WM_TEMPLATE_INDEX" val="20187637"/>
  <p:tag name="KSO_WM_UNIT_LAYERLEVEL" val="1_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6.xml><?xml version="1.0" encoding="utf-8"?>
<p:tagLst xmlns:a="http://schemas.openxmlformats.org/drawingml/2006/main" xmlns:r="http://schemas.openxmlformats.org/officeDocument/2006/relationships" xmlns:p="http://schemas.openxmlformats.org/presentationml/2006/main">
  <p:tag name="KSO_WM_UNIT_ISCONTENTSTITLE" val="0"/>
  <p:tag name="KSO_WM_UNIT_VALUE" val="16"/>
  <p:tag name="KSO_WM_UNIT_HIGHLIGHT" val="0"/>
  <p:tag name="KSO_WM_UNIT_COMPATIBLE" val="0"/>
  <p:tag name="KSO_WM_DIAGRAM_GROUP_CODE" val="n1-1"/>
  <p:tag name="KSO_WM_UNIT_TYPE" val="n_h_h_a"/>
  <p:tag name="KSO_WM_UNIT_INDEX" val="1_2_1_1"/>
  <p:tag name="KSO_WM_UNIT_ID" val="diagram20187637_2*n_h_h_a*1_2_1_1"/>
  <p:tag name="KSO_WM_TEMPLATE_CATEGORY" val="diagram"/>
  <p:tag name="KSO_WM_TEMPLATE_INDEX" val="20187637"/>
  <p:tag name="KSO_WM_UNIT_LAYERLEVEL" val="1_1_1_1"/>
  <p:tag name="KSO_WM_TAG_VERSION" val="1.0"/>
  <p:tag name="KSO_WM_BEAUTIFY_FLAG" val="#wm#"/>
  <p:tag name="KSO_WM_UNIT_PRESET_TEXT" val="添加标题"/>
  <p:tag name="KSO_WM_UNIT_TEXT_FILL_FORE_SCHEMECOLOR_INDEX" val="6"/>
  <p:tag name="KSO_WM_UNIT_TEXT_FILL_TYPE" val="1"/>
</p:tagLst>
</file>

<file path=ppt/tags/tag7.xml><?xml version="1.0" encoding="utf-8"?>
<p:tagLst xmlns:a="http://schemas.openxmlformats.org/drawingml/2006/main" xmlns:r="http://schemas.openxmlformats.org/officeDocument/2006/relationships" xmlns:p="http://schemas.openxmlformats.org/presentationml/2006/main">
  <p:tag name="KSO_WM_UNIT_VALUE" val="38"/>
  <p:tag name="KSO_WM_UNIT_HIGHLIGHT" val="0"/>
  <p:tag name="KSO_WM_UNIT_COMPATIBLE" val="0"/>
  <p:tag name="KSO_WM_DIAGRAM_GROUP_CODE" val="n1-1"/>
  <p:tag name="KSO_WM_UNIT_TYPE" val="n_h_h_f"/>
  <p:tag name="KSO_WM_UNIT_INDEX" val="1_2_1_1"/>
  <p:tag name="KSO_WM_UNIT_ID" val="diagram20187637_2*n_h_h_f*1_2_1_1"/>
  <p:tag name="KSO_WM_TEMPLATE_CATEGORY" val="diagram"/>
  <p:tag name="KSO_WM_TEMPLATE_INDEX" val="20187637"/>
  <p:tag name="KSO_WM_UNIT_LAYERLEVEL" val="1_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8.xml><?xml version="1.0" encoding="utf-8"?>
<p:tagLst xmlns:a="http://schemas.openxmlformats.org/drawingml/2006/main" xmlns:r="http://schemas.openxmlformats.org/officeDocument/2006/relationships" xmlns:p="http://schemas.openxmlformats.org/presentationml/2006/main">
  <p:tag name="KSO_WM_UNIT_ISCONTENTSTITLE" val="0"/>
  <p:tag name="KSO_WM_UNIT_VALUE" val="16"/>
  <p:tag name="KSO_WM_UNIT_HIGHLIGHT" val="0"/>
  <p:tag name="KSO_WM_UNIT_COMPATIBLE" val="0"/>
  <p:tag name="KSO_WM_DIAGRAM_GROUP_CODE" val="n1-1"/>
  <p:tag name="KSO_WM_UNIT_TYPE" val="n_h_h_a"/>
  <p:tag name="KSO_WM_UNIT_INDEX" val="1_2_2_1"/>
  <p:tag name="KSO_WM_UNIT_ID" val="diagram20187637_2*n_h_h_a*1_2_2_1"/>
  <p:tag name="KSO_WM_TEMPLATE_CATEGORY" val="diagram"/>
  <p:tag name="KSO_WM_TEMPLATE_INDEX" val="20187637"/>
  <p:tag name="KSO_WM_UNIT_LAYERLEVEL" val="1_1_1_1"/>
  <p:tag name="KSO_WM_TAG_VERSION" val="1.0"/>
  <p:tag name="KSO_WM_BEAUTIFY_FLAG" val="#wm#"/>
  <p:tag name="KSO_WM_UNIT_PRESET_TEXT" val="添加标题"/>
  <p:tag name="KSO_WM_UNIT_TEXT_FILL_FORE_SCHEMECOLOR_INDEX" val="7"/>
  <p:tag name="KSO_WM_UNIT_TEXT_FILL_TYPE" val="1"/>
</p:tagLst>
</file>

<file path=ppt/tags/tag9.xml><?xml version="1.0" encoding="utf-8"?>
<p:tagLst xmlns:a="http://schemas.openxmlformats.org/drawingml/2006/main" xmlns:r="http://schemas.openxmlformats.org/officeDocument/2006/relationships" xmlns:p="http://schemas.openxmlformats.org/presentationml/2006/main">
  <p:tag name="KSO_WM_UNIT_VALUE" val="38"/>
  <p:tag name="KSO_WM_UNIT_HIGHLIGHT" val="0"/>
  <p:tag name="KSO_WM_UNIT_COMPATIBLE" val="0"/>
  <p:tag name="KSO_WM_DIAGRAM_GROUP_CODE" val="n1-1"/>
  <p:tag name="KSO_WM_UNIT_TYPE" val="n_h_h_f"/>
  <p:tag name="KSO_WM_UNIT_INDEX" val="1_2_2_1"/>
  <p:tag name="KSO_WM_UNIT_ID" val="diagram20187637_2*n_h_h_f*1_2_2_1"/>
  <p:tag name="KSO_WM_TEMPLATE_CATEGORY" val="diagram"/>
  <p:tag name="KSO_WM_TEMPLATE_INDEX" val="20187637"/>
  <p:tag name="KSO_WM_UNIT_LAYERLEVEL" val="1_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heme/theme1.xml><?xml version="1.0" encoding="utf-8"?>
<a:theme xmlns:a="http://schemas.openxmlformats.org/drawingml/2006/main" name="《七彩课堂》课件模板（新）">
  <a:themeElements>
    <a:clrScheme name="自定义 159">
      <a:dk1>
        <a:sysClr val="windowText" lastClr="000000"/>
      </a:dk1>
      <a:lt1>
        <a:sysClr val="window" lastClr="FFFFFF"/>
      </a:lt1>
      <a:dk2>
        <a:srgbClr val="1F497D"/>
      </a:dk2>
      <a:lt2>
        <a:srgbClr val="EEECE1"/>
      </a:lt2>
      <a:accent1>
        <a:srgbClr val="02B3C5"/>
      </a:accent1>
      <a:accent2>
        <a:srgbClr val="F07474"/>
      </a:accent2>
      <a:accent3>
        <a:srgbClr val="FFBF53"/>
      </a:accent3>
      <a:accent4>
        <a:srgbClr val="673B77"/>
      </a:accent4>
      <a:accent5>
        <a:srgbClr val="00B9FA"/>
      </a:accent5>
      <a:accent6>
        <a:srgbClr val="BECE37"/>
      </a:accent6>
      <a:hlink>
        <a:srgbClr val="B381D9"/>
      </a:hlink>
      <a:folHlink>
        <a:srgbClr val="800080"/>
      </a:folHlink>
    </a:clrScheme>
    <a:fontScheme name="自定义 3">
      <a:majorFont>
        <a:latin typeface="Impact"/>
        <a:ea typeface="微软雅黑"/>
        <a:cs typeface=""/>
      </a:majorFont>
      <a:minorFont>
        <a:latin typeface="Times New Roman"/>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grpFill/>
        <a:ln>
          <a:noFill/>
        </a:ln>
        <a:effectLst>
          <a:outerShdw blurRad="444500" dist="254000" dir="8100000" algn="tr" rotWithShape="0">
            <a:prstClr val="black">
              <a:alpha val="50000"/>
            </a:prstClr>
          </a:outerShdw>
        </a:effectLst>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七彩课堂》课件模板（新）">
  <a:themeElements>
    <a:clrScheme name="自定义 159">
      <a:dk1>
        <a:sysClr val="windowText" lastClr="000000"/>
      </a:dk1>
      <a:lt1>
        <a:sysClr val="window" lastClr="FFFFFF"/>
      </a:lt1>
      <a:dk2>
        <a:srgbClr val="1F497D"/>
      </a:dk2>
      <a:lt2>
        <a:srgbClr val="EEECE1"/>
      </a:lt2>
      <a:accent1>
        <a:srgbClr val="02B3C5"/>
      </a:accent1>
      <a:accent2>
        <a:srgbClr val="F07474"/>
      </a:accent2>
      <a:accent3>
        <a:srgbClr val="FFBF53"/>
      </a:accent3>
      <a:accent4>
        <a:srgbClr val="673B77"/>
      </a:accent4>
      <a:accent5>
        <a:srgbClr val="00B9FA"/>
      </a:accent5>
      <a:accent6>
        <a:srgbClr val="BECE37"/>
      </a:accent6>
      <a:hlink>
        <a:srgbClr val="B381D9"/>
      </a:hlink>
      <a:folHlink>
        <a:srgbClr val="800080"/>
      </a:folHlink>
    </a:clrScheme>
    <a:fontScheme name="自定义 3">
      <a:majorFont>
        <a:latin typeface="Impact"/>
        <a:ea typeface="微软雅黑"/>
        <a:cs typeface=""/>
      </a:majorFont>
      <a:minorFont>
        <a:latin typeface="Times New Roman"/>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grpFill/>
        <a:ln>
          <a:noFill/>
        </a:ln>
        <a:effectLst>
          <a:outerShdw blurRad="444500" dist="254000" dir="8100000" algn="tr" rotWithShape="0">
            <a:prstClr val="black">
              <a:alpha val="50000"/>
            </a:prstClr>
          </a:outerShdw>
        </a:effectLst>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646</TotalTime>
  <Pages>0</Pages>
  <Words>2847</Words>
  <Characters>0</Characters>
  <Application>Microsoft Office PowerPoint</Application>
  <DocSecurity>0</DocSecurity>
  <PresentationFormat>全屏显示(16:9)</PresentationFormat>
  <Lines>0</Lines>
  <Paragraphs>488</Paragraphs>
  <Slides>43</Slides>
  <Notes>5</Notes>
  <HiddenSlides>0</HiddenSlides>
  <MMClips>0</MMClips>
  <ScaleCrop>false</ScaleCrop>
  <HeadingPairs>
    <vt:vector size="6" baseType="variant">
      <vt:variant>
        <vt:lpstr>主题</vt:lpstr>
      </vt:variant>
      <vt:variant>
        <vt:i4>2</vt:i4>
      </vt:variant>
      <vt:variant>
        <vt:lpstr>嵌入 OLE 服务器</vt:lpstr>
      </vt:variant>
      <vt:variant>
        <vt:i4>3</vt:i4>
      </vt:variant>
      <vt:variant>
        <vt:lpstr>幻灯片标题</vt:lpstr>
      </vt:variant>
      <vt:variant>
        <vt:i4>43</vt:i4>
      </vt:variant>
    </vt:vector>
  </HeadingPairs>
  <TitlesOfParts>
    <vt:vector size="48" baseType="lpstr">
      <vt:lpstr>《七彩课堂》课件模板（新）</vt:lpstr>
      <vt:lpstr>1_《七彩课堂》课件模板（新）</vt:lpstr>
      <vt:lpstr>MathType 6.0 Equation</vt:lpstr>
      <vt:lpstr>Equation.KSEE3</vt:lpstr>
      <vt:lpstr>Equation</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CharactersWithSpaces>0</CharactersWithSpaces>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subject/>
  <dc:creator>孤傲的含羞草</dc:creator>
  <cp:keywords/>
  <dc:description/>
  <cp:lastModifiedBy>Administrator</cp:lastModifiedBy>
  <cp:revision>1167</cp:revision>
  <dcterms:created xsi:type="dcterms:W3CDTF">2016-01-14T07:05:12Z</dcterms:created>
  <dcterms:modified xsi:type="dcterms:W3CDTF">2020-04-27T08:02:04Z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2052-11.1.0.8527</vt:lpwstr>
  </property>
</Properties>
</file>