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333" r:id="rId2"/>
  </p:sldMasterIdLst>
  <p:notesMasterIdLst>
    <p:notesMasterId r:id="rId52"/>
  </p:notesMasterIdLst>
  <p:handoutMasterIdLst>
    <p:handoutMasterId r:id="rId53"/>
  </p:handoutMasterIdLst>
  <p:sldIdLst>
    <p:sldId id="399" r:id="rId3"/>
    <p:sldId id="718" r:id="rId4"/>
    <p:sldId id="691" r:id="rId5"/>
    <p:sldId id="425" r:id="rId6"/>
    <p:sldId id="692" r:id="rId7"/>
    <p:sldId id="693" r:id="rId8"/>
    <p:sldId id="694" r:id="rId9"/>
    <p:sldId id="695" r:id="rId10"/>
    <p:sldId id="696" r:id="rId11"/>
    <p:sldId id="698" r:id="rId12"/>
    <p:sldId id="699" r:id="rId13"/>
    <p:sldId id="738" r:id="rId14"/>
    <p:sldId id="700" r:id="rId15"/>
    <p:sldId id="701" r:id="rId16"/>
    <p:sldId id="702" r:id="rId17"/>
    <p:sldId id="719" r:id="rId18"/>
    <p:sldId id="703" r:id="rId19"/>
    <p:sldId id="704" r:id="rId20"/>
    <p:sldId id="705" r:id="rId21"/>
    <p:sldId id="706" r:id="rId22"/>
    <p:sldId id="707" r:id="rId23"/>
    <p:sldId id="708" r:id="rId24"/>
    <p:sldId id="709" r:id="rId25"/>
    <p:sldId id="679" r:id="rId26"/>
    <p:sldId id="710" r:id="rId27"/>
    <p:sldId id="712" r:id="rId28"/>
    <p:sldId id="713" r:id="rId29"/>
    <p:sldId id="714" r:id="rId30"/>
    <p:sldId id="715" r:id="rId31"/>
    <p:sldId id="720" r:id="rId32"/>
    <p:sldId id="721" r:id="rId33"/>
    <p:sldId id="722" r:id="rId34"/>
    <p:sldId id="723" r:id="rId35"/>
    <p:sldId id="724" r:id="rId36"/>
    <p:sldId id="725" r:id="rId37"/>
    <p:sldId id="726" r:id="rId38"/>
    <p:sldId id="727" r:id="rId39"/>
    <p:sldId id="728" r:id="rId40"/>
    <p:sldId id="729" r:id="rId41"/>
    <p:sldId id="730" r:id="rId42"/>
    <p:sldId id="731" r:id="rId43"/>
    <p:sldId id="732" r:id="rId44"/>
    <p:sldId id="733" r:id="rId45"/>
    <p:sldId id="734" r:id="rId46"/>
    <p:sldId id="735" r:id="rId47"/>
    <p:sldId id="736" r:id="rId48"/>
    <p:sldId id="737" r:id="rId49"/>
    <p:sldId id="716" r:id="rId50"/>
    <p:sldId id="717" r:id="rId51"/>
  </p:sldIdLst>
  <p:sldSz cx="9144000" cy="5143500" type="screen16x9"/>
  <p:notesSz cx="6858000" cy="9144000"/>
  <p:custDataLst>
    <p:tags r:id="rId5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43">
          <p15:clr>
            <a:srgbClr val="A4A3A4"/>
          </p15:clr>
        </p15:guide>
        <p15:guide id="2" pos="286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0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643"/>
        <p:guide pos="28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4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image" Target="../media/image61.wmf"/><Relationship Id="rId7" Type="http://schemas.openxmlformats.org/officeDocument/2006/relationships/image" Target="../media/image65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7" Type="http://schemas.openxmlformats.org/officeDocument/2006/relationships/image" Target="../media/image83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Relationship Id="rId4" Type="http://schemas.openxmlformats.org/officeDocument/2006/relationships/image" Target="../media/image92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9.wmf"/><Relationship Id="rId1" Type="http://schemas.openxmlformats.org/officeDocument/2006/relationships/image" Target="../media/image98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4" Type="http://schemas.openxmlformats.org/officeDocument/2006/relationships/image" Target="../media/image103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7" Type="http://schemas.openxmlformats.org/officeDocument/2006/relationships/image" Target="../media/image111.wmf"/><Relationship Id="rId2" Type="http://schemas.openxmlformats.org/officeDocument/2006/relationships/image" Target="../media/image106.wmf"/><Relationship Id="rId1" Type="http://schemas.openxmlformats.org/officeDocument/2006/relationships/image" Target="../media/image105.wmf"/><Relationship Id="rId6" Type="http://schemas.openxmlformats.org/officeDocument/2006/relationships/image" Target="../media/image110.wmf"/><Relationship Id="rId5" Type="http://schemas.openxmlformats.org/officeDocument/2006/relationships/image" Target="../media/image109.wmf"/><Relationship Id="rId4" Type="http://schemas.openxmlformats.org/officeDocument/2006/relationships/image" Target="../media/image108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Relationship Id="rId5" Type="http://schemas.openxmlformats.org/officeDocument/2006/relationships/image" Target="../media/image116.wmf"/><Relationship Id="rId4" Type="http://schemas.openxmlformats.org/officeDocument/2006/relationships/image" Target="../media/image115.w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wmf"/><Relationship Id="rId3" Type="http://schemas.openxmlformats.org/officeDocument/2006/relationships/image" Target="../media/image119.wmf"/><Relationship Id="rId7" Type="http://schemas.openxmlformats.org/officeDocument/2006/relationships/image" Target="../media/image123.wmf"/><Relationship Id="rId2" Type="http://schemas.openxmlformats.org/officeDocument/2006/relationships/image" Target="../media/image118.wmf"/><Relationship Id="rId1" Type="http://schemas.openxmlformats.org/officeDocument/2006/relationships/image" Target="../media/image117.wmf"/><Relationship Id="rId6" Type="http://schemas.openxmlformats.org/officeDocument/2006/relationships/image" Target="../media/image122.wmf"/><Relationship Id="rId5" Type="http://schemas.openxmlformats.org/officeDocument/2006/relationships/image" Target="../media/image121.wmf"/><Relationship Id="rId4" Type="http://schemas.openxmlformats.org/officeDocument/2006/relationships/image" Target="../media/image120.wmf"/><Relationship Id="rId9" Type="http://schemas.openxmlformats.org/officeDocument/2006/relationships/image" Target="../media/image125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wmf"/><Relationship Id="rId2" Type="http://schemas.openxmlformats.org/officeDocument/2006/relationships/image" Target="../media/image127.wmf"/><Relationship Id="rId1" Type="http://schemas.openxmlformats.org/officeDocument/2006/relationships/image" Target="../media/image126.wmf"/><Relationship Id="rId5" Type="http://schemas.openxmlformats.org/officeDocument/2006/relationships/image" Target="../media/image130.wmf"/><Relationship Id="rId4" Type="http://schemas.openxmlformats.org/officeDocument/2006/relationships/image" Target="../media/image12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wmf"/><Relationship Id="rId2" Type="http://schemas.openxmlformats.org/officeDocument/2006/relationships/image" Target="../media/image132.wmf"/><Relationship Id="rId1" Type="http://schemas.openxmlformats.org/officeDocument/2006/relationships/image" Target="../media/image131.wmf"/><Relationship Id="rId6" Type="http://schemas.openxmlformats.org/officeDocument/2006/relationships/image" Target="../media/image136.wmf"/><Relationship Id="rId5" Type="http://schemas.openxmlformats.org/officeDocument/2006/relationships/image" Target="../media/image135.wmf"/><Relationship Id="rId4" Type="http://schemas.openxmlformats.org/officeDocument/2006/relationships/image" Target="../media/image134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wmf"/><Relationship Id="rId2" Type="http://schemas.openxmlformats.org/officeDocument/2006/relationships/image" Target="../media/image138.wmf"/><Relationship Id="rId1" Type="http://schemas.openxmlformats.org/officeDocument/2006/relationships/image" Target="../media/image137.wmf"/><Relationship Id="rId5" Type="http://schemas.openxmlformats.org/officeDocument/2006/relationships/image" Target="../media/image141.wmf"/><Relationship Id="rId4" Type="http://schemas.openxmlformats.org/officeDocument/2006/relationships/image" Target="../media/image140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6D284517-9B2C-4D3F-9F3D-705C469B70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0D2EDE63-5765-4846-9E43-BCBD63E3705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B73942A-8C6B-4F72-936D-7A00AF1DCC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AE30A61-105E-45FB-A2AC-096C6FC20E2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F1200E31-7D85-4BEC-889E-67F76B4ACF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193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EB97F531-5E31-4776-9109-B98148FF46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2A4E7ED-F59C-4A79-8BE6-C7F9BA1812C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58F12360-2829-41CC-B6F9-8C1BA23F8474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2F8551D-1DB2-485D-9E9F-B381ADCE60F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B68381E-BDBB-4C6B-A109-7BD9E79A9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DB4FAC7C-2E17-4A80-83F8-34923B45ABD0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47111" name="Picture 2">
            <a:extLst>
              <a:ext uri="{FF2B5EF4-FFF2-40B4-BE49-F238E27FC236}">
                <a16:creationId xmlns="" xmlns:a16="http://schemas.microsoft.com/office/drawing/2014/main" id="{045F3091-2F59-41D3-9926-A840F2DEDC62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6BF0DFE8-7B2C-48A2-9D44-727F54A64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6E00692A-E978-4464-9CDE-16ECC422D8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0201324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FAC7C-2E17-4A80-83F8-34923B45ABD0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4343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>
            <a:extLst>
              <a:ext uri="{FF2B5EF4-FFF2-40B4-BE49-F238E27FC236}">
                <a16:creationId xmlns="" xmlns:a16="http://schemas.microsoft.com/office/drawing/2014/main" id="{69763A3A-9D01-4429-9A5F-96D7B828D309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备注占位符 2">
            <a:extLst>
              <a:ext uri="{FF2B5EF4-FFF2-40B4-BE49-F238E27FC236}">
                <a16:creationId xmlns="" xmlns:a16="http://schemas.microsoft.com/office/drawing/2014/main" id="{86F867B8-9DA7-48A6-B25D-09A7C18A2FF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" name="灯片编号占位符 3">
            <a:extLst>
              <a:ext uri="{FF2B5EF4-FFF2-40B4-BE49-F238E27FC236}">
                <a16:creationId xmlns="" xmlns:a16="http://schemas.microsoft.com/office/drawing/2014/main" id="{ADF015AE-0350-47CB-9773-619775E10417}"/>
              </a:ext>
            </a:extLst>
          </p:cNvPr>
          <p:cNvSpPr txBox="1"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2" charset="-122"/>
              </a:defRPr>
            </a:lvl9pPr>
          </a:lstStyle>
          <a:p>
            <a:pPr>
              <a:defRPr/>
            </a:pPr>
            <a:fld id="{C9E19433-2228-4535-9378-0BEF22AF0271}" type="slidenum">
              <a:rPr altLang="en-US" noProof="1" dirty="0" smtClean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ea"/>
              </a:rPr>
              <a:pPr>
                <a:defRPr/>
              </a:pPr>
              <a:t>33</a:t>
            </a:fld>
            <a:endParaRPr lang="zh-CN" altLang="en-US" noProof="1">
              <a:solidFill>
                <a:prstClr val="black"/>
              </a:solidFill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1131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>
            <a:extLst>
              <a:ext uri="{FF2B5EF4-FFF2-40B4-BE49-F238E27FC236}">
                <a16:creationId xmlns="" xmlns:a16="http://schemas.microsoft.com/office/drawing/2014/main" id="{D7E758E0-E7E6-4C4E-A09A-82CB1938AD1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备注占位符 2">
            <a:extLst>
              <a:ext uri="{FF2B5EF4-FFF2-40B4-BE49-F238E27FC236}">
                <a16:creationId xmlns="" xmlns:a16="http://schemas.microsoft.com/office/drawing/2014/main" id="{83F865E1-20DD-4FD5-8AAA-44E8F3A0EFE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75779" name="灯片编号占位符 3">
            <a:extLst>
              <a:ext uri="{FF2B5EF4-FFF2-40B4-BE49-F238E27FC236}">
                <a16:creationId xmlns="" xmlns:a16="http://schemas.microsoft.com/office/drawing/2014/main" id="{C3662BD5-B7F4-48DB-8471-A7E36E8D38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fld id="{7ABECFAC-19C7-4884-A002-2C231E53F722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447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5660712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332795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9032253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0240555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83470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7828854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341325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076895"/>
      </p:ext>
    </p:extLst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67157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72992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9924781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608584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647937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06339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0935848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2483385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7804293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7647418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5452876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227396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679152"/>
      </p:ext>
    </p:extLst>
  </p:cSld>
  <p:clrMapOvr>
    <a:masterClrMapping/>
  </p:clrMapOvr>
  <p:transition spd="slow" advTm="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245846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2841620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3219803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297353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888811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381899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702846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776178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128461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582909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46967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8125C404-DAE5-4987-9F7F-A3A15778C68A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>
            <a:extLst>
              <a:ext uri="{FF2B5EF4-FFF2-40B4-BE49-F238E27FC236}">
                <a16:creationId xmlns:a16="http://schemas.microsoft.com/office/drawing/2014/main" xmlns="" id="{0E821CC1-7BA7-43AA-B02A-50A0B9069C1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>
              <a:extLst>
                <a:ext uri="{FF2B5EF4-FFF2-40B4-BE49-F238E27FC236}">
                  <a16:creationId xmlns:a16="http://schemas.microsoft.com/office/drawing/2014/main" xmlns="" id="{FF8F16FB-766C-4A78-BA52-36805452BD3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>
                <a:extLst>
                  <a:ext uri="{FF2B5EF4-FFF2-40B4-BE49-F238E27FC236}">
                    <a16:creationId xmlns:a16="http://schemas.microsoft.com/office/drawing/2014/main" xmlns="" id="{E956A132-5747-48F2-A8A2-F226F2ABD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>
                <a:extLst>
                  <a:ext uri="{FF2B5EF4-FFF2-40B4-BE49-F238E27FC236}">
                    <a16:creationId xmlns:a16="http://schemas.microsoft.com/office/drawing/2014/main" xmlns="" id="{B137CBAD-7C89-4431-AF81-309836371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>
                <a:extLst>
                  <a:ext uri="{FF2B5EF4-FFF2-40B4-BE49-F238E27FC236}">
                    <a16:creationId xmlns:a16="http://schemas.microsoft.com/office/drawing/2014/main" xmlns="" id="{FF614591-B714-4962-AE9E-57BC66246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>
                <a:extLst>
                  <a:ext uri="{FF2B5EF4-FFF2-40B4-BE49-F238E27FC236}">
                    <a16:creationId xmlns:a16="http://schemas.microsoft.com/office/drawing/2014/main" xmlns="" id="{77D4A2BD-BBDF-4B1A-888F-8ABB7F7BD5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>
                <a:extLst>
                  <a:ext uri="{FF2B5EF4-FFF2-40B4-BE49-F238E27FC236}">
                    <a16:creationId xmlns:a16="http://schemas.microsoft.com/office/drawing/2014/main" xmlns="" id="{6D163A0C-6FAC-473F-9351-A252BE0EFA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>
                <a:extLst>
                  <a:ext uri="{FF2B5EF4-FFF2-40B4-BE49-F238E27FC236}">
                    <a16:creationId xmlns:a16="http://schemas.microsoft.com/office/drawing/2014/main" xmlns="" id="{AF26A384-4343-460F-B619-F985500A4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>
                <a:extLst>
                  <a:ext uri="{FF2B5EF4-FFF2-40B4-BE49-F238E27FC236}">
                    <a16:creationId xmlns:a16="http://schemas.microsoft.com/office/drawing/2014/main" xmlns="" id="{129FFAD6-9DFA-4D8D-A272-AF023960F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>
                <a:extLst>
                  <a:ext uri="{FF2B5EF4-FFF2-40B4-BE49-F238E27FC236}">
                    <a16:creationId xmlns:a16="http://schemas.microsoft.com/office/drawing/2014/main" xmlns="" id="{1FC87B29-9D5E-466E-A465-046306D3B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>
                <a:extLst>
                  <a:ext uri="{FF2B5EF4-FFF2-40B4-BE49-F238E27FC236}">
                    <a16:creationId xmlns:a16="http://schemas.microsoft.com/office/drawing/2014/main" xmlns="" id="{4EDC236E-B134-4566-B7B6-873A23B16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>
                <a:extLst>
                  <a:ext uri="{FF2B5EF4-FFF2-40B4-BE49-F238E27FC236}">
                    <a16:creationId xmlns:a16="http://schemas.microsoft.com/office/drawing/2014/main" xmlns="" id="{5A3B07ED-C35E-431C-A7B0-8D875ACAA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>
              <a:extLst>
                <a:ext uri="{FF2B5EF4-FFF2-40B4-BE49-F238E27FC236}">
                  <a16:creationId xmlns:a16="http://schemas.microsoft.com/office/drawing/2014/main" xmlns="" id="{0B93CA8D-C3BB-4266-875B-F6B11881C20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>
                <a:extLst>
                  <a:ext uri="{FF2B5EF4-FFF2-40B4-BE49-F238E27FC236}">
                    <a16:creationId xmlns:a16="http://schemas.microsoft.com/office/drawing/2014/main" xmlns="" id="{C35D8733-F350-480C-9387-9F61B63B0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>
                <a:extLst>
                  <a:ext uri="{FF2B5EF4-FFF2-40B4-BE49-F238E27FC236}">
                    <a16:creationId xmlns:a16="http://schemas.microsoft.com/office/drawing/2014/main" xmlns="" id="{17B49F8F-E98E-4D36-8D23-C541E8C26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>
                <a:extLst>
                  <a:ext uri="{FF2B5EF4-FFF2-40B4-BE49-F238E27FC236}">
                    <a16:creationId xmlns:a16="http://schemas.microsoft.com/office/drawing/2014/main" xmlns="" id="{B32633DF-01EA-4241-B72E-86BB28707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>
                <a:extLst>
                  <a:ext uri="{FF2B5EF4-FFF2-40B4-BE49-F238E27FC236}">
                    <a16:creationId xmlns:a16="http://schemas.microsoft.com/office/drawing/2014/main" xmlns="" id="{13AFF13C-90DC-4751-B606-C233091D3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>
                <a:extLst>
                  <a:ext uri="{FF2B5EF4-FFF2-40B4-BE49-F238E27FC236}">
                    <a16:creationId xmlns:a16="http://schemas.microsoft.com/office/drawing/2014/main" xmlns="" id="{2C966BF5-6A3B-412E-9FCF-FEEE6D7657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>
                <a:extLst>
                  <a:ext uri="{FF2B5EF4-FFF2-40B4-BE49-F238E27FC236}">
                    <a16:creationId xmlns:a16="http://schemas.microsoft.com/office/drawing/2014/main" xmlns="" id="{4425D3E2-D0F1-4A79-BF97-8FAF44E85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>
                <a:extLst>
                  <a:ext uri="{FF2B5EF4-FFF2-40B4-BE49-F238E27FC236}">
                    <a16:creationId xmlns:a16="http://schemas.microsoft.com/office/drawing/2014/main" xmlns="" id="{D64364B3-6389-4321-B686-B0A5C2618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>
                <a:extLst>
                  <a:ext uri="{FF2B5EF4-FFF2-40B4-BE49-F238E27FC236}">
                    <a16:creationId xmlns:a16="http://schemas.microsoft.com/office/drawing/2014/main" xmlns="" id="{EBFC3EBA-56C0-42AE-B63E-E99FCE1EA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>
                <a:extLst>
                  <a:ext uri="{FF2B5EF4-FFF2-40B4-BE49-F238E27FC236}">
                    <a16:creationId xmlns:a16="http://schemas.microsoft.com/office/drawing/2014/main" xmlns="" id="{A3B11D6B-CFD4-4723-B2F8-93D16CC63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>
                <a:extLst>
                  <a:ext uri="{FF2B5EF4-FFF2-40B4-BE49-F238E27FC236}">
                    <a16:creationId xmlns:a16="http://schemas.microsoft.com/office/drawing/2014/main" xmlns="" id="{B01DEECB-AC3A-4666-B73A-1F3356706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>
                <a:extLst>
                  <a:ext uri="{FF2B5EF4-FFF2-40B4-BE49-F238E27FC236}">
                    <a16:creationId xmlns:a16="http://schemas.microsoft.com/office/drawing/2014/main" xmlns="" id="{DF7E86E0-F50F-4B8B-87B8-0AF69B0A66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>
            <a:extLst>
              <a:ext uri="{FF2B5EF4-FFF2-40B4-BE49-F238E27FC236}">
                <a16:creationId xmlns:a16="http://schemas.microsoft.com/office/drawing/2014/main" xmlns="" id="{1320A68D-2A35-4047-84A6-9FD0EF78EBC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xmlns="" id="{FE5D7603-8A25-4521-8AE7-57B70F75B4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>
              <a:extLst>
                <a:ext uri="{FF2B5EF4-FFF2-40B4-BE49-F238E27FC236}">
                  <a16:creationId xmlns:a16="http://schemas.microsoft.com/office/drawing/2014/main" xmlns="" id="{CAEB2C06-70EA-4805-B7ED-890B0BFB13DD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>
                <a:extLst>
                  <a:ext uri="{FF2B5EF4-FFF2-40B4-BE49-F238E27FC236}">
                    <a16:creationId xmlns:a16="http://schemas.microsoft.com/office/drawing/2014/main" xmlns="" id="{7116FB70-34C7-4475-A7C5-024948FDA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>
                <a:extLst>
                  <a:ext uri="{FF2B5EF4-FFF2-40B4-BE49-F238E27FC236}">
                    <a16:creationId xmlns:a16="http://schemas.microsoft.com/office/drawing/2014/main" xmlns="" id="{AED2908D-2714-4E9E-8744-BB9910343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>
                <a:extLst>
                  <a:ext uri="{FF2B5EF4-FFF2-40B4-BE49-F238E27FC236}">
                    <a16:creationId xmlns:a16="http://schemas.microsoft.com/office/drawing/2014/main" xmlns="" id="{9A6B7829-E54B-4E26-870B-22ABDC423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>
                <a:extLst>
                  <a:ext uri="{FF2B5EF4-FFF2-40B4-BE49-F238E27FC236}">
                    <a16:creationId xmlns:a16="http://schemas.microsoft.com/office/drawing/2014/main" xmlns="" id="{20DBA0D3-E677-4FA8-A7A5-F98B5F2A0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>
                <a:extLst>
                  <a:ext uri="{FF2B5EF4-FFF2-40B4-BE49-F238E27FC236}">
                    <a16:creationId xmlns:a16="http://schemas.microsoft.com/office/drawing/2014/main" xmlns="" id="{203C4426-C992-43D1-AD06-F805FFA8A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>
                <a:extLst>
                  <a:ext uri="{FF2B5EF4-FFF2-40B4-BE49-F238E27FC236}">
                    <a16:creationId xmlns:a16="http://schemas.microsoft.com/office/drawing/2014/main" xmlns="" id="{B856ABDB-5E92-4505-9C6F-3A40BCD8E4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>
                <a:extLst>
                  <a:ext uri="{FF2B5EF4-FFF2-40B4-BE49-F238E27FC236}">
                    <a16:creationId xmlns:a16="http://schemas.microsoft.com/office/drawing/2014/main" xmlns="" id="{EA278223-85A5-4642-A129-5ED866646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>
                <a:extLst>
                  <a:ext uri="{FF2B5EF4-FFF2-40B4-BE49-F238E27FC236}">
                    <a16:creationId xmlns:a16="http://schemas.microsoft.com/office/drawing/2014/main" xmlns="" id="{0C917C32-DBE8-48C4-82F2-7129A25D5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>
                <a:extLst>
                  <a:ext uri="{FF2B5EF4-FFF2-40B4-BE49-F238E27FC236}">
                    <a16:creationId xmlns:a16="http://schemas.microsoft.com/office/drawing/2014/main" xmlns="" id="{DE7E78C6-225A-4B73-84C8-452FB5D80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>
                <a:extLst>
                  <a:ext uri="{FF2B5EF4-FFF2-40B4-BE49-F238E27FC236}">
                    <a16:creationId xmlns:a16="http://schemas.microsoft.com/office/drawing/2014/main" xmlns="" id="{DF778401-A504-4BFE-88EA-658E576CB80F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>
                <a:extLst>
                  <a:ext uri="{FF2B5EF4-FFF2-40B4-BE49-F238E27FC236}">
                    <a16:creationId xmlns:a16="http://schemas.microsoft.com/office/drawing/2014/main" xmlns="" id="{DBA5DEEB-1FF1-45F5-B410-E10560E7D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>
            <a:extLst>
              <a:ext uri="{FF2B5EF4-FFF2-40B4-BE49-F238E27FC236}">
                <a16:creationId xmlns:a16="http://schemas.microsoft.com/office/drawing/2014/main" xmlns="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733367" y="6848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3" r:id="rId2"/>
    <p:sldLayoutId id="2147484242" r:id="rId3"/>
    <p:sldLayoutId id="2147484241" r:id="rId4"/>
    <p:sldLayoutId id="2147484240" r:id="rId5"/>
    <p:sldLayoutId id="2147484239" r:id="rId6"/>
    <p:sldLayoutId id="2147484238" r:id="rId7"/>
    <p:sldLayoutId id="2147484281" r:id="rId8"/>
    <p:sldLayoutId id="2147484282" r:id="rId9"/>
    <p:sldLayoutId id="2147484237" r:id="rId10"/>
    <p:sldLayoutId id="2147484236" r:id="rId11"/>
    <p:sldLayoutId id="2147484235" r:id="rId12"/>
    <p:sldLayoutId id="2147484234" r:id="rId13"/>
    <p:sldLayoutId id="2147484283" r:id="rId14"/>
    <p:sldLayoutId id="2147484284" r:id="rId15"/>
    <p:sldLayoutId id="2147484285" r:id="rId16"/>
    <p:sldLayoutId id="2147484286" r:id="rId17"/>
    <p:sldLayoutId id="2147484287" r:id="rId18"/>
    <p:sldLayoutId id="2147484288" r:id="rId19"/>
    <p:sldLayoutId id="2147484289" r:id="rId20"/>
    <p:sldLayoutId id="2147484290" r:id="rId21"/>
    <p:sldLayoutId id="2147484332" r:id="rId22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8125C404-DAE5-4987-9F7F-A3A15778C68A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grpSp>
        <p:nvGrpSpPr>
          <p:cNvPr id="45" name="组合 2">
            <a:extLst>
              <a:ext uri="{FF2B5EF4-FFF2-40B4-BE49-F238E27FC236}">
                <a16:creationId xmlns:a16="http://schemas.microsoft.com/office/drawing/2014/main" xmlns="" id="{0E821CC1-7BA7-43AA-B02A-50A0B9069C1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>
              <a:extLst>
                <a:ext uri="{FF2B5EF4-FFF2-40B4-BE49-F238E27FC236}">
                  <a16:creationId xmlns:a16="http://schemas.microsoft.com/office/drawing/2014/main" xmlns="" id="{FF8F16FB-766C-4A78-BA52-36805452BD3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>
                <a:extLst>
                  <a:ext uri="{FF2B5EF4-FFF2-40B4-BE49-F238E27FC236}">
                    <a16:creationId xmlns:a16="http://schemas.microsoft.com/office/drawing/2014/main" xmlns="" id="{E956A132-5747-48F2-A8A2-F226F2ABD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305">
                <a:extLst>
                  <a:ext uri="{FF2B5EF4-FFF2-40B4-BE49-F238E27FC236}">
                    <a16:creationId xmlns:a16="http://schemas.microsoft.com/office/drawing/2014/main" xmlns="" id="{B137CBAD-7C89-4431-AF81-309836371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306">
                <a:extLst>
                  <a:ext uri="{FF2B5EF4-FFF2-40B4-BE49-F238E27FC236}">
                    <a16:creationId xmlns:a16="http://schemas.microsoft.com/office/drawing/2014/main" xmlns="" id="{FF614591-B714-4962-AE9E-57BC66246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307">
                <a:extLst>
                  <a:ext uri="{FF2B5EF4-FFF2-40B4-BE49-F238E27FC236}">
                    <a16:creationId xmlns:a16="http://schemas.microsoft.com/office/drawing/2014/main" xmlns="" id="{77D4A2BD-BBDF-4B1A-888F-8ABB7F7BD5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308">
                <a:extLst>
                  <a:ext uri="{FF2B5EF4-FFF2-40B4-BE49-F238E27FC236}">
                    <a16:creationId xmlns:a16="http://schemas.microsoft.com/office/drawing/2014/main" xmlns="" id="{6D163A0C-6FAC-473F-9351-A252BE0EFA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309">
                <a:extLst>
                  <a:ext uri="{FF2B5EF4-FFF2-40B4-BE49-F238E27FC236}">
                    <a16:creationId xmlns:a16="http://schemas.microsoft.com/office/drawing/2014/main" xmlns="" id="{AF26A384-4343-460F-B619-F985500A4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10">
                <a:extLst>
                  <a:ext uri="{FF2B5EF4-FFF2-40B4-BE49-F238E27FC236}">
                    <a16:creationId xmlns:a16="http://schemas.microsoft.com/office/drawing/2014/main" xmlns="" id="{129FFAD6-9DFA-4D8D-A272-AF023960F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11">
                <a:extLst>
                  <a:ext uri="{FF2B5EF4-FFF2-40B4-BE49-F238E27FC236}">
                    <a16:creationId xmlns:a16="http://schemas.microsoft.com/office/drawing/2014/main" xmlns="" id="{1FC87B29-9D5E-466E-A465-046306D3B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12">
                <a:extLst>
                  <a:ext uri="{FF2B5EF4-FFF2-40B4-BE49-F238E27FC236}">
                    <a16:creationId xmlns:a16="http://schemas.microsoft.com/office/drawing/2014/main" xmlns="" id="{4EDC236E-B134-4566-B7B6-873A23B16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313">
                <a:extLst>
                  <a:ext uri="{FF2B5EF4-FFF2-40B4-BE49-F238E27FC236}">
                    <a16:creationId xmlns:a16="http://schemas.microsoft.com/office/drawing/2014/main" xmlns="" id="{5A3B07ED-C35E-431C-A7B0-8D875ACAA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7" name="组合 16">
              <a:extLst>
                <a:ext uri="{FF2B5EF4-FFF2-40B4-BE49-F238E27FC236}">
                  <a16:creationId xmlns:a16="http://schemas.microsoft.com/office/drawing/2014/main" xmlns="" id="{0B93CA8D-C3BB-4266-875B-F6B11881C20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>
                <a:extLst>
                  <a:ext uri="{FF2B5EF4-FFF2-40B4-BE49-F238E27FC236}">
                    <a16:creationId xmlns:a16="http://schemas.microsoft.com/office/drawing/2014/main" xmlns="" id="{C35D8733-F350-480C-9387-9F61B63B0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>
                <a:extLst>
                  <a:ext uri="{FF2B5EF4-FFF2-40B4-BE49-F238E27FC236}">
                    <a16:creationId xmlns:a16="http://schemas.microsoft.com/office/drawing/2014/main" xmlns="" id="{17B49F8F-E98E-4D36-8D23-C541E8C26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>
                <a:extLst>
                  <a:ext uri="{FF2B5EF4-FFF2-40B4-BE49-F238E27FC236}">
                    <a16:creationId xmlns:a16="http://schemas.microsoft.com/office/drawing/2014/main" xmlns="" id="{B32633DF-01EA-4241-B72E-86BB28707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>
                <a:extLst>
                  <a:ext uri="{FF2B5EF4-FFF2-40B4-BE49-F238E27FC236}">
                    <a16:creationId xmlns:a16="http://schemas.microsoft.com/office/drawing/2014/main" xmlns="" id="{13AFF13C-90DC-4751-B606-C233091D3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>
                <a:extLst>
                  <a:ext uri="{FF2B5EF4-FFF2-40B4-BE49-F238E27FC236}">
                    <a16:creationId xmlns:a16="http://schemas.microsoft.com/office/drawing/2014/main" xmlns="" id="{2C966BF5-6A3B-412E-9FCF-FEEE6D7657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>
                <a:extLst>
                  <a:ext uri="{FF2B5EF4-FFF2-40B4-BE49-F238E27FC236}">
                    <a16:creationId xmlns:a16="http://schemas.microsoft.com/office/drawing/2014/main" xmlns="" id="{4425D3E2-D0F1-4A79-BF97-8FAF44E85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321">
                <a:extLst>
                  <a:ext uri="{FF2B5EF4-FFF2-40B4-BE49-F238E27FC236}">
                    <a16:creationId xmlns:a16="http://schemas.microsoft.com/office/drawing/2014/main" xmlns="" id="{D64364B3-6389-4321-B686-B0A5C2618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>
                <a:extLst>
                  <a:ext uri="{FF2B5EF4-FFF2-40B4-BE49-F238E27FC236}">
                    <a16:creationId xmlns:a16="http://schemas.microsoft.com/office/drawing/2014/main" xmlns="" id="{EBFC3EBA-56C0-42AE-B63E-E99FCE1EA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>
                <a:extLst>
                  <a:ext uri="{FF2B5EF4-FFF2-40B4-BE49-F238E27FC236}">
                    <a16:creationId xmlns:a16="http://schemas.microsoft.com/office/drawing/2014/main" xmlns="" id="{A3B11D6B-CFD4-4723-B2F8-93D16CC63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>
                <a:extLst>
                  <a:ext uri="{FF2B5EF4-FFF2-40B4-BE49-F238E27FC236}">
                    <a16:creationId xmlns:a16="http://schemas.microsoft.com/office/drawing/2014/main" xmlns="" id="{B01DEECB-AC3A-4666-B73A-1F3356706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325">
                <a:extLst>
                  <a:ext uri="{FF2B5EF4-FFF2-40B4-BE49-F238E27FC236}">
                    <a16:creationId xmlns:a16="http://schemas.microsoft.com/office/drawing/2014/main" xmlns="" id="{DF7E86E0-F50F-4B8B-87B8-0AF69B0A66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9" name="组合 1">
            <a:extLst>
              <a:ext uri="{FF2B5EF4-FFF2-40B4-BE49-F238E27FC236}">
                <a16:creationId xmlns:a16="http://schemas.microsoft.com/office/drawing/2014/main" xmlns="" id="{1320A68D-2A35-4047-84A6-9FD0EF78EBC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xmlns="" id="{FE5D7603-8A25-4521-8AE7-57B70F75B4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>
              <a:extLst>
                <a:ext uri="{FF2B5EF4-FFF2-40B4-BE49-F238E27FC236}">
                  <a16:creationId xmlns:a16="http://schemas.microsoft.com/office/drawing/2014/main" xmlns="" id="{CAEB2C06-70EA-4805-B7ED-890B0BFB13DD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>
                <a:extLst>
                  <a:ext uri="{FF2B5EF4-FFF2-40B4-BE49-F238E27FC236}">
                    <a16:creationId xmlns:a16="http://schemas.microsoft.com/office/drawing/2014/main" xmlns="" id="{7116FB70-34C7-4475-A7C5-024948FDA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>
                <a:extLst>
                  <a:ext uri="{FF2B5EF4-FFF2-40B4-BE49-F238E27FC236}">
                    <a16:creationId xmlns:a16="http://schemas.microsoft.com/office/drawing/2014/main" xmlns="" id="{AED2908D-2714-4E9E-8744-BB9910343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>
                <a:extLst>
                  <a:ext uri="{FF2B5EF4-FFF2-40B4-BE49-F238E27FC236}">
                    <a16:creationId xmlns:a16="http://schemas.microsoft.com/office/drawing/2014/main" xmlns="" id="{9A6B7829-E54B-4E26-870B-22ABDC423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>
                <a:extLst>
                  <a:ext uri="{FF2B5EF4-FFF2-40B4-BE49-F238E27FC236}">
                    <a16:creationId xmlns:a16="http://schemas.microsoft.com/office/drawing/2014/main" xmlns="" id="{20DBA0D3-E677-4FA8-A7A5-F98B5F2A0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>
                <a:extLst>
                  <a:ext uri="{FF2B5EF4-FFF2-40B4-BE49-F238E27FC236}">
                    <a16:creationId xmlns:a16="http://schemas.microsoft.com/office/drawing/2014/main" xmlns="" id="{203C4426-C992-43D1-AD06-F805FFA8A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>
                <a:extLst>
                  <a:ext uri="{FF2B5EF4-FFF2-40B4-BE49-F238E27FC236}">
                    <a16:creationId xmlns:a16="http://schemas.microsoft.com/office/drawing/2014/main" xmlns="" id="{B856ABDB-5E92-4505-9C6F-3A40BCD8E4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>
                <a:extLst>
                  <a:ext uri="{FF2B5EF4-FFF2-40B4-BE49-F238E27FC236}">
                    <a16:creationId xmlns:a16="http://schemas.microsoft.com/office/drawing/2014/main" xmlns="" id="{EA278223-85A5-4642-A129-5ED866646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>
                <a:extLst>
                  <a:ext uri="{FF2B5EF4-FFF2-40B4-BE49-F238E27FC236}">
                    <a16:creationId xmlns:a16="http://schemas.microsoft.com/office/drawing/2014/main" xmlns="" id="{0C917C32-DBE8-48C4-82F2-7129A25D5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>
                <a:extLst>
                  <a:ext uri="{FF2B5EF4-FFF2-40B4-BE49-F238E27FC236}">
                    <a16:creationId xmlns:a16="http://schemas.microsoft.com/office/drawing/2014/main" xmlns="" id="{DE7E78C6-225A-4B73-84C8-452FB5D80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>
                <a:extLst>
                  <a:ext uri="{FF2B5EF4-FFF2-40B4-BE49-F238E27FC236}">
                    <a16:creationId xmlns:a16="http://schemas.microsoft.com/office/drawing/2014/main" xmlns="" id="{DF778401-A504-4BFE-88EA-658E576CB80F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Rectangle 179">
                <a:extLst>
                  <a:ext uri="{FF2B5EF4-FFF2-40B4-BE49-F238E27FC236}">
                    <a16:creationId xmlns:a16="http://schemas.microsoft.com/office/drawing/2014/main" xmlns="" id="{DBA5DEEB-1FF1-45F5-B410-E10560E7D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3" name="文本框 1">
            <a:extLst>
              <a:ext uri="{FF2B5EF4-FFF2-40B4-BE49-F238E27FC236}">
                <a16:creationId xmlns:a16="http://schemas.microsoft.com/office/drawing/2014/main" xmlns="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733367" y="6848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5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1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4" r:id="rId1"/>
    <p:sldLayoutId id="2147484335" r:id="rId2"/>
    <p:sldLayoutId id="2147484336" r:id="rId3"/>
    <p:sldLayoutId id="2147484337" r:id="rId4"/>
    <p:sldLayoutId id="2147484338" r:id="rId5"/>
    <p:sldLayoutId id="2147484339" r:id="rId6"/>
    <p:sldLayoutId id="2147484341" r:id="rId7"/>
    <p:sldLayoutId id="2147484342" r:id="rId8"/>
    <p:sldLayoutId id="2147484343" r:id="rId9"/>
    <p:sldLayoutId id="2147484350" r:id="rId1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png"/><Relationship Id="rId5" Type="http://schemas.openxmlformats.org/officeDocument/2006/relationships/slide" Target="slide30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5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2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37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6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7.bin"/><Relationship Id="rId10" Type="http://schemas.openxmlformats.org/officeDocument/2006/relationships/image" Target="../media/image39.png"/><Relationship Id="rId4" Type="http://schemas.openxmlformats.org/officeDocument/2006/relationships/image" Target="../media/image31.wmf"/><Relationship Id="rId9" Type="http://schemas.openxmlformats.org/officeDocument/2006/relationships/image" Target="../media/image38.png"/><Relationship Id="rId14" Type="http://schemas.openxmlformats.org/officeDocument/2006/relationships/image" Target="../media/image35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32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46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36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0.wmf"/><Relationship Id="rId11" Type="http://schemas.openxmlformats.org/officeDocument/2006/relationships/image" Target="../media/image38.png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52.wmf"/><Relationship Id="rId4" Type="http://schemas.openxmlformats.org/officeDocument/2006/relationships/image" Target="../media/image49.wmf"/><Relationship Id="rId9" Type="http://schemas.openxmlformats.org/officeDocument/2006/relationships/oleObject" Target="../embeddings/oleObject41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57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4.wmf"/><Relationship Id="rId12" Type="http://schemas.openxmlformats.org/officeDocument/2006/relationships/oleObject" Target="../embeddings/oleObject4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56.wmf"/><Relationship Id="rId5" Type="http://schemas.openxmlformats.org/officeDocument/2006/relationships/image" Target="../media/image53.wmf"/><Relationship Id="rId15" Type="http://schemas.openxmlformats.org/officeDocument/2006/relationships/image" Target="../media/image58.wmf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55.wmf"/><Relationship Id="rId14" Type="http://schemas.openxmlformats.org/officeDocument/2006/relationships/oleObject" Target="../embeddings/oleObject47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oleObject" Target="../embeddings/oleObject53.bin"/><Relationship Id="rId18" Type="http://schemas.openxmlformats.org/officeDocument/2006/relationships/image" Target="../media/image66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63.wmf"/><Relationship Id="rId17" Type="http://schemas.openxmlformats.org/officeDocument/2006/relationships/oleObject" Target="../embeddings/oleObject5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5.wmf"/><Relationship Id="rId20" Type="http://schemas.openxmlformats.org/officeDocument/2006/relationships/image" Target="../media/image67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0.w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9.bin"/><Relationship Id="rId15" Type="http://schemas.openxmlformats.org/officeDocument/2006/relationships/oleObject" Target="../embeddings/oleObject54.bin"/><Relationship Id="rId10" Type="http://schemas.openxmlformats.org/officeDocument/2006/relationships/image" Target="../media/image62.wmf"/><Relationship Id="rId19" Type="http://schemas.openxmlformats.org/officeDocument/2006/relationships/oleObject" Target="../embeddings/oleObject56.bin"/><Relationship Id="rId4" Type="http://schemas.openxmlformats.org/officeDocument/2006/relationships/image" Target="../media/image59.wmf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64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oleObject" Target="../embeddings/oleObject57.bin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68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7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7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62.bin"/><Relationship Id="rId5" Type="http://schemas.openxmlformats.org/officeDocument/2006/relationships/image" Target="../media/image75.wmf"/><Relationship Id="rId4" Type="http://schemas.openxmlformats.org/officeDocument/2006/relationships/oleObject" Target="../embeddings/oleObject61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13" Type="http://schemas.openxmlformats.org/officeDocument/2006/relationships/oleObject" Target="../embeddings/oleObject68.bin"/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5.bin"/><Relationship Id="rId12" Type="http://schemas.openxmlformats.org/officeDocument/2006/relationships/image" Target="../media/image81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3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78.wmf"/><Relationship Id="rId11" Type="http://schemas.openxmlformats.org/officeDocument/2006/relationships/oleObject" Target="../embeddings/oleObject67.bin"/><Relationship Id="rId5" Type="http://schemas.openxmlformats.org/officeDocument/2006/relationships/oleObject" Target="../embeddings/oleObject64.bin"/><Relationship Id="rId15" Type="http://schemas.openxmlformats.org/officeDocument/2006/relationships/oleObject" Target="../embeddings/oleObject69.bin"/><Relationship Id="rId10" Type="http://schemas.openxmlformats.org/officeDocument/2006/relationships/image" Target="../media/image80.wmf"/><Relationship Id="rId4" Type="http://schemas.openxmlformats.org/officeDocument/2006/relationships/image" Target="../media/image77.wmf"/><Relationship Id="rId9" Type="http://schemas.openxmlformats.org/officeDocument/2006/relationships/oleObject" Target="../embeddings/oleObject66.bin"/><Relationship Id="rId14" Type="http://schemas.openxmlformats.org/officeDocument/2006/relationships/image" Target="../media/image82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85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84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87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88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3" Type="http://schemas.openxmlformats.org/officeDocument/2006/relationships/oleObject" Target="../embeddings/oleObject75.bin"/><Relationship Id="rId7" Type="http://schemas.openxmlformats.org/officeDocument/2006/relationships/oleObject" Target="../embeddings/oleObject77.bin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90.wmf"/><Relationship Id="rId5" Type="http://schemas.openxmlformats.org/officeDocument/2006/relationships/oleObject" Target="../embeddings/oleObject76.bin"/><Relationship Id="rId10" Type="http://schemas.openxmlformats.org/officeDocument/2006/relationships/image" Target="../media/image92.wmf"/><Relationship Id="rId4" Type="http://schemas.openxmlformats.org/officeDocument/2006/relationships/image" Target="../media/image89.wmf"/><Relationship Id="rId9" Type="http://schemas.openxmlformats.org/officeDocument/2006/relationships/oleObject" Target="../embeddings/oleObject78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oleObject" Target="../embeddings/oleObject79.bin"/><Relationship Id="rId7" Type="http://schemas.openxmlformats.org/officeDocument/2006/relationships/oleObject" Target="../embeddings/oleObject81.bin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94.wmf"/><Relationship Id="rId5" Type="http://schemas.openxmlformats.org/officeDocument/2006/relationships/oleObject" Target="../embeddings/oleObject80.bin"/><Relationship Id="rId4" Type="http://schemas.openxmlformats.org/officeDocument/2006/relationships/image" Target="../media/image93.wmf"/><Relationship Id="rId9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7.wmf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83.bin"/><Relationship Id="rId5" Type="http://schemas.openxmlformats.org/officeDocument/2006/relationships/image" Target="../media/image96.wmf"/><Relationship Id="rId4" Type="http://schemas.openxmlformats.org/officeDocument/2006/relationships/oleObject" Target="../embeddings/oleObject82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99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98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.bin"/><Relationship Id="rId3" Type="http://schemas.openxmlformats.org/officeDocument/2006/relationships/image" Target="../media/image104.png"/><Relationship Id="rId7" Type="http://schemas.openxmlformats.org/officeDocument/2006/relationships/image" Target="../media/image101.wmf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87.bin"/><Relationship Id="rId11" Type="http://schemas.openxmlformats.org/officeDocument/2006/relationships/image" Target="../media/image103.wmf"/><Relationship Id="rId5" Type="http://schemas.openxmlformats.org/officeDocument/2006/relationships/image" Target="../media/image100.wmf"/><Relationship Id="rId10" Type="http://schemas.openxmlformats.org/officeDocument/2006/relationships/oleObject" Target="../embeddings/oleObject89.bin"/><Relationship Id="rId4" Type="http://schemas.openxmlformats.org/officeDocument/2006/relationships/oleObject" Target="../embeddings/oleObject86.bin"/><Relationship Id="rId9" Type="http://schemas.openxmlformats.org/officeDocument/2006/relationships/image" Target="../media/image102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13" Type="http://schemas.openxmlformats.org/officeDocument/2006/relationships/oleObject" Target="../embeddings/oleObject95.bin"/><Relationship Id="rId3" Type="http://schemas.openxmlformats.org/officeDocument/2006/relationships/oleObject" Target="../embeddings/oleObject90.bin"/><Relationship Id="rId7" Type="http://schemas.openxmlformats.org/officeDocument/2006/relationships/oleObject" Target="../embeddings/oleObject92.bin"/><Relationship Id="rId12" Type="http://schemas.openxmlformats.org/officeDocument/2006/relationships/image" Target="../media/image109.wmf"/><Relationship Id="rId17" Type="http://schemas.openxmlformats.org/officeDocument/2006/relationships/image" Target="../media/image111.wmf"/><Relationship Id="rId2" Type="http://schemas.openxmlformats.org/officeDocument/2006/relationships/slideLayout" Target="../slideLayouts/slideLayout23.xml"/><Relationship Id="rId16" Type="http://schemas.openxmlformats.org/officeDocument/2006/relationships/oleObject" Target="../embeddings/oleObject96.bin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06.wmf"/><Relationship Id="rId11" Type="http://schemas.openxmlformats.org/officeDocument/2006/relationships/oleObject" Target="../embeddings/oleObject94.bin"/><Relationship Id="rId5" Type="http://schemas.openxmlformats.org/officeDocument/2006/relationships/oleObject" Target="../embeddings/oleObject91.bin"/><Relationship Id="rId15" Type="http://schemas.openxmlformats.org/officeDocument/2006/relationships/image" Target="../media/image38.png"/><Relationship Id="rId10" Type="http://schemas.openxmlformats.org/officeDocument/2006/relationships/image" Target="../media/image108.wmf"/><Relationship Id="rId4" Type="http://schemas.openxmlformats.org/officeDocument/2006/relationships/image" Target="../media/image105.wmf"/><Relationship Id="rId9" Type="http://schemas.openxmlformats.org/officeDocument/2006/relationships/oleObject" Target="../embeddings/oleObject93.bin"/><Relationship Id="rId14" Type="http://schemas.openxmlformats.org/officeDocument/2006/relationships/image" Target="../media/image110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9.bin"/><Relationship Id="rId13" Type="http://schemas.openxmlformats.org/officeDocument/2006/relationships/image" Target="../media/image116.wmf"/><Relationship Id="rId3" Type="http://schemas.openxmlformats.org/officeDocument/2006/relationships/image" Target="../media/image104.png"/><Relationship Id="rId7" Type="http://schemas.openxmlformats.org/officeDocument/2006/relationships/image" Target="../media/image113.wmf"/><Relationship Id="rId12" Type="http://schemas.openxmlformats.org/officeDocument/2006/relationships/oleObject" Target="../embeddings/oleObject101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98.bin"/><Relationship Id="rId11" Type="http://schemas.openxmlformats.org/officeDocument/2006/relationships/image" Target="../media/image115.wmf"/><Relationship Id="rId5" Type="http://schemas.openxmlformats.org/officeDocument/2006/relationships/image" Target="../media/image112.wmf"/><Relationship Id="rId10" Type="http://schemas.openxmlformats.org/officeDocument/2006/relationships/oleObject" Target="../embeddings/oleObject100.bin"/><Relationship Id="rId4" Type="http://schemas.openxmlformats.org/officeDocument/2006/relationships/oleObject" Target="../embeddings/oleObject97.bin"/><Relationship Id="rId9" Type="http://schemas.openxmlformats.org/officeDocument/2006/relationships/image" Target="../media/image114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13" Type="http://schemas.openxmlformats.org/officeDocument/2006/relationships/oleObject" Target="../embeddings/oleObject107.bin"/><Relationship Id="rId18" Type="http://schemas.openxmlformats.org/officeDocument/2006/relationships/image" Target="../media/image124.wmf"/><Relationship Id="rId3" Type="http://schemas.openxmlformats.org/officeDocument/2006/relationships/oleObject" Target="../embeddings/oleObject102.bin"/><Relationship Id="rId21" Type="http://schemas.openxmlformats.org/officeDocument/2006/relationships/image" Target="../media/image38.png"/><Relationship Id="rId7" Type="http://schemas.openxmlformats.org/officeDocument/2006/relationships/oleObject" Target="../embeddings/oleObject104.bin"/><Relationship Id="rId12" Type="http://schemas.openxmlformats.org/officeDocument/2006/relationships/image" Target="../media/image121.wmf"/><Relationship Id="rId17" Type="http://schemas.openxmlformats.org/officeDocument/2006/relationships/oleObject" Target="../embeddings/oleObject109.bin"/><Relationship Id="rId2" Type="http://schemas.openxmlformats.org/officeDocument/2006/relationships/slideLayout" Target="../slideLayouts/slideLayout23.xml"/><Relationship Id="rId16" Type="http://schemas.openxmlformats.org/officeDocument/2006/relationships/image" Target="../media/image123.wmf"/><Relationship Id="rId20" Type="http://schemas.openxmlformats.org/officeDocument/2006/relationships/image" Target="../media/image125.wmf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8.wmf"/><Relationship Id="rId11" Type="http://schemas.openxmlformats.org/officeDocument/2006/relationships/oleObject" Target="../embeddings/oleObject106.bin"/><Relationship Id="rId5" Type="http://schemas.openxmlformats.org/officeDocument/2006/relationships/oleObject" Target="../embeddings/oleObject103.bin"/><Relationship Id="rId15" Type="http://schemas.openxmlformats.org/officeDocument/2006/relationships/oleObject" Target="../embeddings/oleObject108.bin"/><Relationship Id="rId10" Type="http://schemas.openxmlformats.org/officeDocument/2006/relationships/image" Target="../media/image120.wmf"/><Relationship Id="rId19" Type="http://schemas.openxmlformats.org/officeDocument/2006/relationships/oleObject" Target="../embeddings/oleObject110.bin"/><Relationship Id="rId4" Type="http://schemas.openxmlformats.org/officeDocument/2006/relationships/image" Target="../media/image117.wmf"/><Relationship Id="rId9" Type="http://schemas.openxmlformats.org/officeDocument/2006/relationships/oleObject" Target="../embeddings/oleObject105.bin"/><Relationship Id="rId14" Type="http://schemas.openxmlformats.org/officeDocument/2006/relationships/image" Target="../media/image122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31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wmf"/><Relationship Id="rId3" Type="http://schemas.openxmlformats.org/officeDocument/2006/relationships/oleObject" Target="../embeddings/oleObject111.bin"/><Relationship Id="rId7" Type="http://schemas.openxmlformats.org/officeDocument/2006/relationships/oleObject" Target="../embeddings/oleObject113.bin"/><Relationship Id="rId12" Type="http://schemas.openxmlformats.org/officeDocument/2006/relationships/image" Target="../media/image130.wmf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27.wmf"/><Relationship Id="rId11" Type="http://schemas.openxmlformats.org/officeDocument/2006/relationships/oleObject" Target="../embeddings/oleObject115.bin"/><Relationship Id="rId5" Type="http://schemas.openxmlformats.org/officeDocument/2006/relationships/oleObject" Target="../embeddings/oleObject112.bin"/><Relationship Id="rId10" Type="http://schemas.openxmlformats.org/officeDocument/2006/relationships/image" Target="../media/image129.wmf"/><Relationship Id="rId4" Type="http://schemas.openxmlformats.org/officeDocument/2006/relationships/image" Target="../media/image126.wmf"/><Relationship Id="rId9" Type="http://schemas.openxmlformats.org/officeDocument/2006/relationships/oleObject" Target="../embeddings/oleObject114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oleObject" Target="../embeddings/oleObject121.bin"/><Relationship Id="rId3" Type="http://schemas.openxmlformats.org/officeDocument/2006/relationships/oleObject" Target="../embeddings/oleObject116.bin"/><Relationship Id="rId7" Type="http://schemas.openxmlformats.org/officeDocument/2006/relationships/oleObject" Target="../embeddings/oleObject118.bin"/><Relationship Id="rId12" Type="http://schemas.openxmlformats.org/officeDocument/2006/relationships/image" Target="../media/image135.wmf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32.wmf"/><Relationship Id="rId11" Type="http://schemas.openxmlformats.org/officeDocument/2006/relationships/oleObject" Target="../embeddings/oleObject120.bin"/><Relationship Id="rId5" Type="http://schemas.openxmlformats.org/officeDocument/2006/relationships/oleObject" Target="../embeddings/oleObject117.bin"/><Relationship Id="rId10" Type="http://schemas.openxmlformats.org/officeDocument/2006/relationships/image" Target="../media/image134.wmf"/><Relationship Id="rId4" Type="http://schemas.openxmlformats.org/officeDocument/2006/relationships/image" Target="../media/image131.wmf"/><Relationship Id="rId9" Type="http://schemas.openxmlformats.org/officeDocument/2006/relationships/oleObject" Target="../embeddings/oleObject119.bin"/><Relationship Id="rId14" Type="http://schemas.openxmlformats.org/officeDocument/2006/relationships/image" Target="../media/image136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wmf"/><Relationship Id="rId3" Type="http://schemas.openxmlformats.org/officeDocument/2006/relationships/oleObject" Target="../embeddings/oleObject122.bin"/><Relationship Id="rId7" Type="http://schemas.openxmlformats.org/officeDocument/2006/relationships/oleObject" Target="../embeddings/oleObject124.bin"/><Relationship Id="rId12" Type="http://schemas.openxmlformats.org/officeDocument/2006/relationships/image" Target="../media/image141.wmf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38.wmf"/><Relationship Id="rId11" Type="http://schemas.openxmlformats.org/officeDocument/2006/relationships/oleObject" Target="../embeddings/oleObject126.bin"/><Relationship Id="rId5" Type="http://schemas.openxmlformats.org/officeDocument/2006/relationships/oleObject" Target="../embeddings/oleObject123.bin"/><Relationship Id="rId10" Type="http://schemas.openxmlformats.org/officeDocument/2006/relationships/image" Target="../media/image140.wmf"/><Relationship Id="rId4" Type="http://schemas.openxmlformats.org/officeDocument/2006/relationships/image" Target="../media/image137.wmf"/><Relationship Id="rId9" Type="http://schemas.openxmlformats.org/officeDocument/2006/relationships/oleObject" Target="../embeddings/oleObject125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wmf"/><Relationship Id="rId3" Type="http://schemas.openxmlformats.org/officeDocument/2006/relationships/oleObject" Target="../embeddings/oleObject127.bin"/><Relationship Id="rId7" Type="http://schemas.openxmlformats.org/officeDocument/2006/relationships/oleObject" Target="../embeddings/oleObject129.bin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43.wmf"/><Relationship Id="rId5" Type="http://schemas.openxmlformats.org/officeDocument/2006/relationships/oleObject" Target="../embeddings/oleObject128.bin"/><Relationship Id="rId4" Type="http://schemas.openxmlformats.org/officeDocument/2006/relationships/image" Target="../media/image142.w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4.jpeg"/><Relationship Id="rId4" Type="http://schemas.openxmlformats.org/officeDocument/2006/relationships/image" Target="../media/image10.wmf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AB0E97A2-A66A-48D7-BA15-49D9DA916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48">
            <a:extLst>
              <a:ext uri="{FF2B5EF4-FFF2-40B4-BE49-F238E27FC236}">
                <a16:creationId xmlns:a16="http://schemas.microsoft.com/office/drawing/2014/main" xmlns="" id="{A5799EDE-A3DF-49F1-962C-0938D5B0BE1C}"/>
              </a:ext>
            </a:extLst>
          </p:cNvPr>
          <p:cNvSpPr txBox="1"/>
          <p:nvPr/>
        </p:nvSpPr>
        <p:spPr>
          <a:xfrm>
            <a:off x="441703" y="1256356"/>
            <a:ext cx="8380730" cy="203421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15.2 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分式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的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运算</a:t>
            </a:r>
            <a:endParaRPr lang="en-US" altLang="zh-CN" sz="4800" b="1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15.2.1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分式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的乘除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grpSp>
        <p:nvGrpSpPr>
          <p:cNvPr id="7" name="组合 7"/>
          <p:cNvGrpSpPr>
            <a:grpSpLocks/>
          </p:cNvGrpSpPr>
          <p:nvPr/>
        </p:nvGrpSpPr>
        <p:grpSpPr bwMode="auto">
          <a:xfrm>
            <a:off x="7504113" y="4080193"/>
            <a:ext cx="1639887" cy="417513"/>
            <a:chOff x="149639" y="497986"/>
            <a:chExt cx="1639993" cy="416879"/>
          </a:xfrm>
        </p:grpSpPr>
        <p:pic>
          <p:nvPicPr>
            <p:cNvPr id="8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3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11"/>
          <p:cNvGrpSpPr>
            <a:grpSpLocks/>
          </p:cNvGrpSpPr>
          <p:nvPr/>
        </p:nvGrpSpPr>
        <p:grpSpPr bwMode="auto">
          <a:xfrm>
            <a:off x="7513638" y="4607243"/>
            <a:ext cx="1630362" cy="400050"/>
            <a:chOff x="321077" y="536227"/>
            <a:chExt cx="1629583" cy="400110"/>
          </a:xfrm>
        </p:grpSpPr>
        <p:pic>
          <p:nvPicPr>
            <p:cNvPr id="11" name="图片 1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5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>
            <a:extLst>
              <a:ext uri="{FF2B5EF4-FFF2-40B4-BE49-F238E27FC236}">
                <a16:creationId xmlns="" xmlns:a16="http://schemas.microsoft.com/office/drawing/2014/main" id="{113BC441-A8D7-46C5-899B-9AD23AFD1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1713" y="1164442"/>
            <a:ext cx="17097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</a:p>
        </p:txBody>
      </p:sp>
      <p:sp>
        <p:nvSpPr>
          <p:cNvPr id="8197" name="AutoShape 34">
            <a:extLst>
              <a:ext uri="{FF2B5EF4-FFF2-40B4-BE49-F238E27FC236}">
                <a16:creationId xmlns="" xmlns:a16="http://schemas.microsoft.com/office/drawing/2014/main" id="{A43E2A28-B813-4E5A-B408-95E80D0B4C90}"/>
              </a:ext>
            </a:extLst>
          </p:cNvPr>
          <p:cNvSpPr/>
          <p:nvPr/>
        </p:nvSpPr>
        <p:spPr>
          <a:xfrm>
            <a:off x="1316038" y="141288"/>
            <a:ext cx="1085850" cy="966787"/>
          </a:xfrm>
          <a:prstGeom prst="roundRect">
            <a:avLst>
              <a:gd name="adj" fmla="val 17319"/>
            </a:avLst>
          </a:prstGeom>
          <a:noFill/>
          <a:ln w="28575">
            <a:noFill/>
          </a:ln>
        </p:spPr>
        <p:txBody>
          <a:bodyPr wrap="none" anchor="ctr"/>
          <a:lstStyle/>
          <a:p>
            <a:endParaRPr lang="zh-CN" altLang="en-US" sz="1050" noProof="1">
              <a:ea typeface="华文隶书" panose="02010800040101010101" pitchFamily="2" charset="-122"/>
            </a:endParaRPr>
          </a:p>
        </p:txBody>
      </p:sp>
      <p:graphicFrame>
        <p:nvGraphicFramePr>
          <p:cNvPr id="7175" name="Object 7">
            <a:extLst>
              <a:ext uri="{FF2B5EF4-FFF2-40B4-BE49-F238E27FC236}">
                <a16:creationId xmlns="" xmlns:a16="http://schemas.microsoft.com/office/drawing/2014/main" id="{6C046088-72CA-4233-BD1B-1B680C0549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050162"/>
              </p:ext>
            </p:extLst>
          </p:nvPr>
        </p:nvGraphicFramePr>
        <p:xfrm>
          <a:off x="2623344" y="1006475"/>
          <a:ext cx="1935908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99" name="Equation" r:id="rId3" imgW="1600200" imgH="698400" progId="Equation.DSMT4">
                  <p:embed/>
                </p:oleObj>
              </mc:Choice>
              <mc:Fallback>
                <p:oleObj name="Equation" r:id="rId3" imgW="1600200" imgH="698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3344" y="1006475"/>
                        <a:ext cx="1935908" cy="84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Object 8">
            <a:extLst>
              <a:ext uri="{FF2B5EF4-FFF2-40B4-BE49-F238E27FC236}">
                <a16:creationId xmlns="" xmlns:a16="http://schemas.microsoft.com/office/drawing/2014/main" id="{EDFD4C37-E336-4CB9-8A04-7942E40E1D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043662"/>
              </p:ext>
            </p:extLst>
          </p:nvPr>
        </p:nvGraphicFramePr>
        <p:xfrm>
          <a:off x="2035350" y="1749425"/>
          <a:ext cx="1449388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00" name="Equation" r:id="rId5" imgW="1130040" imgH="698400" progId="Equation.DSMT4">
                  <p:embed/>
                </p:oleObj>
              </mc:Choice>
              <mc:Fallback>
                <p:oleObj name="Equation" r:id="rId5" imgW="1130040" imgH="698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5350" y="1749425"/>
                        <a:ext cx="1449388" cy="89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9">
            <a:extLst>
              <a:ext uri="{FF2B5EF4-FFF2-40B4-BE49-F238E27FC236}">
                <a16:creationId xmlns="" xmlns:a16="http://schemas.microsoft.com/office/drawing/2014/main" id="{D7477C0C-F556-4E2A-A2E7-75193C0758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091508"/>
              </p:ext>
            </p:extLst>
          </p:nvPr>
        </p:nvGraphicFramePr>
        <p:xfrm>
          <a:off x="1728196" y="2572543"/>
          <a:ext cx="1624300" cy="840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01" name="Equation" r:id="rId7" imgW="1371600" imgH="711000" progId="Equation.DSMT4">
                  <p:embed/>
                </p:oleObj>
              </mc:Choice>
              <mc:Fallback>
                <p:oleObj name="Equation" r:id="rId7" imgW="1371600" imgH="711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8196" y="2572543"/>
                        <a:ext cx="1624300" cy="8405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0">
            <a:extLst>
              <a:ext uri="{FF2B5EF4-FFF2-40B4-BE49-F238E27FC236}">
                <a16:creationId xmlns="" xmlns:a16="http://schemas.microsoft.com/office/drawing/2014/main" id="{DC621F4F-E6C9-482E-9AC1-C3C4450B53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570481"/>
              </p:ext>
            </p:extLst>
          </p:nvPr>
        </p:nvGraphicFramePr>
        <p:xfrm>
          <a:off x="1696645" y="3460294"/>
          <a:ext cx="1140217" cy="911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02" name="Equation" r:id="rId9" imgW="888840" imgH="711000" progId="Equation.DSMT4">
                  <p:embed/>
                </p:oleObj>
              </mc:Choice>
              <mc:Fallback>
                <p:oleObj name="Equation" r:id="rId9" imgW="888840" imgH="7110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6645" y="3460294"/>
                        <a:ext cx="1140217" cy="9113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1">
            <a:extLst>
              <a:ext uri="{FF2B5EF4-FFF2-40B4-BE49-F238E27FC236}">
                <a16:creationId xmlns="" xmlns:a16="http://schemas.microsoft.com/office/drawing/2014/main" id="{55FE4532-D57B-4B23-B600-E37A96B279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764402"/>
              </p:ext>
            </p:extLst>
          </p:nvPr>
        </p:nvGraphicFramePr>
        <p:xfrm>
          <a:off x="2778125" y="3541713"/>
          <a:ext cx="957263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03" name="Equation" r:id="rId11" imgW="482400" imgH="393480" progId="Equation.DSMT4">
                  <p:embed/>
                </p:oleObj>
              </mc:Choice>
              <mc:Fallback>
                <p:oleObj name="Equation" r:id="rId11" imgW="482400" imgH="3934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8125" y="3541713"/>
                        <a:ext cx="957263" cy="779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0" name="Object 12">
            <a:extLst>
              <a:ext uri="{FF2B5EF4-FFF2-40B4-BE49-F238E27FC236}">
                <a16:creationId xmlns="" xmlns:a16="http://schemas.microsoft.com/office/drawing/2014/main" id="{907906AE-D659-4183-980B-3AFD253964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98642"/>
              </p:ext>
            </p:extLst>
          </p:nvPr>
        </p:nvGraphicFramePr>
        <p:xfrm>
          <a:off x="5444849" y="1882324"/>
          <a:ext cx="1198562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04" name="Equation" r:id="rId13" imgW="1002960" imgH="660240" progId="Equation.DSMT4">
                  <p:embed/>
                </p:oleObj>
              </mc:Choice>
              <mc:Fallback>
                <p:oleObj name="Equation" r:id="rId13" imgW="1002960" imgH="66024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4849" y="1882324"/>
                        <a:ext cx="1198562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181" name="直接连接符 14">
            <a:extLst>
              <a:ext uri="{FF2B5EF4-FFF2-40B4-BE49-F238E27FC236}">
                <a16:creationId xmlns="" xmlns:a16="http://schemas.microsoft.com/office/drawing/2014/main" id="{FB686D8B-815D-4CE3-8FB8-824B16C6421F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5628482" y="2358231"/>
            <a:ext cx="214312" cy="214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2" name="直接连接符 16">
            <a:extLst>
              <a:ext uri="{FF2B5EF4-FFF2-40B4-BE49-F238E27FC236}">
                <a16:creationId xmlns="" xmlns:a16="http://schemas.microsoft.com/office/drawing/2014/main" id="{7E1ED00F-E185-4675-B5A5-1FB17508366F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6379370" y="2250280"/>
            <a:ext cx="214312" cy="2143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3" name="直接连接符 17">
            <a:extLst>
              <a:ext uri="{FF2B5EF4-FFF2-40B4-BE49-F238E27FC236}">
                <a16:creationId xmlns="" xmlns:a16="http://schemas.microsoft.com/office/drawing/2014/main" id="{1D8E2413-E586-4B2E-A0AA-3CC709FF6C51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5628482" y="1929606"/>
            <a:ext cx="214312" cy="214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4" name="直接连接符 18">
            <a:extLst>
              <a:ext uri="{FF2B5EF4-FFF2-40B4-BE49-F238E27FC236}">
                <a16:creationId xmlns="" xmlns:a16="http://schemas.microsoft.com/office/drawing/2014/main" id="{1D28BDDD-F43A-4866-8A80-358DA7778283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6057107" y="2358231"/>
            <a:ext cx="214312" cy="214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5" name="直接连接符 19">
            <a:extLst>
              <a:ext uri="{FF2B5EF4-FFF2-40B4-BE49-F238E27FC236}">
                <a16:creationId xmlns="" xmlns:a16="http://schemas.microsoft.com/office/drawing/2014/main" id="{74728CDA-3A02-4BAE-89CC-AFF1B5E91BA9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5468145" y="1929605"/>
            <a:ext cx="214312" cy="2143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6" name="TextBox 20">
            <a:extLst>
              <a:ext uri="{FF2B5EF4-FFF2-40B4-BE49-F238E27FC236}">
                <a16:creationId xmlns="" xmlns:a16="http://schemas.microsoft.com/office/drawing/2014/main" id="{EC99980C-0E23-4EDA-8210-022C3FC3196D}"/>
              </a:ext>
            </a:extLst>
          </p:cNvPr>
          <p:cNvSpPr txBox="1"/>
          <p:nvPr/>
        </p:nvSpPr>
        <p:spPr>
          <a:xfrm>
            <a:off x="5361782" y="1661318"/>
            <a:ext cx="266700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 noProof="1">
                <a:solidFill>
                  <a:srgbClr val="2003F7"/>
                </a:solidFill>
                <a:ea typeface="华文隶书" panose="02010800040101010101" pitchFamily="2" charset="-122"/>
              </a:rPr>
              <a:t>2</a:t>
            </a:r>
            <a:endParaRPr lang="zh-CN" altLang="en-US" sz="2100" noProof="1">
              <a:solidFill>
                <a:srgbClr val="2003F7"/>
              </a:solidFill>
              <a:ea typeface="华文隶书" panose="02010800040101010101" pitchFamily="2" charset="-122"/>
            </a:endParaRPr>
          </a:p>
          <a:p>
            <a:endParaRPr lang="zh-CN" altLang="en-US" sz="1050" noProof="1">
              <a:solidFill>
                <a:srgbClr val="2003F7"/>
              </a:solidFill>
              <a:ea typeface="华文隶书" panose="02010800040101010101" pitchFamily="2" charset="-122"/>
            </a:endParaRPr>
          </a:p>
        </p:txBody>
      </p:sp>
      <p:sp>
        <p:nvSpPr>
          <p:cNvPr id="7187" name="TextBox 22">
            <a:extLst>
              <a:ext uri="{FF2B5EF4-FFF2-40B4-BE49-F238E27FC236}">
                <a16:creationId xmlns="" xmlns:a16="http://schemas.microsoft.com/office/drawing/2014/main" id="{A83CF57A-9D4C-4020-8262-9A43AE5B85BB}"/>
              </a:ext>
            </a:extLst>
          </p:cNvPr>
          <p:cNvSpPr txBox="1"/>
          <p:nvPr/>
        </p:nvSpPr>
        <p:spPr>
          <a:xfrm>
            <a:off x="6460332" y="2196306"/>
            <a:ext cx="266700" cy="268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00" noProof="1">
                <a:ea typeface="华文隶书" panose="02010800040101010101" pitchFamily="2" charset="-122"/>
              </a:rPr>
              <a:t>2</a:t>
            </a:r>
            <a:endParaRPr lang="zh-CN" altLang="en-US" sz="100" noProof="1">
              <a:ea typeface="华文隶书" panose="02010800040101010101" pitchFamily="2" charset="-122"/>
            </a:endParaRPr>
          </a:p>
          <a:p>
            <a:endParaRPr lang="zh-CN" altLang="en-US" sz="1050" noProof="1">
              <a:ea typeface="华文隶书" panose="02010800040101010101" pitchFamily="2" charset="-122"/>
            </a:endParaRPr>
          </a:p>
        </p:txBody>
      </p:sp>
      <p:cxnSp>
        <p:nvCxnSpPr>
          <p:cNvPr id="7188" name="直接连接符 23">
            <a:extLst>
              <a:ext uri="{FF2B5EF4-FFF2-40B4-BE49-F238E27FC236}">
                <a16:creationId xmlns="" xmlns:a16="http://schemas.microsoft.com/office/drawing/2014/main" id="{7E493361-0E9E-4E20-AE25-1E3C7CB92A4C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6217445" y="1929605"/>
            <a:ext cx="214312" cy="2143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7189" name="Object 21">
            <a:extLst>
              <a:ext uri="{FF2B5EF4-FFF2-40B4-BE49-F238E27FC236}">
                <a16:creationId xmlns="" xmlns:a16="http://schemas.microsoft.com/office/drawing/2014/main" id="{C68AF501-9250-49C9-B035-9774D84406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285404"/>
              </p:ext>
            </p:extLst>
          </p:nvPr>
        </p:nvGraphicFramePr>
        <p:xfrm>
          <a:off x="5097463" y="2728913"/>
          <a:ext cx="957262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05" name="Equation" r:id="rId15" imgW="482400" imgH="393480" progId="Equation.DSMT4">
                  <p:embed/>
                </p:oleObj>
              </mc:Choice>
              <mc:Fallback>
                <p:oleObj name="Equation" r:id="rId15" imgW="482400" imgH="39348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7463" y="2728913"/>
                        <a:ext cx="957262" cy="779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6343" name="组合 6">
            <a:extLst>
              <a:ext uri="{FF2B5EF4-FFF2-40B4-BE49-F238E27FC236}">
                <a16:creationId xmlns="" xmlns:a16="http://schemas.microsoft.com/office/drawing/2014/main" id="{7DB8B4DA-B1EE-4ABD-8BA6-E8072D94BC8E}"/>
              </a:ext>
            </a:extLst>
          </p:cNvPr>
          <p:cNvGrpSpPr>
            <a:grpSpLocks/>
          </p:cNvGrpSpPr>
          <p:nvPr/>
        </p:nvGrpSpPr>
        <p:grpSpPr bwMode="auto">
          <a:xfrm>
            <a:off x="511175" y="514350"/>
            <a:ext cx="1858963" cy="492125"/>
            <a:chOff x="427462" y="558483"/>
            <a:chExt cx="1858351" cy="492443"/>
          </a:xfrm>
        </p:grpSpPr>
        <p:grpSp>
          <p:nvGrpSpPr>
            <p:cNvPr id="56344" name="组合 5">
              <a:extLst>
                <a:ext uri="{FF2B5EF4-FFF2-40B4-BE49-F238E27FC236}">
                  <a16:creationId xmlns="" xmlns:a16="http://schemas.microsoft.com/office/drawing/2014/main" id="{2EE8AC32-CC09-40E0-AEAA-DCE3BC05BB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5425B641-B180-4F6B-99E9-0D98E3967C69}"/>
                  </a:ext>
                </a:extLst>
              </p:cNvPr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FC17DC15-61AC-4DCF-B328-5B5F920D870F}"/>
                  </a:ext>
                </a:extLst>
              </p:cNvPr>
              <p:cNvSpPr/>
              <p:nvPr/>
            </p:nvSpPr>
            <p:spPr>
              <a:xfrm>
                <a:off x="2507550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8E6BFC84-1CA9-46E8-AA69-360A40BE5B62}"/>
                  </a:ext>
                </a:extLst>
              </p:cNvPr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AB7ED2B3-B4CC-4B9B-93D9-B22C96A3EE1E}"/>
                  </a:ext>
                </a:extLst>
              </p:cNvPr>
              <p:cNvSpPr/>
              <p:nvPr/>
            </p:nvSpPr>
            <p:spPr>
              <a:xfrm>
                <a:off x="3167733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EC3B9A16-C15B-4DDF-8E1B-057252D3819F}"/>
                  </a:ext>
                </a:extLst>
              </p:cNvPr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56350" name="文本框 11">
              <a:extLst>
                <a:ext uri="{FF2B5EF4-FFF2-40B4-BE49-F238E27FC236}">
                  <a16:creationId xmlns="" xmlns:a16="http://schemas.microsoft.com/office/drawing/2014/main" id="{41275581-324E-4B2D-AD00-CAF0B45959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500" b="1" dirty="0">
                  <a:solidFill>
                    <a:schemeClr val="bg1"/>
                  </a:solidFill>
                </a:rPr>
                <a:t>1</a:t>
              </a:r>
              <a:endParaRPr lang="zh-CN" altLang="en-US" sz="2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6351" name="文本框 2">
            <a:extLst>
              <a:ext uri="{FF2B5EF4-FFF2-40B4-BE49-F238E27FC236}">
                <a16:creationId xmlns="" xmlns:a16="http://schemas.microsoft.com/office/drawing/2014/main" id="{B0D48601-008F-4160-8396-C5F81D9383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544513"/>
            <a:ext cx="611028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利用分式的乘除法法则进行单项式的计算</a:t>
            </a:r>
          </a:p>
        </p:txBody>
      </p:sp>
      <p:grpSp>
        <p:nvGrpSpPr>
          <p:cNvPr id="34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0562"/>
            <a:ext cx="2006600" cy="477213"/>
            <a:chOff x="100" y="89"/>
            <a:chExt cx="3160" cy="752"/>
          </a:xfrm>
        </p:grpSpPr>
        <p:cxnSp>
          <p:nvCxnSpPr>
            <p:cNvPr id="3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7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3" name="TextBox 20">
            <a:extLst>
              <a:ext uri="{FF2B5EF4-FFF2-40B4-BE49-F238E27FC236}">
                <a16:creationId xmlns="" xmlns:a16="http://schemas.microsoft.com/office/drawing/2014/main" id="{EC99980C-0E23-4EDA-8210-022C3FC3196D}"/>
              </a:ext>
            </a:extLst>
          </p:cNvPr>
          <p:cNvSpPr txBox="1"/>
          <p:nvPr/>
        </p:nvSpPr>
        <p:spPr>
          <a:xfrm>
            <a:off x="6593682" y="2307430"/>
            <a:ext cx="26670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 baseline="30000" noProof="1">
                <a:solidFill>
                  <a:srgbClr val="2003F7"/>
                </a:solidFill>
                <a:ea typeface="华文隶书" panose="02010800040101010101" pitchFamily="2" charset="-122"/>
              </a:rPr>
              <a:t>2</a:t>
            </a:r>
            <a:endParaRPr lang="zh-CN" altLang="en-US" sz="2100" baseline="30000" noProof="1">
              <a:solidFill>
                <a:srgbClr val="2003F7"/>
              </a:solidFill>
              <a:ea typeface="华文隶书" panose="02010800040101010101" pitchFamily="2" charset="-122"/>
            </a:endParaRPr>
          </a:p>
          <a:p>
            <a:endParaRPr lang="zh-CN" altLang="en-US" sz="1050" baseline="30000" noProof="1">
              <a:solidFill>
                <a:srgbClr val="2003F7"/>
              </a:solidFill>
              <a:ea typeface="华文隶书" panose="02010800040101010101" pitchFamily="2" charset="-122"/>
            </a:endParaRPr>
          </a:p>
        </p:txBody>
      </p:sp>
      <p:sp>
        <p:nvSpPr>
          <p:cNvPr id="38" name="Text Box 19"/>
          <p:cNvSpPr txBox="1"/>
          <p:nvPr/>
        </p:nvSpPr>
        <p:spPr>
          <a:xfrm>
            <a:off x="779434" y="1976492"/>
            <a:ext cx="14224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解法一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仿宋" panose="02010609060101010101" charset="-122"/>
            </a:endParaRPr>
          </a:p>
        </p:txBody>
      </p:sp>
      <p:sp>
        <p:nvSpPr>
          <p:cNvPr id="39" name="Text Box 19"/>
          <p:cNvSpPr txBox="1"/>
          <p:nvPr/>
        </p:nvSpPr>
        <p:spPr>
          <a:xfrm>
            <a:off x="4152901" y="2011058"/>
            <a:ext cx="14224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解法二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" grpId="0"/>
      <p:bldP spid="7187" grpId="0"/>
      <p:bldP spid="33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9" name="Object 7">
            <a:extLst>
              <a:ext uri="{FF2B5EF4-FFF2-40B4-BE49-F238E27FC236}">
                <a16:creationId xmlns="" xmlns:a16="http://schemas.microsoft.com/office/drawing/2014/main" id="{3132E382-56E9-4779-B009-BB62598CAE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297088"/>
              </p:ext>
            </p:extLst>
          </p:nvPr>
        </p:nvGraphicFramePr>
        <p:xfrm>
          <a:off x="1435100" y="463151"/>
          <a:ext cx="2208212" cy="769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87" name="Equation" r:id="rId3" imgW="1854000" imgH="647640" progId="Equation.DSMT4">
                  <p:embed/>
                </p:oleObj>
              </mc:Choice>
              <mc:Fallback>
                <p:oleObj name="Equation" r:id="rId3" imgW="1854000" imgH="647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100" y="463151"/>
                        <a:ext cx="2208212" cy="7697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200" name="直接连接符 14">
            <a:extLst>
              <a:ext uri="{FF2B5EF4-FFF2-40B4-BE49-F238E27FC236}">
                <a16:creationId xmlns="" xmlns:a16="http://schemas.microsoft.com/office/drawing/2014/main" id="{110C654D-65F2-4A88-BA42-031A185EAD6F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2398713" y="2459831"/>
            <a:ext cx="214313" cy="2143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1" name="直接连接符 16">
            <a:extLst>
              <a:ext uri="{FF2B5EF4-FFF2-40B4-BE49-F238E27FC236}">
                <a16:creationId xmlns="" xmlns:a16="http://schemas.microsoft.com/office/drawing/2014/main" id="{43A11826-0C9A-4F5C-8735-0425E913B96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03401" y="2404269"/>
            <a:ext cx="215900" cy="1079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2" name="直接连接符 17">
            <a:extLst>
              <a:ext uri="{FF2B5EF4-FFF2-40B4-BE49-F238E27FC236}">
                <a16:creationId xmlns="" xmlns:a16="http://schemas.microsoft.com/office/drawing/2014/main" id="{AD8B015F-43AF-4347-87B0-D76B23586ADD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1549400" y="2459832"/>
            <a:ext cx="214313" cy="214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3" name="直接连接符 18">
            <a:extLst>
              <a:ext uri="{FF2B5EF4-FFF2-40B4-BE49-F238E27FC236}">
                <a16:creationId xmlns="" xmlns:a16="http://schemas.microsoft.com/office/drawing/2014/main" id="{D039CADC-DE59-4518-82CA-B5DD950A2E98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1558926" y="2836069"/>
            <a:ext cx="214312" cy="214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4" name="直接连接符 19">
            <a:extLst>
              <a:ext uri="{FF2B5EF4-FFF2-40B4-BE49-F238E27FC236}">
                <a16:creationId xmlns="" xmlns:a16="http://schemas.microsoft.com/office/drawing/2014/main" id="{81E95E9A-BC84-433F-8471-DBE72090BF1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20976" y="2836069"/>
            <a:ext cx="107950" cy="984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5" name="TextBox 20">
            <a:extLst>
              <a:ext uri="{FF2B5EF4-FFF2-40B4-BE49-F238E27FC236}">
                <a16:creationId xmlns="" xmlns:a16="http://schemas.microsoft.com/office/drawing/2014/main" id="{388453E1-604C-4E4C-A7A7-090585E6B65C}"/>
              </a:ext>
            </a:extLst>
          </p:cNvPr>
          <p:cNvSpPr txBox="1"/>
          <p:nvPr/>
        </p:nvSpPr>
        <p:spPr>
          <a:xfrm>
            <a:off x="2184401" y="2380456"/>
            <a:ext cx="268287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 noProof="1">
                <a:solidFill>
                  <a:srgbClr val="2003F7"/>
                </a:solidFill>
                <a:ea typeface="华文隶书" panose="02010800040101010101" pitchFamily="2" charset="-122"/>
              </a:rPr>
              <a:t>2</a:t>
            </a:r>
            <a:endParaRPr lang="zh-CN" altLang="en-US" sz="2100" noProof="1">
              <a:solidFill>
                <a:srgbClr val="2003F7"/>
              </a:solidFill>
              <a:ea typeface="华文隶书" panose="02010800040101010101" pitchFamily="2" charset="-122"/>
            </a:endParaRPr>
          </a:p>
          <a:p>
            <a:endParaRPr lang="zh-CN" altLang="en-US" sz="1050" noProof="1">
              <a:solidFill>
                <a:srgbClr val="2003F7"/>
              </a:solidFill>
              <a:ea typeface="华文隶书" panose="02010800040101010101" pitchFamily="2" charset="-122"/>
            </a:endParaRPr>
          </a:p>
        </p:txBody>
      </p:sp>
      <p:cxnSp>
        <p:nvCxnSpPr>
          <p:cNvPr id="8206" name="直接连接符 23">
            <a:extLst>
              <a:ext uri="{FF2B5EF4-FFF2-40B4-BE49-F238E27FC236}">
                <a16:creationId xmlns="" xmlns:a16="http://schemas.microsoft.com/office/drawing/2014/main" id="{97F28AAA-8E03-4FFC-B956-56AA8593C5F8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2814639" y="2851943"/>
            <a:ext cx="214312" cy="2143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8207" name="Object 15">
            <a:extLst>
              <a:ext uri="{FF2B5EF4-FFF2-40B4-BE49-F238E27FC236}">
                <a16:creationId xmlns="" xmlns:a16="http://schemas.microsoft.com/office/drawing/2014/main" id="{C45C8549-BB0E-44B5-8104-03510C8E3D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904118"/>
              </p:ext>
            </p:extLst>
          </p:nvPr>
        </p:nvGraphicFramePr>
        <p:xfrm>
          <a:off x="1229921" y="1452472"/>
          <a:ext cx="2303854" cy="819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88" name="Equation" r:id="rId5" imgW="1815840" imgH="647640" progId="Equation.DSMT4">
                  <p:embed/>
                </p:oleObj>
              </mc:Choice>
              <mc:Fallback>
                <p:oleObj name="Equation" r:id="rId5" imgW="1815840" imgH="6476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9921" y="1452472"/>
                        <a:ext cx="2303854" cy="8193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8" name="Object 16">
            <a:extLst>
              <a:ext uri="{FF2B5EF4-FFF2-40B4-BE49-F238E27FC236}">
                <a16:creationId xmlns="" xmlns:a16="http://schemas.microsoft.com/office/drawing/2014/main" id="{6F2D0598-17A0-4AEF-AFF4-042FAED93C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52430"/>
              </p:ext>
            </p:extLst>
          </p:nvPr>
        </p:nvGraphicFramePr>
        <p:xfrm>
          <a:off x="1324378" y="2354897"/>
          <a:ext cx="1806967" cy="72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89" name="Equation" r:id="rId7" imgW="1612800" imgH="647640" progId="Equation.DSMT4">
                  <p:embed/>
                </p:oleObj>
              </mc:Choice>
              <mc:Fallback>
                <p:oleObj name="Equation" r:id="rId7" imgW="1612800" imgH="6476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4378" y="2354897"/>
                        <a:ext cx="1806967" cy="72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9" name="Object 17">
            <a:extLst>
              <a:ext uri="{FF2B5EF4-FFF2-40B4-BE49-F238E27FC236}">
                <a16:creationId xmlns="" xmlns:a16="http://schemas.microsoft.com/office/drawing/2014/main" id="{6AC3ECB5-D991-4F92-B171-8ED57A5009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93758"/>
              </p:ext>
            </p:extLst>
          </p:nvPr>
        </p:nvGraphicFramePr>
        <p:xfrm>
          <a:off x="1327150" y="3316288"/>
          <a:ext cx="1082675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90" name="Equation" r:id="rId9" imgW="545760" imgH="393480" progId="Equation.DSMT4">
                  <p:embed/>
                </p:oleObj>
              </mc:Choice>
              <mc:Fallback>
                <p:oleObj name="Equation" r:id="rId9" imgW="545760" imgH="39348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150" y="3316288"/>
                        <a:ext cx="1082675" cy="779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210" name="直接连接符 30">
            <a:extLst>
              <a:ext uri="{FF2B5EF4-FFF2-40B4-BE49-F238E27FC236}">
                <a16:creationId xmlns="" xmlns:a16="http://schemas.microsoft.com/office/drawing/2014/main" id="{360A53AA-09FE-4261-A4A1-13B51A020E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31976" y="2826544"/>
            <a:ext cx="212725" cy="1079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1" name="直接连接符 32">
            <a:extLst>
              <a:ext uri="{FF2B5EF4-FFF2-40B4-BE49-F238E27FC236}">
                <a16:creationId xmlns="" xmlns:a16="http://schemas.microsoft.com/office/drawing/2014/main" id="{150D9CCE-FC53-4563-BFA4-1F0D101786F6}"/>
              </a:ext>
            </a:extLst>
          </p:cNvPr>
          <p:cNvCxnSpPr>
            <a:cxnSpLocks noChangeShapeType="1"/>
          </p:cNvCxnSpPr>
          <p:nvPr/>
        </p:nvCxnSpPr>
        <p:spPr bwMode="auto">
          <a:xfrm rot="16200000" flipH="1">
            <a:off x="2558258" y="2484437"/>
            <a:ext cx="214312" cy="2127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6" name="AutoShape 10">
            <a:extLst>
              <a:ext uri="{FF2B5EF4-FFF2-40B4-BE49-F238E27FC236}">
                <a16:creationId xmlns="" xmlns:a16="http://schemas.microsoft.com/office/drawing/2014/main" id="{5CB46F71-8985-40B4-B7D0-DC8F79F90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5990" y="1760536"/>
            <a:ext cx="3524250" cy="2084388"/>
          </a:xfrm>
          <a:prstGeom prst="cloudCallout">
            <a:avLst>
              <a:gd name="adj1" fmla="val -93298"/>
              <a:gd name="adj2" fmla="val 7952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分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式运算的结果通常要化成最简分式或整式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4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47062"/>
            <a:ext cx="2006600" cy="477213"/>
            <a:chOff x="100" y="63"/>
            <a:chExt cx="3160" cy="752"/>
          </a:xfrm>
        </p:grpSpPr>
        <p:cxnSp>
          <p:nvCxnSpPr>
            <p:cNvPr id="2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cxnSp>
        <p:nvCxnSpPr>
          <p:cNvPr id="22" name="直接连接符 19">
            <a:extLst>
              <a:ext uri="{FF2B5EF4-FFF2-40B4-BE49-F238E27FC236}">
                <a16:creationId xmlns="" xmlns:a16="http://schemas.microsoft.com/office/drawing/2014/main" id="{81E95E9A-BC84-433F-8471-DBE72090BF1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74977" y="2802730"/>
            <a:ext cx="107950" cy="984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/>
      <p:bldP spid="92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C7C3358-2C33-4205-83E0-78492372F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269" y="1488976"/>
            <a:ext cx="78851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①</a:t>
            </a:r>
            <a:r>
              <a:rPr lang="zh-CN" altLang="en-US" sz="2400" b="1" dirty="0"/>
              <a:t>若分子分母都是</a:t>
            </a:r>
            <a:r>
              <a:rPr lang="zh-CN" altLang="en-US" sz="2400" b="1" dirty="0" smtClean="0"/>
              <a:t>单项式，把</a:t>
            </a:r>
            <a:r>
              <a:rPr lang="zh-CN" altLang="en-US" sz="2400" b="1" dirty="0">
                <a:solidFill>
                  <a:srgbClr val="FF0000"/>
                </a:solidFill>
              </a:rPr>
              <a:t>分子分母分别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相乘</a:t>
            </a:r>
            <a:r>
              <a:rPr lang="zh-CN" altLang="en-US" sz="2400" b="1" dirty="0" smtClean="0"/>
              <a:t>，约</a:t>
            </a:r>
            <a:r>
              <a:rPr lang="zh-CN" altLang="en-US" sz="2400" b="1" dirty="0"/>
              <a:t>去</a:t>
            </a:r>
            <a:r>
              <a:rPr lang="zh-CN" altLang="en-US" sz="2400" b="1" dirty="0" smtClean="0"/>
              <a:t>公因式，最后</a:t>
            </a:r>
            <a:r>
              <a:rPr lang="zh-CN" altLang="en-US" sz="2400" b="1" dirty="0"/>
              <a:t>化为</a:t>
            </a:r>
            <a:r>
              <a:rPr lang="zh-CN" altLang="en-US" sz="2400" b="1" dirty="0">
                <a:solidFill>
                  <a:srgbClr val="FF0000"/>
                </a:solidFill>
              </a:rPr>
              <a:t>最简分式或整式</a:t>
            </a:r>
            <a:r>
              <a:rPr lang="zh-CN" altLang="en-US" sz="2400" b="1" dirty="0" smtClean="0"/>
              <a:t>；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②分式</a:t>
            </a:r>
            <a:r>
              <a:rPr lang="zh-CN" altLang="en-US" sz="2400" b="1" dirty="0"/>
              <a:t>与分式相除</a:t>
            </a:r>
            <a:r>
              <a:rPr lang="zh-CN" altLang="en-US" sz="2400" b="1" dirty="0" smtClean="0"/>
              <a:t>时，按照</a:t>
            </a:r>
            <a:r>
              <a:rPr lang="zh-CN" altLang="en-US" sz="2400" b="1" dirty="0"/>
              <a:t>法</a:t>
            </a:r>
            <a:r>
              <a:rPr lang="zh-CN" altLang="en-US" sz="2400" b="1" dirty="0" smtClean="0"/>
              <a:t>则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先转</a:t>
            </a:r>
            <a:r>
              <a:rPr lang="zh-CN" altLang="en-US" sz="2400" b="1" dirty="0">
                <a:solidFill>
                  <a:srgbClr val="FF0000"/>
                </a:solidFill>
              </a:rPr>
              <a:t>化为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乘法</a:t>
            </a:r>
            <a:r>
              <a:rPr lang="zh-CN" altLang="en-US" sz="2400" b="1" dirty="0" smtClean="0"/>
              <a:t>，再</a:t>
            </a:r>
            <a:r>
              <a:rPr lang="zh-CN" altLang="en-US" sz="2400" b="1" dirty="0"/>
              <a:t>运算</a:t>
            </a:r>
            <a:r>
              <a:rPr lang="en-US" altLang="zh-CN" sz="2400" b="1" dirty="0"/>
              <a:t>.</a:t>
            </a:r>
          </a:p>
        </p:txBody>
      </p:sp>
      <p:grpSp>
        <p:nvGrpSpPr>
          <p:cNvPr id="24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2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2450" y="466724"/>
            <a:ext cx="8286750" cy="3518047"/>
            <a:chOff x="552450" y="466725"/>
            <a:chExt cx="8286750" cy="4057650"/>
          </a:xfrm>
        </p:grpSpPr>
        <p:sp>
          <p:nvSpPr>
            <p:cNvPr id="23" name="剪去同侧角的矩形 2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6380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516856" y="3844046"/>
            <a:ext cx="5727800" cy="683895"/>
            <a:chOff x="1516856" y="3844046"/>
            <a:chExt cx="5727800" cy="683895"/>
          </a:xfrm>
        </p:grpSpPr>
        <p:sp>
          <p:nvSpPr>
            <p:cNvPr id="58405" name="文本框 7">
              <a:extLst>
                <a:ext uri="{FF2B5EF4-FFF2-40B4-BE49-F238E27FC236}">
                  <a16:creationId xmlns="" xmlns:a16="http://schemas.microsoft.com/office/drawing/2014/main" id="{BC645BFE-21F4-4A05-AD68-4C42D55100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6856" y="3937391"/>
              <a:ext cx="5727800" cy="461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003F7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解析：</a:t>
              </a:r>
              <a:endParaRPr lang="en-US" altLang="zh-CN" sz="2400" b="1" dirty="0">
                <a:latin typeface="宋体" panose="02010600030101010101" pitchFamily="2" charset="-122"/>
              </a:endParaRPr>
            </a:p>
          </p:txBody>
        </p:sp>
        <p:graphicFrame>
          <p:nvGraphicFramePr>
            <p:cNvPr id="58406" name="对象 15">
              <a:hlinkClick r:id="" action="ppaction://ole?verb=1"/>
              <a:extLst>
                <a:ext uri="{FF2B5EF4-FFF2-40B4-BE49-F238E27FC236}">
                  <a16:creationId xmlns="" xmlns:a16="http://schemas.microsoft.com/office/drawing/2014/main" id="{982FE99F-3482-414F-8ADA-A9EB08292F0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03656071"/>
                </p:ext>
              </p:extLst>
            </p:nvPr>
          </p:nvGraphicFramePr>
          <p:xfrm>
            <a:off x="2438359" y="3871351"/>
            <a:ext cx="1473389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830" name="Equation" r:id="rId3" imgW="1473120" imgH="647640" progId="Equation.DSMT4">
                    <p:embed/>
                  </p:oleObj>
                </mc:Choice>
                <mc:Fallback>
                  <p:oleObj name="Equation" r:id="rId3" imgW="1473120" imgH="647640" progId="Equation.DSMT4">
                    <p:embed/>
                    <p:pic>
                      <p:nvPicPr>
                        <p:cNvPr id="0" name="对象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38359" y="3871351"/>
                          <a:ext cx="1473389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07" name="对象 16">
              <a:hlinkClick r:id="" action="ppaction://ole?verb=1"/>
              <a:extLst>
                <a:ext uri="{FF2B5EF4-FFF2-40B4-BE49-F238E27FC236}">
                  <a16:creationId xmlns="" xmlns:a16="http://schemas.microsoft.com/office/drawing/2014/main" id="{C78660AA-E4C1-41FF-9B48-37FFC51CA97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29433535"/>
                </p:ext>
              </p:extLst>
            </p:nvPr>
          </p:nvGraphicFramePr>
          <p:xfrm>
            <a:off x="4050831" y="3880241"/>
            <a:ext cx="1232058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831" name="Equation" r:id="rId5" imgW="1231560" imgH="647640" progId="Equation.DSMT4">
                    <p:embed/>
                  </p:oleObj>
                </mc:Choice>
                <mc:Fallback>
                  <p:oleObj name="Equation" r:id="rId5" imgW="1231560" imgH="647640" progId="Equation.DSMT4">
                    <p:embed/>
                    <p:pic>
                      <p:nvPicPr>
                        <p:cNvPr id="0" name="对象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50831" y="3880241"/>
                          <a:ext cx="1232058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08" name="对象 17">
              <a:hlinkClick r:id="" action="ppaction://ole?verb=1"/>
              <a:extLst>
                <a:ext uri="{FF2B5EF4-FFF2-40B4-BE49-F238E27FC236}">
                  <a16:creationId xmlns="" xmlns:a16="http://schemas.microsoft.com/office/drawing/2014/main" id="{8B689C1D-A510-49A7-8077-588875785B5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89932699"/>
                </p:ext>
              </p:extLst>
            </p:nvPr>
          </p:nvGraphicFramePr>
          <p:xfrm>
            <a:off x="5370531" y="3844046"/>
            <a:ext cx="825606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832" name="Equation" r:id="rId7" imgW="825480" imgH="647640" progId="Equation.DSMT4">
                    <p:embed/>
                  </p:oleObj>
                </mc:Choice>
                <mc:Fallback>
                  <p:oleObj name="Equation" r:id="rId7" imgW="825480" imgH="647640" progId="Equation.DSMT4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70531" y="3844046"/>
                          <a:ext cx="825606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A666CA4-40DD-4F9B-B66C-4282E881D7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0925" y="1042194"/>
            <a:ext cx="287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7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4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5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097" y="104543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593850" y="847274"/>
            <a:ext cx="7131050" cy="2633467"/>
            <a:chOff x="1593850" y="847274"/>
            <a:chExt cx="7131050" cy="263346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396" name="文本框 6">
                  <a:extLst>
                    <a:ext uri="{FF2B5EF4-FFF2-40B4-BE49-F238E27FC236}">
                      <a16:creationId xmlns="" xmlns:a16="http://schemas.microsoft.com/office/drawing/2014/main" id="{18AF9A1D-D257-4AB4-A852-9364D0A994D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93850" y="855663"/>
                  <a:ext cx="7131050" cy="2625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400" b="1" dirty="0" smtClean="0">
                      <a:solidFill>
                        <a:srgbClr val="2003F7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r>
                    <a:rPr lang="en-US" altLang="zh-CN" sz="2400" b="1" dirty="0" smtClean="0">
                      <a:solidFill>
                        <a:srgbClr val="2003F7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.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 smtClean="0">
                              <a:latin typeface="Cambria Math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CN" sz="2400" b="1" i="1" dirty="0" smtClean="0">
                                  <a:latin typeface="Cambria Math"/>
                                  <a:ea typeface="楷体" panose="02010609060101010101" pitchFamily="49" charset="-122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dirty="0" smtClean="0">
                                  <a:latin typeface="+mn-lt"/>
                                  <a:ea typeface="楷体" panose="02010609060101010101" pitchFamily="49" charset="-122"/>
                                  <a:cs typeface="Times New Roman" panose="02020603050405020304" pitchFamily="18" charset="0"/>
                                </a:rPr>
                                <m:t>ab</m:t>
                              </m:r>
                            </m:e>
                            <m:sup/>
                          </m:sSup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latin typeface="+mn-lt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US" altLang="zh-CN" sz="2400" b="1" i="1" dirty="0" smtClean="0">
                              <a:latin typeface="+mn-lt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cd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400" b="1" i="0" dirty="0" smtClean="0">
                          <a:latin typeface="+mn-lt"/>
                          <a:ea typeface="Cambria Math"/>
                          <a:cs typeface="Times New Roman" panose="02020603050405020304" pitchFamily="18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dirty="0" smtClean="0"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latin typeface="+mn-lt"/>
                              <a:ea typeface="Cambria Math"/>
                              <a:cs typeface="Times New Roman" panose="02020603050405020304" pitchFamily="18" charset="0"/>
                            </a:rPr>
                            <m:t>−3</m:t>
                          </m:r>
                          <m:r>
                            <m:rPr>
                              <m:nor/>
                            </m:rPr>
                            <a:rPr lang="en-US" altLang="zh-CN" sz="2400" b="1" i="1" dirty="0" smtClean="0">
                              <a:latin typeface="+mn-lt"/>
                              <a:ea typeface="Cambria Math"/>
                              <a:cs typeface="Times New Roman" panose="02020603050405020304" pitchFamily="18" charset="0"/>
                            </a:rPr>
                            <m:t>ax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latin typeface="+mn-lt"/>
                              <a:ea typeface="Cambria Math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m:rPr>
                              <m:nor/>
                            </m:rPr>
                            <a:rPr lang="en-US" altLang="zh-CN" sz="2400" b="1" i="1" dirty="0" smtClean="0">
                              <a:latin typeface="+mn-lt"/>
                              <a:ea typeface="Cambria Math"/>
                              <a:cs typeface="Times New Roman" panose="02020603050405020304" pitchFamily="18" charset="0"/>
                            </a:rPr>
                            <m:t>cd</m:t>
                          </m:r>
                        </m:den>
                      </m:f>
                      <m:r>
                        <a:rPr lang="zh-CN" altLang="en-US" sz="2400" b="1" i="1" dirty="0" smtClean="0">
                          <a:latin typeface="Cambria Math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 </m:t>
                      </m:r>
                    </m:oMath>
                  </a14:m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等于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  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r>
                    <a:rPr lang="en-US" altLang="zh-CN" sz="2400" b="1" dirty="0" smtClean="0">
                      <a:latin typeface="楷体" pitchFamily="49" charset="-122"/>
                      <a:ea typeface="楷体" pitchFamily="49" charset="-122"/>
                      <a:cs typeface="Times New Roman" panose="02020603050405020304" pitchFamily="18" charset="0"/>
                    </a:rPr>
                    <a:t>)</a:t>
                  </a:r>
                  <a:endParaRPr lang="zh-CN" altLang="en-US" sz="2400" b="1" dirty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endParaRPr>
                </a:p>
                <a:p>
                  <a:endPara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200000"/>
                    </a:lnSpc>
                  </a:pPr>
                  <a:r>
                    <a:rPr lang="en-US" altLang="zh-CN" sz="2400" b="1" dirty="0" smtClean="0"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r>
                    <a:rPr lang="en-US" altLang="zh-CN" sz="2400" b="1" dirty="0" smtClean="0">
                      <a:latin typeface="+mn-lt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A.                                    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B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.</a:t>
                  </a:r>
                  <a:r>
                    <a:rPr lang="en-US" altLang="zh-CN" sz="2400" b="1" dirty="0"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endPara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200000"/>
                    </a:lnSpc>
                  </a:pP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C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.</a:t>
                  </a:r>
                  <a:r>
                    <a:rPr lang="en-US" altLang="zh-CN" sz="2400" b="1" dirty="0">
                      <a:ea typeface="Cambria Math"/>
                      <a:cs typeface="Times New Roman" panose="02020603050405020304" pitchFamily="18" charset="0"/>
                    </a:rPr>
                    <a:t> </a:t>
                  </a:r>
                  <a:r>
                    <a:rPr lang="en-US" altLang="zh-CN" sz="2400" b="1" dirty="0" smtClean="0">
                      <a:ea typeface="Cambria Math"/>
                      <a:cs typeface="Times New Roman" panose="02020603050405020304" pitchFamily="18" charset="0"/>
                    </a:rPr>
                    <a:t>                                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D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.</a:t>
                  </a:r>
                  <a:r>
                    <a:rPr lang="en-US" altLang="zh-CN" sz="2400" b="1" dirty="0">
                      <a:ea typeface="Cambria Math"/>
                      <a:cs typeface="Times New Roman" panose="02020603050405020304" pitchFamily="18" charset="0"/>
                    </a:rPr>
                    <a:t> </a:t>
                  </a:r>
                  <a:endParaRPr lang="zh-CN" altLang="en-US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8396" name="文本框 6">
                  <a:extLst>
                    <a:ext uri="{FF2B5EF4-FFF2-40B4-BE49-F238E27FC236}">
                      <a16:creationId xmlns="" xmlns:a16="http://schemas.microsoft.com/office/drawing/2014/main" xmlns:a14="http://schemas.microsoft.com/office/drawing/2010/main" id="{18AF9A1D-D257-4AB4-A852-9364D0A994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593850" y="855663"/>
                  <a:ext cx="7131050" cy="2625078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l="-1282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矩形 4"/>
            <p:cNvSpPr/>
            <p:nvPr/>
          </p:nvSpPr>
          <p:spPr>
            <a:xfrm>
              <a:off x="2299757" y="847274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dirty="0"/>
            </a:p>
          </p:txBody>
        </p:sp>
      </p:grpSp>
      <p:graphicFrame>
        <p:nvGraphicFramePr>
          <p:cNvPr id="21" name="对象 15">
            <a:hlinkClick r:id="" action="ppaction://ole?verb=1"/>
            <a:extLst>
              <a:ext uri="{FF2B5EF4-FFF2-40B4-BE49-F238E27FC236}">
                <a16:creationId xmlns="" xmlns:a16="http://schemas.microsoft.com/office/drawing/2014/main" id="{982FE99F-3482-414F-8ADA-A9EB08292F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179304"/>
              </p:ext>
            </p:extLst>
          </p:nvPr>
        </p:nvGraphicFramePr>
        <p:xfrm>
          <a:off x="2174856" y="2013358"/>
          <a:ext cx="534253" cy="76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33" name="Equation" r:id="rId11" imgW="291960" imgH="419040" progId="Equation.DSMT4">
                  <p:embed/>
                </p:oleObj>
              </mc:Choice>
              <mc:Fallback>
                <p:oleObj name="Equation" r:id="rId11" imgW="2919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4856" y="2013358"/>
                        <a:ext cx="534253" cy="76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54427"/>
              </p:ext>
            </p:extLst>
          </p:nvPr>
        </p:nvGraphicFramePr>
        <p:xfrm>
          <a:off x="2075992" y="2684777"/>
          <a:ext cx="747611" cy="795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34" name="Equation" r:id="rId13" imgW="393480" imgH="419040" progId="Equation.DSMT4">
                  <p:embed/>
                </p:oleObj>
              </mc:Choice>
              <mc:Fallback>
                <p:oleObj name="Equation" r:id="rId13" imgW="393480" imgH="419040" progId="Equation.DSMT4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5992" y="2684777"/>
                        <a:ext cx="747611" cy="7959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482012"/>
              </p:ext>
            </p:extLst>
          </p:nvPr>
        </p:nvGraphicFramePr>
        <p:xfrm>
          <a:off x="5219657" y="1947248"/>
          <a:ext cx="747712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35" name="Equation" r:id="rId15" imgW="393480" imgH="419040" progId="Equation.DSMT4">
                  <p:embed/>
                </p:oleObj>
              </mc:Choice>
              <mc:Fallback>
                <p:oleObj name="Equation" r:id="rId15" imgW="393480" imgH="41904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657" y="1947248"/>
                        <a:ext cx="747712" cy="79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276918"/>
              </p:ext>
            </p:extLst>
          </p:nvPr>
        </p:nvGraphicFramePr>
        <p:xfrm>
          <a:off x="5234642" y="2745968"/>
          <a:ext cx="1182688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36" name="Equation" r:id="rId17" imgW="622080" imgH="419040" progId="Equation.DSMT4">
                  <p:embed/>
                </p:oleObj>
              </mc:Choice>
              <mc:Fallback>
                <p:oleObj name="Equation" r:id="rId17" imgW="622080" imgH="41904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4642" y="2745968"/>
                        <a:ext cx="1182688" cy="79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>
            <a:extLst>
              <a:ext uri="{FF2B5EF4-FFF2-40B4-BE49-F238E27FC236}">
                <a16:creationId xmlns="" xmlns:a16="http://schemas.microsoft.com/office/drawing/2014/main" id="{712294F5-34C2-45C3-AA3A-DE0E3FD54A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7671" y="1212850"/>
            <a:ext cx="1709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</a:p>
        </p:txBody>
      </p:sp>
      <p:graphicFrame>
        <p:nvGraphicFramePr>
          <p:cNvPr id="10247" name="Object 7">
            <a:extLst>
              <a:ext uri="{FF2B5EF4-FFF2-40B4-BE49-F238E27FC236}">
                <a16:creationId xmlns="" xmlns:a16="http://schemas.microsoft.com/office/drawing/2014/main" id="{6A4CD2BB-6E15-4D5A-83DF-985BF8C227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474892"/>
              </p:ext>
            </p:extLst>
          </p:nvPr>
        </p:nvGraphicFramePr>
        <p:xfrm>
          <a:off x="2490788" y="1050142"/>
          <a:ext cx="2871787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0" r:id="rId3" imgW="1447560" imgH="419040" progId="Equation.3">
                  <p:embed/>
                </p:oleObj>
              </mc:Choice>
              <mc:Fallback>
                <p:oleObj r:id="rId3" imgW="1447560" imgH="419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biLevel thresh="5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0788" y="1050142"/>
                        <a:ext cx="2871787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8">
            <a:extLst>
              <a:ext uri="{FF2B5EF4-FFF2-40B4-BE49-F238E27FC236}">
                <a16:creationId xmlns="" xmlns:a16="http://schemas.microsoft.com/office/drawing/2014/main" id="{305F1407-0655-479F-80F9-7F96597F68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67700"/>
              </p:ext>
            </p:extLst>
          </p:nvPr>
        </p:nvGraphicFramePr>
        <p:xfrm>
          <a:off x="2098676" y="3009401"/>
          <a:ext cx="3471068" cy="910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1" name="Equation" r:id="rId5" imgW="2654280" imgH="698400" progId="Equation.DSMT4">
                  <p:embed/>
                </p:oleObj>
              </mc:Choice>
              <mc:Fallback>
                <p:oleObj name="Equation" r:id="rId5" imgW="2654280" imgH="698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8676" y="3009401"/>
                        <a:ext cx="3471068" cy="9101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Object 9">
            <a:extLst>
              <a:ext uri="{FF2B5EF4-FFF2-40B4-BE49-F238E27FC236}">
                <a16:creationId xmlns="" xmlns:a16="http://schemas.microsoft.com/office/drawing/2014/main" id="{799F93B6-A363-41B7-8530-17B1D5FDD7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434338"/>
              </p:ext>
            </p:extLst>
          </p:nvPr>
        </p:nvGraphicFramePr>
        <p:xfrm>
          <a:off x="2156619" y="1974046"/>
          <a:ext cx="3199596" cy="845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2" name="Equation" r:id="rId7" imgW="2450880" imgH="647640" progId="Equation.DSMT4">
                  <p:embed/>
                </p:oleObj>
              </mc:Choice>
              <mc:Fallback>
                <p:oleObj name="Equation" r:id="rId7" imgW="2450880" imgH="6476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6619" y="1974046"/>
                        <a:ext cx="3199596" cy="8453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Object 10">
            <a:extLst>
              <a:ext uri="{FF2B5EF4-FFF2-40B4-BE49-F238E27FC236}">
                <a16:creationId xmlns="" xmlns:a16="http://schemas.microsoft.com/office/drawing/2014/main" id="{6361B05D-E7AC-43A7-81CE-AE0019C280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434494"/>
              </p:ext>
            </p:extLst>
          </p:nvPr>
        </p:nvGraphicFramePr>
        <p:xfrm>
          <a:off x="2010971" y="4024313"/>
          <a:ext cx="2016125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3" name="Equation" r:id="rId9" imgW="1015920" imgH="419040" progId="Equation.DSMT4">
                  <p:embed/>
                </p:oleObj>
              </mc:Choice>
              <mc:Fallback>
                <p:oleObj name="Equation" r:id="rId9" imgW="1015920" imgH="4190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0971" y="4024313"/>
                        <a:ext cx="2016125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5" name="AutoShape 6">
            <a:extLst>
              <a:ext uri="{FF2B5EF4-FFF2-40B4-BE49-F238E27FC236}">
                <a16:creationId xmlns="" xmlns:a16="http://schemas.microsoft.com/office/drawing/2014/main" id="{8353B95A-35F9-4DE0-9D62-9E0978587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9487" y="2754313"/>
            <a:ext cx="3084513" cy="1617662"/>
          </a:xfrm>
          <a:prstGeom prst="wedgeRoundRectCallout">
            <a:avLst>
              <a:gd name="adj1" fmla="val -124946"/>
              <a:gd name="adj2" fmla="val -48744"/>
              <a:gd name="adj3" fmla="val 16667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accent5"/>
            </a:solidFill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  <a:extLst/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当分子分母是多项式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时，先</a:t>
            </a:r>
            <a:r>
              <a:rPr lang="zh-CN" altLang="en-US" sz="2400" b="1" dirty="0">
                <a:latin typeface="宋体" panose="02010600030101010101" pitchFamily="2" charset="-122"/>
              </a:rPr>
              <a:t>分解因式便于约分的进行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59401" name="组合 6">
            <a:extLst>
              <a:ext uri="{FF2B5EF4-FFF2-40B4-BE49-F238E27FC236}">
                <a16:creationId xmlns="" xmlns:a16="http://schemas.microsoft.com/office/drawing/2014/main" id="{CA0D3810-941B-4849-A650-8282F73450C7}"/>
              </a:ext>
            </a:extLst>
          </p:cNvPr>
          <p:cNvGrpSpPr>
            <a:grpSpLocks/>
          </p:cNvGrpSpPr>
          <p:nvPr/>
        </p:nvGrpSpPr>
        <p:grpSpPr bwMode="auto">
          <a:xfrm>
            <a:off x="511175" y="542925"/>
            <a:ext cx="1858963" cy="492125"/>
            <a:chOff x="427462" y="558483"/>
            <a:chExt cx="1858351" cy="491808"/>
          </a:xfrm>
        </p:grpSpPr>
        <p:grpSp>
          <p:nvGrpSpPr>
            <p:cNvPr id="59402" name="组合 5">
              <a:extLst>
                <a:ext uri="{FF2B5EF4-FFF2-40B4-BE49-F238E27FC236}">
                  <a16:creationId xmlns="" xmlns:a16="http://schemas.microsoft.com/office/drawing/2014/main" id="{E20851A2-2177-4BF3-897C-AD25543593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8C3EA0EE-3BD4-4B1A-8B80-C5A079649733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C778B341-A342-4810-A3D6-664DF665CA7A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4C71C843-0BA0-4C60-88C1-9D3BC15C1C0B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2C50071A-0788-4BAA-9777-1CB132919226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73618342-6C80-45E3-9742-90359D4B6E32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59408" name="文本框 11">
              <a:extLst>
                <a:ext uri="{FF2B5EF4-FFF2-40B4-BE49-F238E27FC236}">
                  <a16:creationId xmlns="" xmlns:a16="http://schemas.microsoft.com/office/drawing/2014/main" id="{3778F4D9-2B44-4C45-9E90-10F6464A0E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素养考点 </a:t>
              </a:r>
              <a:r>
                <a:rPr lang="en-US" altLang="zh-CN" sz="2500" b="1">
                  <a:solidFill>
                    <a:schemeClr val="bg1"/>
                  </a:solidFill>
                </a:rPr>
                <a:t>2</a:t>
              </a:r>
              <a:endParaRPr lang="zh-CN" altLang="en-US" sz="2500" b="1">
                <a:solidFill>
                  <a:schemeClr val="bg1"/>
                </a:solidFill>
              </a:endParaRPr>
            </a:p>
          </p:txBody>
        </p:sp>
      </p:grpSp>
      <p:sp>
        <p:nvSpPr>
          <p:cNvPr id="59409" name="文本框 2">
            <a:extLst>
              <a:ext uri="{FF2B5EF4-FFF2-40B4-BE49-F238E27FC236}">
                <a16:creationId xmlns="" xmlns:a16="http://schemas.microsoft.com/office/drawing/2014/main" id="{0467C697-4B89-4F82-8409-60F80B563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573088"/>
            <a:ext cx="600551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利用分式的乘除法法则进行多项式的计算</a:t>
            </a:r>
          </a:p>
        </p:txBody>
      </p:sp>
      <p:grpSp>
        <p:nvGrpSpPr>
          <p:cNvPr id="2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2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71" name="Object 7">
            <a:extLst>
              <a:ext uri="{FF2B5EF4-FFF2-40B4-BE49-F238E27FC236}">
                <a16:creationId xmlns="" xmlns:a16="http://schemas.microsoft.com/office/drawing/2014/main" id="{CA1BA7AB-AF90-4360-A98F-7E89E9ABB4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537736"/>
              </p:ext>
            </p:extLst>
          </p:nvPr>
        </p:nvGraphicFramePr>
        <p:xfrm>
          <a:off x="1676400" y="658401"/>
          <a:ext cx="3452813" cy="870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0" name="Equation" r:id="rId3" imgW="2412720" imgH="609480" progId="Equation.DSMT4">
                  <p:embed/>
                </p:oleObj>
              </mc:Choice>
              <mc:Fallback>
                <p:oleObj name="Equation" r:id="rId3" imgW="2412720" imgH="6094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658401"/>
                        <a:ext cx="3452813" cy="8703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2" name="Object 8">
            <a:extLst>
              <a:ext uri="{FF2B5EF4-FFF2-40B4-BE49-F238E27FC236}">
                <a16:creationId xmlns="" xmlns:a16="http://schemas.microsoft.com/office/drawing/2014/main" id="{668DCCA0-A480-4C8F-9ECB-6520E8BF43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20700"/>
              </p:ext>
            </p:extLst>
          </p:nvPr>
        </p:nvGraphicFramePr>
        <p:xfrm>
          <a:off x="1503694" y="1533525"/>
          <a:ext cx="3239755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1" name="Equation" r:id="rId5" imgW="2400120" imgH="609480" progId="Equation.DSMT4">
                  <p:embed/>
                </p:oleObj>
              </mc:Choice>
              <mc:Fallback>
                <p:oleObj name="Equation" r:id="rId5" imgW="2400120" imgH="60948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3694" y="1533525"/>
                        <a:ext cx="3239755" cy="82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3" name="Object 9">
            <a:extLst>
              <a:ext uri="{FF2B5EF4-FFF2-40B4-BE49-F238E27FC236}">
                <a16:creationId xmlns="" xmlns:a16="http://schemas.microsoft.com/office/drawing/2014/main" id="{32027622-7616-42C3-B675-9F1350BDCB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781976"/>
              </p:ext>
            </p:extLst>
          </p:nvPr>
        </p:nvGraphicFramePr>
        <p:xfrm>
          <a:off x="1628775" y="2469431"/>
          <a:ext cx="3165475" cy="932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2" name="Equation" r:id="rId7" imgW="2197080" imgH="647640" progId="Equation.DSMT4">
                  <p:embed/>
                </p:oleObj>
              </mc:Choice>
              <mc:Fallback>
                <p:oleObj name="Equation" r:id="rId7" imgW="2197080" imgH="6476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8775" y="2469431"/>
                        <a:ext cx="3165475" cy="9325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4" name="Object 10">
            <a:extLst>
              <a:ext uri="{FF2B5EF4-FFF2-40B4-BE49-F238E27FC236}">
                <a16:creationId xmlns="" xmlns:a16="http://schemas.microsoft.com/office/drawing/2014/main" id="{78680990-967E-43A2-A898-C232203C77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2841"/>
              </p:ext>
            </p:extLst>
          </p:nvPr>
        </p:nvGraphicFramePr>
        <p:xfrm>
          <a:off x="1571625" y="3673395"/>
          <a:ext cx="4508500" cy="1003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3" name="Equation" r:id="rId9" imgW="2958840" imgH="660240" progId="Equation.DSMT4">
                  <p:embed/>
                </p:oleObj>
              </mc:Choice>
              <mc:Fallback>
                <p:oleObj name="Equation" r:id="rId9" imgW="2958840" imgH="6602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3673395"/>
                        <a:ext cx="4508500" cy="10033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5" name="Object 11">
            <a:extLst>
              <a:ext uri="{FF2B5EF4-FFF2-40B4-BE49-F238E27FC236}">
                <a16:creationId xmlns="" xmlns:a16="http://schemas.microsoft.com/office/drawing/2014/main" id="{9E4FDC9F-A387-47C2-AF6E-782260E627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92017"/>
              </p:ext>
            </p:extLst>
          </p:nvPr>
        </p:nvGraphicFramePr>
        <p:xfrm>
          <a:off x="6091238" y="3640263"/>
          <a:ext cx="1617662" cy="94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4" name="Equation" r:id="rId11" imgW="672840" imgH="393480" progId="Equation.DSMT4">
                  <p:embed/>
                </p:oleObj>
              </mc:Choice>
              <mc:Fallback>
                <p:oleObj name="Equation" r:id="rId11" imgW="672840" imgH="3934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1238" y="3640263"/>
                        <a:ext cx="1617662" cy="94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0" name="AutoShape 6">
            <a:extLst>
              <a:ext uri="{FF2B5EF4-FFF2-40B4-BE49-F238E27FC236}">
                <a16:creationId xmlns="" xmlns:a16="http://schemas.microsoft.com/office/drawing/2014/main" id="{50C8DBDD-5203-4F77-BF13-D3CDDB9E5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455" y="2149141"/>
            <a:ext cx="2259012" cy="1049336"/>
          </a:xfrm>
          <a:prstGeom prst="wedgeRoundRectCallout">
            <a:avLst>
              <a:gd name="adj1" fmla="val -98159"/>
              <a:gd name="adj2" fmla="val 19127"/>
              <a:gd name="adj3" fmla="val 16667"/>
            </a:avLst>
          </a:prstGeom>
          <a:solidFill>
            <a:schemeClr val="bg2">
              <a:lumMod val="90000"/>
            </a:schemeClr>
          </a:solidFill>
          <a:ln w="19050">
            <a:solidFill>
              <a:schemeClr val="accent1"/>
            </a:solidFill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  <a:extLst/>
        </p:spPr>
        <p:txBody>
          <a:bodyPr/>
          <a:lstStyle/>
          <a:p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b="1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一定</a:t>
            </a:r>
            <a:r>
              <a:rPr lang="zh-CN" altLang="en-US" sz="2400" b="1" dirty="0">
                <a:latin typeface="宋体" panose="02010600030101010101" pitchFamily="2" charset="-122"/>
              </a:rPr>
              <a:t>要注意符号变化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呦！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15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47062"/>
            <a:ext cx="2006600" cy="477213"/>
            <a:chOff x="100" y="63"/>
            <a:chExt cx="3160" cy="752"/>
          </a:xfrm>
        </p:grpSpPr>
        <p:cxnSp>
          <p:nvCxnSpPr>
            <p:cNvPr id="16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C7C3358-2C33-4205-83E0-78492372F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269" y="1226313"/>
            <a:ext cx="788511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①</a:t>
            </a:r>
            <a:r>
              <a:rPr lang="zh-CN" altLang="en-US" sz="2400" b="1" dirty="0" smtClean="0"/>
              <a:t>若</a:t>
            </a:r>
            <a:r>
              <a:rPr lang="zh-CN" altLang="en-US" sz="2400" b="1" dirty="0"/>
              <a:t>分子分母有</a:t>
            </a:r>
            <a:r>
              <a:rPr lang="zh-CN" altLang="en-US" sz="2400" b="1" dirty="0" smtClean="0"/>
              <a:t>多项式，先</a:t>
            </a:r>
            <a:r>
              <a:rPr lang="zh-CN" altLang="en-US" sz="2400" b="1" dirty="0"/>
              <a:t>把</a:t>
            </a:r>
            <a:r>
              <a:rPr lang="zh-CN" altLang="en-US" sz="2400" b="1" dirty="0">
                <a:solidFill>
                  <a:srgbClr val="FF0000"/>
                </a:solidFill>
              </a:rPr>
              <a:t>多项式分解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因式</a:t>
            </a:r>
            <a:r>
              <a:rPr lang="zh-CN" altLang="en-US" sz="2400" b="1" dirty="0" smtClean="0"/>
              <a:t>，看</a:t>
            </a:r>
            <a:r>
              <a:rPr lang="zh-CN" altLang="en-US" sz="2400" b="1" dirty="0"/>
              <a:t>能约分的</a:t>
            </a:r>
            <a:r>
              <a:rPr lang="zh-CN" altLang="en-US" sz="2400" b="1" dirty="0">
                <a:solidFill>
                  <a:srgbClr val="FF0000"/>
                </a:solidFill>
              </a:rPr>
              <a:t>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约分</a:t>
            </a:r>
            <a:r>
              <a:rPr lang="zh-CN" altLang="en-US" sz="2400" b="1" dirty="0" smtClean="0"/>
              <a:t>，然后</a:t>
            </a:r>
            <a:r>
              <a:rPr lang="zh-CN" altLang="en-US" sz="2400" b="1" dirty="0">
                <a:solidFill>
                  <a:srgbClr val="FF0000"/>
                </a:solidFill>
              </a:rPr>
              <a:t>相乘</a:t>
            </a:r>
            <a:r>
              <a:rPr lang="zh-CN" altLang="en-US" sz="2400" b="1" dirty="0" smtClean="0"/>
              <a:t>；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②</a:t>
            </a:r>
            <a:r>
              <a:rPr lang="zh-CN" altLang="en-US" sz="2400" b="1" dirty="0" smtClean="0"/>
              <a:t>分式</a:t>
            </a:r>
            <a:r>
              <a:rPr lang="zh-CN" altLang="en-US" sz="2400" b="1" dirty="0"/>
              <a:t>与分式相除</a:t>
            </a:r>
            <a:r>
              <a:rPr lang="zh-CN" altLang="en-US" sz="2400" b="1" dirty="0" smtClean="0"/>
              <a:t>时，一定要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先转</a:t>
            </a:r>
            <a:r>
              <a:rPr lang="zh-CN" altLang="en-US" sz="2400" b="1" dirty="0">
                <a:solidFill>
                  <a:srgbClr val="FF0000"/>
                </a:solidFill>
              </a:rPr>
              <a:t>化为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乘法</a:t>
            </a:r>
            <a:r>
              <a:rPr lang="zh-CN" altLang="en-US" sz="2400" b="1" dirty="0" smtClean="0"/>
              <a:t>，再按照乘法法则运算</a:t>
            </a:r>
            <a:r>
              <a:rPr lang="en-US" altLang="zh-CN" sz="2400" b="1" dirty="0"/>
              <a:t>.</a:t>
            </a:r>
          </a:p>
        </p:txBody>
      </p:sp>
      <p:grpSp>
        <p:nvGrpSpPr>
          <p:cNvPr id="24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5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2450" y="466724"/>
            <a:ext cx="8286750" cy="3501269"/>
            <a:chOff x="552450" y="466725"/>
            <a:chExt cx="8286750" cy="4057650"/>
          </a:xfrm>
        </p:grpSpPr>
        <p:sp>
          <p:nvSpPr>
            <p:cNvPr id="23" name="剪去同侧角的矩形 2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65885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6" name="对象 46085">
            <a:extLst>
              <a:ext uri="{FF2B5EF4-FFF2-40B4-BE49-F238E27FC236}">
                <a16:creationId xmlns="" xmlns:a16="http://schemas.microsoft.com/office/drawing/2014/main" id="{7EC7383B-65E0-426E-9FCC-D1D4F22395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3087524"/>
              </p:ext>
            </p:extLst>
          </p:nvPr>
        </p:nvGraphicFramePr>
        <p:xfrm>
          <a:off x="1943894" y="1154251"/>
          <a:ext cx="2838450" cy="672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1" name="Equation" r:id="rId3" imgW="1993680" imgH="647640" progId="Equation.DSMT4">
                  <p:embed/>
                </p:oleObj>
              </mc:Choice>
              <mc:Fallback>
                <p:oleObj name="Equation" r:id="rId3" imgW="1993680" imgH="647640" progId="Equation.DSMT4">
                  <p:embed/>
                  <p:pic>
                    <p:nvPicPr>
                      <p:cNvPr id="0" name="对象 46085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3894" y="1154251"/>
                        <a:ext cx="2838450" cy="6729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8" name="对象 46087">
            <a:extLst>
              <a:ext uri="{FF2B5EF4-FFF2-40B4-BE49-F238E27FC236}">
                <a16:creationId xmlns="" xmlns:a16="http://schemas.microsoft.com/office/drawing/2014/main" id="{7B682BFB-2EE6-41BB-9929-8C5EA558EC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3091678"/>
              </p:ext>
            </p:extLst>
          </p:nvPr>
        </p:nvGraphicFramePr>
        <p:xfrm>
          <a:off x="2495550" y="2047080"/>
          <a:ext cx="3783014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2" name="Equation" r:id="rId5" imgW="2565360" imgH="660240" progId="Equation.DSMT4">
                  <p:embed/>
                </p:oleObj>
              </mc:Choice>
              <mc:Fallback>
                <p:oleObj name="Equation" r:id="rId5" imgW="2565360" imgH="660240" progId="Equation.DSMT4">
                  <p:embed/>
                  <p:pic>
                    <p:nvPicPr>
                      <p:cNvPr id="0" name="对象 46087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5550" y="2047080"/>
                        <a:ext cx="3783014" cy="77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0" name="直接连接符 46089">
            <a:extLst>
              <a:ext uri="{FF2B5EF4-FFF2-40B4-BE49-F238E27FC236}">
                <a16:creationId xmlns="" xmlns:a16="http://schemas.microsoft.com/office/drawing/2014/main" id="{4C704035-42BB-4628-BC31-9C34B92B179F}"/>
              </a:ext>
            </a:extLst>
          </p:cNvPr>
          <p:cNvSpPr>
            <a:spLocks noChangeShapeType="1"/>
          </p:cNvSpPr>
          <p:nvPr/>
        </p:nvSpPr>
        <p:spPr bwMode="auto">
          <a:xfrm>
            <a:off x="2876550" y="2114550"/>
            <a:ext cx="857250" cy="1492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1" name="直接连接符 46090">
            <a:extLst>
              <a:ext uri="{FF2B5EF4-FFF2-40B4-BE49-F238E27FC236}">
                <a16:creationId xmlns="" xmlns:a16="http://schemas.microsoft.com/office/drawing/2014/main" id="{C8C7D377-512E-49C1-B6E5-A42085EFB1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4450" y="2093913"/>
            <a:ext cx="857250" cy="1492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2" name="直接连接符 46091">
            <a:extLst>
              <a:ext uri="{FF2B5EF4-FFF2-40B4-BE49-F238E27FC236}">
                <a16:creationId xmlns="" xmlns:a16="http://schemas.microsoft.com/office/drawing/2014/main" id="{A2432E3C-DC59-41AA-AD12-7354BC22D368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9450" y="2560638"/>
            <a:ext cx="857250" cy="14763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3" name="文本框 46092">
            <a:extLst>
              <a:ext uri="{FF2B5EF4-FFF2-40B4-BE49-F238E27FC236}">
                <a16:creationId xmlns="" xmlns:a16="http://schemas.microsoft.com/office/drawing/2014/main" id="{C677128D-FA2F-48C3-A3FA-418E94B0B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6913" y="1770063"/>
            <a:ext cx="2524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6094" name="文本框 46093">
            <a:extLst>
              <a:ext uri="{FF2B5EF4-FFF2-40B4-BE49-F238E27FC236}">
                <a16:creationId xmlns="" xmlns:a16="http://schemas.microsoft.com/office/drawing/2014/main" id="{7269C380-518A-44FC-801C-96ABA9DD1D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938" y="1779588"/>
            <a:ext cx="2524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6095" name="文本框 46094">
            <a:extLst>
              <a:ext uri="{FF2B5EF4-FFF2-40B4-BE49-F238E27FC236}">
                <a16:creationId xmlns="" xmlns:a16="http://schemas.microsoft.com/office/drawing/2014/main" id="{D46E3078-EBEC-4FC3-831F-811A1383A0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6475" y="2746375"/>
            <a:ext cx="2524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6096" name="直接连接符 46095">
            <a:extLst>
              <a:ext uri="{FF2B5EF4-FFF2-40B4-BE49-F238E27FC236}">
                <a16:creationId xmlns="" xmlns:a16="http://schemas.microsoft.com/office/drawing/2014/main" id="{9FC36AB5-A45B-47BF-8EAB-87489DF68604}"/>
              </a:ext>
            </a:extLst>
          </p:cNvPr>
          <p:cNvSpPr>
            <a:spLocks noChangeShapeType="1"/>
          </p:cNvSpPr>
          <p:nvPr/>
        </p:nvSpPr>
        <p:spPr bwMode="auto">
          <a:xfrm>
            <a:off x="3827463" y="2125663"/>
            <a:ext cx="863600" cy="1603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7" name="直接连接符 46096">
            <a:extLst>
              <a:ext uri="{FF2B5EF4-FFF2-40B4-BE49-F238E27FC236}">
                <a16:creationId xmlns="" xmlns:a16="http://schemas.microsoft.com/office/drawing/2014/main" id="{645F5F2C-DC82-444F-903F-F9BAFCF09E87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8113" y="2624138"/>
            <a:ext cx="862012" cy="1603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0" name="文本框 46099">
            <a:extLst>
              <a:ext uri="{FF2B5EF4-FFF2-40B4-BE49-F238E27FC236}">
                <a16:creationId xmlns="" xmlns:a16="http://schemas.microsoft.com/office/drawing/2014/main" id="{7CAEFADC-6484-4726-9F6D-F1DF26F247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3675" y="1731963"/>
            <a:ext cx="25241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0000FF"/>
                </a:solidFill>
              </a:rPr>
              <a:t>1</a:t>
            </a:r>
          </a:p>
        </p:txBody>
      </p:sp>
      <p:sp>
        <p:nvSpPr>
          <p:cNvPr id="46101" name="文本框 46100">
            <a:extLst>
              <a:ext uri="{FF2B5EF4-FFF2-40B4-BE49-F238E27FC236}">
                <a16:creationId xmlns="" xmlns:a16="http://schemas.microsoft.com/office/drawing/2014/main" id="{EBA426E9-9132-4CF7-A9E6-CC0030ADD1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3225" y="2782888"/>
            <a:ext cx="2524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</a:rPr>
              <a:t>1</a:t>
            </a:r>
          </a:p>
        </p:txBody>
      </p:sp>
      <p:graphicFrame>
        <p:nvGraphicFramePr>
          <p:cNvPr id="46102" name="对象 46101">
            <a:extLst>
              <a:ext uri="{FF2B5EF4-FFF2-40B4-BE49-F238E27FC236}">
                <a16:creationId xmlns="" xmlns:a16="http://schemas.microsoft.com/office/drawing/2014/main" id="{D683D235-24DF-4F0D-906B-174159E381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2923748"/>
              </p:ext>
            </p:extLst>
          </p:nvPr>
        </p:nvGraphicFramePr>
        <p:xfrm>
          <a:off x="2545556" y="3160713"/>
          <a:ext cx="1281907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3" name="Equation" r:id="rId7" imgW="736560" imgH="609480" progId="Equation.DSMT4">
                  <p:embed/>
                </p:oleObj>
              </mc:Choice>
              <mc:Fallback>
                <p:oleObj name="Equation" r:id="rId7" imgW="736560" imgH="609480" progId="Equation.DSMT4">
                  <p:embed/>
                  <p:pic>
                    <p:nvPicPr>
                      <p:cNvPr id="0" name="对象 46101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5556" y="3160713"/>
                        <a:ext cx="1281907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04" name="对象 46103">
            <a:extLst>
              <a:ext uri="{FF2B5EF4-FFF2-40B4-BE49-F238E27FC236}">
                <a16:creationId xmlns="" xmlns:a16="http://schemas.microsoft.com/office/drawing/2014/main" id="{DA76FB47-3DA4-4512-B011-9A652BAA93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9553876"/>
              </p:ext>
            </p:extLst>
          </p:nvPr>
        </p:nvGraphicFramePr>
        <p:xfrm>
          <a:off x="2551112" y="4140200"/>
          <a:ext cx="401637" cy="666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4" name="Equation" r:id="rId9" imgW="419040" imgH="609480" progId="Equation.DSMT4">
                  <p:embed/>
                </p:oleObj>
              </mc:Choice>
              <mc:Fallback>
                <p:oleObj name="Equation" r:id="rId9" imgW="419040" imgH="609480" progId="Equation.DSMT4">
                  <p:embed/>
                  <p:pic>
                    <p:nvPicPr>
                      <p:cNvPr id="0" name="对象 46103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12" y="4140200"/>
                        <a:ext cx="401637" cy="6667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107" name="文本框 46106">
            <a:extLst>
              <a:ext uri="{FF2B5EF4-FFF2-40B4-BE49-F238E27FC236}">
                <a16:creationId xmlns="" xmlns:a16="http://schemas.microsoft.com/office/drawing/2014/main" id="{DE95D01C-694B-42CA-BB40-E37C903D6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8088" y="2203450"/>
            <a:ext cx="1628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</a:p>
        </p:txBody>
      </p:sp>
      <p:sp>
        <p:nvSpPr>
          <p:cNvPr id="61465" name="文本框 1">
            <a:extLst>
              <a:ext uri="{FF2B5EF4-FFF2-40B4-BE49-F238E27FC236}">
                <a16:creationId xmlns="" xmlns:a16="http://schemas.microsoft.com/office/drawing/2014/main" id="{EF195797-D28D-4911-9658-1CB4479E0E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0631" y="647701"/>
            <a:ext cx="1034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</a:p>
        </p:txBody>
      </p:sp>
      <p:sp>
        <p:nvSpPr>
          <p:cNvPr id="61466" name="文本框 2">
            <a:extLst>
              <a:ext uri="{FF2B5EF4-FFF2-40B4-BE49-F238E27FC236}">
                <a16:creationId xmlns="" xmlns:a16="http://schemas.microsoft.com/office/drawing/2014/main" id="{6B842115-030E-41C0-8166-C340ACE06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0963" y="1267757"/>
            <a:ext cx="595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40" y="5699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6094" grpId="0"/>
      <p:bldP spid="46095" grpId="0"/>
      <p:bldP spid="46100" grpId="0"/>
      <p:bldP spid="46101" grpId="0"/>
      <p:bldP spid="461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4" name="对象 56323">
            <a:extLst>
              <a:ext uri="{FF2B5EF4-FFF2-40B4-BE49-F238E27FC236}">
                <a16:creationId xmlns="" xmlns:a16="http://schemas.microsoft.com/office/drawing/2014/main" id="{9FE2ABBE-9486-4775-B36F-C04DFBEFAB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7914380"/>
              </p:ext>
            </p:extLst>
          </p:nvPr>
        </p:nvGraphicFramePr>
        <p:xfrm>
          <a:off x="1582345" y="495150"/>
          <a:ext cx="4053279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72" name="Equation" r:id="rId4" imgW="2501640" imgH="647640" progId="Equation.DSMT4">
                  <p:embed/>
                </p:oleObj>
              </mc:Choice>
              <mc:Fallback>
                <p:oleObj name="Equation" r:id="rId4" imgW="2501640" imgH="647640" progId="Equation.DSMT4">
                  <p:embed/>
                  <p:pic>
                    <p:nvPicPr>
                      <p:cNvPr id="0" name="对象 56323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2345" y="495150"/>
                        <a:ext cx="4053279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8" name="矩形 56328">
            <a:extLst>
              <a:ext uri="{FF2B5EF4-FFF2-40B4-BE49-F238E27FC236}">
                <a16:creationId xmlns="" xmlns:a16="http://schemas.microsoft.com/office/drawing/2014/main" id="{7E606244-8FF8-4811-9A60-33EAA9E90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997075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6328" name="对象 56327">
            <a:extLst>
              <a:ext uri="{FF2B5EF4-FFF2-40B4-BE49-F238E27FC236}">
                <a16:creationId xmlns="" xmlns:a16="http://schemas.microsoft.com/office/drawing/2014/main" id="{83954790-38BD-4E82-B41C-A631ED9264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4014919"/>
              </p:ext>
            </p:extLst>
          </p:nvPr>
        </p:nvGraphicFramePr>
        <p:xfrm>
          <a:off x="1935471" y="1386681"/>
          <a:ext cx="1378180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73" name="Equation" r:id="rId6" imgW="1409400" imgH="647640" progId="Equation.DSMT4">
                  <p:embed/>
                </p:oleObj>
              </mc:Choice>
              <mc:Fallback>
                <p:oleObj name="Equation" r:id="rId6" imgW="1409400" imgH="647640" progId="Equation.DSMT4">
                  <p:embed/>
                  <p:pic>
                    <p:nvPicPr>
                      <p:cNvPr id="0" name="对象 56327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5471" y="1386681"/>
                        <a:ext cx="1378180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0" name="矩形 56330">
            <a:extLst>
              <a:ext uri="{FF2B5EF4-FFF2-40B4-BE49-F238E27FC236}">
                <a16:creationId xmlns="" xmlns:a16="http://schemas.microsoft.com/office/drawing/2014/main" id="{FA9A9986-65A4-4DB6-BDDE-6DBCE807A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997075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6330" name="对象 56329">
            <a:extLst>
              <a:ext uri="{FF2B5EF4-FFF2-40B4-BE49-F238E27FC236}">
                <a16:creationId xmlns="" xmlns:a16="http://schemas.microsoft.com/office/drawing/2014/main" id="{71DE3397-A5F8-466A-AE39-3EC8A3A4E1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5651162"/>
              </p:ext>
            </p:extLst>
          </p:nvPr>
        </p:nvGraphicFramePr>
        <p:xfrm>
          <a:off x="3446463" y="1359017"/>
          <a:ext cx="1247338" cy="772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74" name="Equation" r:id="rId8" imgW="1244520" imgH="660240" progId="Equation.DSMT4">
                  <p:embed/>
                </p:oleObj>
              </mc:Choice>
              <mc:Fallback>
                <p:oleObj name="Equation" r:id="rId8" imgW="1244520" imgH="660240" progId="Equation.DSMT4">
                  <p:embed/>
                  <p:pic>
                    <p:nvPicPr>
                      <p:cNvPr id="0" name="对象 56329"/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6463" y="1359017"/>
                        <a:ext cx="1247338" cy="7729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2" name="矩形 56332">
            <a:extLst>
              <a:ext uri="{FF2B5EF4-FFF2-40B4-BE49-F238E27FC236}">
                <a16:creationId xmlns="" xmlns:a16="http://schemas.microsoft.com/office/drawing/2014/main" id="{27080E31-3F9F-44E1-B8B1-682DA86335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997075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6332" name="对象 56331">
            <a:extLst>
              <a:ext uri="{FF2B5EF4-FFF2-40B4-BE49-F238E27FC236}">
                <a16:creationId xmlns="" xmlns:a16="http://schemas.microsoft.com/office/drawing/2014/main" id="{31262A0A-B95E-474B-BC01-74BBAD2189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8944518"/>
              </p:ext>
            </p:extLst>
          </p:nvPr>
        </p:nvGraphicFramePr>
        <p:xfrm>
          <a:off x="1924576" y="2206304"/>
          <a:ext cx="4749056" cy="930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75" r:id="rId10" imgW="1955800" imgH="419100" progId="Equation.3">
                  <p:embed/>
                </p:oleObj>
              </mc:Choice>
              <mc:Fallback>
                <p:oleObj r:id="rId10" imgW="1955800" imgH="419100" progId="Equation.3">
                  <p:embed/>
                  <p:pic>
                    <p:nvPicPr>
                      <p:cNvPr id="0" name="对象 56331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4576" y="2206304"/>
                        <a:ext cx="4749056" cy="9305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4" name="直接连接符 56333">
            <a:extLst>
              <a:ext uri="{FF2B5EF4-FFF2-40B4-BE49-F238E27FC236}">
                <a16:creationId xmlns="" xmlns:a16="http://schemas.microsoft.com/office/drawing/2014/main" id="{E0B327A7-44C1-466A-959B-5452427004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192338" y="2322513"/>
            <a:ext cx="1254125" cy="1571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35" name="直接连接符 56334">
            <a:extLst>
              <a:ext uri="{FF2B5EF4-FFF2-40B4-BE49-F238E27FC236}">
                <a16:creationId xmlns="" xmlns:a16="http://schemas.microsoft.com/office/drawing/2014/main" id="{2F1F15D5-FA2D-4FE6-B1A7-659F0AAF408C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5438" y="2811463"/>
            <a:ext cx="1254125" cy="1587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36" name="文本框 56335">
            <a:extLst>
              <a:ext uri="{FF2B5EF4-FFF2-40B4-BE49-F238E27FC236}">
                <a16:creationId xmlns="" xmlns:a16="http://schemas.microsoft.com/office/drawing/2014/main" id="{2D8E8556-19F4-4EAA-86AA-38C3170D7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9863" y="1920875"/>
            <a:ext cx="3143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6337" name="文本框 56336">
            <a:extLst>
              <a:ext uri="{FF2B5EF4-FFF2-40B4-BE49-F238E27FC236}">
                <a16:creationId xmlns="" xmlns:a16="http://schemas.microsoft.com/office/drawing/2014/main" id="{37B92613-38D9-4BBD-AD4E-D4C23EA0A6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6275" y="3036888"/>
            <a:ext cx="3143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6338" name="直接连接符 56337">
            <a:extLst>
              <a:ext uri="{FF2B5EF4-FFF2-40B4-BE49-F238E27FC236}">
                <a16:creationId xmlns="" xmlns:a16="http://schemas.microsoft.com/office/drawing/2014/main" id="{76589178-D780-4D41-AE3C-E5ED81C5E167}"/>
              </a:ext>
            </a:extLst>
          </p:cNvPr>
          <p:cNvSpPr>
            <a:spLocks noChangeShapeType="1"/>
          </p:cNvSpPr>
          <p:nvPr/>
        </p:nvSpPr>
        <p:spPr bwMode="auto">
          <a:xfrm>
            <a:off x="5394325" y="2332038"/>
            <a:ext cx="941388" cy="1190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39" name="直接连接符 56338">
            <a:extLst>
              <a:ext uri="{FF2B5EF4-FFF2-40B4-BE49-F238E27FC236}">
                <a16:creationId xmlns="" xmlns:a16="http://schemas.microsoft.com/office/drawing/2014/main" id="{EF524767-7642-4C09-B29A-956E39BDC470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6988" y="2733675"/>
            <a:ext cx="195262" cy="30163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40" name="文本框 56339">
            <a:extLst>
              <a:ext uri="{FF2B5EF4-FFF2-40B4-BE49-F238E27FC236}">
                <a16:creationId xmlns="" xmlns:a16="http://schemas.microsoft.com/office/drawing/2014/main" id="{6A498773-39B3-4CA7-A6C1-A5E4DFA1FD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5813" y="1851025"/>
            <a:ext cx="3048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0000FF"/>
                </a:solidFill>
              </a:rPr>
              <a:t>1</a:t>
            </a:r>
          </a:p>
        </p:txBody>
      </p:sp>
      <p:sp>
        <p:nvSpPr>
          <p:cNvPr id="56341" name="文本框 56340">
            <a:extLst>
              <a:ext uri="{FF2B5EF4-FFF2-40B4-BE49-F238E27FC236}">
                <a16:creationId xmlns="" xmlns:a16="http://schemas.microsoft.com/office/drawing/2014/main" id="{FD2D0F07-8252-48F2-9F4D-D46588653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3363" y="2566988"/>
            <a:ext cx="3032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0000FF"/>
                </a:solidFill>
              </a:rPr>
              <a:t>1</a:t>
            </a:r>
          </a:p>
        </p:txBody>
      </p:sp>
      <p:sp>
        <p:nvSpPr>
          <p:cNvPr id="62482" name="矩形 56342">
            <a:extLst>
              <a:ext uri="{FF2B5EF4-FFF2-40B4-BE49-F238E27FC236}">
                <a16:creationId xmlns="" xmlns:a16="http://schemas.microsoft.com/office/drawing/2014/main" id="{DF0BB22A-AA7C-4F3C-87ED-E26BEDA9B7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106613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6342" name="对象 56341">
            <a:extLst>
              <a:ext uri="{FF2B5EF4-FFF2-40B4-BE49-F238E27FC236}">
                <a16:creationId xmlns="" xmlns:a16="http://schemas.microsoft.com/office/drawing/2014/main" id="{DE6F0381-F977-4A2B-9972-DAA18CA689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9749868"/>
              </p:ext>
            </p:extLst>
          </p:nvPr>
        </p:nvGraphicFramePr>
        <p:xfrm>
          <a:off x="1960637" y="3137483"/>
          <a:ext cx="2442418" cy="916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76" r:id="rId12" imgW="1016000" imgH="419100" progId="Equation.3">
                  <p:embed/>
                </p:oleObj>
              </mc:Choice>
              <mc:Fallback>
                <p:oleObj r:id="rId12" imgW="1016000" imgH="419100" progId="Equation.3">
                  <p:embed/>
                  <p:pic>
                    <p:nvPicPr>
                      <p:cNvPr id="0" name="对象 56341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0637" y="3137483"/>
                        <a:ext cx="2442418" cy="9163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84" name="矩形 56344">
            <a:extLst>
              <a:ext uri="{FF2B5EF4-FFF2-40B4-BE49-F238E27FC236}">
                <a16:creationId xmlns="" xmlns:a16="http://schemas.microsoft.com/office/drawing/2014/main" id="{04B43105-D8EE-4063-A933-C1C870478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132013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6344" name="对象 56343">
            <a:extLst>
              <a:ext uri="{FF2B5EF4-FFF2-40B4-BE49-F238E27FC236}">
                <a16:creationId xmlns="" xmlns:a16="http://schemas.microsoft.com/office/drawing/2014/main" id="{85DC8D26-F527-4865-90D9-CACA834930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810052"/>
              </p:ext>
            </p:extLst>
          </p:nvPr>
        </p:nvGraphicFramePr>
        <p:xfrm>
          <a:off x="2008466" y="4043494"/>
          <a:ext cx="1845518" cy="814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77" name="Equation" r:id="rId14" imgW="1193760" imgH="609480" progId="Equation.DSMT4">
                  <p:embed/>
                </p:oleObj>
              </mc:Choice>
              <mc:Fallback>
                <p:oleObj name="Equation" r:id="rId14" imgW="1193760" imgH="609480" progId="Equation.DSMT4">
                  <p:embed/>
                  <p:pic>
                    <p:nvPicPr>
                      <p:cNvPr id="0" name="对象 56343"/>
                      <p:cNvPicPr>
                        <a:picLocks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8466" y="4043494"/>
                        <a:ext cx="1845518" cy="8147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91" name="文本框 3">
            <a:extLst>
              <a:ext uri="{FF2B5EF4-FFF2-40B4-BE49-F238E27FC236}">
                <a16:creationId xmlns="" xmlns:a16="http://schemas.microsoft.com/office/drawing/2014/main" id="{F9BEB313-5048-4E6D-A4C4-598A0E002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908" y="657225"/>
            <a:ext cx="568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0562"/>
            <a:ext cx="2006600" cy="477213"/>
            <a:chOff x="100" y="89"/>
            <a:chExt cx="3160" cy="752"/>
          </a:xfrm>
        </p:grpSpPr>
        <p:cxnSp>
          <p:nvCxnSpPr>
            <p:cNvPr id="30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32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3" name="文本框 46106">
            <a:extLst>
              <a:ext uri="{FF2B5EF4-FFF2-40B4-BE49-F238E27FC236}">
                <a16:creationId xmlns="" xmlns:a16="http://schemas.microsoft.com/office/drawing/2014/main" id="{DE95D01C-694B-42CA-BB40-E37C903D6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563" y="1512349"/>
            <a:ext cx="1628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800" decel="100000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6" grpId="0"/>
      <p:bldP spid="56337" grpId="0"/>
      <p:bldP spid="56340" grpId="0"/>
      <p:bldP spid="56341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3">
            <a:extLst>
              <a:ext uri="{FF2B5EF4-FFF2-40B4-BE49-F238E27FC236}">
                <a16:creationId xmlns="" xmlns:a16="http://schemas.microsoft.com/office/drawing/2014/main" id="{FBF07B46-876D-48DD-A626-E139294E8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1174751"/>
            <a:ext cx="8001000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2003F7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号”小麦的试验田是边长为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的正方形去掉一个边长为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的正方形蓄水池后余下的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部分，“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号”小麦的试验田是边长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–1)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正方形，两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块试验田的小麦都收获了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500kg.</a:t>
            </a: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种小麦的单位面积产量高？</a:t>
            </a: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的单位面积产量是低的单位面积产量的多少倍？</a:t>
            </a:r>
          </a:p>
        </p:txBody>
      </p:sp>
      <p:grpSp>
        <p:nvGrpSpPr>
          <p:cNvPr id="63494" name="组合 6">
            <a:extLst>
              <a:ext uri="{FF2B5EF4-FFF2-40B4-BE49-F238E27FC236}">
                <a16:creationId xmlns="" xmlns:a16="http://schemas.microsoft.com/office/drawing/2014/main" id="{C9462610-81DF-4AA1-8C7D-368992DC940E}"/>
              </a:ext>
            </a:extLst>
          </p:cNvPr>
          <p:cNvGrpSpPr>
            <a:grpSpLocks/>
          </p:cNvGrpSpPr>
          <p:nvPr/>
        </p:nvGrpSpPr>
        <p:grpSpPr bwMode="auto">
          <a:xfrm>
            <a:off x="511175" y="552450"/>
            <a:ext cx="1858963" cy="492125"/>
            <a:chOff x="427462" y="558483"/>
            <a:chExt cx="1858351" cy="491808"/>
          </a:xfrm>
        </p:grpSpPr>
        <p:grpSp>
          <p:nvGrpSpPr>
            <p:cNvPr id="63495" name="组合 5">
              <a:extLst>
                <a:ext uri="{FF2B5EF4-FFF2-40B4-BE49-F238E27FC236}">
                  <a16:creationId xmlns="" xmlns:a16="http://schemas.microsoft.com/office/drawing/2014/main" id="{FB7709B7-F1B0-4232-87AD-BB67007E8E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0DE2A3A4-B153-4CE1-95A5-CE4CF9F51669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5C7F6421-47A8-49EF-960A-E0BF32B823B6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8789F0BC-5C73-48D5-B374-66D8B6E9E624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D22BA78D-ECAF-43C1-A2AA-CD8EACA206B2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EB7017CB-5131-49A3-BA59-43D8D42F49B7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63501" name="文本框 11">
              <a:extLst>
                <a:ext uri="{FF2B5EF4-FFF2-40B4-BE49-F238E27FC236}">
                  <a16:creationId xmlns="" xmlns:a16="http://schemas.microsoft.com/office/drawing/2014/main" id="{A740BDB9-396C-4BB1-B4B1-CA7087459B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素养考点 </a:t>
              </a:r>
              <a:r>
                <a:rPr lang="en-US" altLang="zh-CN" sz="2500" b="1">
                  <a:solidFill>
                    <a:schemeClr val="bg1"/>
                  </a:solidFill>
                </a:rPr>
                <a:t>3</a:t>
              </a:r>
              <a:endParaRPr lang="zh-CN" altLang="en-US" sz="2500" b="1">
                <a:solidFill>
                  <a:schemeClr val="bg1"/>
                </a:solidFill>
              </a:endParaRPr>
            </a:p>
          </p:txBody>
        </p:sp>
      </p:grpSp>
      <p:sp>
        <p:nvSpPr>
          <p:cNvPr id="63502" name="文本框 4">
            <a:extLst>
              <a:ext uri="{FF2B5EF4-FFF2-40B4-BE49-F238E27FC236}">
                <a16:creationId xmlns="" xmlns:a16="http://schemas.microsoft.com/office/drawing/2014/main" id="{E3C9AABC-758E-4556-8B5B-FF881E36F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582613"/>
            <a:ext cx="454818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分式的乘除法法则的实际应用</a:t>
            </a:r>
          </a:p>
        </p:txBody>
      </p:sp>
      <p:grpSp>
        <p:nvGrpSpPr>
          <p:cNvPr id="16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22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一</a:t>
              </a:r>
              <a:r>
                <a:rPr lang="zh-CN" altLang="en-US" sz="2000" b="1" dirty="0" smtClean="0">
                  <a:solidFill>
                    <a:prstClr val="white"/>
                  </a:solidFill>
                </a:rPr>
                <a:t>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分式乘除法法</a:t>
            </a: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则</a:t>
            </a:r>
            <a:endParaRPr lang="en-US" altLang="zh-CN" sz="4000" b="1" dirty="0"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199175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3">
            <a:extLst>
              <a:ext uri="{FF2B5EF4-FFF2-40B4-BE49-F238E27FC236}">
                <a16:creationId xmlns="" xmlns:a16="http://schemas.microsoft.com/office/drawing/2014/main" id="{56B43FE1-1AD5-4B71-A9C3-648A59D91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813" y="1813868"/>
            <a:ext cx="5310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∵0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＜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a–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1)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＜ 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–1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，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aphicFrame>
        <p:nvGraphicFramePr>
          <p:cNvPr id="64514" name="Object 6">
            <a:extLst>
              <a:ext uri="{FF2B5EF4-FFF2-40B4-BE49-F238E27FC236}">
                <a16:creationId xmlns="" xmlns:a16="http://schemas.microsoft.com/office/drawing/2014/main" id="{D56CA5B1-FE00-4AE0-B020-E41CA62997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133483"/>
              </p:ext>
            </p:extLst>
          </p:nvPr>
        </p:nvGraphicFramePr>
        <p:xfrm>
          <a:off x="1228725" y="2327275"/>
          <a:ext cx="6445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53" name="Equation" r:id="rId3" imgW="507960" imgH="469800" progId="Equation.DSMT4">
                  <p:embed/>
                </p:oleObj>
              </mc:Choice>
              <mc:Fallback>
                <p:oleObj name="Equation" r:id="rId3" imgW="507960" imgH="469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725" y="2327275"/>
                        <a:ext cx="644525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5" name="Object 2">
            <a:extLst>
              <a:ext uri="{FF2B5EF4-FFF2-40B4-BE49-F238E27FC236}">
                <a16:creationId xmlns="" xmlns:a16="http://schemas.microsoft.com/office/drawing/2014/main" id="{D2827345-1355-45EE-904A-B4B4624FF3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050349"/>
              </p:ext>
            </p:extLst>
          </p:nvPr>
        </p:nvGraphicFramePr>
        <p:xfrm>
          <a:off x="2027238" y="2335213"/>
          <a:ext cx="8255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54" name="Equation" r:id="rId5" imgW="685800" imgH="507960" progId="Equation.DSMT4">
                  <p:embed/>
                </p:oleObj>
              </mc:Choice>
              <mc:Fallback>
                <p:oleObj name="Equation" r:id="rId5" imgW="685800" imgH="5079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7238" y="2335213"/>
                        <a:ext cx="8255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6" name="Object 3">
            <a:extLst>
              <a:ext uri="{FF2B5EF4-FFF2-40B4-BE49-F238E27FC236}">
                <a16:creationId xmlns="" xmlns:a16="http://schemas.microsoft.com/office/drawing/2014/main" id="{9E1AAB6C-9619-4C5F-863A-9AC2C60038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142683"/>
              </p:ext>
            </p:extLst>
          </p:nvPr>
        </p:nvGraphicFramePr>
        <p:xfrm>
          <a:off x="1773238" y="2535238"/>
          <a:ext cx="277812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55" r:id="rId7" imgW="152268" imgH="152268" progId="Equation.DSMT4">
                  <p:embed/>
                </p:oleObj>
              </mc:Choice>
              <mc:Fallback>
                <p:oleObj r:id="rId7" imgW="152268" imgH="152268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3238" y="2535238"/>
                        <a:ext cx="277812" cy="276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7" name="Rectangle 14">
            <a:extLst>
              <a:ext uri="{FF2B5EF4-FFF2-40B4-BE49-F238E27FC236}">
                <a16:creationId xmlns="" xmlns:a16="http://schemas.microsoft.com/office/drawing/2014/main" id="{3EA1BC79-DEEA-44C9-882C-4DA3620A7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2876" y="2381250"/>
            <a:ext cx="553720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丰收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小麦的单位面积产量高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FBFB1D8-38E2-40C2-B92E-4EF1EDAB8D9F}"/>
              </a:ext>
            </a:extLst>
          </p:cNvPr>
          <p:cNvGrpSpPr>
            <a:grpSpLocks/>
          </p:cNvGrpSpPr>
          <p:nvPr/>
        </p:nvGrpSpPr>
        <p:grpSpPr bwMode="auto">
          <a:xfrm>
            <a:off x="755257" y="4055428"/>
            <a:ext cx="7893857" cy="981710"/>
            <a:chOff x="1892" y="6387"/>
            <a:chExt cx="9466" cy="1546"/>
          </a:xfrm>
        </p:grpSpPr>
        <p:sp>
          <p:nvSpPr>
            <p:cNvPr id="64519" name="Rectangle 17">
              <a:extLst>
                <a:ext uri="{FF2B5EF4-FFF2-40B4-BE49-F238E27FC236}">
                  <a16:creationId xmlns="" xmlns:a16="http://schemas.microsoft.com/office/drawing/2014/main" id="{07FD4E41-A76B-419F-A730-AA7911EDF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2" y="6387"/>
              <a:ext cx="9466" cy="1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 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∴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丰收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号”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小麦的单位面积产量是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“丰收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号”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小麦的单位面积产量的 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        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倍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.</a:t>
              </a:r>
            </a:p>
          </p:txBody>
        </p:sp>
        <p:graphicFrame>
          <p:nvGraphicFramePr>
            <p:cNvPr id="64520" name="Object 5">
              <a:extLst>
                <a:ext uri="{FF2B5EF4-FFF2-40B4-BE49-F238E27FC236}">
                  <a16:creationId xmlns="" xmlns:a16="http://schemas.microsoft.com/office/drawing/2014/main" id="{4C571ACF-6D20-451A-8049-218C89FEEC0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45197490"/>
                </p:ext>
              </p:extLst>
            </p:nvPr>
          </p:nvGraphicFramePr>
          <p:xfrm>
            <a:off x="4567" y="6923"/>
            <a:ext cx="918" cy="10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256" name="Equation" r:id="rId9" imgW="431640" imgH="469800" progId="Equation.DSMT4">
                    <p:embed/>
                  </p:oleObj>
                </mc:Choice>
                <mc:Fallback>
                  <p:oleObj name="Equation" r:id="rId9" imgW="431640" imgH="4698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67" y="6923"/>
                          <a:ext cx="918" cy="10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4521" name="Rectangle 18">
            <a:extLst>
              <a:ext uri="{FF2B5EF4-FFF2-40B4-BE49-F238E27FC236}">
                <a16:creationId xmlns="" xmlns:a16="http://schemas.microsoft.com/office/drawing/2014/main" id="{6B866790-0D4A-4960-872B-2B7C17C35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413" y="2424113"/>
            <a:ext cx="647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∴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4522" name="Text Box 5">
            <a:extLst>
              <a:ext uri="{FF2B5EF4-FFF2-40B4-BE49-F238E27FC236}">
                <a16:creationId xmlns="" xmlns:a16="http://schemas.microsoft.com/office/drawing/2014/main" id="{122F6C7F-63A8-42B7-8EBF-06E36A1C2A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645" y="496888"/>
            <a:ext cx="825698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dirty="0" smtClean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(1)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“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丰收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号”小麦的试验田面积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是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–1)m²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，单位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面积产量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是       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kg/m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；“丰收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号”小麦的试验田面积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是</a:t>
            </a:r>
            <a:endParaRPr lang="en-US" altLang="zh-CN" sz="2400" b="1" dirty="0" smtClean="0">
              <a:latin typeface="+mn-lt"/>
              <a:ea typeface="仿宋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–1)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m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，单位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面积产量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是         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kg/m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en-US" altLang="zh-CN" sz="2400" b="1" baseline="300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aphicFrame>
        <p:nvGraphicFramePr>
          <p:cNvPr id="64523" name="对象 1">
            <a:extLst>
              <a:ext uri="{FF2B5EF4-FFF2-40B4-BE49-F238E27FC236}">
                <a16:creationId xmlns="" xmlns:a16="http://schemas.microsoft.com/office/drawing/2014/main" id="{4FF8D0A1-9C9A-4FD3-A8F1-3749278D5F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519167"/>
              </p:ext>
            </p:extLst>
          </p:nvPr>
        </p:nvGraphicFramePr>
        <p:xfrm>
          <a:off x="2206625" y="885141"/>
          <a:ext cx="4857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57" name="Equation" r:id="rId11" imgW="647640" imgH="609480" progId="Equation.DSMT4">
                  <p:embed/>
                </p:oleObj>
              </mc:Choice>
              <mc:Fallback>
                <p:oleObj name="Equation" r:id="rId11" imgW="647640" imgH="60948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6625" y="885141"/>
                        <a:ext cx="4857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24" name="对象 2">
            <a:extLst>
              <a:ext uri="{FF2B5EF4-FFF2-40B4-BE49-F238E27FC236}">
                <a16:creationId xmlns="" xmlns:a16="http://schemas.microsoft.com/office/drawing/2014/main" id="{C27FCE0D-4EF9-49D1-AF0C-A5001BB479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400500"/>
              </p:ext>
            </p:extLst>
          </p:nvPr>
        </p:nvGraphicFramePr>
        <p:xfrm>
          <a:off x="4372572" y="1252071"/>
          <a:ext cx="6191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58" name="Equation" r:id="rId13" imgW="825480" imgH="660240" progId="Equation.DSMT4">
                  <p:embed/>
                </p:oleObj>
              </mc:Choice>
              <mc:Fallback>
                <p:oleObj name="Equation" r:id="rId13" imgW="825480" imgH="66024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2572" y="1252071"/>
                        <a:ext cx="61912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5">
            <a:extLst>
              <a:ext uri="{FF2B5EF4-FFF2-40B4-BE49-F238E27FC236}">
                <a16:creationId xmlns="" xmlns:a16="http://schemas.microsoft.com/office/drawing/2014/main" id="{94EAEBBD-747B-4FDD-93F7-55514F501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589" y="3195300"/>
            <a:ext cx="5370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70000"/>
              </a:spcBef>
              <a:buFontTx/>
              <a:buNone/>
              <a:defRPr/>
            </a:pPr>
            <a:r>
              <a:rPr kumimoji="1"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(2)</a:t>
            </a:r>
            <a:endParaRPr kumimoji="1" lang="en-US" altLang="zh-CN" sz="2400" b="1" dirty="0">
              <a:latin typeface="仿宋" pitchFamily="49" charset="-122"/>
              <a:ea typeface="仿宋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aphicFrame>
        <p:nvGraphicFramePr>
          <p:cNvPr id="7" name="Object 5">
            <a:extLst>
              <a:ext uri="{FF2B5EF4-FFF2-40B4-BE49-F238E27FC236}">
                <a16:creationId xmlns="" xmlns:a16="http://schemas.microsoft.com/office/drawing/2014/main" id="{D12C86FC-C10F-4352-A479-3AF50E8F98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631678"/>
              </p:ext>
            </p:extLst>
          </p:nvPr>
        </p:nvGraphicFramePr>
        <p:xfrm>
          <a:off x="1484850" y="2999336"/>
          <a:ext cx="2182755" cy="853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59" name="Equation" r:id="rId15" imgW="2273040" imgH="888840" progId="Equation.DSMT4">
                  <p:embed/>
                </p:oleObj>
              </mc:Choice>
              <mc:Fallback>
                <p:oleObj name="Equation" r:id="rId15" imgW="2273040" imgH="8888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4850" y="2999336"/>
                        <a:ext cx="2182755" cy="8535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>
            <a:extLst>
              <a:ext uri="{FF2B5EF4-FFF2-40B4-BE49-F238E27FC236}">
                <a16:creationId xmlns="" xmlns:a16="http://schemas.microsoft.com/office/drawing/2014/main" id="{9D47E646-86BB-4EEB-8F9E-65B1980A7C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122731"/>
              </p:ext>
            </p:extLst>
          </p:nvPr>
        </p:nvGraphicFramePr>
        <p:xfrm>
          <a:off x="3766657" y="2999083"/>
          <a:ext cx="2342524" cy="883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60" name="Equation" r:id="rId17" imgW="2425680" imgH="914400" progId="Equation.DSMT4">
                  <p:embed/>
                </p:oleObj>
              </mc:Choice>
              <mc:Fallback>
                <p:oleObj name="Equation" r:id="rId17" imgW="2425680" imgH="914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6657" y="2999083"/>
                        <a:ext cx="2342524" cy="8830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>
            <a:extLst>
              <a:ext uri="{FF2B5EF4-FFF2-40B4-BE49-F238E27FC236}">
                <a16:creationId xmlns="" xmlns:a16="http://schemas.microsoft.com/office/drawing/2014/main" id="{7854D70B-C10B-47BA-8439-B20ACEEC17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240745"/>
              </p:ext>
            </p:extLst>
          </p:nvPr>
        </p:nvGraphicFramePr>
        <p:xfrm>
          <a:off x="6223000" y="3046294"/>
          <a:ext cx="1006767" cy="82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61" name="Equation" r:id="rId19" imgW="1066680" imgH="876240" progId="Equation.DSMT4">
                  <p:embed/>
                </p:oleObj>
              </mc:Choice>
              <mc:Fallback>
                <p:oleObj name="Equation" r:id="rId19" imgW="1066680" imgH="8762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0" y="3046294"/>
                        <a:ext cx="1006767" cy="826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3" grpId="0"/>
      <p:bldP spid="64517" grpId="0"/>
      <p:bldP spid="64521" grpId="0"/>
      <p:bldP spid="64522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2">
            <a:extLst>
              <a:ext uri="{FF2B5EF4-FFF2-40B4-BE49-F238E27FC236}">
                <a16:creationId xmlns="" xmlns:a16="http://schemas.microsoft.com/office/drawing/2014/main" id="{BDB6AEB1-AE60-4C11-A688-166273BD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077913"/>
            <a:ext cx="542924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第一步，把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线段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等分，以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中间的一段为边作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等边三角形，然后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去掉这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一段，就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得到由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条长度相等的线段组成的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折线，总长度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</a:p>
        </p:txBody>
      </p:sp>
      <p:sp>
        <p:nvSpPr>
          <p:cNvPr id="113668" name="Text Box 4">
            <a:extLst>
              <a:ext uri="{FF2B5EF4-FFF2-40B4-BE49-F238E27FC236}">
                <a16:creationId xmlns="" xmlns:a16="http://schemas.microsoft.com/office/drawing/2014/main" id="{6B4C31A7-BD42-4DDD-8E64-5FACDD1E8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3246438"/>
            <a:ext cx="80200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第二步，把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上述折线中每一条线段重复第一步的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做法，便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得到由长度相等的线段组成的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折线，总长度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</a:p>
        </p:txBody>
      </p:sp>
      <p:graphicFrame>
        <p:nvGraphicFramePr>
          <p:cNvPr id="113670" name="Object 6">
            <a:extLst>
              <a:ext uri="{FF2B5EF4-FFF2-40B4-BE49-F238E27FC236}">
                <a16:creationId xmlns="" xmlns:a16="http://schemas.microsoft.com/office/drawing/2014/main" id="{9CEA64A2-2D02-459F-B949-B697BFB6EF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042627"/>
              </p:ext>
            </p:extLst>
          </p:nvPr>
        </p:nvGraphicFramePr>
        <p:xfrm>
          <a:off x="4606130" y="4446767"/>
          <a:ext cx="30178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07" name="Equation" r:id="rId3" imgW="2895480" imgH="609480" progId="Equation.DSMT4">
                  <p:embed/>
                </p:oleObj>
              </mc:Choice>
              <mc:Fallback>
                <p:oleObj name="Equation" r:id="rId3" imgW="2895480" imgH="609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6130" y="4446767"/>
                        <a:ext cx="3017837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40" name="Text Box 13">
            <a:extLst>
              <a:ext uri="{FF2B5EF4-FFF2-40B4-BE49-F238E27FC236}">
                <a16:creationId xmlns="" xmlns:a16="http://schemas.microsoft.com/office/drawing/2014/main" id="{8470949C-E4C3-4A03-9E32-B893050E9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825" y="601663"/>
            <a:ext cx="6000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取一条长度为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个单位的线段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，如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</a:p>
        </p:txBody>
      </p:sp>
      <p:graphicFrame>
        <p:nvGraphicFramePr>
          <p:cNvPr id="15369" name="Object 9">
            <a:extLst>
              <a:ext uri="{FF2B5EF4-FFF2-40B4-BE49-F238E27FC236}">
                <a16:creationId xmlns="" xmlns:a16="http://schemas.microsoft.com/office/drawing/2014/main" id="{47C95A8F-FBF9-4B6F-AE3D-B086F76DE3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776007"/>
              </p:ext>
            </p:extLst>
          </p:nvPr>
        </p:nvGraphicFramePr>
        <p:xfrm>
          <a:off x="3615655" y="2817369"/>
          <a:ext cx="761825" cy="494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08" name="Equation" r:id="rId5" imgW="939600" imgH="609480" progId="Equation.DSMT4">
                  <p:embed/>
                </p:oleObj>
              </mc:Choice>
              <mc:Fallback>
                <p:oleObj name="Equation" r:id="rId5" imgW="939600" imgH="6094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5655" y="2817369"/>
                        <a:ext cx="761825" cy="4941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6" y="60166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49" y="982942"/>
            <a:ext cx="2788620" cy="1504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666" y="463151"/>
            <a:ext cx="3368044" cy="4537254"/>
          </a:xfrm>
          <a:prstGeom prst="rect">
            <a:avLst/>
          </a:prstGeom>
        </p:spPr>
      </p:pic>
      <p:sp>
        <p:nvSpPr>
          <p:cNvPr id="66562" name="Text Box 7">
            <a:extLst>
              <a:ext uri="{FF2B5EF4-FFF2-40B4-BE49-F238E27FC236}">
                <a16:creationId xmlns="" xmlns:a16="http://schemas.microsoft.com/office/drawing/2014/main" id="{1C39E186-EFED-46EC-B2F4-C9A891931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225" y="771525"/>
            <a:ext cx="52292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按照上述方法一步一步地继续进行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下去，在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图中画出了第一步至第五步所得到的折线的形状．</a:t>
            </a:r>
          </a:p>
        </p:txBody>
      </p:sp>
      <p:sp>
        <p:nvSpPr>
          <p:cNvPr id="66563" name="Text Box 12">
            <a:extLst>
              <a:ext uri="{FF2B5EF4-FFF2-40B4-BE49-F238E27FC236}">
                <a16:creationId xmlns="" xmlns:a16="http://schemas.microsoft.com/office/drawing/2014/main" id="{99CCD302-6DC0-4FA1-BEBE-1DFA94F06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225" y="3117850"/>
            <a:ext cx="533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觉得第五步得到的折线漂亮吗？</a:t>
            </a:r>
          </a:p>
        </p:txBody>
      </p:sp>
      <p:grpSp>
        <p:nvGrpSpPr>
          <p:cNvPr id="9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0562"/>
            <a:ext cx="2006600" cy="477213"/>
            <a:chOff x="100" y="89"/>
            <a:chExt cx="3160" cy="752"/>
          </a:xfrm>
        </p:grpSpPr>
        <p:cxnSp>
          <p:nvCxnSpPr>
            <p:cNvPr id="10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>
            <a:extLst>
              <a:ext uri="{FF2B5EF4-FFF2-40B4-BE49-F238E27FC236}">
                <a16:creationId xmlns="" xmlns:a16="http://schemas.microsoft.com/office/drawing/2014/main" id="{7065E422-C72A-490F-9A5C-43860B4776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387596"/>
              </p:ext>
            </p:extLst>
          </p:nvPr>
        </p:nvGraphicFramePr>
        <p:xfrm>
          <a:off x="1292225" y="1150938"/>
          <a:ext cx="571341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49" name="Equation" r:id="rId3" imgW="3835080" imgH="647640" progId="Equation.DSMT4">
                  <p:embed/>
                </p:oleObj>
              </mc:Choice>
              <mc:Fallback>
                <p:oleObj name="Equation" r:id="rId3" imgW="3835080" imgH="647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2225" y="1150938"/>
                        <a:ext cx="5713413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691" name="Text Box 3">
            <a:extLst>
              <a:ext uri="{FF2B5EF4-FFF2-40B4-BE49-F238E27FC236}">
                <a16:creationId xmlns="" xmlns:a16="http://schemas.microsoft.com/office/drawing/2014/main" id="{74FA4F42-446F-456E-BB78-0CFBCF5B1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332683"/>
            <a:ext cx="79247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对于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任意一个正整数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，第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步得到的折线的总长度是多少？</a:t>
            </a:r>
          </a:p>
        </p:txBody>
      </p:sp>
      <p:graphicFrame>
        <p:nvGraphicFramePr>
          <p:cNvPr id="114692" name="Object 4">
            <a:extLst>
              <a:ext uri="{FF2B5EF4-FFF2-40B4-BE49-F238E27FC236}">
                <a16:creationId xmlns="" xmlns:a16="http://schemas.microsoft.com/office/drawing/2014/main" id="{C99B26D2-F56E-473F-834F-64262691DB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293541"/>
              </p:ext>
            </p:extLst>
          </p:nvPr>
        </p:nvGraphicFramePr>
        <p:xfrm>
          <a:off x="1229921" y="2984500"/>
          <a:ext cx="54737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50" name="Equation" r:id="rId5" imgW="2184120" imgH="419040" progId="Equation.DSMT4">
                  <p:embed/>
                </p:oleObj>
              </mc:Choice>
              <mc:Fallback>
                <p:oleObj name="Equation" r:id="rId5" imgW="2184120" imgH="4190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9921" y="2984500"/>
                        <a:ext cx="547370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88" name="Text Box 5">
            <a:extLst>
              <a:ext uri="{FF2B5EF4-FFF2-40B4-BE49-F238E27FC236}">
                <a16:creationId xmlns="" xmlns:a16="http://schemas.microsoft.com/office/drawing/2014/main" id="{4333BB77-C15A-417C-B9FE-0A1F40CEF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471" y="604837"/>
            <a:ext cx="6235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能推算出第五步得到的折线的总长度吗？</a:t>
            </a:r>
          </a:p>
        </p:txBody>
      </p:sp>
      <p:grpSp>
        <p:nvGrpSpPr>
          <p:cNvPr id="1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22312"/>
            <a:ext cx="2006600" cy="477213"/>
            <a:chOff x="100" y="102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02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09" name="组合 3">
            <a:extLst>
              <a:ext uri="{FF2B5EF4-FFF2-40B4-BE49-F238E27FC236}">
                <a16:creationId xmlns="" xmlns:a16="http://schemas.microsoft.com/office/drawing/2014/main" id="{CF51165B-BE98-4DD1-9D69-D9A249A4E200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381656"/>
            <a:ext cx="1879600" cy="476250"/>
            <a:chOff x="497257" y="753279"/>
            <a:chExt cx="1881032" cy="477054"/>
          </a:xfrm>
        </p:grpSpPr>
        <p:grpSp>
          <p:nvGrpSpPr>
            <p:cNvPr id="68610" name="组合 2">
              <a:extLst>
                <a:ext uri="{FF2B5EF4-FFF2-40B4-BE49-F238E27FC236}">
                  <a16:creationId xmlns="" xmlns:a16="http://schemas.microsoft.com/office/drawing/2014/main" id="{39E03A51-A937-4368-9656-A7539225F2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D350AE6D-D664-4691-85CA-E6C50B691C92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7D2DE59C-136A-41B7-9D1E-825CD7FF466C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9F5D3549-A14F-48C5-BCA5-0EEA7F49E86C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B9826F94-9F9D-4B16-9C0C-0510EA7B1BF4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68615" name="矩形 1">
              <a:extLst>
                <a:ext uri="{FF2B5EF4-FFF2-40B4-BE49-F238E27FC236}">
                  <a16:creationId xmlns="" xmlns:a16="http://schemas.microsoft.com/office/drawing/2014/main" id="{CB682DD2-6843-4D90-A2D4-9E60D97DC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CADBB06-BCCC-4A29-865B-97B87C4E2F7A}"/>
              </a:ext>
            </a:extLst>
          </p:cNvPr>
          <p:cNvGrpSpPr>
            <a:grpSpLocks/>
          </p:cNvGrpSpPr>
          <p:nvPr/>
        </p:nvGrpSpPr>
        <p:grpSpPr bwMode="auto">
          <a:xfrm>
            <a:off x="517525" y="849517"/>
            <a:ext cx="8245475" cy="3047108"/>
            <a:chOff x="815" y="1613"/>
            <a:chExt cx="12985" cy="4797"/>
          </a:xfrm>
        </p:grpSpPr>
        <p:sp>
          <p:nvSpPr>
            <p:cNvPr id="68622" name="TextBox 2">
              <a:extLst>
                <a:ext uri="{FF2B5EF4-FFF2-40B4-BE49-F238E27FC236}">
                  <a16:creationId xmlns="" xmlns:a16="http://schemas.microsoft.com/office/drawing/2014/main" id="{CA4B1387-5BAC-4361-8D6E-E9699A037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" y="1613"/>
              <a:ext cx="12985" cy="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fontAlgn="ctr" hangingPunct="0"/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老师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设计了接力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游戏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用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合作的方式完成分式化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简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规则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是：每人只能看到前一人给的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式子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并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进行一步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再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将结果传递给下一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人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最后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完成化简．过程如图所示：</a:t>
              </a:r>
            </a:p>
            <a:p>
              <a:pPr eaLnBrk="0" fontAlgn="ctr" hangingPunct="0"/>
              <a:endPara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0" fontAlgn="ctr" hangingPunct="0"/>
              <a:endPara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0" fontAlgn="ctr" hangingPunct="0"/>
              <a:endPara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0" fontAlgn="ctr" hangingPunct="0"/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接力中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自己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负责的一步出现错误的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)</a:t>
              </a:r>
              <a:endParaRPr lang="zh-CN" altLang="zh-CN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endParaRPr>
            </a:p>
            <a:p>
              <a:pPr eaLnBrk="0" fontAlgn="ctr" hangingPunct="0"/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只有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乙	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甲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和丁	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乙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和丙	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乙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和丁</a:t>
              </a:r>
            </a:p>
          </p:txBody>
        </p:sp>
        <p:pic>
          <p:nvPicPr>
            <p:cNvPr id="68623" name="图片 -2147482612">
              <a:extLst>
                <a:ext uri="{FF2B5EF4-FFF2-40B4-BE49-F238E27FC236}">
                  <a16:creationId xmlns="" xmlns:a16="http://schemas.microsoft.com/office/drawing/2014/main" id="{86132A7D-A08D-4742-B82A-4465E7674A69}"/>
                </a:ext>
              </a:extLst>
            </p:cNvPr>
            <p:cNvPicPr>
              <a:picLocks noRot="1"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9" b="847"/>
            <a:stretch>
              <a:fillRect/>
            </a:stretch>
          </p:blipFill>
          <p:spPr bwMode="auto">
            <a:xfrm>
              <a:off x="2280" y="3353"/>
              <a:ext cx="8712" cy="1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8625" name="文本框 6">
                <a:extLst>
                  <a:ext uri="{FF2B5EF4-FFF2-40B4-BE49-F238E27FC236}">
                    <a16:creationId xmlns="" xmlns:a16="http://schemas.microsoft.com/office/drawing/2014/main" id="{7D4DDFCB-DF08-4B17-BB3B-3B362D9FF5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9751" y="3896625"/>
                <a:ext cx="7453312" cy="1123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(–</a:t>
                </a:r>
                <a:r>
                  <a:rPr lang="zh-CN" altLang="en-US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•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1" i="1" dirty="0" smtClean="0"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en-US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结果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B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.–</a:t>
                </a:r>
                <a:r>
                  <a:rPr lang="zh-CN" altLang="en-US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C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D．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8625" name="文本框 6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7D4DDFCB-DF08-4B17-BB3B-3B362D9FF5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9751" y="3896625"/>
                <a:ext cx="7453312" cy="1123962"/>
              </a:xfrm>
              <a:prstGeom prst="rect">
                <a:avLst/>
              </a:prstGeom>
              <a:blipFill rotWithShape="1">
                <a:blip r:embed="rId3"/>
                <a:stretch>
                  <a:fillRect l="-1309" b="-378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B7F96E9-DE15-43DA-9E6F-6B68AC7C0C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6801" y="3067039"/>
            <a:ext cx="290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E08CFF7-D594-4506-B4C8-ADABFF032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7730" y="3956387"/>
            <a:ext cx="455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0562"/>
            <a:ext cx="2006600" cy="477213"/>
            <a:chOff x="100" y="89"/>
            <a:chExt cx="3160" cy="752"/>
          </a:xfrm>
        </p:grpSpPr>
        <p:cxnSp>
          <p:nvCxnSpPr>
            <p:cNvPr id="2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9477" name="Text Box 21">
                <a:extLst>
                  <a:ext uri="{FF2B5EF4-FFF2-40B4-BE49-F238E27FC236}">
                    <a16:creationId xmlns="" xmlns:a16="http://schemas.microsoft.com/office/drawing/2014/main" id="{83055F69-9803-457C-8817-F1091D92BB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96987" y="1308302"/>
                <a:ext cx="6164262" cy="1919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化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zh-CN" sz="2400" b="1" i="1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1" i="1" dirty="0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latin typeface="Cambria Math"/>
                                <a:ea typeface="Cambria Math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en-US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结果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</a:t>
                </a:r>
                <a:r>
                  <a:rPr lang="en-US" altLang="zh-CN" sz="2400" b="1" dirty="0" smtClean="0">
                    <a:latin typeface="楷体" pitchFamily="49" charset="-122"/>
                    <a:ea typeface="楷体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endParaRPr>
              </a:p>
              <a:p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  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B.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en-US" altLang="zh-CN" sz="2400" b="1" dirty="0" err="1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400" b="1" i="1" dirty="0" err="1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–1          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hangingPunct="0"/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477" name="Text Box 21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83055F69-9803-457C-8817-F1091D92B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6987" y="1308302"/>
                <a:ext cx="6164262" cy="1919500"/>
              </a:xfrm>
              <a:prstGeom prst="rect">
                <a:avLst/>
              </a:prstGeom>
              <a:blipFill rotWithShape="1">
                <a:blip r:embed="rId3"/>
                <a:stretch>
                  <a:fillRect l="-158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9643" name="组合 7">
            <a:extLst>
              <a:ext uri="{FF2B5EF4-FFF2-40B4-BE49-F238E27FC236}">
                <a16:creationId xmlns="" xmlns:a16="http://schemas.microsoft.com/office/drawing/2014/main" id="{C6D16125-94FF-425C-99FA-B3AFDDE8D012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63563"/>
            <a:ext cx="2480310" cy="492828"/>
            <a:chOff x="5083" y="1100"/>
            <a:chExt cx="3905" cy="778"/>
          </a:xfrm>
        </p:grpSpPr>
        <p:grpSp>
          <p:nvGrpSpPr>
            <p:cNvPr id="69644" name="组合 1">
              <a:extLst>
                <a:ext uri="{FF2B5EF4-FFF2-40B4-BE49-F238E27FC236}">
                  <a16:creationId xmlns="" xmlns:a16="http://schemas.microsoft.com/office/drawing/2014/main" id="{22251048-3E89-446A-981B-18878D795FE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F28953BA-39F3-4178-B00A-3D854B72507E}"/>
                  </a:ext>
                </a:extLst>
              </p:cNvPr>
              <p:cNvSpPr/>
              <p:nvPr/>
            </p:nvSpPr>
            <p:spPr>
              <a:xfrm rot="3000000">
                <a:off x="4021628" y="597167"/>
                <a:ext cx="418738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4D9FCA47-C076-4BCC-A7B1-1081F4DC1BC1}"/>
                  </a:ext>
                </a:extLst>
              </p:cNvPr>
              <p:cNvSpPr/>
              <p:nvPr/>
            </p:nvSpPr>
            <p:spPr>
              <a:xfrm rot="3000000">
                <a:off x="4478864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7A305EF2-9ACA-420A-AC69-21E4CFA31435}"/>
                  </a:ext>
                </a:extLst>
              </p:cNvPr>
              <p:cNvSpPr/>
              <p:nvPr/>
            </p:nvSpPr>
            <p:spPr>
              <a:xfrm rot="3000000">
                <a:off x="4936101" y="597167"/>
                <a:ext cx="418738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813EB85B-75F7-441E-A6CF-F61E0B7CE19C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8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206C7EF7-30BD-436A-8E80-A048ADA0A0D0}"/>
                  </a:ext>
                </a:extLst>
              </p:cNvPr>
              <p:cNvSpPr/>
              <p:nvPr/>
            </p:nvSpPr>
            <p:spPr>
              <a:xfrm rot="3000000">
                <a:off x="5393337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69650" name="TextBox 15">
              <a:extLst>
                <a:ext uri="{FF2B5EF4-FFF2-40B4-BE49-F238E27FC236}">
                  <a16:creationId xmlns="" xmlns:a16="http://schemas.microsoft.com/office/drawing/2014/main" id="{12DFAD99-8FD3-46DB-BE40-33DBCFE604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70B2342-00A4-47E9-B344-15B9A94C05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0726" y="1441747"/>
            <a:ext cx="417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1" name="Object 7">
            <a:extLst>
              <a:ext uri="{FF2B5EF4-FFF2-40B4-BE49-F238E27FC236}">
                <a16:creationId xmlns="" xmlns:a16="http://schemas.microsoft.com/office/drawing/2014/main" id="{A74077D6-2A9A-4483-B2BC-0FD80D1F81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35875"/>
              </p:ext>
            </p:extLst>
          </p:nvPr>
        </p:nvGraphicFramePr>
        <p:xfrm>
          <a:off x="2558970" y="3196467"/>
          <a:ext cx="218757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7" name="Equation" r:id="rId4" imgW="1815840" imgH="647640" progId="Equation.DSMT4">
                  <p:embed/>
                </p:oleObj>
              </mc:Choice>
              <mc:Fallback>
                <p:oleObj name="Equation" r:id="rId4" imgW="1815840" imgH="647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8970" y="3196467"/>
                        <a:ext cx="2187575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13">
            <a:extLst>
              <a:ext uri="{FF2B5EF4-FFF2-40B4-BE49-F238E27FC236}">
                <a16:creationId xmlns="" xmlns:a16="http://schemas.microsoft.com/office/drawing/2014/main" id="{D28AF0E8-02E3-4719-B2FC-F6DF81C0F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6987" y="3024188"/>
            <a:ext cx="661828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               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=__________________.</a:t>
            </a:r>
            <a:endParaRPr lang="zh-CN" altLang="en-US" sz="2400" b="1" dirty="0">
              <a:solidFill>
                <a:srgbClr val="CC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2" name="Object 4">
            <a:extLst>
              <a:ext uri="{FF2B5EF4-FFF2-40B4-BE49-F238E27FC236}">
                <a16:creationId xmlns="" xmlns:a16="http://schemas.microsoft.com/office/drawing/2014/main" id="{444A38C1-B174-428D-B2F1-B5E3FD5595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8399977"/>
              </p:ext>
            </p:extLst>
          </p:nvPr>
        </p:nvGraphicFramePr>
        <p:xfrm>
          <a:off x="5440280" y="3003965"/>
          <a:ext cx="458787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8" name="Equation" r:id="rId6" imgW="330120" imgH="609480" progId="Equation.DSMT4">
                  <p:embed/>
                </p:oleObj>
              </mc:Choice>
              <mc:Fallback>
                <p:oleObj name="Equation" r:id="rId6" imgW="3301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0280" y="3003965"/>
                        <a:ext cx="458787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2">
            <a:extLst>
              <a:ext uri="{FF2B5EF4-FFF2-40B4-BE49-F238E27FC236}">
                <a16:creationId xmlns="" xmlns:a16="http://schemas.microsoft.com/office/drawing/2014/main" id="{1B1968EF-B3F5-460E-B0FD-3C6A4E93D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1295400"/>
            <a:ext cx="3028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</a:p>
        </p:txBody>
      </p:sp>
      <p:graphicFrame>
        <p:nvGraphicFramePr>
          <p:cNvPr id="123909" name="Object 5">
            <a:extLst>
              <a:ext uri="{FF2B5EF4-FFF2-40B4-BE49-F238E27FC236}">
                <a16:creationId xmlns="" xmlns:a16="http://schemas.microsoft.com/office/drawing/2014/main" id="{91083076-05AD-454F-8E4E-DD3FCCBE21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108376"/>
              </p:ext>
            </p:extLst>
          </p:nvPr>
        </p:nvGraphicFramePr>
        <p:xfrm>
          <a:off x="2097596" y="1791251"/>
          <a:ext cx="22193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3" name="Equation" r:id="rId3" imgW="1091880" imgH="444240" progId="Equation.DSMT4">
                  <p:embed/>
                </p:oleObj>
              </mc:Choice>
              <mc:Fallback>
                <p:oleObj name="Equation" r:id="rId3" imgW="1091880" imgH="4442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596" y="1791251"/>
                        <a:ext cx="2219325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0" name="Object 6">
            <a:extLst>
              <a:ext uri="{FF2B5EF4-FFF2-40B4-BE49-F238E27FC236}">
                <a16:creationId xmlns="" xmlns:a16="http://schemas.microsoft.com/office/drawing/2014/main" id="{69619030-3670-46D1-8AAD-B20CC71F2C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48236"/>
              </p:ext>
            </p:extLst>
          </p:nvPr>
        </p:nvGraphicFramePr>
        <p:xfrm>
          <a:off x="1984565" y="3278159"/>
          <a:ext cx="2847975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4" name="Equation" r:id="rId5" imgW="1218960" imgH="444240" progId="Equation.DSMT4">
                  <p:embed/>
                </p:oleObj>
              </mc:Choice>
              <mc:Fallback>
                <p:oleObj name="Equation" r:id="rId5" imgW="1218960" imgH="4442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565" y="3278159"/>
                        <a:ext cx="2847975" cy="820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1" name="Object 7">
            <a:extLst>
              <a:ext uri="{FF2B5EF4-FFF2-40B4-BE49-F238E27FC236}">
                <a16:creationId xmlns="" xmlns:a16="http://schemas.microsoft.com/office/drawing/2014/main" id="{210A1C5D-A8FE-42B3-8169-363C35D019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9831"/>
              </p:ext>
            </p:extLst>
          </p:nvPr>
        </p:nvGraphicFramePr>
        <p:xfrm>
          <a:off x="1983299" y="4083254"/>
          <a:ext cx="112395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5" name="Equation" r:id="rId7" imgW="583920" imgH="444240" progId="Equation.DSMT4">
                  <p:embed/>
                </p:oleObj>
              </mc:Choice>
              <mc:Fallback>
                <p:oleObj name="Equation" r:id="rId7" imgW="583920" imgH="4442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3299" y="4083254"/>
                        <a:ext cx="1123950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7">
            <a:extLst>
              <a:ext uri="{FF2B5EF4-FFF2-40B4-BE49-F238E27FC236}">
                <a16:creationId xmlns="" xmlns:a16="http://schemas.microsoft.com/office/drawing/2014/main" id="{C6D16125-94FF-425C-99FA-B3AFDDE8D012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63563"/>
            <a:ext cx="2480310" cy="492828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="" xmlns:a16="http://schemas.microsoft.com/office/drawing/2014/main" id="{22251048-3E89-446A-981B-18878D795FE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F28953BA-39F3-4178-B00A-3D854B72507E}"/>
                  </a:ext>
                </a:extLst>
              </p:cNvPr>
              <p:cNvSpPr/>
              <p:nvPr/>
            </p:nvSpPr>
            <p:spPr>
              <a:xfrm rot="3000000">
                <a:off x="4021628" y="597167"/>
                <a:ext cx="418738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4D9FCA47-C076-4BCC-A7B1-1081F4DC1BC1}"/>
                  </a:ext>
                </a:extLst>
              </p:cNvPr>
              <p:cNvSpPr/>
              <p:nvPr/>
            </p:nvSpPr>
            <p:spPr>
              <a:xfrm rot="3000000">
                <a:off x="4478864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7A305EF2-9ACA-420A-AC69-21E4CFA31435}"/>
                  </a:ext>
                </a:extLst>
              </p:cNvPr>
              <p:cNvSpPr/>
              <p:nvPr/>
            </p:nvSpPr>
            <p:spPr>
              <a:xfrm rot="3000000">
                <a:off x="4936101" y="597167"/>
                <a:ext cx="418738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="" xmlns:a16="http://schemas.microsoft.com/office/drawing/2014/main" id="{813EB85B-75F7-441E-A6CF-F61E0B7CE19C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8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206C7EF7-30BD-436A-8E80-A048ADA0A0D0}"/>
                  </a:ext>
                </a:extLst>
              </p:cNvPr>
              <p:cNvSpPr/>
              <p:nvPr/>
            </p:nvSpPr>
            <p:spPr>
              <a:xfrm rot="3000000">
                <a:off x="5393337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="" xmlns:a16="http://schemas.microsoft.com/office/drawing/2014/main" id="{12DFAD99-8FD3-46DB-BE40-33DBCFE604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 Box 19"/>
          <p:cNvSpPr txBox="1"/>
          <p:nvPr/>
        </p:nvSpPr>
        <p:spPr>
          <a:xfrm>
            <a:off x="823461" y="1900756"/>
            <a:ext cx="12741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原式</a:t>
            </a:r>
            <a:endParaRPr lang="en-US" altLang="zh-CN" sz="2400" b="1" dirty="0">
              <a:latin typeface="仿宋" pitchFamily="49" charset="-122"/>
              <a:ea typeface="仿宋" pitchFamily="49" charset="-122"/>
              <a:cs typeface="仿宋" panose="02010609060101010101" charset="-122"/>
            </a:endParaRPr>
          </a:p>
        </p:txBody>
      </p:sp>
      <p:sp>
        <p:nvSpPr>
          <p:cNvPr id="26" name="Text Box 19"/>
          <p:cNvSpPr txBox="1"/>
          <p:nvPr/>
        </p:nvSpPr>
        <p:spPr>
          <a:xfrm>
            <a:off x="834999" y="3437340"/>
            <a:ext cx="12741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原式</a:t>
            </a:r>
            <a:endParaRPr lang="en-US" altLang="zh-CN" sz="2400" b="1" dirty="0">
              <a:latin typeface="仿宋" pitchFamily="49" charset="-122"/>
              <a:ea typeface="仿宋" pitchFamily="49" charset="-122"/>
              <a:cs typeface="仿宋" panose="02010609060101010101" charset="-122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1864303" y="1289304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</a:p>
        </p:txBody>
      </p:sp>
      <p:graphicFrame>
        <p:nvGraphicFramePr>
          <p:cNvPr id="2" name="对象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3693719"/>
              </p:ext>
            </p:extLst>
          </p:nvPr>
        </p:nvGraphicFramePr>
        <p:xfrm>
          <a:off x="2744947" y="1109767"/>
          <a:ext cx="2187255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6" name="Equation" r:id="rId9" imgW="1498320" imgH="698400" progId="Equation.DSMT4">
                  <p:embed/>
                </p:oleObj>
              </mc:Choice>
              <mc:Fallback>
                <p:oleObj name="Equation" r:id="rId9" imgW="1498320" imgH="698400" progId="Equation.DSMT4">
                  <p:embed/>
                  <p:pic>
                    <p:nvPicPr>
                      <p:cNvPr id="0" name="对象 46101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4947" y="1109767"/>
                        <a:ext cx="2187255" cy="820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1811233" y="2520516"/>
            <a:ext cx="4507690" cy="820738"/>
            <a:chOff x="1908985" y="2520263"/>
            <a:chExt cx="4507690" cy="820738"/>
          </a:xfrm>
        </p:grpSpPr>
        <p:graphicFrame>
          <p:nvGraphicFramePr>
            <p:cNvPr id="3" name="对象 2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338152726"/>
                </p:ext>
              </p:extLst>
            </p:nvPr>
          </p:nvGraphicFramePr>
          <p:xfrm>
            <a:off x="2727325" y="2520263"/>
            <a:ext cx="3689350" cy="820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147" name="Equation" r:id="rId11" imgW="2527200" imgH="698400" progId="Equation.DSMT4">
                    <p:embed/>
                  </p:oleObj>
                </mc:Choice>
                <mc:Fallback>
                  <p:oleObj name="Equation" r:id="rId11" imgW="2527200" imgH="698400" progId="Equation.DSMT4">
                    <p:embed/>
                    <p:pic>
                      <p:nvPicPr>
                        <p:cNvPr id="0" name="对象 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7325" y="2520263"/>
                          <a:ext cx="3689350" cy="820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文本框 1"/>
            <p:cNvSpPr txBox="1"/>
            <p:nvPr/>
          </p:nvSpPr>
          <p:spPr>
            <a:xfrm>
              <a:off x="1908985" y="2691664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561082"/>
              </p:ext>
            </p:extLst>
          </p:nvPr>
        </p:nvGraphicFramePr>
        <p:xfrm>
          <a:off x="4282519" y="1786307"/>
          <a:ext cx="2193925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8" name="Equation" r:id="rId13" imgW="1079280" imgH="419040" progId="Equation.DSMT4">
                  <p:embed/>
                </p:oleObj>
              </mc:Choice>
              <mc:Fallback>
                <p:oleObj name="Equation" r:id="rId13" imgW="1079280" imgH="4190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2519" y="1786307"/>
                        <a:ext cx="2193925" cy="690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874617"/>
              </p:ext>
            </p:extLst>
          </p:nvPr>
        </p:nvGraphicFramePr>
        <p:xfrm>
          <a:off x="6505819" y="1785513"/>
          <a:ext cx="1084263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9" name="Equation" r:id="rId15" imgW="533160" imgH="419040" progId="Equation.DSMT4">
                  <p:embed/>
                </p:oleObj>
              </mc:Choice>
              <mc:Fallback>
                <p:oleObj name="Equation" r:id="rId15" imgW="533160" imgH="4190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5819" y="1785513"/>
                        <a:ext cx="1084263" cy="69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 Box 2">
            <a:extLst>
              <a:ext uri="{FF2B5EF4-FFF2-40B4-BE49-F238E27FC236}">
                <a16:creationId xmlns="" xmlns:a16="http://schemas.microsoft.com/office/drawing/2014/main" id="{9DC45069-A35B-479C-8F8A-BC36FDB63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25" y="1162050"/>
            <a:ext cx="80105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先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化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简                              然后从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中选取一个数作为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的值代入求值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72706" name="Object 3">
            <a:extLst>
              <a:ext uri="{FF2B5EF4-FFF2-40B4-BE49-F238E27FC236}">
                <a16:creationId xmlns="" xmlns:a16="http://schemas.microsoft.com/office/drawing/2014/main" id="{8867679B-D9A8-491D-A17F-F5BE954258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208837"/>
              </p:ext>
            </p:extLst>
          </p:nvPr>
        </p:nvGraphicFramePr>
        <p:xfrm>
          <a:off x="2460544" y="1198651"/>
          <a:ext cx="2233613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64" name="Equation" r:id="rId3" imgW="2476440" imgH="609480" progId="Equation.DSMT4">
                  <p:embed/>
                </p:oleObj>
              </mc:Choice>
              <mc:Fallback>
                <p:oleObj name="Equation" r:id="rId3" imgW="2476440" imgH="6094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0544" y="1198651"/>
                        <a:ext cx="2233613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08" name="Text Box 2">
            <a:extLst>
              <a:ext uri="{FF2B5EF4-FFF2-40B4-BE49-F238E27FC236}">
                <a16:creationId xmlns="" xmlns:a16="http://schemas.microsoft.com/office/drawing/2014/main" id="{A470E30E-2158-42FD-9079-6993F92EB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229" y="2386922"/>
            <a:ext cx="7658313" cy="2308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2003F7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       解</a:t>
            </a:r>
            <a:r>
              <a:rPr lang="en-US" altLang="zh-CN" sz="2400" b="1" dirty="0" smtClean="0">
                <a:solidFill>
                  <a:srgbClr val="2003F7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原式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因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为分母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–1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+1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≠1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 – 1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以取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</a:p>
        </p:txBody>
      </p:sp>
      <p:graphicFrame>
        <p:nvGraphicFramePr>
          <p:cNvPr id="72709" name="Object 3">
            <a:extLst>
              <a:ext uri="{FF2B5EF4-FFF2-40B4-BE49-F238E27FC236}">
                <a16:creationId xmlns="" xmlns:a16="http://schemas.microsoft.com/office/drawing/2014/main" id="{7FE1A3B8-A472-42EF-8DA3-B5D073FFEF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185626"/>
              </p:ext>
            </p:extLst>
          </p:nvPr>
        </p:nvGraphicFramePr>
        <p:xfrm>
          <a:off x="3253586" y="2386922"/>
          <a:ext cx="2149713" cy="597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65" name="Equation" r:id="rId5" imgW="2387520" imgH="647640" progId="Equation.DSMT4">
                  <p:embed/>
                </p:oleObj>
              </mc:Choice>
              <mc:Fallback>
                <p:oleObj name="Equation" r:id="rId5" imgW="2387520" imgH="647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3586" y="2386922"/>
                        <a:ext cx="2149713" cy="5970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0" name="Object 4">
            <a:extLst>
              <a:ext uri="{FF2B5EF4-FFF2-40B4-BE49-F238E27FC236}">
                <a16:creationId xmlns="" xmlns:a16="http://schemas.microsoft.com/office/drawing/2014/main" id="{71D5B0A0-E3E4-4013-A23E-3EABCB0F66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223740"/>
              </p:ext>
            </p:extLst>
          </p:nvPr>
        </p:nvGraphicFramePr>
        <p:xfrm>
          <a:off x="3993443" y="4034477"/>
          <a:ext cx="1026909" cy="6605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66" name="Equation" r:id="rId7" imgW="965160" imgH="609480" progId="Equation.DSMT4">
                  <p:embed/>
                </p:oleObj>
              </mc:Choice>
              <mc:Fallback>
                <p:oleObj name="Equation" r:id="rId7" imgW="965160" imgH="6094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3443" y="4034477"/>
                        <a:ext cx="1026909" cy="6605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2716" name="组合 6">
            <a:extLst>
              <a:ext uri="{FF2B5EF4-FFF2-40B4-BE49-F238E27FC236}">
                <a16:creationId xmlns="" xmlns:a16="http://schemas.microsoft.com/office/drawing/2014/main" id="{E84A843E-5B70-4084-B325-9C1D15089761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515303"/>
            <a:ext cx="2480310" cy="500049"/>
            <a:chOff x="5060" y="904"/>
            <a:chExt cx="3905" cy="787"/>
          </a:xfrm>
        </p:grpSpPr>
        <p:grpSp>
          <p:nvGrpSpPr>
            <p:cNvPr id="72717" name="组合 21">
              <a:extLst>
                <a:ext uri="{FF2B5EF4-FFF2-40B4-BE49-F238E27FC236}">
                  <a16:creationId xmlns="" xmlns:a16="http://schemas.microsoft.com/office/drawing/2014/main" id="{D1615A4D-57A5-49B8-A4FF-530C1F45BAD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4B315200-8B11-48DD-98BB-D48760CE51AC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16908460-6F03-4E59-8A3B-1FE93FBD0240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9336F58A-7A3A-4233-9FCA-7E82390297EF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9B577C28-12C7-4931-A8A4-6FC4CA7B37F0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5FE3B3BB-5E88-40D4-8BD9-168C03407175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2723" name="TextBox 15">
              <a:extLst>
                <a:ext uri="{FF2B5EF4-FFF2-40B4-BE49-F238E27FC236}">
                  <a16:creationId xmlns="" xmlns:a16="http://schemas.microsoft.com/office/drawing/2014/main" id="{BD23AE31-6F2E-4E76-B3CA-6B55C4277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500" b="1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1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8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2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43" name="Text Box 59">
            <a:extLst>
              <a:ext uri="{FF2B5EF4-FFF2-40B4-BE49-F238E27FC236}">
                <a16:creationId xmlns="" xmlns:a16="http://schemas.microsoft.com/office/drawing/2014/main" id="{7BEECEC3-D447-45F0-8ABE-818B52B0C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76" y="1266825"/>
            <a:ext cx="801052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一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条船往返于水路相距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100km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之间，已知水流的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速度是每小时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2km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，船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在静水中的速度是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每小时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&gt;2)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，那么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船在往返一次过程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中，顺流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航行的时间与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逆流航行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的时间比是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3737" name="组合 2">
            <a:extLst>
              <a:ext uri="{FF2B5EF4-FFF2-40B4-BE49-F238E27FC236}">
                <a16:creationId xmlns="" xmlns:a16="http://schemas.microsoft.com/office/drawing/2014/main" id="{444332F2-5D97-460D-BCD0-003AD82EF576}"/>
              </a:ext>
            </a:extLst>
          </p:cNvPr>
          <p:cNvGrpSpPr>
            <a:grpSpLocks/>
          </p:cNvGrpSpPr>
          <p:nvPr/>
        </p:nvGrpSpPr>
        <p:grpSpPr bwMode="auto">
          <a:xfrm>
            <a:off x="3332639" y="538163"/>
            <a:ext cx="2478722" cy="500684"/>
            <a:chOff x="5060" y="905"/>
            <a:chExt cx="3905" cy="788"/>
          </a:xfrm>
        </p:grpSpPr>
        <p:grpSp>
          <p:nvGrpSpPr>
            <p:cNvPr id="73738" name="组合 6">
              <a:extLst>
                <a:ext uri="{FF2B5EF4-FFF2-40B4-BE49-F238E27FC236}">
                  <a16:creationId xmlns="" xmlns:a16="http://schemas.microsoft.com/office/drawing/2014/main" id="{AFAC1228-472B-4038-90F2-C045FA3D05F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968DF2EC-B611-4B17-8252-715683664215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" name="缺角矩形 2">
                <a:extLst>
                  <a:ext uri="{FF2B5EF4-FFF2-40B4-BE49-F238E27FC236}">
                    <a16:creationId xmlns="" xmlns:a16="http://schemas.microsoft.com/office/drawing/2014/main" id="{A56FAE28-C80B-4BCC-BE78-0E053203FA37}"/>
                  </a:ext>
                </a:extLst>
              </p:cNvPr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" name="缺角矩形 3">
                <a:extLst>
                  <a:ext uri="{FF2B5EF4-FFF2-40B4-BE49-F238E27FC236}">
                    <a16:creationId xmlns="" xmlns:a16="http://schemas.microsoft.com/office/drawing/2014/main" id="{F20AA892-B919-4356-A31B-1336B20917A1}"/>
                  </a:ext>
                </a:extLst>
              </p:cNvPr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5" name="缺角矩形 4">
                <a:extLst>
                  <a:ext uri="{FF2B5EF4-FFF2-40B4-BE49-F238E27FC236}">
                    <a16:creationId xmlns="" xmlns:a16="http://schemas.microsoft.com/office/drawing/2014/main" id="{AEA362FB-B94E-4796-B061-BC077A9339C0}"/>
                  </a:ext>
                </a:extLst>
              </p:cNvPr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6" name="缺角矩形 5">
                <a:extLst>
                  <a:ext uri="{FF2B5EF4-FFF2-40B4-BE49-F238E27FC236}">
                    <a16:creationId xmlns="" xmlns:a16="http://schemas.microsoft.com/office/drawing/2014/main" id="{AC86B091-8188-46BE-A1DE-603CC7EA55E2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3744" name="TextBox 15">
              <a:extLst>
                <a:ext uri="{FF2B5EF4-FFF2-40B4-BE49-F238E27FC236}">
                  <a16:creationId xmlns="" xmlns:a16="http://schemas.microsoft.com/office/drawing/2014/main" id="{8B2DC8C7-AF4B-4E8F-8490-7E9CC318B7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拓广探索题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7" name="Object 61">
            <a:extLst>
              <a:ext uri="{FF2B5EF4-FFF2-40B4-BE49-F238E27FC236}">
                <a16:creationId xmlns="" xmlns:a16="http://schemas.microsoft.com/office/drawing/2014/main" id="{D682F21D-F34A-4A27-B23E-C02AF305BB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15182"/>
              </p:ext>
            </p:extLst>
          </p:nvPr>
        </p:nvGraphicFramePr>
        <p:xfrm>
          <a:off x="3627438" y="2828925"/>
          <a:ext cx="55086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53" name="Equation" r:id="rId3" imgW="596880" imgH="609480" progId="Equation.DSMT4">
                  <p:embed/>
                </p:oleObj>
              </mc:Choice>
              <mc:Fallback>
                <p:oleObj name="Equation" r:id="rId3" imgW="596880" imgH="609480" progId="Equation.DSMT4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7438" y="2828925"/>
                        <a:ext cx="550862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1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3" name="组合 17">
            <a:extLst>
              <a:ext uri="{FF2B5EF4-FFF2-40B4-BE49-F238E27FC236}">
                <a16:creationId xmlns="" xmlns:a16="http://schemas.microsoft.com/office/drawing/2014/main" id="{1C95C87A-8C12-40A0-982C-38771D376C09}"/>
              </a:ext>
            </a:extLst>
          </p:cNvPr>
          <p:cNvGrpSpPr>
            <a:grpSpLocks/>
          </p:cNvGrpSpPr>
          <p:nvPr/>
        </p:nvGrpSpPr>
        <p:grpSpPr bwMode="auto">
          <a:xfrm>
            <a:off x="1115620" y="1012804"/>
            <a:ext cx="6973887" cy="880268"/>
            <a:chOff x="769937" y="857355"/>
            <a:chExt cx="6973888" cy="880958"/>
          </a:xfrm>
          <a:noFill/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D6EC2A12-929B-4855-96BB-EDBAEEF9CE59}"/>
                </a:ext>
              </a:extLst>
            </p:cNvPr>
            <p:cNvSpPr/>
            <p:nvPr/>
          </p:nvSpPr>
          <p:spPr>
            <a:xfrm>
              <a:off x="769937" y="858148"/>
              <a:ext cx="6973888" cy="8801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600"/>
            </a:p>
          </p:txBody>
        </p:sp>
        <p:graphicFrame>
          <p:nvGraphicFramePr>
            <p:cNvPr id="74755" name="Object 27">
              <a:extLst>
                <a:ext uri="{FF2B5EF4-FFF2-40B4-BE49-F238E27FC236}">
                  <a16:creationId xmlns="" xmlns:a16="http://schemas.microsoft.com/office/drawing/2014/main" id="{80DEA0D1-CD67-4AD9-BC38-AF6CDBFC02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61565449"/>
                </p:ext>
              </p:extLst>
            </p:nvPr>
          </p:nvGraphicFramePr>
          <p:xfrm>
            <a:off x="994167" y="857355"/>
            <a:ext cx="6527801" cy="8229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43" name="Equation" r:id="rId3" imgW="6933960" imgH="876240" progId="Equation.DSMT4">
                    <p:embed/>
                  </p:oleObj>
                </mc:Choice>
                <mc:Fallback>
                  <p:oleObj name="Equation" r:id="rId3" imgW="6933960" imgH="876240" progId="Equation.DSMT4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4167" y="857355"/>
                          <a:ext cx="6527801" cy="8229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Rectangle 31">
            <a:extLst>
              <a:ext uri="{FF2B5EF4-FFF2-40B4-BE49-F238E27FC236}">
                <a16:creationId xmlns="" xmlns:a16="http://schemas.microsoft.com/office/drawing/2014/main" id="{21FEA8F8-E2D8-416C-80BE-89E3C9901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7303" y="556365"/>
            <a:ext cx="2697162" cy="460375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分式的乘除法法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则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2">
            <a:extLst>
              <a:ext uri="{FF2B5EF4-FFF2-40B4-BE49-F238E27FC236}">
                <a16:creationId xmlns="" xmlns:a16="http://schemas.microsoft.com/office/drawing/2014/main" id="{EC7C3358-2C33-4205-83E0-78492372F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836" y="2448808"/>
            <a:ext cx="7885112" cy="978729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若分子分母都是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单项式，把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分子分母分别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相乘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，约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去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公因式，最后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化为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最简分式或整式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；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文本框 2">
            <a:extLst>
              <a:ext uri="{FF2B5EF4-FFF2-40B4-BE49-F238E27FC236}">
                <a16:creationId xmlns="" xmlns:a16="http://schemas.microsoft.com/office/drawing/2014/main" id="{EC7C3358-2C33-4205-83E0-78492372F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104" y="3427537"/>
            <a:ext cx="7885112" cy="9787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②若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分子分母有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多项式，先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把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多项式分解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因式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，看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能约分的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约分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，然后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相乘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；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文本框 2">
            <a:extLst>
              <a:ext uri="{FF2B5EF4-FFF2-40B4-BE49-F238E27FC236}">
                <a16:creationId xmlns="" xmlns:a16="http://schemas.microsoft.com/office/drawing/2014/main" id="{EC7C3358-2C33-4205-83E0-78492372F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167" y="4408019"/>
            <a:ext cx="7885112" cy="5355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③分式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与分式相除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时，按照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法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则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先转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化为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乘法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，再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运算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.</a:t>
            </a:r>
          </a:p>
        </p:txBody>
      </p:sp>
      <p:sp>
        <p:nvSpPr>
          <p:cNvPr id="17" name="Rectangle 31">
            <a:extLst>
              <a:ext uri="{FF2B5EF4-FFF2-40B4-BE49-F238E27FC236}">
                <a16:creationId xmlns="" xmlns:a16="http://schemas.microsoft.com/office/drawing/2014/main" id="{21FEA8F8-E2D8-416C-80BE-89E3C9901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332" y="1976962"/>
            <a:ext cx="1693584" cy="460375"/>
          </a:xfrm>
          <a:prstGeom prst="rect">
            <a:avLst/>
          </a:prstGeom>
          <a:ln>
            <a:noFill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注意事项：</a:t>
            </a:r>
            <a:endParaRPr lang="zh-CN" altLang="en-US" sz="2400" b="1" dirty="0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>
            <a:extLst>
              <a:ext uri="{FF2B5EF4-FFF2-40B4-BE49-F238E27FC236}">
                <a16:creationId xmlns="" xmlns:a16="http://schemas.microsoft.com/office/drawing/2014/main" id="{D4D29CEF-F802-451D-93E6-E0B2D5324A6F}"/>
              </a:ext>
            </a:extLst>
          </p:cNvPr>
          <p:cNvSpPr/>
          <p:nvPr/>
        </p:nvSpPr>
        <p:spPr bwMode="auto">
          <a:xfrm>
            <a:off x="990893" y="688757"/>
            <a:ext cx="7112872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前面分式的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学习，我们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知道分式和分数有很多的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相似性，如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基本性质、约分和通分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那么在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运算上它们有相似性吗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47062"/>
            <a:ext cx="2006600" cy="493712"/>
            <a:chOff x="100" y="63"/>
            <a:chExt cx="3160" cy="778"/>
          </a:xfrm>
        </p:grpSpPr>
        <p:cxnSp>
          <p:nvCxnSpPr>
            <p:cNvPr id="9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7" descr="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749657" y="2785529"/>
            <a:ext cx="1560512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18" name="组合 11"/>
          <p:cNvGrpSpPr>
            <a:grpSpLocks/>
          </p:cNvGrpSpPr>
          <p:nvPr/>
        </p:nvGrpSpPr>
        <p:grpSpPr bwMode="auto">
          <a:xfrm>
            <a:off x="0" y="0"/>
            <a:ext cx="1630362" cy="400110"/>
            <a:chOff x="321077" y="536227"/>
            <a:chExt cx="1629583" cy="40017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分式乘方的运算法则</a:t>
            </a:r>
            <a:endParaRPr lang="en-US" altLang="zh-CN" sz="4000" b="1" dirty="0"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24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242484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>
            <a:extLst>
              <a:ext uri="{FF2B5EF4-FFF2-40B4-BE49-F238E27FC236}">
                <a16:creationId xmlns="" xmlns:a16="http://schemas.microsoft.com/office/drawing/2014/main" id="{725B6338-08EE-4458-B78E-A11774DC2938}"/>
              </a:ext>
            </a:extLst>
          </p:cNvPr>
          <p:cNvSpPr/>
          <p:nvPr/>
        </p:nvSpPr>
        <p:spPr bwMode="auto">
          <a:xfrm>
            <a:off x="947956" y="847544"/>
            <a:ext cx="7113864" cy="243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学习过分数的乘除混合运算，那么分式的乘除混合运算该如何进行呢？分式的乘方又与分数的乘方有何异同呢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93712"/>
            <a:chOff x="100" y="115"/>
            <a:chExt cx="3160" cy="778"/>
          </a:xfrm>
        </p:grpSpPr>
        <p:cxnSp>
          <p:nvCxnSpPr>
            <p:cNvPr id="8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0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7" descr="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749657" y="2785529"/>
            <a:ext cx="1560512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030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D1EDD3D3-8E87-4ACF-ABFD-0B3F3009C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148" y="2986859"/>
            <a:ext cx="7246487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熟练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分式的乘除混合运算顺序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和方法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797" name="矩形 2">
            <a:extLst>
              <a:ext uri="{FF2B5EF4-FFF2-40B4-BE49-F238E27FC236}">
                <a16:creationId xmlns="" xmlns:a16="http://schemas.microsoft.com/office/drawing/2014/main" id="{3E5AC8F7-3607-4EBD-A716-BB387F578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9920" y="1001294"/>
            <a:ext cx="6885379" cy="11695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分式乘方的运算法则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，并能灵活运用法则进行分式乘方的运算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素养目标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5312" y="667591"/>
            <a:ext cx="7691244" cy="3302919"/>
            <a:chOff x="-5424" y="458041"/>
            <a:chExt cx="7691244" cy="3302919"/>
          </a:xfrm>
        </p:grpSpPr>
        <p:grpSp>
          <p:nvGrpSpPr>
            <p:cNvPr id="17" name="组合 14"/>
            <p:cNvGrpSpPr/>
            <p:nvPr/>
          </p:nvGrpSpPr>
          <p:grpSpPr>
            <a:xfrm>
              <a:off x="-5424" y="1058845"/>
              <a:ext cx="7690962" cy="2702115"/>
              <a:chOff x="282" y="996"/>
              <a:chExt cx="13665" cy="5599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82" y="6500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883" y="3435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85820" y="458041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146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1">
            <a:extLst>
              <a:ext uri="{FF2B5EF4-FFF2-40B4-BE49-F238E27FC236}">
                <a16:creationId xmlns="" xmlns:a16="http://schemas.microsoft.com/office/drawing/2014/main" id="{E1D9C7E1-F307-4F1F-A3E9-CCCC422EE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7642" y="1253181"/>
            <a:ext cx="7143750" cy="3416320"/>
          </a:xfrm>
          <a:prstGeom prst="rect">
            <a:avLst/>
          </a:prstGeom>
          <a:solidFill>
            <a:schemeClr val="bg2"/>
          </a:solidFill>
          <a:ln w="63500" cmpd="thinThick">
            <a:solidFill>
              <a:srgbClr val="00B050"/>
            </a:solidFill>
          </a:ln>
          <a:extLst/>
        </p:spPr>
        <p:txBody>
          <a:bodyPr wrap="square" anchor="ctr">
            <a:spAutoFit/>
          </a:bodyPr>
          <a:lstStyle/>
          <a:p>
            <a:pPr latinLnBrk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2003F7"/>
                </a:solidFill>
                <a:latin typeface="+mn-lt"/>
                <a:cs typeface="宋体" panose="02010600030101010101" pitchFamily="2" charset="-122"/>
              </a:rPr>
              <a:t>分式乘除混合运算的计算方法：</a:t>
            </a:r>
            <a:endParaRPr lang="en-US" altLang="zh-CN" sz="2400" b="1" dirty="0">
              <a:solidFill>
                <a:srgbClr val="2003F7"/>
              </a:solidFill>
              <a:latin typeface="+mn-lt"/>
              <a:cs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     (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1)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分式乘除混合运算，先依据分式的乘除法法则，把分式乘除法统一成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乘法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.</a:t>
            </a:r>
          </a:p>
          <a:p>
            <a:pPr latinLnBrk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     (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2)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当分式的分子分母为多项式时，应先进行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因式分解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，然后约去分子分母的公因式，计算结果应为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最简分式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整式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cs typeface="宋体" panose="02010600030101010101" pitchFamily="2" charset="-122"/>
            </a:endParaRPr>
          </a:p>
        </p:txBody>
      </p:sp>
      <p:grpSp>
        <p:nvGrpSpPr>
          <p:cNvPr id="70665" name="组合 6147">
            <a:extLst>
              <a:ext uri="{FF2B5EF4-FFF2-40B4-BE49-F238E27FC236}">
                <a16:creationId xmlns="" xmlns:a16="http://schemas.microsoft.com/office/drawing/2014/main" id="{09123579-C2F8-497A-8AD0-F3EEB34213BB}"/>
              </a:ext>
            </a:extLst>
          </p:cNvPr>
          <p:cNvGrpSpPr>
            <a:grpSpLocks/>
          </p:cNvGrpSpPr>
          <p:nvPr/>
        </p:nvGrpSpPr>
        <p:grpSpPr bwMode="auto">
          <a:xfrm>
            <a:off x="2926553" y="203200"/>
            <a:ext cx="4298803" cy="875942"/>
            <a:chOff x="882" y="0"/>
            <a:chExt cx="9037" cy="1841"/>
          </a:xfrm>
        </p:grpSpPr>
        <p:sp>
          <p:nvSpPr>
            <p:cNvPr id="70666" name="矩形 7">
              <a:extLst>
                <a:ext uri="{FF2B5EF4-FFF2-40B4-BE49-F238E27FC236}">
                  <a16:creationId xmlns="" xmlns:a16="http://schemas.microsoft.com/office/drawing/2014/main" id="{57D16758-4125-47FA-A8AC-A4F080F0B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67" name="文本框 6151">
              <a:extLst>
                <a:ext uri="{FF2B5EF4-FFF2-40B4-BE49-F238E27FC236}">
                  <a16:creationId xmlns="" xmlns:a16="http://schemas.microsoft.com/office/drawing/2014/main" id="{12D84910-B455-4DCE-ABDD-AABC9CF7AB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7" y="871"/>
              <a:ext cx="6242" cy="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分式乘除的混合运算</a:t>
              </a:r>
            </a:p>
          </p:txBody>
        </p:sp>
      </p:grpSp>
      <p:grpSp>
        <p:nvGrpSpPr>
          <p:cNvPr id="13" name="组合 4">
            <a:extLst>
              <a:ext uri="{FF2B5EF4-FFF2-40B4-BE49-F238E27FC236}">
                <a16:creationId xmlns:a16="http://schemas.microsoft.com/office/drawing/2014/main" xmlns="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2419291" y="653923"/>
            <a:ext cx="1739920" cy="409791"/>
            <a:chOff x="3485" y="1168"/>
            <a:chExt cx="2739" cy="644"/>
          </a:xfrm>
        </p:grpSpPr>
        <p:sp>
          <p:nvSpPr>
            <p:cNvPr id="14" name="圆角矩形 13">
              <a:extLst>
                <a:ext uri="{FF2B5EF4-FFF2-40B4-BE49-F238E27FC236}">
                  <a16:creationId xmlns:a16="http://schemas.microsoft.com/office/drawing/2014/main" xmlns="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5" name="矩形 1">
              <a:extLst>
                <a:ext uri="{FF2B5EF4-FFF2-40B4-BE49-F238E27FC236}">
                  <a16:creationId xmlns:a16="http://schemas.microsoft.com/office/drawing/2014/main" xmlns="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7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sp>
          <p:nvSpPr>
            <p:cNvPr id="20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634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5" name="Group 22">
            <a:extLst>
              <a:ext uri="{FF2B5EF4-FFF2-40B4-BE49-F238E27FC236}">
                <a16:creationId xmlns="" xmlns:a16="http://schemas.microsoft.com/office/drawing/2014/main" id="{4ACDEB3A-7EBE-404F-B342-56EDCF2179EE}"/>
              </a:ext>
            </a:extLst>
          </p:cNvPr>
          <p:cNvGrpSpPr>
            <a:grpSpLocks/>
          </p:cNvGrpSpPr>
          <p:nvPr/>
        </p:nvGrpSpPr>
        <p:grpSpPr bwMode="auto">
          <a:xfrm>
            <a:off x="360363" y="1041400"/>
            <a:ext cx="6048375" cy="889000"/>
            <a:chOff x="137" y="920"/>
            <a:chExt cx="3810" cy="560"/>
          </a:xfrm>
        </p:grpSpPr>
        <p:graphicFrame>
          <p:nvGraphicFramePr>
            <p:cNvPr id="72706" name="Object 6">
              <a:extLst>
                <a:ext uri="{FF2B5EF4-FFF2-40B4-BE49-F238E27FC236}">
                  <a16:creationId xmlns="" xmlns:a16="http://schemas.microsoft.com/office/drawing/2014/main" id="{50022D0F-27FE-404E-BAB9-9C0F13CFDED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0736090"/>
                </p:ext>
              </p:extLst>
            </p:nvPr>
          </p:nvGraphicFramePr>
          <p:xfrm>
            <a:off x="1523" y="920"/>
            <a:ext cx="2424" cy="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058" name="Equation" r:id="rId3" imgW="3848040" imgH="888840" progId="Equation.DSMT4">
                    <p:embed/>
                  </p:oleObj>
                </mc:Choice>
                <mc:Fallback>
                  <p:oleObj name="Equation" r:id="rId3" imgW="3848040" imgH="8888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3" y="920"/>
                          <a:ext cx="2424" cy="5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Rectangle 7">
              <a:extLst>
                <a:ext uri="{FF2B5EF4-FFF2-40B4-BE49-F238E27FC236}">
                  <a16:creationId xmlns="" xmlns:a16="http://schemas.microsoft.com/office/drawing/2014/main" id="{E75D1675-3EC1-4967-99A4-40C5A8CDC0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" y="1034"/>
              <a:ext cx="1507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indent="262255" eaLnBrk="0" hangingPunct="0">
                <a:buFontTx/>
                <a:buNone/>
                <a:defRPr/>
              </a:pPr>
              <a:r>
                <a:rPr lang="zh-CN" altLang="en-US" sz="28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en-US" altLang="zh-CN" sz="28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  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sp>
        <p:nvSpPr>
          <p:cNvPr id="14" name="Text Box 20">
            <a:extLst>
              <a:ext uri="{FF2B5EF4-FFF2-40B4-BE49-F238E27FC236}">
                <a16:creationId xmlns="" xmlns:a16="http://schemas.microsoft.com/office/drawing/2014/main" id="{8CB02E55-0D69-46F3-B054-29DDDB052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500" y="2206625"/>
            <a:ext cx="877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</a:p>
        </p:txBody>
      </p:sp>
      <p:graphicFrame>
        <p:nvGraphicFramePr>
          <p:cNvPr id="15" name="Object 22">
            <a:extLst>
              <a:ext uri="{FF2B5EF4-FFF2-40B4-BE49-F238E27FC236}">
                <a16:creationId xmlns="" xmlns:a16="http://schemas.microsoft.com/office/drawing/2014/main" id="{0BCCA6EB-F13A-4756-B341-8D6618D5DE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272311"/>
              </p:ext>
            </p:extLst>
          </p:nvPr>
        </p:nvGraphicFramePr>
        <p:xfrm>
          <a:off x="2265363" y="2022475"/>
          <a:ext cx="3681412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59" name="Equation" r:id="rId5" imgW="3682800" imgH="888840" progId="Equation.DSMT4">
                  <p:embed/>
                </p:oleObj>
              </mc:Choice>
              <mc:Fallback>
                <p:oleObj name="Equation" r:id="rId5" imgW="368280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5363" y="2022475"/>
                        <a:ext cx="3681412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0">
            <a:extLst>
              <a:ext uri="{FF2B5EF4-FFF2-40B4-BE49-F238E27FC236}">
                <a16:creationId xmlns="" xmlns:a16="http://schemas.microsoft.com/office/drawing/2014/main" id="{A25970F5-1066-46D1-8F8C-8B13ED15F8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242918"/>
              </p:ext>
            </p:extLst>
          </p:nvPr>
        </p:nvGraphicFramePr>
        <p:xfrm>
          <a:off x="1955800" y="3163888"/>
          <a:ext cx="3821113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0" name="Equation" r:id="rId7" imgW="3822480" imgH="901440" progId="Equation.DSMT4">
                  <p:embed/>
                </p:oleObj>
              </mc:Choice>
              <mc:Fallback>
                <p:oleObj name="Equation" r:id="rId7" imgW="382248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3163888"/>
                        <a:ext cx="3821113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1">
            <a:extLst>
              <a:ext uri="{FF2B5EF4-FFF2-40B4-BE49-F238E27FC236}">
                <a16:creationId xmlns="" xmlns:a16="http://schemas.microsoft.com/office/drawing/2014/main" id="{C2BC26CC-9031-4EF7-8231-4E6ADD1BAE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446372"/>
              </p:ext>
            </p:extLst>
          </p:nvPr>
        </p:nvGraphicFramePr>
        <p:xfrm>
          <a:off x="2032000" y="4065588"/>
          <a:ext cx="1111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61" name="Equation" r:id="rId9" imgW="1091880" imgH="901440" progId="Equation.DSMT4">
                  <p:embed/>
                </p:oleObj>
              </mc:Choice>
              <mc:Fallback>
                <p:oleObj name="Equation" r:id="rId9" imgW="109188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65588"/>
                        <a:ext cx="11112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2716" name="组合 6">
            <a:extLst>
              <a:ext uri="{FF2B5EF4-FFF2-40B4-BE49-F238E27FC236}">
                <a16:creationId xmlns="" xmlns:a16="http://schemas.microsoft.com/office/drawing/2014/main" id="{A82AB107-A3F0-4E71-A4A7-0D09543A91E3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73088"/>
            <a:ext cx="1858963" cy="492125"/>
            <a:chOff x="427462" y="558483"/>
            <a:chExt cx="1858351" cy="492443"/>
          </a:xfrm>
        </p:grpSpPr>
        <p:grpSp>
          <p:nvGrpSpPr>
            <p:cNvPr id="72717" name="组合 5">
              <a:extLst>
                <a:ext uri="{FF2B5EF4-FFF2-40B4-BE49-F238E27FC236}">
                  <a16:creationId xmlns="" xmlns:a16="http://schemas.microsoft.com/office/drawing/2014/main" id="{9A165870-21DE-4C79-808D-EADFA9AB69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9EA3D059-E577-4969-92CF-BDE40F5F48D8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="" xmlns:a16="http://schemas.microsoft.com/office/drawing/2014/main" id="{A06630C0-5F0D-41FA-A790-6EADE123FC3C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3D50375D-CA91-4DED-9CF2-2C4845BBD17C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="" xmlns:a16="http://schemas.microsoft.com/office/drawing/2014/main" id="{BF599406-6AD4-449C-AD7A-ACEA03CAC772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DC57F012-D739-4EB3-92F1-20C2191FDA5D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2723" name="文本框 11">
              <a:extLst>
                <a:ext uri="{FF2B5EF4-FFF2-40B4-BE49-F238E27FC236}">
                  <a16:creationId xmlns="" xmlns:a16="http://schemas.microsoft.com/office/drawing/2014/main" id="{8E25B952-5C1C-471B-86FF-6FACC89FAA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500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矩形 4">
            <a:extLst>
              <a:ext uri="{FF2B5EF4-FFF2-40B4-BE49-F238E27FC236}">
                <a16:creationId xmlns="" xmlns:a16="http://schemas.microsoft.com/office/drawing/2014/main" id="{6A83FA09-A354-4C61-9D13-DE28D8C1E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0975" y="573088"/>
            <a:ext cx="5278438" cy="477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sz="25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0030101010101" pitchFamily="2" charset="-122"/>
                <a:sym typeface="+mn-ea"/>
              </a:rPr>
              <a:t>分式乘除的混合运算</a:t>
            </a:r>
          </a:p>
        </p:txBody>
      </p:sp>
      <p:grpSp>
        <p:nvGrpSpPr>
          <p:cNvPr id="23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24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155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29" name="Group 27">
            <a:extLst>
              <a:ext uri="{FF2B5EF4-FFF2-40B4-BE49-F238E27FC236}">
                <a16:creationId xmlns="" xmlns:a16="http://schemas.microsoft.com/office/drawing/2014/main" id="{3385C7E0-4976-4B50-B950-5174F3F9641B}"/>
              </a:ext>
            </a:extLst>
          </p:cNvPr>
          <p:cNvGrpSpPr>
            <a:grpSpLocks/>
          </p:cNvGrpSpPr>
          <p:nvPr/>
        </p:nvGrpSpPr>
        <p:grpSpPr bwMode="auto">
          <a:xfrm>
            <a:off x="884238" y="869156"/>
            <a:ext cx="5502275" cy="901700"/>
            <a:chOff x="335" y="952"/>
            <a:chExt cx="3466" cy="568"/>
          </a:xfrm>
        </p:grpSpPr>
        <p:graphicFrame>
          <p:nvGraphicFramePr>
            <p:cNvPr id="73730" name="Object 11">
              <a:extLst>
                <a:ext uri="{FF2B5EF4-FFF2-40B4-BE49-F238E27FC236}">
                  <a16:creationId xmlns="" xmlns:a16="http://schemas.microsoft.com/office/drawing/2014/main" id="{9E643D92-F4CC-4D96-8E3F-CF8A84BB62D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69075412"/>
                </p:ext>
              </p:extLst>
            </p:nvPr>
          </p:nvGraphicFramePr>
          <p:xfrm>
            <a:off x="1266" y="952"/>
            <a:ext cx="2535" cy="5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018" name="Equation" r:id="rId3" imgW="4431960" imgH="990360" progId="Equation.DSMT4">
                    <p:embed/>
                  </p:oleObj>
                </mc:Choice>
                <mc:Fallback>
                  <p:oleObj name="Equation" r:id="rId3" imgW="4431960" imgH="99036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66" y="952"/>
                          <a:ext cx="2535" cy="5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92D16E6F-3034-4D3E-92E7-7CCDC4089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" y="1026"/>
              <a:ext cx="84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计算：</a:t>
              </a:r>
            </a:p>
          </p:txBody>
        </p:sp>
      </p:grpSp>
      <p:graphicFrame>
        <p:nvGraphicFramePr>
          <p:cNvPr id="22" name="Object 43">
            <a:extLst>
              <a:ext uri="{FF2B5EF4-FFF2-40B4-BE49-F238E27FC236}">
                <a16:creationId xmlns="" xmlns:a16="http://schemas.microsoft.com/office/drawing/2014/main" id="{E4F9AB63-2A73-43F1-A08F-5CC65B5AF5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762072"/>
              </p:ext>
            </p:extLst>
          </p:nvPr>
        </p:nvGraphicFramePr>
        <p:xfrm>
          <a:off x="2033588" y="2157413"/>
          <a:ext cx="5980112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19" name="Equation" r:id="rId5" imgW="6324480" imgH="1104840" progId="Equation.DSMT4">
                  <p:embed/>
                </p:oleObj>
              </mc:Choice>
              <mc:Fallback>
                <p:oleObj name="Equation" r:id="rId5" imgW="6324480" imgH="1104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3588" y="2157413"/>
                        <a:ext cx="5980112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42">
            <a:extLst>
              <a:ext uri="{FF2B5EF4-FFF2-40B4-BE49-F238E27FC236}">
                <a16:creationId xmlns="" xmlns:a16="http://schemas.microsoft.com/office/drawing/2014/main" id="{6CF1F716-1A19-404C-8A3F-1F75B7FFD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588" y="2430463"/>
            <a:ext cx="21256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</a:p>
        </p:txBody>
      </p:sp>
      <p:graphicFrame>
        <p:nvGraphicFramePr>
          <p:cNvPr id="5" name="对象 4">
            <a:extLst>
              <a:ext uri="{FF2B5EF4-FFF2-40B4-BE49-F238E27FC236}">
                <a16:creationId xmlns="" xmlns:a16="http://schemas.microsoft.com/office/drawing/2014/main" id="{9A9EED9F-8685-4E22-922C-92C1D1860E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079973"/>
              </p:ext>
            </p:extLst>
          </p:nvPr>
        </p:nvGraphicFramePr>
        <p:xfrm>
          <a:off x="2128838" y="3429000"/>
          <a:ext cx="1514475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20" name="Equation" r:id="rId7" imgW="1600200" imgH="952200" progId="Equation.DSMT4">
                  <p:embed/>
                </p:oleObj>
              </mc:Choice>
              <mc:Fallback>
                <p:oleObj name="Equation" r:id="rId7" imgW="160020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8838" y="3429000"/>
                        <a:ext cx="1514475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72" y="91842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034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92" name="组合 3091">
            <a:extLst>
              <a:ext uri="{FF2B5EF4-FFF2-40B4-BE49-F238E27FC236}">
                <a16:creationId xmlns="" xmlns:a16="http://schemas.microsoft.com/office/drawing/2014/main" id="{671C26AA-2E70-4A51-A764-1873C5B8C4AA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3028949"/>
            <a:ext cx="6060743" cy="657225"/>
            <a:chOff x="80" y="2410"/>
            <a:chExt cx="5090" cy="552"/>
          </a:xfrm>
        </p:grpSpPr>
        <p:sp>
          <p:nvSpPr>
            <p:cNvPr id="74754" name="Rectangle 40">
              <a:extLst>
                <a:ext uri="{FF2B5EF4-FFF2-40B4-BE49-F238E27FC236}">
                  <a16:creationId xmlns="" xmlns:a16="http://schemas.microsoft.com/office/drawing/2014/main" id="{5C07373B-986A-4CD8-84BF-9177CD3681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" y="2484"/>
              <a:ext cx="509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solidFill>
                    <a:srgbClr val="2003F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　　猜想：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为正整数时　　　　　　　　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4755" name="Object 39">
              <a:extLst>
                <a:ext uri="{FF2B5EF4-FFF2-40B4-BE49-F238E27FC236}">
                  <a16:creationId xmlns="" xmlns:a16="http://schemas.microsoft.com/office/drawing/2014/main" id="{5216754C-C5FD-45F4-9D2B-DA1A9440421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55011692"/>
                </p:ext>
              </p:extLst>
            </p:nvPr>
          </p:nvGraphicFramePr>
          <p:xfrm>
            <a:off x="3161" y="2410"/>
            <a:ext cx="784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78" name="Equation" r:id="rId4" imgW="1244520" imgH="876240" progId="Equation.DSMT4">
                    <p:embed/>
                  </p:oleObj>
                </mc:Choice>
                <mc:Fallback>
                  <p:oleObj name="Equation" r:id="rId4" imgW="1244520" imgH="8762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1" y="2410"/>
                          <a:ext cx="784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4758" name="组合 3090">
            <a:extLst>
              <a:ext uri="{FF2B5EF4-FFF2-40B4-BE49-F238E27FC236}">
                <a16:creationId xmlns="" xmlns:a16="http://schemas.microsoft.com/office/drawing/2014/main" id="{D9EAC90C-810A-4E79-8B53-4E63A9213457}"/>
              </a:ext>
            </a:extLst>
          </p:cNvPr>
          <p:cNvGrpSpPr>
            <a:grpSpLocks/>
          </p:cNvGrpSpPr>
          <p:nvPr/>
        </p:nvGrpSpPr>
        <p:grpSpPr bwMode="auto">
          <a:xfrm>
            <a:off x="1353978" y="1148556"/>
            <a:ext cx="6770687" cy="1702593"/>
            <a:chOff x="649" y="975"/>
            <a:chExt cx="5687" cy="1430"/>
          </a:xfrm>
        </p:grpSpPr>
        <p:graphicFrame>
          <p:nvGraphicFramePr>
            <p:cNvPr id="74759" name="Object 34">
              <a:extLst>
                <a:ext uri="{FF2B5EF4-FFF2-40B4-BE49-F238E27FC236}">
                  <a16:creationId xmlns="" xmlns:a16="http://schemas.microsoft.com/office/drawing/2014/main" id="{BBB033CF-8F5D-48C0-A86E-5A1CEE3540F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03597633"/>
                </p:ext>
              </p:extLst>
            </p:nvPr>
          </p:nvGraphicFramePr>
          <p:xfrm>
            <a:off x="953" y="1853"/>
            <a:ext cx="3264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79" name="Equation" r:id="rId6" imgW="5181480" imgH="876240" progId="Equation.DSMT4">
                    <p:embed/>
                  </p:oleObj>
                </mc:Choice>
                <mc:Fallback>
                  <p:oleObj name="Equation" r:id="rId6" imgW="5181480" imgH="8762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53" y="1853"/>
                          <a:ext cx="3264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760" name="Rectangle 38">
              <a:extLst>
                <a:ext uri="{FF2B5EF4-FFF2-40B4-BE49-F238E27FC236}">
                  <a16:creationId xmlns="" xmlns:a16="http://schemas.microsoft.com/office/drawing/2014/main" id="{137373A2-753C-4BB3-ABA6-97CCB73FD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" y="975"/>
              <a:ext cx="568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你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能结合有理数乘方的概念和分式乘法的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法则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写出结果吗？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765" name="组合 4">
            <a:extLst>
              <a:ext uri="{FF2B5EF4-FFF2-40B4-BE49-F238E27FC236}">
                <a16:creationId xmlns="" xmlns:a16="http://schemas.microsoft.com/office/drawing/2014/main" id="{D1443BF8-C8C1-48B9-9BBF-4E554E6ABFD3}"/>
              </a:ext>
            </a:extLst>
          </p:cNvPr>
          <p:cNvGrpSpPr>
            <a:grpSpLocks/>
          </p:cNvGrpSpPr>
          <p:nvPr/>
        </p:nvGrpSpPr>
        <p:grpSpPr bwMode="auto">
          <a:xfrm>
            <a:off x="2832100" y="585787"/>
            <a:ext cx="1685925" cy="410359"/>
            <a:chOff x="3485" y="1168"/>
            <a:chExt cx="2655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FD63751C-FB36-4E34-B104-4FD829FBBD87}"/>
                </a:ext>
              </a:extLst>
            </p:cNvPr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4767" name="矩形 1">
              <a:extLst>
                <a:ext uri="{FF2B5EF4-FFF2-40B4-BE49-F238E27FC236}">
                  <a16:creationId xmlns="" xmlns:a16="http://schemas.microsoft.com/office/drawing/2014/main" id="{8CEF2FD5-A7A7-4E0A-918F-7AD0351FA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4768" name="文本框 2">
            <a:extLst>
              <a:ext uri="{FF2B5EF4-FFF2-40B4-BE49-F238E27FC236}">
                <a16:creationId xmlns="" xmlns:a16="http://schemas.microsoft.com/office/drawing/2014/main" id="{018E5C7C-55DC-4A6A-A28E-4CCFE0FAB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9325" y="577850"/>
            <a:ext cx="1831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分式的乘方</a:t>
            </a:r>
          </a:p>
        </p:txBody>
      </p:sp>
      <p:grpSp>
        <p:nvGrpSpPr>
          <p:cNvPr id="18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55312"/>
            <a:ext cx="2006600" cy="477213"/>
            <a:chOff x="100" y="50"/>
            <a:chExt cx="3160" cy="752"/>
          </a:xfrm>
        </p:grpSpPr>
        <p:cxnSp>
          <p:nvCxnSpPr>
            <p:cNvPr id="19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5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8233" name="Rectangle 41">
            <a:extLst>
              <a:ext uri="{FF2B5EF4-FFF2-40B4-BE49-F238E27FC236}">
                <a16:creationId xmlns="" xmlns:a16="http://schemas.microsoft.com/office/drawing/2014/main" id="{F2116E7D-92F5-4C1F-9221-6761D29AC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8048" y="3832442"/>
            <a:ext cx="5975398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19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你能写出推导过程吗？试试看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</a:p>
          <a:p>
            <a:pPr eaLnBrk="0" hangingPunct="0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你能用文字语言叙述得到的结论吗？　　　</a:t>
            </a:r>
          </a:p>
        </p:txBody>
      </p:sp>
    </p:spTree>
    <p:extLst>
      <p:ext uri="{BB962C8B-B14F-4D97-AF65-F5344CB8AC3E}">
        <p14:creationId xmlns:p14="http://schemas.microsoft.com/office/powerpoint/2010/main" val="428802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D5EC8799-7441-4357-BBF6-DBBEE91E1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7671" y="4176712"/>
            <a:ext cx="6772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这就是说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分式乘方要把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分子、分母分别乘方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．</a:t>
            </a:r>
          </a:p>
        </p:txBody>
      </p:sp>
      <p:graphicFrame>
        <p:nvGraphicFramePr>
          <p:cNvPr id="4098" name="Object 7">
            <a:extLst>
              <a:ext uri="{FF2B5EF4-FFF2-40B4-BE49-F238E27FC236}">
                <a16:creationId xmlns="" xmlns:a16="http://schemas.microsoft.com/office/drawing/2014/main" id="{C8636BB6-C7B2-4122-AF88-BD070065BC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4915999"/>
              </p:ext>
            </p:extLst>
          </p:nvPr>
        </p:nvGraphicFramePr>
        <p:xfrm>
          <a:off x="1797050" y="1808163"/>
          <a:ext cx="4921250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98" name="Equation" r:id="rId3" imgW="6565680" imgH="1968480" progId="Equation.DSMT4">
                  <p:embed/>
                </p:oleObj>
              </mc:Choice>
              <mc:Fallback>
                <p:oleObj name="Equation" r:id="rId3" imgW="6565680" imgH="1968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7050" y="1808163"/>
                        <a:ext cx="4921250" cy="147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09" name="组合 4108">
            <a:extLst>
              <a:ext uri="{FF2B5EF4-FFF2-40B4-BE49-F238E27FC236}">
                <a16:creationId xmlns="" xmlns:a16="http://schemas.microsoft.com/office/drawing/2014/main" id="{5405D92A-9EB3-4001-8B22-9D120B9AFC20}"/>
              </a:ext>
            </a:extLst>
          </p:cNvPr>
          <p:cNvGrpSpPr/>
          <p:nvPr/>
        </p:nvGrpSpPr>
        <p:grpSpPr>
          <a:xfrm>
            <a:off x="2095500" y="3356373"/>
            <a:ext cx="1839516" cy="685800"/>
            <a:chOff x="88" y="2687"/>
            <a:chExt cx="1545" cy="576"/>
          </a:xfrm>
          <a:noFill/>
        </p:grpSpPr>
        <p:sp>
          <p:nvSpPr>
            <p:cNvPr id="4103" name="Text Box 8">
              <a:extLst>
                <a:ext uri="{FF2B5EF4-FFF2-40B4-BE49-F238E27FC236}">
                  <a16:creationId xmlns="" xmlns:a16="http://schemas.microsoft.com/office/drawing/2014/main" id="{C49FDE1E-DABA-4EF0-B826-B813B6560FCA}"/>
                </a:ext>
              </a:extLst>
            </p:cNvPr>
            <p:cNvSpPr txBox="1"/>
            <p:nvPr/>
          </p:nvSpPr>
          <p:spPr>
            <a:xfrm>
              <a:off x="88" y="2830"/>
              <a:ext cx="1011" cy="348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noProof="1">
                  <a:solidFill>
                    <a:srgbClr val="0000FF"/>
                  </a:solidFill>
                  <a:latin typeface="宋体" panose="02010600030101010101" pitchFamily="2" charset="-122"/>
                </a:rPr>
                <a:t>即</a:t>
              </a:r>
            </a:p>
          </p:txBody>
        </p:sp>
        <p:graphicFrame>
          <p:nvGraphicFramePr>
            <p:cNvPr id="4099" name="Object 9">
              <a:extLst>
                <a:ext uri="{FF2B5EF4-FFF2-40B4-BE49-F238E27FC236}">
                  <a16:creationId xmlns="" xmlns:a16="http://schemas.microsoft.com/office/drawing/2014/main" id="{7334D479-2B07-420A-A6BE-A9A1FBD0E05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72609028"/>
                </p:ext>
              </p:extLst>
            </p:nvPr>
          </p:nvGraphicFramePr>
          <p:xfrm>
            <a:off x="537" y="2687"/>
            <a:ext cx="1096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99" name="Equation" r:id="rId5" imgW="1739880" imgH="914400" progId="Equation.DSMT4">
                    <p:embed/>
                  </p:oleObj>
                </mc:Choice>
                <mc:Fallback>
                  <p:oleObj name="Equation" r:id="rId5" imgW="1739880" imgH="9144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37" y="2687"/>
                          <a:ext cx="1096" cy="5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08" name="Rectangle 4">
            <a:extLst>
              <a:ext uri="{FF2B5EF4-FFF2-40B4-BE49-F238E27FC236}">
                <a16:creationId xmlns="" xmlns:a16="http://schemas.microsoft.com/office/drawing/2014/main" id="{7EC397CD-DFF7-4736-9498-600B49EB0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835" y="1384056"/>
            <a:ext cx="6523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地，当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是正整数时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　　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分式的乘方法则</a:t>
            </a:r>
            <a:endParaRPr lang="zh-CN" altLang="zh-CN" sz="2800" b="1" spc="100" noProof="1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149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803" y="2067920"/>
            <a:ext cx="2996726" cy="2721241"/>
          </a:xfrm>
          <a:prstGeom prst="rect">
            <a:avLst/>
          </a:prstGeom>
        </p:spPr>
      </p:pic>
      <p:sp>
        <p:nvSpPr>
          <p:cNvPr id="5138" name="Rectangle 5">
            <a:extLst>
              <a:ext uri="{FF2B5EF4-FFF2-40B4-BE49-F238E27FC236}">
                <a16:creationId xmlns="" xmlns:a16="http://schemas.microsoft.com/office/drawing/2014/main" id="{DA6F7CC1-364C-4C3C-9EDF-85CC0287C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88" y="2467124"/>
            <a:ext cx="10615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graphicFrame>
        <p:nvGraphicFramePr>
          <p:cNvPr id="5139" name="Object 2">
            <a:extLst>
              <a:ext uri="{FF2B5EF4-FFF2-40B4-BE49-F238E27FC236}">
                <a16:creationId xmlns="" xmlns:a16="http://schemas.microsoft.com/office/drawing/2014/main" id="{C9A58B9C-C32E-4972-9404-DAFF2168F6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15811"/>
              </p:ext>
            </p:extLst>
          </p:nvPr>
        </p:nvGraphicFramePr>
        <p:xfrm>
          <a:off x="1398588" y="2352675"/>
          <a:ext cx="312261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46" name="Equation" r:id="rId4" imgW="4165560" imgH="914400" progId="Equation.DSMT4">
                  <p:embed/>
                </p:oleObj>
              </mc:Choice>
              <mc:Fallback>
                <p:oleObj name="Equation" r:id="rId4" imgW="416556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8588" y="2352675"/>
                        <a:ext cx="3122612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0" name="Object 3">
            <a:extLst>
              <a:ext uri="{FF2B5EF4-FFF2-40B4-BE49-F238E27FC236}">
                <a16:creationId xmlns="" xmlns:a16="http://schemas.microsoft.com/office/drawing/2014/main" id="{16C2027F-20E0-47E5-B491-EA0ACE791E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387098"/>
              </p:ext>
            </p:extLst>
          </p:nvPr>
        </p:nvGraphicFramePr>
        <p:xfrm>
          <a:off x="1385374" y="3194110"/>
          <a:ext cx="33512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47" name="Equation" r:id="rId6" imgW="4470120" imgH="914400" progId="Equation.DSMT4">
                  <p:embed/>
                </p:oleObj>
              </mc:Choice>
              <mc:Fallback>
                <p:oleObj name="Equation" r:id="rId6" imgW="447012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5374" y="3194110"/>
                        <a:ext cx="33512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1" name="Object 4">
            <a:extLst>
              <a:ext uri="{FF2B5EF4-FFF2-40B4-BE49-F238E27FC236}">
                <a16:creationId xmlns="" xmlns:a16="http://schemas.microsoft.com/office/drawing/2014/main" id="{DB796D8F-270D-40D3-BF91-10C5B1B5F2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8769376"/>
              </p:ext>
            </p:extLst>
          </p:nvPr>
        </p:nvGraphicFramePr>
        <p:xfrm>
          <a:off x="1395427" y="3971678"/>
          <a:ext cx="375126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48" name="Equation" r:id="rId8" imgW="5003640" imgH="914400" progId="Equation.DSMT4">
                  <p:embed/>
                </p:oleObj>
              </mc:Choice>
              <mc:Fallback>
                <p:oleObj name="Equation" r:id="rId8" imgW="500364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5427" y="3971678"/>
                        <a:ext cx="375126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7830" name="组合 5149">
            <a:extLst>
              <a:ext uri="{FF2B5EF4-FFF2-40B4-BE49-F238E27FC236}">
                <a16:creationId xmlns="" xmlns:a16="http://schemas.microsoft.com/office/drawing/2014/main" id="{EA897BF1-BF8F-475C-9014-52B0F7F04991}"/>
              </a:ext>
            </a:extLst>
          </p:cNvPr>
          <p:cNvGrpSpPr>
            <a:grpSpLocks/>
          </p:cNvGrpSpPr>
          <p:nvPr/>
        </p:nvGrpSpPr>
        <p:grpSpPr bwMode="auto">
          <a:xfrm>
            <a:off x="325998" y="1111251"/>
            <a:ext cx="6836396" cy="1058870"/>
            <a:chOff x="369" y="1007"/>
            <a:chExt cx="5741" cy="889"/>
          </a:xfrm>
        </p:grpSpPr>
        <p:graphicFrame>
          <p:nvGraphicFramePr>
            <p:cNvPr id="77831" name="Object 6">
              <a:extLst>
                <a:ext uri="{FF2B5EF4-FFF2-40B4-BE49-F238E27FC236}">
                  <a16:creationId xmlns="" xmlns:a16="http://schemas.microsoft.com/office/drawing/2014/main" id="{4DA255D9-9BD6-4306-9627-7E337D1BAA6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42909476"/>
                </p:ext>
              </p:extLst>
            </p:nvPr>
          </p:nvGraphicFramePr>
          <p:xfrm>
            <a:off x="1244" y="1320"/>
            <a:ext cx="4866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149" name="Equation" r:id="rId10" imgW="7048440" imgH="914400" progId="Equation.DSMT4">
                    <p:embed/>
                  </p:oleObj>
                </mc:Choice>
                <mc:Fallback>
                  <p:oleObj name="Equation" r:id="rId10" imgW="7048440" imgH="9144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44" y="1320"/>
                          <a:ext cx="4866" cy="5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7832" name="Rectangle 7">
              <a:extLst>
                <a:ext uri="{FF2B5EF4-FFF2-40B4-BE49-F238E27FC236}">
                  <a16:creationId xmlns="" xmlns:a16="http://schemas.microsoft.com/office/drawing/2014/main" id="{3898DA46-C2F9-477A-B8DB-1C5D07975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" y="1007"/>
              <a:ext cx="257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indent="2571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　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　</a:t>
              </a:r>
            </a:p>
          </p:txBody>
        </p:sp>
      </p:grpSp>
      <p:grpSp>
        <p:nvGrpSpPr>
          <p:cNvPr id="77837" name="组合 6">
            <a:extLst>
              <a:ext uri="{FF2B5EF4-FFF2-40B4-BE49-F238E27FC236}">
                <a16:creationId xmlns="" xmlns:a16="http://schemas.microsoft.com/office/drawing/2014/main" id="{E03E3936-F3A7-43DA-8F5B-1F8E40D82AB5}"/>
              </a:ext>
            </a:extLst>
          </p:cNvPr>
          <p:cNvGrpSpPr>
            <a:grpSpLocks/>
          </p:cNvGrpSpPr>
          <p:nvPr/>
        </p:nvGrpSpPr>
        <p:grpSpPr bwMode="auto">
          <a:xfrm>
            <a:off x="558800" y="563563"/>
            <a:ext cx="1858963" cy="492125"/>
            <a:chOff x="427462" y="558483"/>
            <a:chExt cx="1858351" cy="491808"/>
          </a:xfrm>
        </p:grpSpPr>
        <p:grpSp>
          <p:nvGrpSpPr>
            <p:cNvPr id="77838" name="组合 5">
              <a:extLst>
                <a:ext uri="{FF2B5EF4-FFF2-40B4-BE49-F238E27FC236}">
                  <a16:creationId xmlns="" xmlns:a16="http://schemas.microsoft.com/office/drawing/2014/main" id="{0DC280FC-3C56-4706-8C89-2E839DE72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B2719B8B-C022-4262-A738-55941C317C58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2428BC73-61C0-45B4-B773-F2603267CF77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F0FB0899-9374-416B-83A2-EF396689CBD1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E8145996-77A1-4B47-AD11-F17BC4F961C4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0634822F-BDB8-4D9B-BCDE-84934A17871C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7844" name="文本框 11">
              <a:extLst>
                <a:ext uri="{FF2B5EF4-FFF2-40B4-BE49-F238E27FC236}">
                  <a16:creationId xmlns="" xmlns:a16="http://schemas.microsoft.com/office/drawing/2014/main" id="{39C40413-E2F9-4613-A35C-C61D5D972D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5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7845" name="文本框 1">
            <a:extLst>
              <a:ext uri="{FF2B5EF4-FFF2-40B4-BE49-F238E27FC236}">
                <a16:creationId xmlns="" xmlns:a16="http://schemas.microsoft.com/office/drawing/2014/main" id="{9C28E5C4-900A-40E5-A51F-F6757FE48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8589" y="588963"/>
            <a:ext cx="268446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5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分式乘方的运算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F54E68F-1A32-4549-B153-84DD50F72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1225" y="2542392"/>
            <a:ext cx="27717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2003F7"/>
                </a:solidFill>
                <a:latin typeface="黑体" pitchFamily="49" charset="-122"/>
                <a:ea typeface="黑体" pitchFamily="49" charset="-122"/>
              </a:rPr>
              <a:t>归纳总结：</a:t>
            </a: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分式的乘方，把分子分母分别乘方，再算积的乘方、幂的乘方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b="1" dirty="0">
                <a:latin typeface="宋体" panose="02010600030101010101" pitchFamily="2" charset="-122"/>
              </a:rPr>
              <a:t>也可以先确定符号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，再把</a:t>
            </a:r>
            <a:r>
              <a:rPr lang="zh-CN" altLang="en-US" sz="2000" b="1" dirty="0">
                <a:latin typeface="宋体" panose="02010600030101010101" pitchFamily="2" charset="-122"/>
              </a:rPr>
              <a:t>分子、分母分别乘方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27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8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148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8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 Box 2">
            <a:extLst>
              <a:ext uri="{FF2B5EF4-FFF2-40B4-BE49-F238E27FC236}">
                <a16:creationId xmlns="" xmlns:a16="http://schemas.microsoft.com/office/drawing/2014/main" id="{BF54744C-B200-423D-A7E4-F3042E513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671" y="801784"/>
            <a:ext cx="154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</a:p>
        </p:txBody>
      </p:sp>
      <p:graphicFrame>
        <p:nvGraphicFramePr>
          <p:cNvPr id="118792" name="Object 8">
            <a:extLst>
              <a:ext uri="{FF2B5EF4-FFF2-40B4-BE49-F238E27FC236}">
                <a16:creationId xmlns="" xmlns:a16="http://schemas.microsoft.com/office/drawing/2014/main" id="{4E556E57-0480-44DE-8251-53498DC3BC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992885"/>
              </p:ext>
            </p:extLst>
          </p:nvPr>
        </p:nvGraphicFramePr>
        <p:xfrm>
          <a:off x="2090738" y="1946275"/>
          <a:ext cx="1347787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65" name="Equation" r:id="rId3" imgW="685800" imgH="571320" progId="Equation.DSMT4">
                  <p:embed/>
                </p:oleObj>
              </mc:Choice>
              <mc:Fallback>
                <p:oleObj name="Equation" r:id="rId3" imgW="68580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0738" y="1946275"/>
                        <a:ext cx="1347787" cy="1138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793" name="Object 9">
            <a:extLst>
              <a:ext uri="{FF2B5EF4-FFF2-40B4-BE49-F238E27FC236}">
                <a16:creationId xmlns="" xmlns:a16="http://schemas.microsoft.com/office/drawing/2014/main" id="{FCDB92EE-A17D-4253-B397-8FEBF78A91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933675"/>
              </p:ext>
            </p:extLst>
          </p:nvPr>
        </p:nvGraphicFramePr>
        <p:xfrm>
          <a:off x="2094096" y="3021013"/>
          <a:ext cx="10175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66" name="Equation" r:id="rId5" imgW="495000" imgH="431640" progId="Equation.DSMT4">
                  <p:embed/>
                </p:oleObj>
              </mc:Choice>
              <mc:Fallback>
                <p:oleObj name="Equation" r:id="rId5" imgW="4950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4096" y="3021013"/>
                        <a:ext cx="1017588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794" name="Object 10">
            <a:extLst>
              <a:ext uri="{FF2B5EF4-FFF2-40B4-BE49-F238E27FC236}">
                <a16:creationId xmlns="" xmlns:a16="http://schemas.microsoft.com/office/drawing/2014/main" id="{A1D7325E-603B-468B-89F5-5F268C0496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828312"/>
              </p:ext>
            </p:extLst>
          </p:nvPr>
        </p:nvGraphicFramePr>
        <p:xfrm>
          <a:off x="5104920" y="2030398"/>
          <a:ext cx="1652587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67" name="Equation" r:id="rId7" imgW="736560" imgH="444240" progId="Equation.DSMT4">
                  <p:embed/>
                </p:oleObj>
              </mc:Choice>
              <mc:Fallback>
                <p:oleObj name="Equation" r:id="rId7" imgW="7365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4920" y="2030398"/>
                        <a:ext cx="1652587" cy="1004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795" name="Object 11">
            <a:extLst>
              <a:ext uri="{FF2B5EF4-FFF2-40B4-BE49-F238E27FC236}">
                <a16:creationId xmlns="" xmlns:a16="http://schemas.microsoft.com/office/drawing/2014/main" id="{A24C651D-3666-49E1-9DE4-7A450B4837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175287"/>
              </p:ext>
            </p:extLst>
          </p:nvPr>
        </p:nvGraphicFramePr>
        <p:xfrm>
          <a:off x="5160482" y="2973140"/>
          <a:ext cx="127317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68" name="Equation" r:id="rId9" imgW="596880" imgH="419040" progId="Equation.DSMT4">
                  <p:embed/>
                </p:oleObj>
              </mc:Choice>
              <mc:Fallback>
                <p:oleObj name="Equation" r:id="rId9" imgW="59688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0482" y="2973140"/>
                        <a:ext cx="1273175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800" name="Object 16">
            <a:extLst>
              <a:ext uri="{FF2B5EF4-FFF2-40B4-BE49-F238E27FC236}">
                <a16:creationId xmlns="" xmlns:a16="http://schemas.microsoft.com/office/drawing/2014/main" id="{22DE12E3-6891-426C-9D24-295B6CA16D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502095"/>
              </p:ext>
            </p:extLst>
          </p:nvPr>
        </p:nvGraphicFramePr>
        <p:xfrm>
          <a:off x="2083470" y="3849455"/>
          <a:ext cx="10175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69" name="Equation" r:id="rId11" imgW="495000" imgH="431640" progId="Equation.DSMT4">
                  <p:embed/>
                </p:oleObj>
              </mc:Choice>
              <mc:Fallback>
                <p:oleObj name="Equation" r:id="rId11" imgW="4950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3470" y="3849455"/>
                        <a:ext cx="1017588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6" name="Object 13">
            <a:extLst>
              <a:ext uri="{FF2B5EF4-FFF2-40B4-BE49-F238E27FC236}">
                <a16:creationId xmlns="" xmlns:a16="http://schemas.microsoft.com/office/drawing/2014/main" id="{B23B5D4B-0A09-4FF5-B610-2385D8ACC2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803596"/>
              </p:ext>
            </p:extLst>
          </p:nvPr>
        </p:nvGraphicFramePr>
        <p:xfrm>
          <a:off x="1997075" y="1317625"/>
          <a:ext cx="145732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70" name="Equation" r:id="rId13" imgW="1269720" imgH="672840" progId="Equation.DSMT4">
                  <p:embed/>
                </p:oleObj>
              </mc:Choice>
              <mc:Fallback>
                <p:oleObj name="Equation" r:id="rId13" imgW="126972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7075" y="1317625"/>
                        <a:ext cx="1457325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0562"/>
            <a:ext cx="2006600" cy="477213"/>
            <a:chOff x="100" y="89"/>
            <a:chExt cx="3160" cy="752"/>
          </a:xfrm>
        </p:grpSpPr>
        <p:cxnSp>
          <p:nvCxnSpPr>
            <p:cNvPr id="16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03" y="73342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Box 19"/>
          <p:cNvSpPr txBox="1"/>
          <p:nvPr/>
        </p:nvSpPr>
        <p:spPr>
          <a:xfrm>
            <a:off x="957337" y="2278260"/>
            <a:ext cx="1262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原式</a:t>
            </a:r>
            <a:endParaRPr lang="en-US" altLang="zh-CN" sz="2400" b="1" dirty="0">
              <a:latin typeface="仿宋" pitchFamily="49" charset="-122"/>
              <a:ea typeface="仿宋" pitchFamily="49" charset="-122"/>
              <a:cs typeface="仿宋" panose="02010609060101010101" charset="-122"/>
            </a:endParaRPr>
          </a:p>
        </p:txBody>
      </p:sp>
      <p:sp>
        <p:nvSpPr>
          <p:cNvPr id="20" name="Text Box 19"/>
          <p:cNvSpPr txBox="1"/>
          <p:nvPr/>
        </p:nvSpPr>
        <p:spPr>
          <a:xfrm>
            <a:off x="3995550" y="2258550"/>
            <a:ext cx="1262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原式</a:t>
            </a:r>
            <a:endParaRPr lang="en-US" altLang="zh-CN" sz="2400" b="1" dirty="0">
              <a:latin typeface="仿宋" pitchFamily="49" charset="-122"/>
              <a:ea typeface="仿宋" pitchFamily="49" charset="-122"/>
              <a:cs typeface="仿宋" panose="02010609060101010101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182644"/>
              </p:ext>
            </p:extLst>
          </p:nvPr>
        </p:nvGraphicFramePr>
        <p:xfrm>
          <a:off x="4938173" y="1263449"/>
          <a:ext cx="21717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71" name="Equation" r:id="rId16" imgW="1892160" imgH="698400" progId="Equation.DSMT4">
                  <p:embed/>
                </p:oleObj>
              </mc:Choice>
              <mc:Fallback>
                <p:oleObj name="Equation" r:id="rId16" imgW="1892160" imgH="6984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8173" y="1263449"/>
                        <a:ext cx="21717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572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C0EB2644-C05A-4245-9125-0E7763F2A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681" y="2986088"/>
            <a:ext cx="6953250" cy="6568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并熟记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分式乘除法法则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797" name="矩形 2">
            <a:extLst>
              <a:ext uri="{FF2B5EF4-FFF2-40B4-BE49-F238E27FC236}">
                <a16:creationId xmlns="" xmlns:a16="http://schemas.microsoft.com/office/drawing/2014/main" id="{A8848423-BAE8-4638-820A-5DB444AEA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4193" y="1446751"/>
            <a:ext cx="6111875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能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准确地进行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分式的乘除法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的计算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</a:p>
        </p:txBody>
      </p:sp>
      <p:grpSp>
        <p:nvGrpSpPr>
          <p:cNvPr id="1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47062"/>
            <a:ext cx="2006600" cy="477213"/>
            <a:chOff x="100" y="63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5312" y="667591"/>
            <a:ext cx="7691244" cy="3302919"/>
            <a:chOff x="-5424" y="458041"/>
            <a:chExt cx="7691244" cy="3302919"/>
          </a:xfrm>
        </p:grpSpPr>
        <p:grpSp>
          <p:nvGrpSpPr>
            <p:cNvPr id="17" name="组合 14"/>
            <p:cNvGrpSpPr/>
            <p:nvPr/>
          </p:nvGrpSpPr>
          <p:grpSpPr>
            <a:xfrm>
              <a:off x="-5424" y="1058845"/>
              <a:ext cx="7690962" cy="2702115"/>
              <a:chOff x="282" y="996"/>
              <a:chExt cx="13665" cy="5599"/>
            </a:xfrm>
          </p:grpSpPr>
          <p:sp>
            <p:nvSpPr>
              <p:cNvPr id="21" name="直接箭头连接符 20"/>
              <p:cNvSpPr/>
              <p:nvPr/>
            </p:nvSpPr>
            <p:spPr>
              <a:xfrm flipV="1">
                <a:off x="282" y="6500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" name="肘形连接符 21"/>
              <p:cNvSpPr/>
              <p:nvPr/>
            </p:nvSpPr>
            <p:spPr>
              <a:xfrm rot="5400000" flipH="1" flipV="1">
                <a:off x="10883" y="3435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20" name="直接箭头连接符 19"/>
            <p:cNvCxnSpPr/>
            <p:nvPr/>
          </p:nvCxnSpPr>
          <p:spPr>
            <a:xfrm flipV="1">
              <a:off x="7685820" y="458041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925" y="1660129"/>
            <a:ext cx="2996726" cy="2721241"/>
          </a:xfrm>
          <a:prstGeom prst="rect">
            <a:avLst/>
          </a:prstGeom>
        </p:spPr>
      </p:pic>
      <p:sp>
        <p:nvSpPr>
          <p:cNvPr id="7184" name="Rectangle 5">
            <a:extLst>
              <a:ext uri="{FF2B5EF4-FFF2-40B4-BE49-F238E27FC236}">
                <a16:creationId xmlns="" xmlns:a16="http://schemas.microsoft.com/office/drawing/2014/main" id="{CD7D418B-E1D4-4BB7-A75E-6AD91288A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663" y="2019449"/>
            <a:ext cx="10615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graphicFrame>
        <p:nvGraphicFramePr>
          <p:cNvPr id="7185" name="Object 3">
            <a:extLst>
              <a:ext uri="{FF2B5EF4-FFF2-40B4-BE49-F238E27FC236}">
                <a16:creationId xmlns="" xmlns:a16="http://schemas.microsoft.com/office/drawing/2014/main" id="{F4AE86E5-6804-4B14-8404-09E72608C0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192012"/>
              </p:ext>
            </p:extLst>
          </p:nvPr>
        </p:nvGraphicFramePr>
        <p:xfrm>
          <a:off x="1801813" y="1920875"/>
          <a:ext cx="2743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61" name="Equation" r:id="rId4" imgW="3657600" imgH="914400" progId="Equation.DSMT4">
                  <p:embed/>
                </p:oleObj>
              </mc:Choice>
              <mc:Fallback>
                <p:oleObj name="Equation" r:id="rId4" imgW="365760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1813" y="1920875"/>
                        <a:ext cx="27432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6" name="Object 3">
            <a:extLst>
              <a:ext uri="{FF2B5EF4-FFF2-40B4-BE49-F238E27FC236}">
                <a16:creationId xmlns="" xmlns:a16="http://schemas.microsoft.com/office/drawing/2014/main" id="{F35C1C1B-395E-4B3F-BEB2-E20237FB39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741761"/>
              </p:ext>
            </p:extLst>
          </p:nvPr>
        </p:nvGraphicFramePr>
        <p:xfrm>
          <a:off x="1654175" y="2655888"/>
          <a:ext cx="228600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62" name="Equation" r:id="rId6" imgW="3047760" imgH="914400" progId="Equation.DSMT4">
                  <p:embed/>
                </p:oleObj>
              </mc:Choice>
              <mc:Fallback>
                <p:oleObj name="Equation" r:id="rId6" imgW="304776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4175" y="2655888"/>
                        <a:ext cx="228600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7" name="Object 3">
            <a:extLst>
              <a:ext uri="{FF2B5EF4-FFF2-40B4-BE49-F238E27FC236}">
                <a16:creationId xmlns="" xmlns:a16="http://schemas.microsoft.com/office/drawing/2014/main" id="{A27C5CB7-57CA-4E8F-8BAD-C3E21AEA49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344514"/>
              </p:ext>
            </p:extLst>
          </p:nvPr>
        </p:nvGraphicFramePr>
        <p:xfrm>
          <a:off x="1654175" y="3389313"/>
          <a:ext cx="2179638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63" name="Equation" r:id="rId8" imgW="2908080" imgH="914400" progId="Equation.DSMT4">
                  <p:embed/>
                </p:oleObj>
              </mc:Choice>
              <mc:Fallback>
                <p:oleObj name="Equation" r:id="rId8" imgW="29080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4175" y="3389313"/>
                        <a:ext cx="2179638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8" name="Object 3">
            <a:extLst>
              <a:ext uri="{FF2B5EF4-FFF2-40B4-BE49-F238E27FC236}">
                <a16:creationId xmlns="" xmlns:a16="http://schemas.microsoft.com/office/drawing/2014/main" id="{3BF92EDC-B668-437B-B04B-7B8104D166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9070882"/>
              </p:ext>
            </p:extLst>
          </p:nvPr>
        </p:nvGraphicFramePr>
        <p:xfrm>
          <a:off x="1654175" y="4122738"/>
          <a:ext cx="1076325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64" name="Equation" r:id="rId10" imgW="1434960" imgH="914400" progId="Equation.DSMT4">
                  <p:embed/>
                </p:oleObj>
              </mc:Choice>
              <mc:Fallback>
                <p:oleObj name="Equation" r:id="rId10" imgW="143496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4175" y="4122738"/>
                        <a:ext cx="1076325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9879" name="组合 7196">
            <a:extLst>
              <a:ext uri="{FF2B5EF4-FFF2-40B4-BE49-F238E27FC236}">
                <a16:creationId xmlns="" xmlns:a16="http://schemas.microsoft.com/office/drawing/2014/main" id="{8BB1E567-2BCD-46BF-A96B-DD22B7B1F186}"/>
              </a:ext>
            </a:extLst>
          </p:cNvPr>
          <p:cNvGrpSpPr>
            <a:grpSpLocks/>
          </p:cNvGrpSpPr>
          <p:nvPr/>
        </p:nvGrpSpPr>
        <p:grpSpPr bwMode="auto">
          <a:xfrm>
            <a:off x="382630" y="1096963"/>
            <a:ext cx="4913269" cy="685800"/>
            <a:chOff x="33" y="930"/>
            <a:chExt cx="4127" cy="576"/>
          </a:xfrm>
        </p:grpSpPr>
        <p:graphicFrame>
          <p:nvGraphicFramePr>
            <p:cNvPr id="79880" name="Object 4">
              <a:extLst>
                <a:ext uri="{FF2B5EF4-FFF2-40B4-BE49-F238E27FC236}">
                  <a16:creationId xmlns="" xmlns:a16="http://schemas.microsoft.com/office/drawing/2014/main" id="{B22EDAC1-C163-4451-85AF-9B1AF1C0A80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163858"/>
                </p:ext>
              </p:extLst>
            </p:nvPr>
          </p:nvGraphicFramePr>
          <p:xfrm>
            <a:off x="1793" y="930"/>
            <a:ext cx="2367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265" name="Equation" r:id="rId12" imgW="3759120" imgH="914400" progId="Equation.DSMT4">
                    <p:embed/>
                  </p:oleObj>
                </mc:Choice>
                <mc:Fallback>
                  <p:oleObj name="Equation" r:id="rId12" imgW="3759120" imgH="9144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93" y="930"/>
                          <a:ext cx="2367" cy="5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9881" name="Rectangle 7">
              <a:extLst>
                <a:ext uri="{FF2B5EF4-FFF2-40B4-BE49-F238E27FC236}">
                  <a16:creationId xmlns="" xmlns:a16="http://schemas.microsoft.com/office/drawing/2014/main" id="{F4430637-FA76-46BE-9ECE-C50CFA6367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" y="1015"/>
              <a:ext cx="257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indent="2571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　计算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　　　</a:t>
              </a:r>
            </a:p>
          </p:txBody>
        </p:sp>
      </p:grpSp>
      <p:grpSp>
        <p:nvGrpSpPr>
          <p:cNvPr id="79886" name="组合 6">
            <a:extLst>
              <a:ext uri="{FF2B5EF4-FFF2-40B4-BE49-F238E27FC236}">
                <a16:creationId xmlns="" xmlns:a16="http://schemas.microsoft.com/office/drawing/2014/main" id="{34D0F25E-643F-4CD5-AF28-BA0EC7DB7185}"/>
              </a:ext>
            </a:extLst>
          </p:cNvPr>
          <p:cNvGrpSpPr>
            <a:grpSpLocks/>
          </p:cNvGrpSpPr>
          <p:nvPr/>
        </p:nvGrpSpPr>
        <p:grpSpPr bwMode="auto">
          <a:xfrm>
            <a:off x="539750" y="573088"/>
            <a:ext cx="1858963" cy="492125"/>
            <a:chOff x="427462" y="558483"/>
            <a:chExt cx="1858351" cy="491808"/>
          </a:xfrm>
        </p:grpSpPr>
        <p:grpSp>
          <p:nvGrpSpPr>
            <p:cNvPr id="79887" name="组合 5">
              <a:extLst>
                <a:ext uri="{FF2B5EF4-FFF2-40B4-BE49-F238E27FC236}">
                  <a16:creationId xmlns="" xmlns:a16="http://schemas.microsoft.com/office/drawing/2014/main" id="{4E91569D-FE1F-4DAE-859A-65DB4E1A1D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CA48BAA2-E1D0-427E-8A5F-1C09B8D408E3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F8701A1C-2874-4370-911E-27C4BFF87068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B949108C-87B5-417F-82C9-632B7481FCDC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FA1607CD-1B32-417F-8FCD-AD5C7AADAE6E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BFE2D790-C04A-4640-BA24-98D4E81B6F66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9893" name="文本框 11">
              <a:extLst>
                <a:ext uri="{FF2B5EF4-FFF2-40B4-BE49-F238E27FC236}">
                  <a16:creationId xmlns="" xmlns:a16="http://schemas.microsoft.com/office/drawing/2014/main" id="{EC95683F-52F9-43D5-8445-21F2568D40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5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9894" name="文本框 1">
            <a:extLst>
              <a:ext uri="{FF2B5EF4-FFF2-40B4-BE49-F238E27FC236}">
                <a16:creationId xmlns="" xmlns:a16="http://schemas.microsoft.com/office/drawing/2014/main" id="{17BFB747-B9C0-4791-AD44-B58856266F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596900"/>
            <a:ext cx="354806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分式乘方的混合运算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8B4F6F2-4020-4E15-BEAC-0DA34892BA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8875" y="2136982"/>
            <a:ext cx="279082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2003F7"/>
                </a:solidFill>
                <a:latin typeface="黑体" pitchFamily="49" charset="-122"/>
                <a:ea typeface="黑体" pitchFamily="49" charset="-122"/>
              </a:rPr>
              <a:t>归纳总结</a:t>
            </a:r>
            <a:r>
              <a:rPr lang="zh-CN" altLang="en-US" sz="2000" b="1" dirty="0">
                <a:solidFill>
                  <a:srgbClr val="2003F7"/>
                </a:solidFill>
                <a:latin typeface="宋体" panose="02010600030101010101" pitchFamily="2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分式的混合运算，先算乘方，再算乘除，最后算加减，若有括号先算括号内的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27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8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270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4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2">
            <a:extLst>
              <a:ext uri="{FF2B5EF4-FFF2-40B4-BE49-F238E27FC236}">
                <a16:creationId xmlns="" xmlns:a16="http://schemas.microsoft.com/office/drawing/2014/main" id="{7DAE59CD-622E-4A33-823B-DF1ABC84E4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722208"/>
              </p:ext>
            </p:extLst>
          </p:nvPr>
        </p:nvGraphicFramePr>
        <p:xfrm>
          <a:off x="960438" y="1441450"/>
          <a:ext cx="23050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28" name="Equation" r:id="rId3" imgW="2539800" imgH="609480" progId="Equation.DSMT4">
                  <p:embed/>
                </p:oleObj>
              </mc:Choice>
              <mc:Fallback>
                <p:oleObj name="Equation" r:id="rId3" imgW="25398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0438" y="1441450"/>
                        <a:ext cx="2305050" cy="56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1" name="Object 3">
            <a:extLst>
              <a:ext uri="{FF2B5EF4-FFF2-40B4-BE49-F238E27FC236}">
                <a16:creationId xmlns="" xmlns:a16="http://schemas.microsoft.com/office/drawing/2014/main" id="{49BDA144-FC97-41E0-82ED-36EA4F8175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327552"/>
              </p:ext>
            </p:extLst>
          </p:nvPr>
        </p:nvGraphicFramePr>
        <p:xfrm>
          <a:off x="4505325" y="1449388"/>
          <a:ext cx="3803650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29" name="Equation" r:id="rId5" imgW="3644640" imgH="431640" progId="Equation.DSMT4">
                  <p:embed/>
                </p:oleObj>
              </mc:Choice>
              <mc:Fallback>
                <p:oleObj name="Equation" r:id="rId5" imgW="36446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5325" y="1449388"/>
                        <a:ext cx="3803650" cy="48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2" name="Object 4">
            <a:extLst>
              <a:ext uri="{FF2B5EF4-FFF2-40B4-BE49-F238E27FC236}">
                <a16:creationId xmlns="" xmlns:a16="http://schemas.microsoft.com/office/drawing/2014/main" id="{A89FEA2C-328B-4F39-B61D-A42BED9BCE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949780"/>
              </p:ext>
            </p:extLst>
          </p:nvPr>
        </p:nvGraphicFramePr>
        <p:xfrm>
          <a:off x="962025" y="2006600"/>
          <a:ext cx="1973263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30" name="Equation" r:id="rId7" imgW="1384200" imgH="393480" progId="Equation.DSMT4">
                  <p:embed/>
                </p:oleObj>
              </mc:Choice>
              <mc:Fallback>
                <p:oleObj name="Equation" r:id="rId7" imgW="13842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025" y="2006600"/>
                        <a:ext cx="1973263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3" name="Object 5">
            <a:extLst>
              <a:ext uri="{FF2B5EF4-FFF2-40B4-BE49-F238E27FC236}">
                <a16:creationId xmlns="" xmlns:a16="http://schemas.microsoft.com/office/drawing/2014/main" id="{73F864C5-2DBE-4068-AB54-5DA0611C77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490506"/>
              </p:ext>
            </p:extLst>
          </p:nvPr>
        </p:nvGraphicFramePr>
        <p:xfrm>
          <a:off x="979488" y="2632075"/>
          <a:ext cx="1712912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31" name="Equation" r:id="rId9" imgW="1155600" imgH="419040" progId="Equation.DSMT4">
                  <p:embed/>
                </p:oleObj>
              </mc:Choice>
              <mc:Fallback>
                <p:oleObj name="Equation" r:id="rId9" imgW="115560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9488" y="2632075"/>
                        <a:ext cx="1712912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4" name="Object 6">
            <a:extLst>
              <a:ext uri="{FF2B5EF4-FFF2-40B4-BE49-F238E27FC236}">
                <a16:creationId xmlns="" xmlns:a16="http://schemas.microsoft.com/office/drawing/2014/main" id="{4CF12752-E237-4998-9E6D-42B5A79728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093729"/>
              </p:ext>
            </p:extLst>
          </p:nvPr>
        </p:nvGraphicFramePr>
        <p:xfrm>
          <a:off x="962194" y="3406775"/>
          <a:ext cx="1069975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32" name="Equation" r:id="rId11" imgW="533160" imgH="393480" progId="Equation.DSMT4">
                  <p:embed/>
                </p:oleObj>
              </mc:Choice>
              <mc:Fallback>
                <p:oleObj name="Equation" r:id="rId11" imgW="5331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194" y="3406775"/>
                        <a:ext cx="1069975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5" name="Object 7">
            <a:extLst>
              <a:ext uri="{FF2B5EF4-FFF2-40B4-BE49-F238E27FC236}">
                <a16:creationId xmlns="" xmlns:a16="http://schemas.microsoft.com/office/drawing/2014/main" id="{7BD1A7B1-BDFC-4D64-9BC5-2722F9B476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526746"/>
              </p:ext>
            </p:extLst>
          </p:nvPr>
        </p:nvGraphicFramePr>
        <p:xfrm>
          <a:off x="4383088" y="1949450"/>
          <a:ext cx="3919537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33" name="Equation" r:id="rId13" imgW="2120760" imgH="393480" progId="Equation.DSMT4">
                  <p:embed/>
                </p:oleObj>
              </mc:Choice>
              <mc:Fallback>
                <p:oleObj name="Equation" r:id="rId13" imgW="21207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3088" y="1949450"/>
                        <a:ext cx="3919537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6" name="Object 8">
            <a:extLst>
              <a:ext uri="{FF2B5EF4-FFF2-40B4-BE49-F238E27FC236}">
                <a16:creationId xmlns="" xmlns:a16="http://schemas.microsoft.com/office/drawing/2014/main" id="{2F583FE8-1FC9-48EF-B2D6-98E74D0580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189052"/>
              </p:ext>
            </p:extLst>
          </p:nvPr>
        </p:nvGraphicFramePr>
        <p:xfrm>
          <a:off x="4391026" y="2528888"/>
          <a:ext cx="4629150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34" name="Equation" r:id="rId15" imgW="2997000" imgH="393480" progId="Equation.DSMT4">
                  <p:embed/>
                </p:oleObj>
              </mc:Choice>
              <mc:Fallback>
                <p:oleObj name="Equation" r:id="rId15" imgW="29970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026" y="2528888"/>
                        <a:ext cx="4629150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7" name="Object 9">
            <a:extLst>
              <a:ext uri="{FF2B5EF4-FFF2-40B4-BE49-F238E27FC236}">
                <a16:creationId xmlns="" xmlns:a16="http://schemas.microsoft.com/office/drawing/2014/main" id="{606DD5D2-85D2-4B5B-980B-ADCF6E0C37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826270"/>
              </p:ext>
            </p:extLst>
          </p:nvPr>
        </p:nvGraphicFramePr>
        <p:xfrm>
          <a:off x="4368800" y="3208338"/>
          <a:ext cx="2120900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35" name="Equation" r:id="rId17" imgW="1117440" imgH="419040" progId="Equation.DSMT4">
                  <p:embed/>
                </p:oleObj>
              </mc:Choice>
              <mc:Fallback>
                <p:oleObj name="Equation" r:id="rId17" imgW="111744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8800" y="3208338"/>
                        <a:ext cx="2120900" cy="70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8" name="Object 10">
            <a:extLst>
              <a:ext uri="{FF2B5EF4-FFF2-40B4-BE49-F238E27FC236}">
                <a16:creationId xmlns="" xmlns:a16="http://schemas.microsoft.com/office/drawing/2014/main" id="{E37D92C9-8425-4659-8E2E-9C30E93DE5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205666"/>
              </p:ext>
            </p:extLst>
          </p:nvPr>
        </p:nvGraphicFramePr>
        <p:xfrm>
          <a:off x="4371975" y="3971925"/>
          <a:ext cx="2474913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36" name="Equation" r:id="rId19" imgW="1168200" imgH="393480" progId="Equation.DSMT4">
                  <p:embed/>
                </p:oleObj>
              </mc:Choice>
              <mc:Fallback>
                <p:oleObj name="Equation" r:id="rId19" imgW="11682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3971925"/>
                        <a:ext cx="2474913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2">
            <a:extLst>
              <a:ext uri="{FF2B5EF4-FFF2-40B4-BE49-F238E27FC236}">
                <a16:creationId xmlns="" xmlns:a16="http://schemas.microsoft.com/office/drawing/2014/main" id="{BF54744C-B200-423D-A7E4-F3042E513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671" y="769293"/>
            <a:ext cx="154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</a:p>
        </p:txBody>
      </p:sp>
      <p:grpSp>
        <p:nvGrpSpPr>
          <p:cNvPr id="17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18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0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03" y="73342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 Box 19"/>
          <p:cNvSpPr txBox="1"/>
          <p:nvPr/>
        </p:nvSpPr>
        <p:spPr>
          <a:xfrm>
            <a:off x="-39186" y="2057299"/>
            <a:ext cx="126246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原式</a:t>
            </a:r>
            <a:endParaRPr lang="en-US" altLang="zh-CN" sz="2100" b="1" dirty="0">
              <a:latin typeface="仿宋" pitchFamily="49" charset="-122"/>
              <a:ea typeface="仿宋" pitchFamily="49" charset="-122"/>
              <a:cs typeface="仿宋" panose="02010609060101010101" charset="-122"/>
            </a:endParaRPr>
          </a:p>
        </p:txBody>
      </p:sp>
      <p:sp>
        <p:nvSpPr>
          <p:cNvPr id="23" name="Text Box 19"/>
          <p:cNvSpPr txBox="1"/>
          <p:nvPr/>
        </p:nvSpPr>
        <p:spPr>
          <a:xfrm>
            <a:off x="3339985" y="2074883"/>
            <a:ext cx="126246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  <a:cs typeface="仿宋" panose="02010609060101010101" charset="-122"/>
              </a:rPr>
              <a:t>原式</a:t>
            </a:r>
            <a:endParaRPr lang="en-US" altLang="zh-CN" sz="2100" b="1" dirty="0">
              <a:latin typeface="仿宋" pitchFamily="49" charset="-122"/>
              <a:ea typeface="仿宋" pitchFamily="49" charset="-122"/>
              <a:cs typeface="仿宋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147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1" name="组合 3">
            <a:extLst>
              <a:ext uri="{FF2B5EF4-FFF2-40B4-BE49-F238E27FC236}">
                <a16:creationId xmlns="" xmlns:a16="http://schemas.microsoft.com/office/drawing/2014/main" id="{D0BE520C-0230-49E2-AB8B-2637B68353CA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547688"/>
            <a:ext cx="1879600" cy="476250"/>
            <a:chOff x="497257" y="753279"/>
            <a:chExt cx="1881032" cy="477054"/>
          </a:xfrm>
        </p:grpSpPr>
        <p:grpSp>
          <p:nvGrpSpPr>
            <p:cNvPr id="81922" name="组合 2">
              <a:extLst>
                <a:ext uri="{FF2B5EF4-FFF2-40B4-BE49-F238E27FC236}">
                  <a16:creationId xmlns="" xmlns:a16="http://schemas.microsoft.com/office/drawing/2014/main" id="{8409F965-4FC3-4FD7-BF52-C5B4D10AE4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B761ABBD-49F5-43BB-BF06-1790B28800C4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B905D6EF-567F-4A83-8217-BCF64DC70508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A389AA23-2218-473B-B5B3-41C0DDCDB63C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DB86893D-EE07-462B-989E-26F9C6D79D7C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1927" name="矩形 1">
              <a:extLst>
                <a:ext uri="{FF2B5EF4-FFF2-40B4-BE49-F238E27FC236}">
                  <a16:creationId xmlns="" xmlns:a16="http://schemas.microsoft.com/office/drawing/2014/main" id="{F5D0BCAB-84D2-46C9-88D3-0AFF04145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连接中考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1934" name="TextBox 2">
                <a:extLst>
                  <a:ext uri="{FF2B5EF4-FFF2-40B4-BE49-F238E27FC236}">
                    <a16:creationId xmlns="" xmlns:a16="http://schemas.microsoft.com/office/drawing/2014/main" id="{6545BC03-488D-414A-86C4-DE127930877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3570" y="1106489"/>
                <a:ext cx="8451850" cy="1550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indent="2667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（1+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）÷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zh-CN" altLang="zh-CN" sz="2400" b="1" i="1" dirty="0" smtClean="0">
                        <a:solidFill>
                          <a:prstClr val="black"/>
                        </a:solidFill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结果是（　　）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400" b="1" i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+1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prstClr val="black"/>
                        </a:solidFill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prstClr val="black"/>
                        </a:solidFill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1934" name="TextBox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6545BC03-488D-414A-86C4-DE12793087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3570" y="1106489"/>
                <a:ext cx="8451850" cy="1550972"/>
              </a:xfrm>
              <a:prstGeom prst="rect">
                <a:avLst/>
              </a:prstGeom>
              <a:blipFill rotWithShape="1">
                <a:blip r:embed="rId2"/>
                <a:stretch>
                  <a:fillRect b="-39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949" name="文本框 2">
                <a:extLst>
                  <a:ext uri="{FF2B5EF4-FFF2-40B4-BE49-F238E27FC236}">
                    <a16:creationId xmlns="" xmlns:a16="http://schemas.microsoft.com/office/drawing/2014/main" id="{08712C4F-2000-49E8-9701-E9F8728CD9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6639" y="2714612"/>
                <a:ext cx="5468938" cy="681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化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简：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𝒂𝒃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prstClr val="black"/>
                        </a:solidFill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∙</m:t>
                    </m:r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𝟏𝟓</m:t>
                        </m:r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en-US" sz="2400" b="1" i="1" dirty="0" smtClean="0">
                        <a:solidFill>
                          <a:prstClr val="black"/>
                        </a:solidFill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1949" name="文本框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08712C4F-2000-49E8-9701-E9F8728CD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6639" y="2714612"/>
                <a:ext cx="5468938" cy="681024"/>
              </a:xfrm>
              <a:prstGeom prst="rect">
                <a:avLst/>
              </a:prstGeom>
              <a:blipFill rotWithShape="1">
                <a:blip r:embed="rId3"/>
                <a:stretch>
                  <a:fillRect l="-1784" b="-714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953" name="文本框 3">
                <a:extLst>
                  <a:ext uri="{FF2B5EF4-FFF2-40B4-BE49-F238E27FC236}">
                    <a16:creationId xmlns="" xmlns:a16="http://schemas.microsoft.com/office/drawing/2014/main" id="{80A39BEA-1B7C-4829-A4DA-75F5C99F45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1402" y="3659508"/>
                <a:ext cx="7588398" cy="728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en-US" sz="24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：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Times New Roman" panose="02020603050405020304" pitchFamily="18" charset="0"/>
                  </a:rPr>
                  <a:t>原式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𝒂𝒃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∙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𝟏𝟓</m:t>
                        </m:r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1953" name="文本框 3">
                <a:extLst>
                  <a:ext uri="{FF2B5EF4-FFF2-40B4-BE49-F238E27FC236}">
                    <a16:creationId xmlns="" xmlns:a16="http://schemas.microsoft.com/office/drawing/2014/main" id="{80A39BEA-1B7C-4829-A4DA-75F5C99F45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1402" y="3659508"/>
                <a:ext cx="7588398" cy="728716"/>
              </a:xfrm>
              <a:prstGeom prst="rect">
                <a:avLst/>
              </a:prstGeom>
              <a:blipFill rotWithShape="1">
                <a:blip r:embed="rId5"/>
                <a:stretch>
                  <a:fillRect l="-120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B1ACE01-D910-44C7-A199-900B628C9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4241" y="1378690"/>
            <a:ext cx="506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9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40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42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670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3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5" name="组合 7">
            <a:extLst>
              <a:ext uri="{FF2B5EF4-FFF2-40B4-BE49-F238E27FC236}">
                <a16:creationId xmlns="" xmlns:a16="http://schemas.microsoft.com/office/drawing/2014/main" id="{8B6FEBEB-12ED-441E-9161-17C0C9EF6785}"/>
              </a:ext>
            </a:extLst>
          </p:cNvPr>
          <p:cNvGrpSpPr>
            <a:grpSpLocks/>
          </p:cNvGrpSpPr>
          <p:nvPr/>
        </p:nvGrpSpPr>
        <p:grpSpPr bwMode="auto">
          <a:xfrm>
            <a:off x="541338" y="1050925"/>
            <a:ext cx="7219950" cy="3708400"/>
            <a:chOff x="1008062" y="696914"/>
            <a:chExt cx="7219951" cy="3709880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7E25C08A-5BD6-4F50-B302-92FD3277FB03}"/>
                </a:ext>
              </a:extLst>
            </p:cNvPr>
            <p:cNvSpPr/>
            <p:nvPr/>
          </p:nvSpPr>
          <p:spPr bwMode="auto">
            <a:xfrm>
              <a:off x="1008062" y="696914"/>
              <a:ext cx="6954838" cy="37098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下列计算中，正确的是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)</a:t>
              </a: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en-US" altLang="zh-CN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.                                     </a:t>
              </a:r>
              <a:r>
                <a:rPr lang="en-US" altLang="zh-CN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B.</a:t>
              </a: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en-US" altLang="zh-CN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.                                      </a:t>
              </a:r>
              <a:r>
                <a:rPr lang="en-US" altLang="zh-CN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D. </a:t>
              </a: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2947" name="对象 1">
              <a:extLst>
                <a:ext uri="{FF2B5EF4-FFF2-40B4-BE49-F238E27FC236}">
                  <a16:creationId xmlns="" xmlns:a16="http://schemas.microsoft.com/office/drawing/2014/main" id="{E166660C-BD86-498D-BBA1-07F960D0574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27330720"/>
                </p:ext>
              </p:extLst>
            </p:nvPr>
          </p:nvGraphicFramePr>
          <p:xfrm>
            <a:off x="1671477" y="1565549"/>
            <a:ext cx="1962993" cy="9878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304" name="Equation" r:id="rId3" imgW="2171520" imgH="1091880" progId="Equation.DSMT4">
                    <p:embed/>
                  </p:oleObj>
                </mc:Choice>
                <mc:Fallback>
                  <p:oleObj name="Equation" r:id="rId3" imgW="2171520" imgH="10918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71477" y="1565549"/>
                          <a:ext cx="1962993" cy="9878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948" name="对象 2">
              <a:extLst>
                <a:ext uri="{FF2B5EF4-FFF2-40B4-BE49-F238E27FC236}">
                  <a16:creationId xmlns="" xmlns:a16="http://schemas.microsoft.com/office/drawing/2014/main" id="{62BFBBCE-FCEE-404F-8898-C84025E09FB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9590561"/>
                </p:ext>
              </p:extLst>
            </p:nvPr>
          </p:nvGraphicFramePr>
          <p:xfrm>
            <a:off x="5355669" y="1536807"/>
            <a:ext cx="2313544" cy="10166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305" name="Equation" r:id="rId5" imgW="2489040" imgH="1091880" progId="Equation.DSMT4">
                    <p:embed/>
                  </p:oleObj>
                </mc:Choice>
                <mc:Fallback>
                  <p:oleObj name="Equation" r:id="rId5" imgW="2489040" imgH="10918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55669" y="1536807"/>
                          <a:ext cx="2313544" cy="10166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949" name="对象 5">
              <a:extLst>
                <a:ext uri="{FF2B5EF4-FFF2-40B4-BE49-F238E27FC236}">
                  <a16:creationId xmlns="" xmlns:a16="http://schemas.microsoft.com/office/drawing/2014/main" id="{2F53BAC7-1B18-444F-85ED-37803ED9B0E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19731794"/>
                </p:ext>
              </p:extLst>
            </p:nvPr>
          </p:nvGraphicFramePr>
          <p:xfrm>
            <a:off x="1654699" y="3051902"/>
            <a:ext cx="2553543" cy="9864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306" name="Equation" r:id="rId7" imgW="2831760" imgH="1091880" progId="Equation.DSMT4">
                    <p:embed/>
                  </p:oleObj>
                </mc:Choice>
                <mc:Fallback>
                  <p:oleObj name="Equation" r:id="rId7" imgW="2831760" imgH="10918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54699" y="3051902"/>
                          <a:ext cx="2553543" cy="98644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950" name="对象 6">
              <a:extLst>
                <a:ext uri="{FF2B5EF4-FFF2-40B4-BE49-F238E27FC236}">
                  <a16:creationId xmlns="" xmlns:a16="http://schemas.microsoft.com/office/drawing/2014/main" id="{580E800F-93E8-4869-AF91-6E3A07D9591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25171286"/>
                </p:ext>
              </p:extLst>
            </p:nvPr>
          </p:nvGraphicFramePr>
          <p:xfrm>
            <a:off x="5376863" y="3069586"/>
            <a:ext cx="2851150" cy="10449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307" name="Equation" r:id="rId9" imgW="2984400" imgH="1091880" progId="Equation.DSMT4">
                    <p:embed/>
                  </p:oleObj>
                </mc:Choice>
                <mc:Fallback>
                  <p:oleObj name="Equation" r:id="rId9" imgW="2984400" imgH="10918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76863" y="3069586"/>
                          <a:ext cx="2851150" cy="10449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" name="对象 8">
            <a:extLst>
              <a:ext uri="{FF2B5EF4-FFF2-40B4-BE49-F238E27FC236}">
                <a16:creationId xmlns="" xmlns:a16="http://schemas.microsoft.com/office/drawing/2014/main" id="{8D1D197D-7849-46AA-B073-513BD30231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820788"/>
              </p:ext>
            </p:extLst>
          </p:nvPr>
        </p:nvGraphicFramePr>
        <p:xfrm>
          <a:off x="4833858" y="1222375"/>
          <a:ext cx="279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08" name="Equation" r:id="rId11" imgW="292227" imgH="292227" progId="Equation.DSMT4">
                  <p:embed/>
                </p:oleObj>
              </mc:Choice>
              <mc:Fallback>
                <p:oleObj name="Equation" r:id="rId11" imgW="292227" imgH="29222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3858" y="1222375"/>
                        <a:ext cx="2794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2957" name="组合 7">
            <a:extLst>
              <a:ext uri="{FF2B5EF4-FFF2-40B4-BE49-F238E27FC236}">
                <a16:creationId xmlns="" xmlns:a16="http://schemas.microsoft.com/office/drawing/2014/main" id="{28B41574-1D12-48C6-9AF8-5A2562DEB471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95300"/>
            <a:ext cx="2480310" cy="492828"/>
            <a:chOff x="5083" y="1100"/>
            <a:chExt cx="3905" cy="778"/>
          </a:xfrm>
        </p:grpSpPr>
        <p:grpSp>
          <p:nvGrpSpPr>
            <p:cNvPr id="82958" name="组合 1">
              <a:extLst>
                <a:ext uri="{FF2B5EF4-FFF2-40B4-BE49-F238E27FC236}">
                  <a16:creationId xmlns="" xmlns:a16="http://schemas.microsoft.com/office/drawing/2014/main" id="{BF66152F-672F-4D0A-ADD3-A1B2594CECF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EF944B6B-4C5C-49D6-8A3E-290ABB990EC1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CCE45826-275A-4812-B262-547BBCDD2EA5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30E76E8D-DFA1-41E7-A43A-A84067FAC288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缺角矩形 4">
                <a:extLst>
                  <a:ext uri="{FF2B5EF4-FFF2-40B4-BE49-F238E27FC236}">
                    <a16:creationId xmlns="" xmlns:a16="http://schemas.microsoft.com/office/drawing/2014/main" id="{E9856AC7-6BBD-47AE-8D6E-8663EB880D7D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缺角矩形 5">
                <a:extLst>
                  <a:ext uri="{FF2B5EF4-FFF2-40B4-BE49-F238E27FC236}">
                    <a16:creationId xmlns="" xmlns:a16="http://schemas.microsoft.com/office/drawing/2014/main" id="{8186D8D6-4199-40C2-B9BC-D7DA5D08C908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964" name="TextBox 15">
              <a:extLst>
                <a:ext uri="{FF2B5EF4-FFF2-40B4-BE49-F238E27FC236}">
                  <a16:creationId xmlns="" xmlns:a16="http://schemas.microsoft.com/office/drawing/2014/main" id="{09316C95-D623-44A3-A2D6-212E6E3899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4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35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69" name="组合 1">
            <a:extLst>
              <a:ext uri="{FF2B5EF4-FFF2-40B4-BE49-F238E27FC236}">
                <a16:creationId xmlns="" xmlns:a16="http://schemas.microsoft.com/office/drawing/2014/main" id="{3D2A99C1-FEBA-44B3-A4F9-260E900C93A7}"/>
              </a:ext>
            </a:extLst>
          </p:cNvPr>
          <p:cNvGrpSpPr>
            <a:grpSpLocks/>
          </p:cNvGrpSpPr>
          <p:nvPr/>
        </p:nvGrpSpPr>
        <p:grpSpPr bwMode="auto">
          <a:xfrm>
            <a:off x="531813" y="1122363"/>
            <a:ext cx="6954837" cy="1549400"/>
            <a:chOff x="1008062" y="696914"/>
            <a:chExt cx="6954837" cy="1549399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62176F7C-D11E-4FA2-86BF-412C57C75DAD}"/>
                </a:ext>
              </a:extLst>
            </p:cNvPr>
            <p:cNvSpPr/>
            <p:nvPr/>
          </p:nvSpPr>
          <p:spPr bwMode="auto">
            <a:xfrm>
              <a:off x="1008062" y="696914"/>
              <a:ext cx="6954837" cy="6080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计算下列各题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</a:p>
          </p:txBody>
        </p:sp>
        <p:graphicFrame>
          <p:nvGraphicFramePr>
            <p:cNvPr id="83971" name="对象 1">
              <a:extLst>
                <a:ext uri="{FF2B5EF4-FFF2-40B4-BE49-F238E27FC236}">
                  <a16:creationId xmlns="" xmlns:a16="http://schemas.microsoft.com/office/drawing/2014/main" id="{D42122D3-F871-4FC6-8C92-B5491882855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3604239"/>
                </p:ext>
              </p:extLst>
            </p:nvPr>
          </p:nvGraphicFramePr>
          <p:xfrm>
            <a:off x="1065212" y="1379539"/>
            <a:ext cx="4040187" cy="8667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384" name="Equation" r:id="rId3" imgW="5333760" imgH="1143000" progId="Equation.DSMT4">
                    <p:embed/>
                  </p:oleObj>
                </mc:Choice>
                <mc:Fallback>
                  <p:oleObj name="Equation" r:id="rId3" imgW="5333760" imgH="11430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65212" y="1379539"/>
                          <a:ext cx="4040187" cy="8667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" name="对象 7">
            <a:extLst>
              <a:ext uri="{FF2B5EF4-FFF2-40B4-BE49-F238E27FC236}">
                <a16:creationId xmlns="" xmlns:a16="http://schemas.microsoft.com/office/drawing/2014/main" id="{451CD814-5E98-43AD-B955-F97C43B763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92018"/>
              </p:ext>
            </p:extLst>
          </p:nvPr>
        </p:nvGraphicFramePr>
        <p:xfrm>
          <a:off x="350838" y="3001963"/>
          <a:ext cx="393065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85" name="Equation" r:id="rId5" imgW="4851360" imgH="990360" progId="Equation.DSMT4">
                  <p:embed/>
                </p:oleObj>
              </mc:Choice>
              <mc:Fallback>
                <p:oleObj name="Equation" r:id="rId5" imgW="485136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3001963"/>
                        <a:ext cx="3930650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extLst>
              <a:ext uri="{FF2B5EF4-FFF2-40B4-BE49-F238E27FC236}">
                <a16:creationId xmlns="" xmlns:a16="http://schemas.microsoft.com/office/drawing/2014/main" id="{2D9D7B57-A47A-4DEA-8733-FD39D1EBA7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096028"/>
              </p:ext>
            </p:extLst>
          </p:nvPr>
        </p:nvGraphicFramePr>
        <p:xfrm>
          <a:off x="1595438" y="4065588"/>
          <a:ext cx="107315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86" name="Equation" r:id="rId7" imgW="1346040" imgH="901440" progId="Equation.DSMT4">
                  <p:embed/>
                </p:oleObj>
              </mc:Choice>
              <mc:Fallback>
                <p:oleObj name="Equation" r:id="rId7" imgW="134604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4065588"/>
                        <a:ext cx="1073150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0562"/>
            <a:ext cx="2006600" cy="477213"/>
            <a:chOff x="100" y="89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6" name="对象 1">
            <a:extLst>
              <a:ext uri="{FF2B5EF4-FFF2-40B4-BE49-F238E27FC236}">
                <a16:creationId xmlns="" xmlns:a16="http://schemas.microsoft.com/office/drawing/2014/main" id="{C7D79FE8-5424-40B7-B640-57B17E6E23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027004"/>
              </p:ext>
            </p:extLst>
          </p:nvPr>
        </p:nvGraphicFramePr>
        <p:xfrm>
          <a:off x="5140325" y="1858963"/>
          <a:ext cx="3252788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87" name="Equation" r:id="rId9" imgW="4190760" imgH="990360" progId="Equation.DSMT4">
                  <p:embed/>
                </p:oleObj>
              </mc:Choice>
              <mc:Fallback>
                <p:oleObj name="Equation" r:id="rId9" imgW="419076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0325" y="1858963"/>
                        <a:ext cx="3252788" cy="769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198719"/>
              </p:ext>
            </p:extLst>
          </p:nvPr>
        </p:nvGraphicFramePr>
        <p:xfrm>
          <a:off x="4618038" y="3021013"/>
          <a:ext cx="4210050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88" name="Equation" r:id="rId11" imgW="5168880" imgH="990360" progId="Equation.DSMT4">
                  <p:embed/>
                </p:oleObj>
              </mc:Choice>
              <mc:Fallback>
                <p:oleObj name="Equation" r:id="rId11" imgW="516888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8038" y="3021013"/>
                        <a:ext cx="4210050" cy="808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133908"/>
              </p:ext>
            </p:extLst>
          </p:nvPr>
        </p:nvGraphicFramePr>
        <p:xfrm>
          <a:off x="5856288" y="4065588"/>
          <a:ext cx="88741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89" name="Equation" r:id="rId13" imgW="927000" imgH="888840" progId="Equation.DSMT4">
                  <p:embed/>
                </p:oleObj>
              </mc:Choice>
              <mc:Fallback>
                <p:oleObj name="Equation" r:id="rId13" imgW="92700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6288" y="4065588"/>
                        <a:ext cx="887412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7">
            <a:extLst>
              <a:ext uri="{FF2B5EF4-FFF2-40B4-BE49-F238E27FC236}">
                <a16:creationId xmlns="" xmlns:a16="http://schemas.microsoft.com/office/drawing/2014/main" id="{28B41574-1D12-48C6-9AF8-5A2562DEB471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95300"/>
            <a:ext cx="2480310" cy="492828"/>
            <a:chOff x="5083" y="1100"/>
            <a:chExt cx="3905" cy="778"/>
          </a:xfrm>
        </p:grpSpPr>
        <p:grpSp>
          <p:nvGrpSpPr>
            <p:cNvPr id="18" name="组合 1">
              <a:extLst>
                <a:ext uri="{FF2B5EF4-FFF2-40B4-BE49-F238E27FC236}">
                  <a16:creationId xmlns="" xmlns:a16="http://schemas.microsoft.com/office/drawing/2014/main" id="{BF66152F-672F-4D0A-ADD3-A1B2594CECF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EF944B6B-4C5C-49D6-8A3E-290ABB990EC1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CCE45826-275A-4812-B262-547BBCDD2EA5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缺角矩形 21">
                <a:extLst>
                  <a:ext uri="{FF2B5EF4-FFF2-40B4-BE49-F238E27FC236}">
                    <a16:creationId xmlns="" xmlns:a16="http://schemas.microsoft.com/office/drawing/2014/main" id="{30E76E8D-DFA1-41E7-A43A-A84067FAC288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E9856AC7-6BBD-47AE-8D6E-8663EB880D7D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8186D8D6-4199-40C2-B9BC-D7DA5D08C908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" name="TextBox 15">
              <a:extLst>
                <a:ext uri="{FF2B5EF4-FFF2-40B4-BE49-F238E27FC236}">
                  <a16:creationId xmlns="" xmlns:a16="http://schemas.microsoft.com/office/drawing/2014/main" id="{09316C95-D623-44A3-A2D6-212E6E3899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基础巩固题</a:t>
              </a:r>
              <a:endParaRPr lang="en-US" altLang="zh-CN" sz="2500" b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471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7" name="组合 5">
            <a:extLst>
              <a:ext uri="{FF2B5EF4-FFF2-40B4-BE49-F238E27FC236}">
                <a16:creationId xmlns="" xmlns:a16="http://schemas.microsoft.com/office/drawing/2014/main" id="{72208C7A-52F5-4631-8658-A621689EDD9D}"/>
              </a:ext>
            </a:extLst>
          </p:cNvPr>
          <p:cNvGrpSpPr>
            <a:grpSpLocks/>
          </p:cNvGrpSpPr>
          <p:nvPr/>
        </p:nvGrpSpPr>
        <p:grpSpPr bwMode="auto">
          <a:xfrm>
            <a:off x="1252538" y="1252538"/>
            <a:ext cx="6818312" cy="1410395"/>
            <a:chOff x="1008061" y="890589"/>
            <a:chExt cx="6954837" cy="1628538"/>
          </a:xfrm>
        </p:grpSpPr>
        <p:grpSp>
          <p:nvGrpSpPr>
            <p:cNvPr id="86018" name="组合 1">
              <a:extLst>
                <a:ext uri="{FF2B5EF4-FFF2-40B4-BE49-F238E27FC236}">
                  <a16:creationId xmlns="" xmlns:a16="http://schemas.microsoft.com/office/drawing/2014/main" id="{80972B6A-70E5-4D2B-9456-48DF6191B4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8061" y="890589"/>
              <a:ext cx="6954837" cy="1628538"/>
              <a:chOff x="1008061" y="1096964"/>
              <a:chExt cx="6954837" cy="1628538"/>
            </a:xfrm>
          </p:grpSpPr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136EABF6-1801-4660-ACB7-9AFE7FBF21BF}"/>
                  </a:ext>
                </a:extLst>
              </p:cNvPr>
              <p:cNvSpPr/>
              <p:nvPr/>
            </p:nvSpPr>
            <p:spPr bwMode="auto">
              <a:xfrm>
                <a:off x="1008061" y="1126293"/>
                <a:ext cx="6954837" cy="159920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zh-CN" altLang="en-US" sz="28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先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化简再求值</a:t>
                </a:r>
                <a:r>
                  <a:rPr lang="zh-CN" altLang="en-US" sz="28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：                                         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，其中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a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=    </a:t>
                </a:r>
                <a:r>
                  <a:rPr lang="en-US" altLang="zh-CN" sz="28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.</a:t>
                </a:r>
                <a:endParaRPr lang="en-US" altLang="zh-CN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  <p:graphicFrame>
            <p:nvGraphicFramePr>
              <p:cNvPr id="86020" name="对象 1">
                <a:extLst>
                  <a:ext uri="{FF2B5EF4-FFF2-40B4-BE49-F238E27FC236}">
                    <a16:creationId xmlns="" xmlns:a16="http://schemas.microsoft.com/office/drawing/2014/main" id="{19BEF242-5EE3-4FB6-930E-CDFBA62590B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52212448"/>
                  </p:ext>
                </p:extLst>
              </p:nvPr>
            </p:nvGraphicFramePr>
            <p:xfrm>
              <a:off x="3830478" y="1096964"/>
              <a:ext cx="3471751" cy="87435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7347" name="Equation" r:id="rId3" imgW="3632040" imgH="914400" progId="Equation.DSMT4">
                      <p:embed/>
                    </p:oleObj>
                  </mc:Choice>
                  <mc:Fallback>
                    <p:oleObj name="Equation" r:id="rId3" imgW="3632040" imgH="91440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30478" y="1096964"/>
                            <a:ext cx="3471751" cy="87435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86021" name="对象 1">
              <a:extLst>
                <a:ext uri="{FF2B5EF4-FFF2-40B4-BE49-F238E27FC236}">
                  <a16:creationId xmlns="" xmlns:a16="http://schemas.microsoft.com/office/drawing/2014/main" id="{14328577-D1A9-413D-B168-E0F4B1F04BC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55245506"/>
                </p:ext>
              </p:extLst>
            </p:nvPr>
          </p:nvGraphicFramePr>
          <p:xfrm>
            <a:off x="2174937" y="1859098"/>
            <a:ext cx="436562" cy="461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348" name="Equation" r:id="rId5" imgW="457597" imgH="483019" progId="Equation.DSMT4">
                    <p:embed/>
                  </p:oleObj>
                </mc:Choice>
                <mc:Fallback>
                  <p:oleObj name="Equation" r:id="rId5" imgW="457597" imgH="483019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74937" y="1859098"/>
                          <a:ext cx="436562" cy="4619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" name="对象 6">
            <a:extLst>
              <a:ext uri="{FF2B5EF4-FFF2-40B4-BE49-F238E27FC236}">
                <a16:creationId xmlns="" xmlns:a16="http://schemas.microsoft.com/office/drawing/2014/main" id="{A9AA1D6C-5A40-4534-A085-0D22A3F69A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552462"/>
              </p:ext>
            </p:extLst>
          </p:nvPr>
        </p:nvGraphicFramePr>
        <p:xfrm>
          <a:off x="1081088" y="2643188"/>
          <a:ext cx="6526212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49" name="Equation" r:id="rId7" imgW="6832440" imgH="965160" progId="Equation.DSMT4">
                  <p:embed/>
                </p:oleObj>
              </mc:Choice>
              <mc:Fallback>
                <p:oleObj name="Equation" r:id="rId7" imgW="6832440" imgH="965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2643188"/>
                        <a:ext cx="6526212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1785D6E-2DA2-4B0F-AB36-A32B5DE4E700}"/>
              </a:ext>
            </a:extLst>
          </p:cNvPr>
          <p:cNvGrpSpPr>
            <a:grpSpLocks/>
          </p:cNvGrpSpPr>
          <p:nvPr/>
        </p:nvGrpSpPr>
        <p:grpSpPr bwMode="auto">
          <a:xfrm>
            <a:off x="1408113" y="3795063"/>
            <a:ext cx="6954837" cy="765494"/>
            <a:chOff x="2218" y="5977"/>
            <a:chExt cx="10952" cy="1206"/>
          </a:xfrm>
        </p:grpSpPr>
        <p:graphicFrame>
          <p:nvGraphicFramePr>
            <p:cNvPr id="86024" name="对象 7">
              <a:extLst>
                <a:ext uri="{FF2B5EF4-FFF2-40B4-BE49-F238E27FC236}">
                  <a16:creationId xmlns="" xmlns:a16="http://schemas.microsoft.com/office/drawing/2014/main" id="{46C66B25-AB46-45DF-B4E6-7E6432A0E58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66169507"/>
                </p:ext>
              </p:extLst>
            </p:nvPr>
          </p:nvGraphicFramePr>
          <p:xfrm>
            <a:off x="5680" y="5978"/>
            <a:ext cx="4450" cy="12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350" name="Equation" r:id="rId9" imgW="2958840" imgH="799920" progId="Equation.DSMT4">
                    <p:embed/>
                  </p:oleObj>
                </mc:Choice>
                <mc:Fallback>
                  <p:oleObj name="Equation" r:id="rId9" imgW="2958840" imgH="7999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80" y="5978"/>
                          <a:ext cx="4450" cy="12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86025" name="组合 10">
              <a:extLst>
                <a:ext uri="{FF2B5EF4-FFF2-40B4-BE49-F238E27FC236}">
                  <a16:creationId xmlns="" xmlns:a16="http://schemas.microsoft.com/office/drawing/2014/main" id="{38C1C7DF-9EF9-46BF-8EB7-C409F8923B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18" y="5977"/>
              <a:ext cx="10952" cy="1091"/>
              <a:chOff x="1799271" y="3072441"/>
              <a:chExt cx="6954837" cy="692507"/>
            </a:xfrm>
          </p:grpSpPr>
          <p:sp>
            <p:nvSpPr>
              <p:cNvPr id="9" name="矩形 8">
                <a:extLst>
                  <a:ext uri="{FF2B5EF4-FFF2-40B4-BE49-F238E27FC236}">
                    <a16:creationId xmlns="" xmlns:a16="http://schemas.microsoft.com/office/drawing/2014/main" id="{2097082C-164A-47B4-978E-7F896C1CDE27}"/>
                  </a:ext>
                </a:extLst>
              </p:cNvPr>
              <p:cNvSpPr/>
              <p:nvPr/>
            </p:nvSpPr>
            <p:spPr bwMode="auto">
              <a:xfrm>
                <a:off x="1799271" y="3072441"/>
                <a:ext cx="6954837" cy="69250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zh-CN" altLang="en-US" sz="2600" b="1" dirty="0">
                    <a:latin typeface="仿宋" pitchFamily="49" charset="-122"/>
                    <a:ea typeface="仿宋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 smtClean="0">
                    <a:latin typeface="+mn-lt"/>
                    <a:ea typeface="楷体" pitchFamily="49" charset="-122"/>
                    <a:cs typeface="Times New Roman" panose="02020603050405020304" pitchFamily="18" charset="0"/>
                  </a:rPr>
                  <a:t>a </a:t>
                </a:r>
                <a:r>
                  <a:rPr lang="en-US" altLang="zh-CN" sz="2600" b="1" dirty="0" smtClean="0">
                    <a:latin typeface="+mn-lt"/>
                    <a:ea typeface="楷体" pitchFamily="49" charset="-122"/>
                    <a:cs typeface="Times New Roman" panose="02020603050405020304" pitchFamily="18" charset="0"/>
                  </a:rPr>
                  <a:t>=         </a:t>
                </a:r>
                <a:r>
                  <a:rPr lang="zh-CN" altLang="en-US" sz="2600" b="1" dirty="0">
                    <a:latin typeface="仿宋" pitchFamily="49" charset="-122"/>
                    <a:ea typeface="仿宋" pitchFamily="49" charset="-122"/>
                    <a:cs typeface="Times New Roman" panose="02020603050405020304" pitchFamily="18" charset="0"/>
                  </a:rPr>
                  <a:t>时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endPara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86027" name="对象 1">
                <a:extLst>
                  <a:ext uri="{FF2B5EF4-FFF2-40B4-BE49-F238E27FC236}">
                    <a16:creationId xmlns="" xmlns:a16="http://schemas.microsoft.com/office/drawing/2014/main" id="{276E58DD-EC69-4007-B998-61B39A17FFC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652713" y="3190486"/>
              <a:ext cx="436562" cy="4619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7351" r:id="rId11" imgW="457597" imgH="483019" progId="Equation.DSMT4">
                      <p:embed/>
                    </p:oleObj>
                  </mc:Choice>
                  <mc:Fallback>
                    <p:oleObj r:id="rId11" imgW="457597" imgH="483019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52713" y="3190486"/>
                            <a:ext cx="436562" cy="46196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86028" name="组合 6">
            <a:extLst>
              <a:ext uri="{FF2B5EF4-FFF2-40B4-BE49-F238E27FC236}">
                <a16:creationId xmlns="" xmlns:a16="http://schemas.microsoft.com/office/drawing/2014/main" id="{69529316-DF42-42D6-92B4-3561889985F3}"/>
              </a:ext>
            </a:extLst>
          </p:cNvPr>
          <p:cNvGrpSpPr>
            <a:grpSpLocks/>
          </p:cNvGrpSpPr>
          <p:nvPr/>
        </p:nvGrpSpPr>
        <p:grpSpPr bwMode="auto">
          <a:xfrm>
            <a:off x="3326629" y="530225"/>
            <a:ext cx="2479675" cy="522288"/>
            <a:chOff x="5060" y="905"/>
            <a:chExt cx="3904" cy="822"/>
          </a:xfrm>
        </p:grpSpPr>
        <p:grpSp>
          <p:nvGrpSpPr>
            <p:cNvPr id="86029" name="组合 21">
              <a:extLst>
                <a:ext uri="{FF2B5EF4-FFF2-40B4-BE49-F238E27FC236}">
                  <a16:creationId xmlns="" xmlns:a16="http://schemas.microsoft.com/office/drawing/2014/main" id="{8930EDB0-1993-46E5-9774-447A109144E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8676D4EE-3F0B-400D-AC71-A6D632481E54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F03C8FA3-E40F-40A7-B21A-F9BADF3C6C34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A0E6D941-9229-4CFA-9541-32E823E10219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360D078B-0674-4F80-B809-F43556C2B0EF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0CD5DF56-1042-4A56-8D2E-AF85AEB25FA9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6035" name="TextBox 15">
              <a:extLst>
                <a:ext uri="{FF2B5EF4-FFF2-40B4-BE49-F238E27FC236}">
                  <a16:creationId xmlns="" xmlns:a16="http://schemas.microsoft.com/office/drawing/2014/main" id="{CEF3A36A-941B-4B2C-A2BC-0B2906C0D4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能力提升题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29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31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492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1" name="组合 1">
            <a:extLst>
              <a:ext uri="{FF2B5EF4-FFF2-40B4-BE49-F238E27FC236}">
                <a16:creationId xmlns="" xmlns:a16="http://schemas.microsoft.com/office/drawing/2014/main" id="{89452D83-6072-46D8-9E53-ACE40F2609C7}"/>
              </a:ext>
            </a:extLst>
          </p:cNvPr>
          <p:cNvGrpSpPr>
            <a:grpSpLocks/>
          </p:cNvGrpSpPr>
          <p:nvPr/>
        </p:nvGrpSpPr>
        <p:grpSpPr bwMode="auto">
          <a:xfrm>
            <a:off x="1008063" y="1262063"/>
            <a:ext cx="6954837" cy="1776412"/>
            <a:chOff x="1008062" y="696914"/>
            <a:chExt cx="6954837" cy="1776411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2B739BA0-2082-46FC-A55A-673C27F363F9}"/>
                </a:ext>
              </a:extLst>
            </p:cNvPr>
            <p:cNvSpPr/>
            <p:nvPr/>
          </p:nvSpPr>
          <p:spPr bwMode="auto">
            <a:xfrm>
              <a:off x="1008062" y="696914"/>
              <a:ext cx="6954837" cy="6093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宋体" panose="02010600030101010101" pitchFamily="2" charset="-122"/>
                </a:rPr>
                <a:t>计算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.</a:t>
              </a:r>
              <a:endPara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aphicFrame>
          <p:nvGraphicFramePr>
            <p:cNvPr id="87043" name="对象 1">
              <a:extLst>
                <a:ext uri="{FF2B5EF4-FFF2-40B4-BE49-F238E27FC236}">
                  <a16:creationId xmlns="" xmlns:a16="http://schemas.microsoft.com/office/drawing/2014/main" id="{9B90D763-6A48-482A-9F4D-C67C6B5949A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40985166"/>
                </p:ext>
              </p:extLst>
            </p:nvPr>
          </p:nvGraphicFramePr>
          <p:xfrm>
            <a:off x="1284287" y="1379539"/>
            <a:ext cx="4638675" cy="10937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249" name="Equation" r:id="rId3" imgW="4851360" imgH="1143000" progId="Equation.DSMT4">
                    <p:embed/>
                  </p:oleObj>
                </mc:Choice>
                <mc:Fallback>
                  <p:oleObj name="Equation" r:id="rId3" imgW="4851360" imgH="11430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84287" y="1379539"/>
                          <a:ext cx="4638675" cy="10937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" name="对象 7">
            <a:extLst>
              <a:ext uri="{FF2B5EF4-FFF2-40B4-BE49-F238E27FC236}">
                <a16:creationId xmlns="" xmlns:a16="http://schemas.microsoft.com/office/drawing/2014/main" id="{8CA04851-B269-42F4-8CD8-59FF19FA27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677656"/>
              </p:ext>
            </p:extLst>
          </p:nvPr>
        </p:nvGraphicFramePr>
        <p:xfrm>
          <a:off x="1023938" y="3402013"/>
          <a:ext cx="463550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50" name="Equation" r:id="rId5" imgW="4851360" imgH="990360" progId="Equation.DSMT4">
                  <p:embed/>
                </p:oleObj>
              </mc:Choice>
              <mc:Fallback>
                <p:oleObj name="Equation" r:id="rId5" imgW="485136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938" y="3402013"/>
                        <a:ext cx="4635500" cy="94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extLst>
              <a:ext uri="{FF2B5EF4-FFF2-40B4-BE49-F238E27FC236}">
                <a16:creationId xmlns="" xmlns:a16="http://schemas.microsoft.com/office/drawing/2014/main" id="{F82520D0-6529-4A7A-BDCD-3F4B73CE32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218004"/>
              </p:ext>
            </p:extLst>
          </p:nvPr>
        </p:nvGraphicFramePr>
        <p:xfrm>
          <a:off x="5726113" y="3444875"/>
          <a:ext cx="1287462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51" name="Equation" r:id="rId7" imgW="1346040" imgH="901440" progId="Equation.DSMT4">
                  <p:embed/>
                </p:oleObj>
              </mc:Choice>
              <mc:Fallback>
                <p:oleObj name="Equation" r:id="rId7" imgW="134604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6113" y="3444875"/>
                        <a:ext cx="1287462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7046" name="组合 2">
            <a:extLst>
              <a:ext uri="{FF2B5EF4-FFF2-40B4-BE49-F238E27FC236}">
                <a16:creationId xmlns="" xmlns:a16="http://schemas.microsoft.com/office/drawing/2014/main" id="{B3E3107D-6392-4EC9-8A03-E690918E5F7C}"/>
              </a:ext>
            </a:extLst>
          </p:cNvPr>
          <p:cNvGrpSpPr>
            <a:grpSpLocks/>
          </p:cNvGrpSpPr>
          <p:nvPr/>
        </p:nvGrpSpPr>
        <p:grpSpPr bwMode="auto">
          <a:xfrm>
            <a:off x="3293204" y="526147"/>
            <a:ext cx="2478088" cy="522288"/>
            <a:chOff x="5060" y="905"/>
            <a:chExt cx="3904" cy="822"/>
          </a:xfrm>
        </p:grpSpPr>
        <p:grpSp>
          <p:nvGrpSpPr>
            <p:cNvPr id="87047" name="组合 6">
              <a:extLst>
                <a:ext uri="{FF2B5EF4-FFF2-40B4-BE49-F238E27FC236}">
                  <a16:creationId xmlns="" xmlns:a16="http://schemas.microsoft.com/office/drawing/2014/main" id="{C64C27C7-5F29-447C-939E-06795CAE0E2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22D138EA-7C06-4E85-B26F-7DF6D73BC937}"/>
                  </a:ext>
                </a:extLst>
              </p:cNvPr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" name="缺角矩形 3">
                <a:extLst>
                  <a:ext uri="{FF2B5EF4-FFF2-40B4-BE49-F238E27FC236}">
                    <a16:creationId xmlns="" xmlns:a16="http://schemas.microsoft.com/office/drawing/2014/main" id="{51C2E54F-66A0-4863-B204-62922D1F0D45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1260787F-0A15-4097-9C66-AB559A1F01F4}"/>
                  </a:ext>
                </a:extLst>
              </p:cNvPr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C9F39CB7-FA49-4DB4-8668-06CFDD6D13CA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F233547E-A389-41D1-AB4C-888218EFB53F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7053" name="TextBox 15">
              <a:extLst>
                <a:ext uri="{FF2B5EF4-FFF2-40B4-BE49-F238E27FC236}">
                  <a16:creationId xmlns="" xmlns:a16="http://schemas.microsoft.com/office/drawing/2014/main" id="{BFEE6484-9065-4924-BCE2-A6127A6508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拓广探索题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1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4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467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CA6E3FF-3EF2-4A51-ADBC-E795CCDCF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188" y="1343025"/>
            <a:ext cx="475858" cy="2308324"/>
          </a:xfrm>
          <a:prstGeom prst="rect">
            <a:avLst/>
          </a:prstGeom>
          <a:noFill/>
          <a:ln w="25400">
            <a:solidFill>
              <a:schemeClr val="accent1">
                <a:alpha val="54117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分式混合运算</a:t>
            </a:r>
          </a:p>
        </p:txBody>
      </p:sp>
      <p:sp>
        <p:nvSpPr>
          <p:cNvPr id="13" name="Text Box 3">
            <a:extLst>
              <a:ext uri="{FF2B5EF4-FFF2-40B4-BE49-F238E27FC236}">
                <a16:creationId xmlns="" xmlns:a16="http://schemas.microsoft.com/office/drawing/2014/main" id="{13F9F500-323E-4AD4-AD3F-213CE1D7F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275" y="719138"/>
            <a:ext cx="811212" cy="830997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混合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左大括号 54">
            <a:extLst>
              <a:ext uri="{FF2B5EF4-FFF2-40B4-BE49-F238E27FC236}">
                <a16:creationId xmlns="" xmlns:a16="http://schemas.microsoft.com/office/drawing/2014/main" id="{85056CAE-9F6D-4BA0-9B26-C5ADEC602226}"/>
              </a:ext>
            </a:extLst>
          </p:cNvPr>
          <p:cNvSpPr>
            <a:spLocks/>
          </p:cNvSpPr>
          <p:nvPr/>
        </p:nvSpPr>
        <p:spPr bwMode="auto">
          <a:xfrm>
            <a:off x="1681162" y="992188"/>
            <a:ext cx="300037" cy="3005356"/>
          </a:xfrm>
          <a:prstGeom prst="leftBrace">
            <a:avLst>
              <a:gd name="adj1" fmla="val 77338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24" name="右箭头 23">
            <a:extLst>
              <a:ext uri="{FF2B5EF4-FFF2-40B4-BE49-F238E27FC236}">
                <a16:creationId xmlns="" xmlns:a16="http://schemas.microsoft.com/office/drawing/2014/main" id="{5D59CA50-7615-4F05-8824-41D7EFF10DC0}"/>
              </a:ext>
            </a:extLst>
          </p:cNvPr>
          <p:cNvSpPr/>
          <p:nvPr/>
        </p:nvSpPr>
        <p:spPr bwMode="auto">
          <a:xfrm>
            <a:off x="3019425" y="1052513"/>
            <a:ext cx="215900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 Box 3">
            <a:extLst>
              <a:ext uri="{FF2B5EF4-FFF2-40B4-BE49-F238E27FC236}">
                <a16:creationId xmlns="" xmlns:a16="http://schemas.microsoft.com/office/drawing/2014/main" id="{1E04326D-4834-4559-9210-305A88BFE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275" y="3560763"/>
            <a:ext cx="811213" cy="646331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  <a:endParaRPr lang="en-US" altLang="zh-CN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11">
            <a:extLst>
              <a:ext uri="{FF2B5EF4-FFF2-40B4-BE49-F238E27FC236}">
                <a16:creationId xmlns="" xmlns:a16="http://schemas.microsoft.com/office/drawing/2014/main" id="{C93B317B-E83A-460B-9303-E7168519A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325" y="3155950"/>
            <a:ext cx="1031875" cy="1785104"/>
          </a:xfrm>
          <a:prstGeom prst="rect">
            <a:avLst/>
          </a:prstGeom>
          <a:noFill/>
          <a:ln w="25400">
            <a:solidFill>
              <a:schemeClr val="tx1">
                <a:alpha val="76076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关键是明确运算种类及运算顺序</a:t>
            </a:r>
          </a:p>
        </p:txBody>
      </p:sp>
      <p:sp>
        <p:nvSpPr>
          <p:cNvPr id="19" name="Text Box 10">
            <a:extLst>
              <a:ext uri="{FF2B5EF4-FFF2-40B4-BE49-F238E27FC236}">
                <a16:creationId xmlns="" xmlns:a16="http://schemas.microsoft.com/office/drawing/2014/main" id="{CAFF4C11-677F-48AA-AB0D-A3B9632B8D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325" y="706438"/>
            <a:ext cx="1031875" cy="769441"/>
          </a:xfrm>
          <a:prstGeom prst="rect">
            <a:avLst/>
          </a:prstGeom>
          <a:noFill/>
          <a:ln w="25400">
            <a:solidFill>
              <a:schemeClr val="tx1">
                <a:alpha val="87056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明确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运算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顺序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右箭头 13">
            <a:extLst>
              <a:ext uri="{FF2B5EF4-FFF2-40B4-BE49-F238E27FC236}">
                <a16:creationId xmlns="" xmlns:a16="http://schemas.microsoft.com/office/drawing/2014/main" id="{55E86A5F-F8F6-4940-8DD3-BA7773281784}"/>
              </a:ext>
            </a:extLst>
          </p:cNvPr>
          <p:cNvSpPr/>
          <p:nvPr/>
        </p:nvSpPr>
        <p:spPr bwMode="auto">
          <a:xfrm>
            <a:off x="4494213" y="1060450"/>
            <a:ext cx="485775" cy="1952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solidFill>
                <a:prstClr val="black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 Box 10">
            <a:extLst>
              <a:ext uri="{FF2B5EF4-FFF2-40B4-BE49-F238E27FC236}">
                <a16:creationId xmlns="" xmlns:a16="http://schemas.microsoft.com/office/drawing/2014/main" id="{4CA33591-2224-4413-AA99-6BD6B1AA4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3175" y="632116"/>
            <a:ext cx="3441700" cy="707886"/>
          </a:xfrm>
          <a:prstGeom prst="rect">
            <a:avLst/>
          </a:prstGeom>
          <a:noFill/>
          <a:ln w="25400">
            <a:solidFill>
              <a:schemeClr val="tx1">
                <a:alpha val="87056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同级运算自左向右进行；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运算律可简化运算</a:t>
            </a:r>
            <a:endParaRPr lang="en-US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右箭头 16">
            <a:extLst>
              <a:ext uri="{FF2B5EF4-FFF2-40B4-BE49-F238E27FC236}">
                <a16:creationId xmlns="" xmlns:a16="http://schemas.microsoft.com/office/drawing/2014/main" id="{E9B81E83-C677-41D0-A142-8C809218A55D}"/>
              </a:ext>
            </a:extLst>
          </p:cNvPr>
          <p:cNvSpPr/>
          <p:nvPr/>
        </p:nvSpPr>
        <p:spPr bwMode="auto">
          <a:xfrm>
            <a:off x="3019425" y="3765550"/>
            <a:ext cx="215900" cy="2174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右箭头 17">
            <a:extLst>
              <a:ext uri="{FF2B5EF4-FFF2-40B4-BE49-F238E27FC236}">
                <a16:creationId xmlns="" xmlns:a16="http://schemas.microsoft.com/office/drawing/2014/main" id="{C42B686D-848F-4218-B4CC-2DEF14A7806A}"/>
              </a:ext>
            </a:extLst>
          </p:cNvPr>
          <p:cNvSpPr/>
          <p:nvPr/>
        </p:nvSpPr>
        <p:spPr bwMode="auto">
          <a:xfrm>
            <a:off x="4494213" y="3832225"/>
            <a:ext cx="484187" cy="1952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solidFill>
                <a:prstClr val="black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Text Box 10">
            <a:extLst>
              <a:ext uri="{FF2B5EF4-FFF2-40B4-BE49-F238E27FC236}">
                <a16:creationId xmlns="" xmlns:a16="http://schemas.microsoft.com/office/drawing/2014/main" id="{F53833C4-9F61-4FE8-B48B-5DF7E8395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3175" y="3678238"/>
            <a:ext cx="3441700" cy="400110"/>
          </a:xfrm>
          <a:prstGeom prst="rect">
            <a:avLst/>
          </a:prstGeom>
          <a:noFill/>
          <a:ln w="25400">
            <a:solidFill>
              <a:schemeClr val="tx1">
                <a:alpha val="87056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明确运算方法及运算技巧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509D00AD-8E3E-4281-A232-7C2A6566F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6900" y="773113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技巧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66118745-E7DD-451E-BFA9-AD12894400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6900" y="3502025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</a:p>
        </p:txBody>
      </p:sp>
      <p:sp>
        <p:nvSpPr>
          <p:cNvPr id="5" name="Text Box 3">
            <a:extLst>
              <a:ext uri="{FF2B5EF4-FFF2-40B4-BE49-F238E27FC236}">
                <a16:creationId xmlns="" xmlns:a16="http://schemas.microsoft.com/office/drawing/2014/main" id="{1B0E60A9-DBCF-4211-8637-14C112F59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3275" y="1887538"/>
            <a:ext cx="811213" cy="1200329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分式的乘方</a:t>
            </a:r>
          </a:p>
        </p:txBody>
      </p:sp>
      <p:sp>
        <p:nvSpPr>
          <p:cNvPr id="6" name="右箭头 5">
            <a:extLst>
              <a:ext uri="{FF2B5EF4-FFF2-40B4-BE49-F238E27FC236}">
                <a16:creationId xmlns="" xmlns:a16="http://schemas.microsoft.com/office/drawing/2014/main" id="{2DA84C1C-A450-436D-B291-67B6EFF6F870}"/>
              </a:ext>
            </a:extLst>
          </p:cNvPr>
          <p:cNvSpPr/>
          <p:nvPr/>
        </p:nvSpPr>
        <p:spPr bwMode="auto">
          <a:xfrm>
            <a:off x="3019425" y="2297113"/>
            <a:ext cx="214312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 Box 10">
            <a:extLst>
              <a:ext uri="{FF2B5EF4-FFF2-40B4-BE49-F238E27FC236}">
                <a16:creationId xmlns="" xmlns:a16="http://schemas.microsoft.com/office/drawing/2014/main" id="{062108CE-C6F9-430F-B474-7A20F1490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325" y="1811338"/>
            <a:ext cx="1031875" cy="1107996"/>
          </a:xfrm>
          <a:prstGeom prst="rect">
            <a:avLst/>
          </a:prstGeom>
          <a:noFill/>
          <a:ln w="25400">
            <a:solidFill>
              <a:schemeClr val="tx1">
                <a:alpha val="87056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分式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乘方的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法则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="" xmlns:a16="http://schemas.microsoft.com/office/drawing/2014/main" id="{695D4BB7-F97F-4079-ADFD-6B671BCA6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3175" y="2011363"/>
            <a:ext cx="3441700" cy="707886"/>
          </a:xfrm>
          <a:prstGeom prst="rect">
            <a:avLst/>
          </a:prstGeom>
          <a:noFill/>
          <a:ln w="25400">
            <a:solidFill>
              <a:schemeClr val="tx1">
                <a:alpha val="87056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掌握分式乘方的运算法则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熟练地进行分式乘方的运算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30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33" name="右箭头 32">
            <a:extLst>
              <a:ext uri="{FF2B5EF4-FFF2-40B4-BE49-F238E27FC236}">
                <a16:creationId xmlns="" xmlns:a16="http://schemas.microsoft.com/office/drawing/2014/main" id="{C42B686D-848F-4218-B4CC-2DEF14A7806A}"/>
              </a:ext>
            </a:extLst>
          </p:cNvPr>
          <p:cNvSpPr/>
          <p:nvPr/>
        </p:nvSpPr>
        <p:spPr bwMode="auto">
          <a:xfrm>
            <a:off x="4476750" y="2308224"/>
            <a:ext cx="484187" cy="1952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solidFill>
                <a:prstClr val="black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15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5" grpId="0" animBg="1"/>
      <p:bldP spid="24" grpId="0" animBg="1"/>
      <p:bldP spid="23" grpId="0" animBg="1"/>
      <p:bldP spid="25" grpId="0" animBg="1"/>
      <p:bldP spid="19" grpId="0" animBg="1"/>
      <p:bldP spid="14" grpId="0" animBg="1"/>
      <p:bldP spid="15" grpId="0" animBg="1"/>
      <p:bldP spid="17" grpId="0" animBg="1"/>
      <p:bldP spid="18" grpId="0" animBg="1"/>
      <p:bldP spid="26" grpId="0" animBg="1"/>
      <p:bldP spid="27" grpId="0"/>
      <p:bldP spid="28" grpId="0"/>
      <p:bldP spid="5" grpId="0" animBg="1"/>
      <p:bldP spid="6" grpId="0" animBg="1"/>
      <p:bldP spid="7" grpId="0" animBg="1"/>
      <p:bldP spid="9" grpId="0" animBg="1"/>
      <p:bldP spid="3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课后作业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8" name="等腰三角形 7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0" name="圆角矩形 9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7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8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9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  <p:extLst>
      <p:ext uri="{BB962C8B-B14F-4D97-AF65-F5344CB8AC3E}">
        <p14:creationId xmlns:p14="http://schemas.microsoft.com/office/powerpoint/2010/main" val="234479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439702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90170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3">
            <a:extLst>
              <a:ext uri="{FF2B5EF4-FFF2-40B4-BE49-F238E27FC236}">
                <a16:creationId xmlns="" xmlns:a16="http://schemas.microsoft.com/office/drawing/2014/main" id="{B684BD73-7365-4E69-A1D5-FD44A5862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1532" y="1333499"/>
            <a:ext cx="67500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个长方体容器的容积为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，底面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的长为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，宽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，当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容器内的水占容积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      时，水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高多少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</p:txBody>
      </p:sp>
      <p:graphicFrame>
        <p:nvGraphicFramePr>
          <p:cNvPr id="51203" name="Object 5">
            <a:extLst>
              <a:ext uri="{FF2B5EF4-FFF2-40B4-BE49-F238E27FC236}">
                <a16:creationId xmlns="" xmlns:a16="http://schemas.microsoft.com/office/drawing/2014/main" id="{9BA94004-F647-49B4-9E36-D5C3876643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4826"/>
              </p:ext>
            </p:extLst>
          </p:nvPr>
        </p:nvGraphicFramePr>
        <p:xfrm>
          <a:off x="5277163" y="1915554"/>
          <a:ext cx="299164" cy="618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4" name="Equation" r:id="rId3" imgW="291960" imgH="647640" progId="Equation.DSMT4">
                  <p:embed/>
                </p:oleObj>
              </mc:Choice>
              <mc:Fallback>
                <p:oleObj name="Equation" r:id="rId3" imgW="291960" imgH="647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7163" y="1915554"/>
                        <a:ext cx="299164" cy="6182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963346" y="2821716"/>
            <a:ext cx="4134242" cy="652462"/>
            <a:chOff x="1963346" y="3014663"/>
            <a:chExt cx="4134242" cy="652462"/>
          </a:xfrm>
        </p:grpSpPr>
        <p:sp>
          <p:nvSpPr>
            <p:cNvPr id="40964" name="Text Box 4">
              <a:extLst>
                <a:ext uri="{FF2B5EF4-FFF2-40B4-BE49-F238E27FC236}">
                  <a16:creationId xmlns="" xmlns:a16="http://schemas.microsoft.com/office/drawing/2014/main" id="{D6385315-A7F6-404D-B93A-DCFA2114C5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3346" y="3140075"/>
              <a:ext cx="41342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003F7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解：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长方体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容器的高为     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，</a:t>
              </a:r>
              <a:endParaRPr lang="en-US" altLang="zh-CN" sz="2400" dirty="0">
                <a:latin typeface="宋体" panose="02010600030101010101" pitchFamily="2" charset="-122"/>
              </a:endParaRPr>
            </a:p>
          </p:txBody>
        </p:sp>
        <p:graphicFrame>
          <p:nvGraphicFramePr>
            <p:cNvPr id="40966" name="Object 6">
              <a:extLst>
                <a:ext uri="{FF2B5EF4-FFF2-40B4-BE49-F238E27FC236}">
                  <a16:creationId xmlns="" xmlns:a16="http://schemas.microsoft.com/office/drawing/2014/main" id="{B8229F3E-FA88-4188-ACE9-5ABF6CEA08B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92003834"/>
                </p:ext>
              </p:extLst>
            </p:nvPr>
          </p:nvGraphicFramePr>
          <p:xfrm>
            <a:off x="5251450" y="3014663"/>
            <a:ext cx="384175" cy="652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65" name="Equation" r:id="rId5" imgW="228600" imgH="393480" progId="Equation.DSMT4">
                    <p:embed/>
                  </p:oleObj>
                </mc:Choice>
                <mc:Fallback>
                  <p:oleObj name="Equation" r:id="rId5" imgW="228600" imgH="39348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51450" y="3014663"/>
                          <a:ext cx="384175" cy="6524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"/>
          <p:cNvGrpSpPr/>
          <p:nvPr/>
        </p:nvGrpSpPr>
        <p:grpSpPr>
          <a:xfrm>
            <a:off x="2889250" y="3401153"/>
            <a:ext cx="1985963" cy="784225"/>
            <a:chOff x="2889250" y="3594100"/>
            <a:chExt cx="1985963" cy="784225"/>
          </a:xfrm>
        </p:grpSpPr>
        <p:graphicFrame>
          <p:nvGraphicFramePr>
            <p:cNvPr id="40967" name="Object 7">
              <a:extLst>
                <a:ext uri="{FF2B5EF4-FFF2-40B4-BE49-F238E27FC236}">
                  <a16:creationId xmlns="" xmlns:a16="http://schemas.microsoft.com/office/drawing/2014/main" id="{2FBC0B8A-FB85-4E55-AFCE-4C80462E455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85279857"/>
                </p:ext>
              </p:extLst>
            </p:nvPr>
          </p:nvGraphicFramePr>
          <p:xfrm>
            <a:off x="4019550" y="3594100"/>
            <a:ext cx="855663" cy="784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66" name="Equation" r:id="rId7" imgW="444240" imgH="393480" progId="Equation.DSMT4">
                    <p:embed/>
                  </p:oleObj>
                </mc:Choice>
                <mc:Fallback>
                  <p:oleObj name="Equation" r:id="rId7" imgW="444240" imgH="39348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19550" y="3594100"/>
                          <a:ext cx="855663" cy="784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0968" name="Rectangle 8">
              <a:extLst>
                <a:ext uri="{FF2B5EF4-FFF2-40B4-BE49-F238E27FC236}">
                  <a16:creationId xmlns="" xmlns:a16="http://schemas.microsoft.com/office/drawing/2014/main" id="{58A43D8C-849C-4626-8438-111413335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250" y="3776663"/>
              <a:ext cx="11128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水高为</a:t>
              </a:r>
            </a:p>
          </p:txBody>
        </p:sp>
      </p:grpSp>
      <p:grpSp>
        <p:nvGrpSpPr>
          <p:cNvPr id="51211" name="组合 4">
            <a:extLst>
              <a:ext uri="{FF2B5EF4-FFF2-40B4-BE49-F238E27FC236}">
                <a16:creationId xmlns="" xmlns:a16="http://schemas.microsoft.com/office/drawing/2014/main" id="{8FD47553-58BA-49BE-8EFD-254DE3C7F92B}"/>
              </a:ext>
            </a:extLst>
          </p:cNvPr>
          <p:cNvGrpSpPr>
            <a:grpSpLocks/>
          </p:cNvGrpSpPr>
          <p:nvPr/>
        </p:nvGrpSpPr>
        <p:grpSpPr bwMode="auto">
          <a:xfrm>
            <a:off x="2584450" y="593725"/>
            <a:ext cx="1685925" cy="409790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93784099-2A01-4F66-B35A-D83B716F87C6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213" name="矩形 1">
              <a:extLst>
                <a:ext uri="{FF2B5EF4-FFF2-40B4-BE49-F238E27FC236}">
                  <a16:creationId xmlns="" xmlns:a16="http://schemas.microsoft.com/office/drawing/2014/main" id="{D8C584BA-D876-4E91-B042-905CD05887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7" y="1203"/>
              <a:ext cx="2231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214" name="文本框 6151">
            <a:extLst>
              <a:ext uri="{FF2B5EF4-FFF2-40B4-BE49-F238E27FC236}">
                <a16:creationId xmlns="" xmlns:a16="http://schemas.microsoft.com/office/drawing/2014/main" id="{78E4E5C6-F20D-42B9-85B2-5EF0D7BF0F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1200" y="551081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分式的乘除法法则</a:t>
            </a:r>
          </a:p>
        </p:txBody>
      </p:sp>
      <p:grpSp>
        <p:nvGrpSpPr>
          <p:cNvPr id="19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0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3">
            <a:extLst>
              <a:ext uri="{FF2B5EF4-FFF2-40B4-BE49-F238E27FC236}">
                <a16:creationId xmlns="" xmlns:a16="http://schemas.microsoft.com/office/drawing/2014/main" id="{D33E2C53-1987-4FC1-8E2A-B00BEAC90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26" y="481013"/>
            <a:ext cx="7991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拖拉机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天耕地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公顷，小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拖拉机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天耕地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公顷，大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拖拉机的工作效率是小拖拉机的工作效率的多少倍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1988" name="Text Box 4">
            <a:extLst>
              <a:ext uri="{FF2B5EF4-FFF2-40B4-BE49-F238E27FC236}">
                <a16:creationId xmlns="" xmlns:a16="http://schemas.microsoft.com/office/drawing/2014/main" id="{9484FA96-713C-4D3A-BBEA-DFCBF0791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26" y="1838235"/>
            <a:ext cx="852487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拖拉机的工作效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率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  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天，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拖拉机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的工作效率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   公顷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天，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拖拉机的工作效率是小拖拉机的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工作效率的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       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.           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1989" name="Object 5">
            <a:extLst>
              <a:ext uri="{FF2B5EF4-FFF2-40B4-BE49-F238E27FC236}">
                <a16:creationId xmlns="" xmlns:a16="http://schemas.microsoft.com/office/drawing/2014/main" id="{DC75D95C-DF48-4FCE-A010-93BF010B17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788061"/>
              </p:ext>
            </p:extLst>
          </p:nvPr>
        </p:nvGraphicFramePr>
        <p:xfrm>
          <a:off x="1062393" y="2320686"/>
          <a:ext cx="416591" cy="824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61" name="Equation" r:id="rId3" imgW="291960" imgH="647640" progId="Equation.DSMT4">
                  <p:embed/>
                </p:oleObj>
              </mc:Choice>
              <mc:Fallback>
                <p:oleObj name="Equation" r:id="rId3" imgW="291960" imgH="647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2393" y="2320686"/>
                        <a:ext cx="416591" cy="8245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0" name="Object 6">
            <a:extLst>
              <a:ext uri="{FF2B5EF4-FFF2-40B4-BE49-F238E27FC236}">
                <a16:creationId xmlns="" xmlns:a16="http://schemas.microsoft.com/office/drawing/2014/main" id="{EF3062A8-2CF0-4894-8690-D06983DAD5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009143"/>
              </p:ext>
            </p:extLst>
          </p:nvPr>
        </p:nvGraphicFramePr>
        <p:xfrm>
          <a:off x="3940653" y="2898659"/>
          <a:ext cx="301435" cy="741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62" name="Equation" r:id="rId5" imgW="228600" imgH="647640" progId="Equation.DSMT4">
                  <p:embed/>
                </p:oleObj>
              </mc:Choice>
              <mc:Fallback>
                <p:oleObj name="Equation" r:id="rId5" imgW="228600" imgH="6476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0653" y="2898659"/>
                        <a:ext cx="301435" cy="7414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1" name="Object 7">
            <a:extLst>
              <a:ext uri="{FF2B5EF4-FFF2-40B4-BE49-F238E27FC236}">
                <a16:creationId xmlns="" xmlns:a16="http://schemas.microsoft.com/office/drawing/2014/main" id="{31868C78-29B4-4632-AF71-7B8A1B078A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675459"/>
              </p:ext>
            </p:extLst>
          </p:nvPr>
        </p:nvGraphicFramePr>
        <p:xfrm>
          <a:off x="6983029" y="3349951"/>
          <a:ext cx="1178279" cy="875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63" name="Equation" r:id="rId7" imgW="825480" imgH="647640" progId="Equation.DSMT4">
                  <p:embed/>
                </p:oleObj>
              </mc:Choice>
              <mc:Fallback>
                <p:oleObj name="Equation" r:id="rId7" imgW="825480" imgH="647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3029" y="3349951"/>
                        <a:ext cx="1178279" cy="8754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230" name="Picture 11" descr="http://www.rhdc.ynszxc.gov.cn/uploadfile/d_1/d_1364/d_1424/classimage/piconline_20071208091516_dcc2cb17-9ef2-4cb0-abf0-4ec8480fdd52.jpg">
            <a:extLst>
              <a:ext uri="{FF2B5EF4-FFF2-40B4-BE49-F238E27FC236}">
                <a16:creationId xmlns="" xmlns:a16="http://schemas.microsoft.com/office/drawing/2014/main" id="{2C8ABF3A-B1CC-4920-908D-9673C3721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5" r="5534" b="28310"/>
          <a:stretch>
            <a:fillRect/>
          </a:stretch>
        </p:blipFill>
        <p:spPr bwMode="auto">
          <a:xfrm>
            <a:off x="6696514" y="1733729"/>
            <a:ext cx="1990284" cy="1209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1" name="Picture 13" descr="http://t1.baidu.com/it/u=572194513,3509271803&amp;fm=23&amp;gp=0.jpg">
            <a:extLst>
              <a:ext uri="{FF2B5EF4-FFF2-40B4-BE49-F238E27FC236}">
                <a16:creationId xmlns="" xmlns:a16="http://schemas.microsoft.com/office/drawing/2014/main" id="{984982D4-50EA-4380-9D09-2ACFDD3EC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054" y="1697969"/>
            <a:ext cx="1664690" cy="12454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175" y="-38812"/>
            <a:ext cx="2006600" cy="477213"/>
            <a:chOff x="100" y="76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>
            <a:extLst>
              <a:ext uri="{FF2B5EF4-FFF2-40B4-BE49-F238E27FC236}">
                <a16:creationId xmlns="" xmlns:a16="http://schemas.microsoft.com/office/drawing/2014/main" id="{8ABA9480-4538-4D59-A560-C73096EEEF9E}"/>
              </a:ext>
            </a:extLst>
          </p:cNvPr>
          <p:cNvGrpSpPr>
            <a:grpSpLocks/>
          </p:cNvGrpSpPr>
          <p:nvPr/>
        </p:nvGrpSpPr>
        <p:grpSpPr bwMode="auto">
          <a:xfrm>
            <a:off x="949325" y="557809"/>
            <a:ext cx="7391427" cy="2720977"/>
            <a:chOff x="501" y="621"/>
            <a:chExt cx="4656" cy="1714"/>
          </a:xfrm>
        </p:grpSpPr>
        <p:sp>
          <p:nvSpPr>
            <p:cNvPr id="9" name="Rectangle 26">
              <a:extLst>
                <a:ext uri="{FF2B5EF4-FFF2-40B4-BE49-F238E27FC236}">
                  <a16:creationId xmlns="" xmlns:a16="http://schemas.microsoft.com/office/drawing/2014/main" id="{21D53A81-62E3-45D2-9C4F-EB6FC1871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" y="1114"/>
              <a:ext cx="4391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250000"/>
                </a:lnSpc>
                <a:spcBef>
                  <a:spcPct val="20000"/>
                </a:spcBef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和               ，其中涉及到分式的有哪些运算？你能用学过的运算法则求出结果吗？ 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3251" name="Object 23">
              <a:extLst>
                <a:ext uri="{FF2B5EF4-FFF2-40B4-BE49-F238E27FC236}">
                  <a16:creationId xmlns="" xmlns:a16="http://schemas.microsoft.com/office/drawing/2014/main" id="{0F4CB372-373C-4059-8CC5-4E27528D4DD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61162311"/>
                </p:ext>
              </p:extLst>
            </p:nvPr>
          </p:nvGraphicFramePr>
          <p:xfrm>
            <a:off x="4064" y="621"/>
            <a:ext cx="72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13" name="Equation" r:id="rId3" imgW="1143000" imgH="876240" progId="Equation.DSMT4">
                    <p:embed/>
                  </p:oleObj>
                </mc:Choice>
                <mc:Fallback>
                  <p:oleObj name="Equation" r:id="rId3" imgW="1143000" imgH="876240" progId="Equation.DSMT4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64" y="621"/>
                          <a:ext cx="72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3252" name="Object 22">
              <a:extLst>
                <a:ext uri="{FF2B5EF4-FFF2-40B4-BE49-F238E27FC236}">
                  <a16:creationId xmlns="" xmlns:a16="http://schemas.microsoft.com/office/drawing/2014/main" id="{215DD6F2-D798-4933-A28D-6ADAABC2FB0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49784964"/>
                </p:ext>
              </p:extLst>
            </p:nvPr>
          </p:nvGraphicFramePr>
          <p:xfrm>
            <a:off x="786" y="1152"/>
            <a:ext cx="712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14" name="Equation" r:id="rId5" imgW="1130040" imgH="876240" progId="Equation.DSMT4">
                    <p:embed/>
                  </p:oleObj>
                </mc:Choice>
                <mc:Fallback>
                  <p:oleObj name="Equation" r:id="rId5" imgW="1130040" imgH="876240" progId="Equation.DSMT4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6" y="1152"/>
                          <a:ext cx="712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Rectangle 24">
              <a:extLst>
                <a:ext uri="{FF2B5EF4-FFF2-40B4-BE49-F238E27FC236}">
                  <a16:creationId xmlns="" xmlns:a16="http://schemas.microsoft.com/office/drawing/2014/main" id="{25C2A5E4-97D2-4B97-B48D-3F21A1D66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9" y="794"/>
              <a:ext cx="410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观察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上述两个问题中所列出的式子　　　</a:t>
              </a:r>
            </a:p>
          </p:txBody>
        </p:sp>
      </p:grpSp>
      <p:grpSp>
        <p:nvGrpSpPr>
          <p:cNvPr id="12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2" name="图片 17" descr="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825158" y="2785531"/>
            <a:ext cx="1560512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0579" y="824056"/>
            <a:ext cx="150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003F7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b="1" dirty="0" smtClean="0">
                <a:solidFill>
                  <a:srgbClr val="2003F7"/>
                </a:solidFill>
                <a:latin typeface="黑体" pitchFamily="49" charset="-122"/>
                <a:ea typeface="黑体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2003F7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400" b="1" dirty="0">
              <a:solidFill>
                <a:srgbClr val="2003F7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1">
            <a:extLst>
              <a:ext uri="{FF2B5EF4-FFF2-40B4-BE49-F238E27FC236}">
                <a16:creationId xmlns="" xmlns:a16="http://schemas.microsoft.com/office/drawing/2014/main" id="{5436A4E2-6659-48D9-9C86-E8F173A1A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913" y="1743875"/>
            <a:ext cx="800417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计算的过程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中，运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用了分数的什么法则？你能叙述这个法则吗？ </a:t>
            </a:r>
          </a:p>
        </p:txBody>
      </p:sp>
      <p:sp>
        <p:nvSpPr>
          <p:cNvPr id="10" name="Rectangle 32">
            <a:extLst>
              <a:ext uri="{FF2B5EF4-FFF2-40B4-BE49-F238E27FC236}">
                <a16:creationId xmlns="" xmlns:a16="http://schemas.microsoft.com/office/drawing/2014/main" id="{210B2993-9C10-496C-9D31-DB5CBC23BC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425" y="2832106"/>
            <a:ext cx="7967662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10000"/>
              </a:lnSpc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如果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将分数换成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分式，那么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你能类比分数的乘除法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法则，说出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分式的乘除法法则吗？</a:t>
            </a:r>
          </a:p>
        </p:txBody>
      </p:sp>
      <p:sp>
        <p:nvSpPr>
          <p:cNvPr id="11" name="Rectangle 33">
            <a:extLst>
              <a:ext uri="{FF2B5EF4-FFF2-40B4-BE49-F238E27FC236}">
                <a16:creationId xmlns="" xmlns:a16="http://schemas.microsoft.com/office/drawing/2014/main" id="{C32E5C92-DC3C-4409-AB25-618A1AEEB4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738" y="3949639"/>
            <a:ext cx="666115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1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怎样用字母来表示分式的乘除法法则呢？　　　 </a:t>
            </a:r>
          </a:p>
        </p:txBody>
      </p:sp>
      <p:grpSp>
        <p:nvGrpSpPr>
          <p:cNvPr id="54276" name="Group 24">
            <a:extLst>
              <a:ext uri="{FF2B5EF4-FFF2-40B4-BE49-F238E27FC236}">
                <a16:creationId xmlns="" xmlns:a16="http://schemas.microsoft.com/office/drawing/2014/main" id="{9F90BE21-6EBC-4F39-8E8D-D453625B6091}"/>
              </a:ext>
            </a:extLst>
          </p:cNvPr>
          <p:cNvGrpSpPr>
            <a:grpSpLocks/>
          </p:cNvGrpSpPr>
          <p:nvPr/>
        </p:nvGrpSpPr>
        <p:grpSpPr bwMode="auto">
          <a:xfrm>
            <a:off x="1201738" y="685401"/>
            <a:ext cx="5549900" cy="876300"/>
            <a:chOff x="874" y="982"/>
            <a:chExt cx="3496" cy="552"/>
          </a:xfrm>
        </p:grpSpPr>
        <p:graphicFrame>
          <p:nvGraphicFramePr>
            <p:cNvPr id="54277" name="Object 25">
              <a:extLst>
                <a:ext uri="{FF2B5EF4-FFF2-40B4-BE49-F238E27FC236}">
                  <a16:creationId xmlns="" xmlns:a16="http://schemas.microsoft.com/office/drawing/2014/main" id="{4BF160D4-CF18-4E20-BC83-FDD5A49CF88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907" y="982"/>
            <a:ext cx="2463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355" r:id="rId3" imgW="3911600" imgH="876300" progId="Equation.DSMT4">
                    <p:embed/>
                  </p:oleObj>
                </mc:Choice>
                <mc:Fallback>
                  <p:oleObj r:id="rId3" imgW="3911600" imgH="876300" progId="Equation.DSMT4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7" y="982"/>
                          <a:ext cx="2463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Rectangle 19">
              <a:extLst>
                <a:ext uri="{FF2B5EF4-FFF2-40B4-BE49-F238E27FC236}">
                  <a16:creationId xmlns="" xmlns:a16="http://schemas.microsoft.com/office/drawing/2014/main" id="{A758830D-4B97-47C1-94C3-E8937E7A99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" y="1080"/>
              <a:ext cx="84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altLang="zh-CN" sz="2400" b="1" dirty="0" smtClean="0">
                  <a:solidFill>
                    <a:srgbClr val="2003F7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3.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</p:txBody>
        </p:sp>
      </p:grpSp>
      <p:grpSp>
        <p:nvGrpSpPr>
          <p:cNvPr id="8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12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7">
            <a:extLst>
              <a:ext uri="{FF2B5EF4-FFF2-40B4-BE49-F238E27FC236}">
                <a16:creationId xmlns="" xmlns:a16="http://schemas.microsoft.com/office/drawing/2014/main" id="{440A5242-7D05-45A9-896A-C61DD850B474}"/>
              </a:ext>
            </a:extLst>
          </p:cNvPr>
          <p:cNvGrpSpPr/>
          <p:nvPr/>
        </p:nvGrpSpPr>
        <p:grpSpPr>
          <a:xfrm>
            <a:off x="693736" y="1266825"/>
            <a:ext cx="7259639" cy="920750"/>
            <a:chOff x="769937" y="817659"/>
            <a:chExt cx="7259638" cy="92065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7C6B33C0-F20B-4A9B-93FB-F31ED038A445}"/>
                </a:ext>
              </a:extLst>
            </p:cNvPr>
            <p:cNvSpPr/>
            <p:nvPr/>
          </p:nvSpPr>
          <p:spPr>
            <a:xfrm>
              <a:off x="769937" y="857343"/>
              <a:ext cx="7259638" cy="8809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graphicFrame>
          <p:nvGraphicFramePr>
            <p:cNvPr id="14344" name="Object 27">
              <a:extLst>
                <a:ext uri="{FF2B5EF4-FFF2-40B4-BE49-F238E27FC236}">
                  <a16:creationId xmlns="" xmlns:a16="http://schemas.microsoft.com/office/drawing/2014/main" id="{C3FDF730-BB34-41BE-96B8-6B49A156B14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71296358"/>
                </p:ext>
              </p:extLst>
            </p:nvPr>
          </p:nvGraphicFramePr>
          <p:xfrm>
            <a:off x="995364" y="817659"/>
            <a:ext cx="6831011" cy="8635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78" name="Equation" r:id="rId3" imgW="6933960" imgH="876240" progId="Equation.DSMT4">
                    <p:embed/>
                  </p:oleObj>
                </mc:Choice>
                <mc:Fallback>
                  <p:oleObj name="Equation" r:id="rId3" imgW="6933960" imgH="87624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95364" y="817659"/>
                          <a:ext cx="6831011" cy="86351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Rectangle 37">
            <a:extLst>
              <a:ext uri="{FF2B5EF4-FFF2-40B4-BE49-F238E27FC236}">
                <a16:creationId xmlns="" xmlns:a16="http://schemas.microsoft.com/office/drawing/2014/main" id="{C851DDF4-14BD-4685-806D-28085A97A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2479496"/>
            <a:ext cx="81835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2003F7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乘法法则：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分式乘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分式，用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分子的积作为积的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分子，分母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的积作为积的分母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</a:p>
        </p:txBody>
      </p:sp>
      <p:sp>
        <p:nvSpPr>
          <p:cNvPr id="6" name="Rectangle 38">
            <a:extLst>
              <a:ext uri="{FF2B5EF4-FFF2-40B4-BE49-F238E27FC236}">
                <a16:creationId xmlns="" xmlns:a16="http://schemas.microsoft.com/office/drawing/2014/main" id="{09A4D130-14E4-4323-BE52-AAE1DDD03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3679825"/>
            <a:ext cx="81835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2003F7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除法法则：  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分式除以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分式，把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除式的分子、分母颠倒位置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后，与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被除式相乘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</a:p>
        </p:txBody>
      </p:sp>
      <p:grpSp>
        <p:nvGrpSpPr>
          <p:cNvPr id="9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10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分式的乘除法法则</a:t>
            </a:r>
            <a:endParaRPr lang="zh-CN" altLang="zh-CN" sz="2800" b="1" spc="100" noProof="1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8db17bf-2f44-4ce5-9f03-98549e8675cf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844</TotalTime>
  <Pages>0</Pages>
  <Words>1981</Words>
  <Characters>0</Characters>
  <Application>Microsoft Office PowerPoint</Application>
  <DocSecurity>0</DocSecurity>
  <PresentationFormat>全屏显示(16:9)</PresentationFormat>
  <Lines>0</Lines>
  <Paragraphs>263</Paragraphs>
  <Slides>49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49</vt:i4>
      </vt:variant>
    </vt:vector>
  </HeadingPairs>
  <TitlesOfParts>
    <vt:vector size="54" baseType="lpstr">
      <vt:lpstr>《七彩课堂》课件模板（新）</vt:lpstr>
      <vt:lpstr>1_《七彩课堂》课件模板（新）</vt:lpstr>
      <vt:lpstr>Equation</vt:lpstr>
      <vt:lpstr>MathType 6.0 Equation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1189</cp:revision>
  <dcterms:created xsi:type="dcterms:W3CDTF">2016-01-14T07:05:12Z</dcterms:created>
  <dcterms:modified xsi:type="dcterms:W3CDTF">2020-04-27T08:30:52Z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