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5" r:id="rId1"/>
    <p:sldMasterId id="2147484405" r:id="rId2"/>
  </p:sldMasterIdLst>
  <p:notesMasterIdLst>
    <p:notesMasterId r:id="rId34"/>
  </p:notesMasterIdLst>
  <p:handoutMasterIdLst>
    <p:handoutMasterId r:id="rId35"/>
  </p:handoutMasterIdLst>
  <p:sldIdLst>
    <p:sldId id="399" r:id="rId3"/>
    <p:sldId id="582" r:id="rId4"/>
    <p:sldId id="425" r:id="rId5"/>
    <p:sldId id="583" r:id="rId6"/>
    <p:sldId id="584" r:id="rId7"/>
    <p:sldId id="585" r:id="rId8"/>
    <p:sldId id="586" r:id="rId9"/>
    <p:sldId id="587" r:id="rId10"/>
    <p:sldId id="588" r:id="rId11"/>
    <p:sldId id="589" r:id="rId12"/>
    <p:sldId id="590" r:id="rId13"/>
    <p:sldId id="591" r:id="rId14"/>
    <p:sldId id="592" r:id="rId15"/>
    <p:sldId id="593" r:id="rId16"/>
    <p:sldId id="595" r:id="rId17"/>
    <p:sldId id="596" r:id="rId18"/>
    <p:sldId id="597" r:id="rId19"/>
    <p:sldId id="598" r:id="rId20"/>
    <p:sldId id="600" r:id="rId21"/>
    <p:sldId id="601" r:id="rId22"/>
    <p:sldId id="602" r:id="rId23"/>
    <p:sldId id="603" r:id="rId24"/>
    <p:sldId id="605" r:id="rId25"/>
    <p:sldId id="448" r:id="rId26"/>
    <p:sldId id="606" r:id="rId27"/>
    <p:sldId id="607" r:id="rId28"/>
    <p:sldId id="608" r:id="rId29"/>
    <p:sldId id="609" r:id="rId30"/>
    <p:sldId id="610" r:id="rId31"/>
    <p:sldId id="455" r:id="rId32"/>
    <p:sldId id="611" r:id="rId33"/>
  </p:sldIdLst>
  <p:sldSz cx="9144000" cy="5143500" type="screen16x9"/>
  <p:notesSz cx="6858000" cy="9144000"/>
  <p:custDataLst>
    <p:tags r:id="rId3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474">
          <p15:clr>
            <a:srgbClr val="A4A3A4"/>
          </p15:clr>
        </p15:guide>
        <p15:guide id="2" pos="279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90000"/>
    <a:srgbClr val="311ADC"/>
    <a:srgbClr val="2614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42" autoAdjust="0"/>
    <p:restoredTop sz="95825" autoAdjust="0"/>
  </p:normalViewPr>
  <p:slideViewPr>
    <p:cSldViewPr snapToGrid="0">
      <p:cViewPr varScale="1">
        <p:scale>
          <a:sx n="114" d="100"/>
          <a:sy n="114" d="100"/>
        </p:scale>
        <p:origin x="-552" y="-102"/>
      </p:cViewPr>
      <p:guideLst>
        <p:guide orient="horz" pos="1474"/>
        <p:guide pos="279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2784" y="6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2C0FAB85-4F0F-46D4-835D-7AA6068D640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6FA3D38C-F06E-4C6E-B4F2-4E134EDC470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90DDF402-C49A-46FF-8A9A-453F5C90278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F907FA15-6226-4860-8973-3E78A4E5DE9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562773EB-3330-4B22-92D8-F8B842C710C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2332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D5C8D52D-20FB-48BF-8070-A527E1E3990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6B53F519-5D14-4AF1-A3D0-474D5CEBDE0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>
            <a:extLst>
              <a:ext uri="{FF2B5EF4-FFF2-40B4-BE49-F238E27FC236}">
                <a16:creationId xmlns:a16="http://schemas.microsoft.com/office/drawing/2014/main" xmlns="" id="{B65F153F-FD34-4310-B960-DA5D2D398035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D0AB317-FC8A-4114-90D0-0A218B97957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41673E6-AAAC-4AE9-9D13-A6E4193B77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0030101010101" pitchFamily="2" charset="-122"/>
              </a:defRPr>
            </a:lvl1pPr>
          </a:lstStyle>
          <a:p>
            <a:fld id="{ACE2C830-E675-492F-9CBE-7383F48867C9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57351" name="Picture 2">
            <a:extLst>
              <a:ext uri="{FF2B5EF4-FFF2-40B4-BE49-F238E27FC236}">
                <a16:creationId xmlns:a16="http://schemas.microsoft.com/office/drawing/2014/main" xmlns="" id="{937EFC67-B987-4628-BED1-13ADE0E524F9}"/>
              </a:ext>
            </a:extLst>
          </p:cNvPr>
          <p:cNvPicPr>
            <a:picLocks noChangeAspect="1" noChangeArrowheads="1"/>
          </p:cNvPicPr>
          <p:nvPr/>
        </p:nvPicPr>
        <p:blipFill>
          <a:blip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>
            <a:extLst>
              <a:ext uri="{FF2B5EF4-FFF2-40B4-BE49-F238E27FC236}">
                <a16:creationId xmlns:a16="http://schemas.microsoft.com/office/drawing/2014/main" xmlns="" id="{E512C1AD-20F6-4FF3-8410-F0D363D6BE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</a:p>
        </p:txBody>
      </p:sp>
      <p:sp>
        <p:nvSpPr>
          <p:cNvPr id="9" name="幻灯片图像占位符 8">
            <a:extLst>
              <a:ext uri="{FF2B5EF4-FFF2-40B4-BE49-F238E27FC236}">
                <a16:creationId xmlns:a16="http://schemas.microsoft.com/office/drawing/2014/main" xmlns="" id="{70886477-41FB-4764-92BE-A0C284453A0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42117774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2C830-E675-492F-9CBE-7383F48867C9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34295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幻灯片图像占位符 1">
            <a:extLst>
              <a:ext uri="{FF2B5EF4-FFF2-40B4-BE49-F238E27FC236}">
                <a16:creationId xmlns:a16="http://schemas.microsoft.com/office/drawing/2014/main" xmlns="" id="{B78B944E-E5BE-48B2-AF25-E4B3C6D54BFC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2" name="文本占位符 2">
            <a:extLst>
              <a:ext uri="{FF2B5EF4-FFF2-40B4-BE49-F238E27FC236}">
                <a16:creationId xmlns:a16="http://schemas.microsoft.com/office/drawing/2014/main" xmlns="" id="{5451CBCD-3377-4394-8E13-7A72BBF3F51B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4249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182210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6151207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9375867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4918075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3449565"/>
      </p:ext>
    </p:extLst>
  </p:cSld>
  <p:clrMapOvr>
    <a:masterClrMapping/>
  </p:clrMapOvr>
  <p:transition advTm="8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5779810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3079749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9494687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8120449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0107652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739248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5410783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7356095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5961786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5008431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3963148"/>
      </p:ext>
    </p:extLst>
  </p:cSld>
  <p:clrMapOvr>
    <a:masterClrMapping/>
  </p:clrMapOvr>
  <p:transition spd="slow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3691617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1014053"/>
      </p:ext>
    </p:extLst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6101822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E6B8A7B-0E1F-44A9-B87B-92236480C8C2}"/>
              </a:ext>
            </a:extLst>
          </p:cNvPr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/>
          </a:p>
        </p:txBody>
      </p:sp>
      <p:grpSp>
        <p:nvGrpSpPr>
          <p:cNvPr id="2052" name="组合 2">
            <a:extLst>
              <a:ext uri="{FF2B5EF4-FFF2-40B4-BE49-F238E27FC236}">
                <a16:creationId xmlns:a16="http://schemas.microsoft.com/office/drawing/2014/main" xmlns="" id="{D4E3DA2F-3C09-4A23-A44A-B57504DFD8A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>
              <a:extLst>
                <a:ext uri="{FF2B5EF4-FFF2-40B4-BE49-F238E27FC236}">
                  <a16:creationId xmlns:a16="http://schemas.microsoft.com/office/drawing/2014/main" xmlns="" id="{00BDC1A5-9E50-4FA8-969C-9448CD67678A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>
                <a:extLst>
                  <a:ext uri="{FF2B5EF4-FFF2-40B4-BE49-F238E27FC236}">
                    <a16:creationId xmlns:a16="http://schemas.microsoft.com/office/drawing/2014/main" xmlns="" id="{D37124DE-B1E4-4AA1-BA68-7CC88C2D50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>
                <a:extLst>
                  <a:ext uri="{FF2B5EF4-FFF2-40B4-BE49-F238E27FC236}">
                    <a16:creationId xmlns:a16="http://schemas.microsoft.com/office/drawing/2014/main" xmlns="" id="{9C180CAD-D732-4FD5-A293-F1891D5553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>
                <a:extLst>
                  <a:ext uri="{FF2B5EF4-FFF2-40B4-BE49-F238E27FC236}">
                    <a16:creationId xmlns:a16="http://schemas.microsoft.com/office/drawing/2014/main" xmlns="" id="{4E9D9758-EC31-49A4-99B3-701891A901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>
                <a:extLst>
                  <a:ext uri="{FF2B5EF4-FFF2-40B4-BE49-F238E27FC236}">
                    <a16:creationId xmlns:a16="http://schemas.microsoft.com/office/drawing/2014/main" xmlns="" id="{BE41D9A6-39CE-4BF7-880D-B0F0BAAAD2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>
                <a:extLst>
                  <a:ext uri="{FF2B5EF4-FFF2-40B4-BE49-F238E27FC236}">
                    <a16:creationId xmlns:a16="http://schemas.microsoft.com/office/drawing/2014/main" xmlns="" id="{BDCDDCE5-617F-4532-A945-1FA0437655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>
                <a:extLst>
                  <a:ext uri="{FF2B5EF4-FFF2-40B4-BE49-F238E27FC236}">
                    <a16:creationId xmlns:a16="http://schemas.microsoft.com/office/drawing/2014/main" xmlns="" id="{2487EFC6-FB39-4F13-84DB-63CB40F882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>
                <a:extLst>
                  <a:ext uri="{FF2B5EF4-FFF2-40B4-BE49-F238E27FC236}">
                    <a16:creationId xmlns:a16="http://schemas.microsoft.com/office/drawing/2014/main" xmlns="" id="{5D51F6D7-7D56-48D4-9480-6093BD341D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>
                <a:extLst>
                  <a:ext uri="{FF2B5EF4-FFF2-40B4-BE49-F238E27FC236}">
                    <a16:creationId xmlns:a16="http://schemas.microsoft.com/office/drawing/2014/main" xmlns="" id="{80344BB8-4B74-4626-86A3-77CEC840AB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>
                <a:extLst>
                  <a:ext uri="{FF2B5EF4-FFF2-40B4-BE49-F238E27FC236}">
                    <a16:creationId xmlns:a16="http://schemas.microsoft.com/office/drawing/2014/main" xmlns="" id="{BB45AEAD-59A1-40D0-8D2B-DCAAA03723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>
                <a:extLst>
                  <a:ext uri="{FF2B5EF4-FFF2-40B4-BE49-F238E27FC236}">
                    <a16:creationId xmlns:a16="http://schemas.microsoft.com/office/drawing/2014/main" xmlns="" id="{5461E788-2DB8-4858-BA7F-FE5FCDAA40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>
              <a:extLst>
                <a:ext uri="{FF2B5EF4-FFF2-40B4-BE49-F238E27FC236}">
                  <a16:creationId xmlns:a16="http://schemas.microsoft.com/office/drawing/2014/main" xmlns="" id="{F254EFD7-8FE9-4628-91F9-89D8B184D64F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>
                <a:extLst>
                  <a:ext uri="{FF2B5EF4-FFF2-40B4-BE49-F238E27FC236}">
                    <a16:creationId xmlns:a16="http://schemas.microsoft.com/office/drawing/2014/main" xmlns="" id="{B803FA78-EF08-43D1-973E-1A88C527E9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8" name="Rectangle 316">
                <a:extLst>
                  <a:ext uri="{FF2B5EF4-FFF2-40B4-BE49-F238E27FC236}">
                    <a16:creationId xmlns:a16="http://schemas.microsoft.com/office/drawing/2014/main" xmlns="" id="{05EEE6C6-8D7D-406F-9A6A-F77E4467AB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9" name="Rectangle 317">
                <a:extLst>
                  <a:ext uri="{FF2B5EF4-FFF2-40B4-BE49-F238E27FC236}">
                    <a16:creationId xmlns:a16="http://schemas.microsoft.com/office/drawing/2014/main" xmlns="" id="{0DC7C40E-49EE-4F08-B232-34324825C9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0" name="Rectangle 318">
                <a:extLst>
                  <a:ext uri="{FF2B5EF4-FFF2-40B4-BE49-F238E27FC236}">
                    <a16:creationId xmlns:a16="http://schemas.microsoft.com/office/drawing/2014/main" xmlns="" id="{CC25C198-1FA6-4EA4-9A1D-6DB647EA22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1" name="Rectangle 319">
                <a:extLst>
                  <a:ext uri="{FF2B5EF4-FFF2-40B4-BE49-F238E27FC236}">
                    <a16:creationId xmlns:a16="http://schemas.microsoft.com/office/drawing/2014/main" xmlns="" id="{C121F981-BDE2-4CB6-8B63-40A0008CB6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0" name="Freeform 320">
                <a:extLst>
                  <a:ext uri="{FF2B5EF4-FFF2-40B4-BE49-F238E27FC236}">
                    <a16:creationId xmlns:a16="http://schemas.microsoft.com/office/drawing/2014/main" xmlns="" id="{96C8D865-39E6-4086-8A96-A9412644CC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>
                <a:extLst>
                  <a:ext uri="{FF2B5EF4-FFF2-40B4-BE49-F238E27FC236}">
                    <a16:creationId xmlns:a16="http://schemas.microsoft.com/office/drawing/2014/main" xmlns="" id="{736AA18C-4497-4B3B-BD22-7161F4399B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4" name="Rectangle 322">
                <a:extLst>
                  <a:ext uri="{FF2B5EF4-FFF2-40B4-BE49-F238E27FC236}">
                    <a16:creationId xmlns:a16="http://schemas.microsoft.com/office/drawing/2014/main" xmlns="" id="{A0DEE8C8-487D-4347-AA55-B9129EE073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5" name="Rectangle 323">
                <a:extLst>
                  <a:ext uri="{FF2B5EF4-FFF2-40B4-BE49-F238E27FC236}">
                    <a16:creationId xmlns:a16="http://schemas.microsoft.com/office/drawing/2014/main" xmlns="" id="{298EC3C7-CD8D-4EBE-B7C9-2BFB153B7D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4" name="Freeform 324">
                <a:extLst>
                  <a:ext uri="{FF2B5EF4-FFF2-40B4-BE49-F238E27FC236}">
                    <a16:creationId xmlns:a16="http://schemas.microsoft.com/office/drawing/2014/main" xmlns="" id="{4DD6BDCC-190E-4A0A-814D-AE5DECFD73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>
                <a:extLst>
                  <a:ext uri="{FF2B5EF4-FFF2-40B4-BE49-F238E27FC236}">
                    <a16:creationId xmlns:a16="http://schemas.microsoft.com/office/drawing/2014/main" xmlns="" id="{7D56736D-225D-4974-937E-401EFB7A76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>
            <a:extLst>
              <a:ext uri="{FF2B5EF4-FFF2-40B4-BE49-F238E27FC236}">
                <a16:creationId xmlns:a16="http://schemas.microsoft.com/office/drawing/2014/main" xmlns="" id="{85E89CCC-2BAB-416A-A21B-E6FF4FDB8BD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>
              <a:extLst>
                <a:ext uri="{FF2B5EF4-FFF2-40B4-BE49-F238E27FC236}">
                  <a16:creationId xmlns:a16="http://schemas.microsoft.com/office/drawing/2014/main" xmlns="" id="{FE3E4164-694E-4C9C-A76E-0E6A59F8A9D0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78" name="组合 28">
              <a:extLst>
                <a:ext uri="{FF2B5EF4-FFF2-40B4-BE49-F238E27FC236}">
                  <a16:creationId xmlns:a16="http://schemas.microsoft.com/office/drawing/2014/main" xmlns="" id="{0ABEF800-4127-4138-97AF-62CC9AD384D1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>
                <a:extLst>
                  <a:ext uri="{FF2B5EF4-FFF2-40B4-BE49-F238E27FC236}">
                    <a16:creationId xmlns:a16="http://schemas.microsoft.com/office/drawing/2014/main" xmlns="" id="{4C61C5F6-4158-48AE-80AD-2CAF9366F4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5" name="Rectangle 170">
                <a:extLst>
                  <a:ext uri="{FF2B5EF4-FFF2-40B4-BE49-F238E27FC236}">
                    <a16:creationId xmlns:a16="http://schemas.microsoft.com/office/drawing/2014/main" xmlns="" id="{DBAA5AE1-513B-477F-A4E4-C0FFCC1CCF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6" name="Rectangle 171">
                <a:extLst>
                  <a:ext uri="{FF2B5EF4-FFF2-40B4-BE49-F238E27FC236}">
                    <a16:creationId xmlns:a16="http://schemas.microsoft.com/office/drawing/2014/main" xmlns="" id="{B9E0936F-0662-43B9-8C24-3275BB8D4C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7" name="Rectangle 172">
                <a:extLst>
                  <a:ext uri="{FF2B5EF4-FFF2-40B4-BE49-F238E27FC236}">
                    <a16:creationId xmlns:a16="http://schemas.microsoft.com/office/drawing/2014/main" xmlns="" id="{CC709EBD-AA75-4415-8A4D-2A22C36172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8" name="Rectangle 173">
                <a:extLst>
                  <a:ext uri="{FF2B5EF4-FFF2-40B4-BE49-F238E27FC236}">
                    <a16:creationId xmlns:a16="http://schemas.microsoft.com/office/drawing/2014/main" xmlns="" id="{3C0BC67D-B665-454D-8210-0B26EF363B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9" name="Rectangle 174">
                <a:extLst>
                  <a:ext uri="{FF2B5EF4-FFF2-40B4-BE49-F238E27FC236}">
                    <a16:creationId xmlns:a16="http://schemas.microsoft.com/office/drawing/2014/main" xmlns="" id="{3853BBAE-36CB-47AD-989F-943753BDB9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0" name="Rectangle 175">
                <a:extLst>
                  <a:ext uri="{FF2B5EF4-FFF2-40B4-BE49-F238E27FC236}">
                    <a16:creationId xmlns:a16="http://schemas.microsoft.com/office/drawing/2014/main" xmlns="" id="{6DF04747-1748-4A3B-B26A-24FB73A3BA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1" name="Rectangle 176">
                <a:extLst>
                  <a:ext uri="{FF2B5EF4-FFF2-40B4-BE49-F238E27FC236}">
                    <a16:creationId xmlns:a16="http://schemas.microsoft.com/office/drawing/2014/main" xmlns="" id="{D87F9996-4583-4019-8A57-47A4ADB440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2" name="Rectangle 177">
                <a:extLst>
                  <a:ext uri="{FF2B5EF4-FFF2-40B4-BE49-F238E27FC236}">
                    <a16:creationId xmlns:a16="http://schemas.microsoft.com/office/drawing/2014/main" xmlns="" id="{FB0D9CFE-01AB-4C88-BD76-84D1D61760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8" name="Freeform 178">
                <a:extLst>
                  <a:ext uri="{FF2B5EF4-FFF2-40B4-BE49-F238E27FC236}">
                    <a16:creationId xmlns:a16="http://schemas.microsoft.com/office/drawing/2014/main" xmlns="" id="{A6530700-AC0D-4F3C-934A-4A9B2E05CC0E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>
                <a:extLst>
                  <a:ext uri="{FF2B5EF4-FFF2-40B4-BE49-F238E27FC236}">
                    <a16:creationId xmlns:a16="http://schemas.microsoft.com/office/drawing/2014/main" xmlns="" id="{501D6A52-447F-42B9-9893-F42DDC2E93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090" name="文本框 1">
            <a:extLst>
              <a:ext uri="{FF2B5EF4-FFF2-40B4-BE49-F238E27FC236}">
                <a16:creationId xmlns:a16="http://schemas.microsoft.com/office/drawing/2014/main" xmlns="" id="{FEB56855-5874-425F-B4AC-10628D0ADF6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106390" y="12619"/>
            <a:ext cx="203884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14.2 </a:t>
            </a:r>
            <a:r>
              <a:rPr lang="zh-CN" altLang="en-US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乘法公式</a:t>
            </a:r>
            <a:r>
              <a:rPr lang="en-US" altLang="zh-CN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46" r:id="rId1"/>
    <p:sldLayoutId id="2147484345" r:id="rId2"/>
    <p:sldLayoutId id="2147484344" r:id="rId3"/>
    <p:sldLayoutId id="2147484342" r:id="rId4"/>
    <p:sldLayoutId id="2147484340" r:id="rId5"/>
    <p:sldLayoutId id="2147484395" r:id="rId6"/>
    <p:sldLayoutId id="2147484396" r:id="rId7"/>
    <p:sldLayoutId id="2147484339" r:id="rId8"/>
    <p:sldLayoutId id="2147484338" r:id="rId9"/>
    <p:sldLayoutId id="2147484397" r:id="rId10"/>
    <p:sldLayoutId id="2147484398" r:id="rId11"/>
    <p:sldLayoutId id="2147484335" r:id="rId12"/>
    <p:sldLayoutId id="2147484399" r:id="rId13"/>
    <p:sldLayoutId id="2147484400" r:id="rId14"/>
    <p:sldLayoutId id="2147484401" r:id="rId15"/>
    <p:sldLayoutId id="2147484402" r:id="rId16"/>
    <p:sldLayoutId id="2147484403" r:id="rId17"/>
    <p:sldLayoutId id="2147484404" r:id="rId18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67266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06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1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8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5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7.wmf"/><Relationship Id="rId4" Type="http://schemas.openxmlformats.org/officeDocument/2006/relationships/image" Target="../media/image14.wmf"/><Relationship Id="rId9" Type="http://schemas.openxmlformats.org/officeDocument/2006/relationships/oleObject" Target="../embeddings/oleObject4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5" descr="https://ss1.baidu.com/6ONXsjip0QIZ8tyhnq/it/u=3806147764,994740599&amp;fm=173&amp;app=25&amp;f=JPEG?w=600&amp;h=401&amp;s=E27BAF7653B36C37D6EBECC80300F0F3">
            <a:extLst>
              <a:ext uri="{FF2B5EF4-FFF2-40B4-BE49-F238E27FC236}">
                <a16:creationId xmlns:a16="http://schemas.microsoft.com/office/drawing/2014/main" xmlns="" id="{B37CE7CC-2C4A-4794-B44B-08DD7481D5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4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48">
            <a:extLst>
              <a:ext uri="{FF2B5EF4-FFF2-40B4-BE49-F238E27FC236}">
                <a16:creationId xmlns:a16="http://schemas.microsoft.com/office/drawing/2014/main" xmlns="" id="{B6D30AD8-5882-417D-98BF-2DFB6A3CCED0}"/>
              </a:ext>
            </a:extLst>
          </p:cNvPr>
          <p:cNvSpPr txBox="1"/>
          <p:nvPr/>
        </p:nvSpPr>
        <p:spPr>
          <a:xfrm>
            <a:off x="455156" y="1213518"/>
            <a:ext cx="8380730" cy="2192908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 eaLnBrk="0" hangingPunct="0">
              <a:lnSpc>
                <a:spcPct val="150000"/>
              </a:lnSpc>
              <a:buFontTx/>
              <a:buNone/>
              <a:defRPr/>
            </a:pPr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14.2 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乘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法公式</a:t>
            </a:r>
          </a:p>
          <a:p>
            <a:pPr algn="ctr"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44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14.2.2 </a:t>
            </a:r>
            <a:r>
              <a:rPr lang="zh-CN" altLang="en-US" sz="44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完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全平方公式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-1" y="-2726"/>
            <a:ext cx="3561908" cy="435611"/>
            <a:chOff x="-1" y="-2726"/>
            <a:chExt cx="3561908" cy="435611"/>
          </a:xfrm>
        </p:grpSpPr>
        <p:sp>
          <p:nvSpPr>
            <p:cNvPr id="16" name="圆角矩形 15"/>
            <p:cNvSpPr/>
            <p:nvPr/>
          </p:nvSpPr>
          <p:spPr>
            <a:xfrm>
              <a:off x="-1" y="-2726"/>
              <a:ext cx="3561908" cy="435611"/>
            </a:xfrm>
            <a:prstGeom prst="roundRect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17" name="文本框 1"/>
            <p:cNvSpPr txBox="1"/>
            <p:nvPr/>
          </p:nvSpPr>
          <p:spPr>
            <a:xfrm>
              <a:off x="158452" y="32775"/>
              <a:ext cx="3338624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prstClr val="white"/>
                  </a:solidFill>
                  <a:latin typeface="宋体" panose="02010600030101010101" pitchFamily="2" charset="-122"/>
                </a:rPr>
                <a:t>人教</a:t>
              </a:r>
              <a:r>
                <a:rPr lang="zh-CN" altLang="en-US" sz="2000" b="1" dirty="0" smtClean="0">
                  <a:solidFill>
                    <a:prstClr val="white"/>
                  </a:solidFill>
                  <a:latin typeface="宋体" panose="02010600030101010101" pitchFamily="2" charset="-122"/>
                </a:rPr>
                <a:t>版 数学 </a:t>
              </a:r>
              <a:r>
                <a:rPr lang="zh-CN" altLang="en-US" sz="2000" b="1" dirty="0">
                  <a:solidFill>
                    <a:prstClr val="white"/>
                  </a:solidFill>
                  <a:latin typeface="宋体" panose="02010600030101010101" pitchFamily="2" charset="-122"/>
                </a:rPr>
                <a:t>八</a:t>
              </a:r>
              <a:r>
                <a:rPr lang="zh-CN" altLang="en-US" sz="2000" b="1" dirty="0" smtClean="0">
                  <a:solidFill>
                    <a:prstClr val="white"/>
                  </a:solidFill>
                  <a:latin typeface="宋体" panose="02010600030101010101" pitchFamily="2" charset="-122"/>
                </a:rPr>
                <a:t>年级 上册</a:t>
              </a:r>
              <a:endPara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8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98" descr="PE03255_">
            <a:extLst>
              <a:ext uri="{FF2B5EF4-FFF2-40B4-BE49-F238E27FC236}">
                <a16:creationId xmlns:a16="http://schemas.microsoft.com/office/drawing/2014/main" xmlns="" id="{B0F4B2E7-E8F0-40F3-8918-BE066A23A7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8513" y="2132013"/>
            <a:ext cx="441146" cy="46166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altLang="zh-CN" sz="2400" b="1" i="1" dirty="0">
                <a:solidFill>
                  <a:srgbClr val="990033"/>
                </a:solidFill>
                <a:latin typeface="+mn-lt"/>
                <a:ea typeface="华文中宋" panose="02010600040101010101" pitchFamily="2" charset="-122"/>
              </a:rPr>
              <a:t>a</a:t>
            </a:r>
            <a:r>
              <a:rPr lang="en-US" altLang="zh-CN" sz="2400" b="1" baseline="30000" dirty="0">
                <a:solidFill>
                  <a:srgbClr val="990033"/>
                </a:solidFill>
                <a:latin typeface="+mn-lt"/>
              </a:rPr>
              <a:t>2</a:t>
            </a:r>
            <a:endParaRPr lang="en-US" sz="2400" b="1" baseline="30000" dirty="0">
              <a:solidFill>
                <a:srgbClr val="990033"/>
              </a:solidFill>
              <a:latin typeface="+mn-lt"/>
            </a:endParaRPr>
          </a:p>
        </p:txBody>
      </p:sp>
      <p:sp>
        <p:nvSpPr>
          <p:cNvPr id="20" name="Rectangle 199" descr="PE03255_">
            <a:extLst>
              <a:ext uri="{FF2B5EF4-FFF2-40B4-BE49-F238E27FC236}">
                <a16:creationId xmlns:a16="http://schemas.microsoft.com/office/drawing/2014/main" xmlns="" id="{2E7D55BB-5E94-42EE-BE97-9477BF5568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94263" y="2132013"/>
            <a:ext cx="733425" cy="46166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noProof="1">
                <a:solidFill>
                  <a:srgbClr val="990033"/>
                </a:solidFill>
                <a:latin typeface="+mn-lt"/>
                <a:ea typeface="微软雅黑" panose="020B0503020204020204" pitchFamily="34" charset="-122"/>
              </a:rPr>
              <a:t>−</a:t>
            </a:r>
            <a:r>
              <a:rPr lang="en-US" altLang="zh-CN" sz="2400" b="1" i="1" noProof="1">
                <a:solidFill>
                  <a:srgbClr val="990033"/>
                </a:solidFill>
                <a:latin typeface="+mn-lt"/>
                <a:ea typeface="微软雅黑" panose="020B0503020204020204" pitchFamily="34" charset="-122"/>
              </a:rPr>
              <a:t>a</a:t>
            </a:r>
            <a:r>
              <a:rPr lang="en-US" altLang="zh-CN" sz="2400" b="1" i="1" noProof="1">
                <a:solidFill>
                  <a:srgbClr val="990033"/>
                </a:solidFill>
                <a:latin typeface="+mn-lt"/>
                <a:ea typeface="华文中宋" panose="02010600040101010101" pitchFamily="2" charset="-122"/>
              </a:rPr>
              <a:t>b</a:t>
            </a:r>
          </a:p>
        </p:txBody>
      </p:sp>
      <p:sp>
        <p:nvSpPr>
          <p:cNvPr id="21" name="Rectangle 200" descr="PE03255_">
            <a:extLst>
              <a:ext uri="{FF2B5EF4-FFF2-40B4-BE49-F238E27FC236}">
                <a16:creationId xmlns:a16="http://schemas.microsoft.com/office/drawing/2014/main" xmlns="" id="{4EC3C3B0-6746-45F5-BF96-0CF40620C5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2910" y="2132013"/>
            <a:ext cx="1200970" cy="46166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altLang="zh-CN" sz="2400" b="1" dirty="0">
                <a:solidFill>
                  <a:srgbClr val="990033"/>
                </a:solidFill>
                <a:latin typeface="+mn-lt"/>
              </a:rPr>
              <a:t>−</a:t>
            </a:r>
            <a:r>
              <a:rPr lang="en-US" altLang="zh-CN" sz="2400" b="1" i="1" dirty="0" smtClean="0">
                <a:solidFill>
                  <a:srgbClr val="990033"/>
                </a:solidFill>
                <a:latin typeface="+mn-lt"/>
                <a:ea typeface="华文中宋" panose="02010600040101010101" pitchFamily="2" charset="-122"/>
              </a:rPr>
              <a:t>b</a:t>
            </a:r>
            <a:r>
              <a:rPr lang="en-US" altLang="zh-CN" sz="2400" b="1" dirty="0" smtClean="0">
                <a:solidFill>
                  <a:srgbClr val="990033"/>
                </a:solidFill>
                <a:latin typeface="+mn-lt"/>
                <a:ea typeface="华文中宋" panose="02010600040101010101" pitchFamily="2" charset="-122"/>
              </a:rPr>
              <a:t>(</a:t>
            </a:r>
            <a:r>
              <a:rPr lang="en-US" altLang="zh-CN" sz="2400" b="1" i="1" dirty="0" smtClean="0">
                <a:solidFill>
                  <a:srgbClr val="990033"/>
                </a:solidFill>
                <a:latin typeface="+mn-lt"/>
                <a:ea typeface="华文中宋" panose="02010600040101010101" pitchFamily="2" charset="-122"/>
              </a:rPr>
              <a:t>a</a:t>
            </a:r>
            <a:r>
              <a:rPr lang="en-US" altLang="zh-CN" sz="2400" b="1" dirty="0">
                <a:solidFill>
                  <a:srgbClr val="990033"/>
                </a:solidFill>
                <a:latin typeface="+mn-lt"/>
              </a:rPr>
              <a:t>−</a:t>
            </a:r>
            <a:r>
              <a:rPr lang="en-US" altLang="zh-CN" sz="2400" b="1" i="1" dirty="0" smtClean="0">
                <a:solidFill>
                  <a:srgbClr val="990033"/>
                </a:solidFill>
                <a:latin typeface="+mn-lt"/>
              </a:rPr>
              <a:t>b</a:t>
            </a:r>
            <a:r>
              <a:rPr lang="en-US" altLang="zh-CN" sz="2400" b="1" dirty="0" smtClean="0">
                <a:solidFill>
                  <a:srgbClr val="990033"/>
                </a:solidFill>
                <a:latin typeface="+mn-lt"/>
              </a:rPr>
              <a:t>)</a:t>
            </a:r>
            <a:endParaRPr lang="en-US" sz="2400" b="1" dirty="0">
              <a:solidFill>
                <a:srgbClr val="990033"/>
              </a:solidFill>
              <a:latin typeface="+mn-lt"/>
            </a:endParaRPr>
          </a:p>
        </p:txBody>
      </p:sp>
      <p:sp>
        <p:nvSpPr>
          <p:cNvPr id="22" name="Rectangle 201" descr="PE03255_">
            <a:extLst>
              <a:ext uri="{FF2B5EF4-FFF2-40B4-BE49-F238E27FC236}">
                <a16:creationId xmlns:a16="http://schemas.microsoft.com/office/drawing/2014/main" xmlns="" id="{38BDE974-DCCA-4949-8D9F-63384D5574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0258" y="2135494"/>
            <a:ext cx="359394" cy="46166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 noProof="1">
                <a:solidFill>
                  <a:srgbClr val="990033"/>
                </a:solidFill>
                <a:latin typeface="+mn-lt"/>
                <a:ea typeface="华文新魏" panose="02010800040101010101" pitchFamily="2" charset="-122"/>
              </a:rPr>
              <a:t>=</a:t>
            </a:r>
          </a:p>
        </p:txBody>
      </p:sp>
      <p:pic>
        <p:nvPicPr>
          <p:cNvPr id="23" name="Picture 202" descr="Q_011">
            <a:extLst>
              <a:ext uri="{FF2B5EF4-FFF2-40B4-BE49-F238E27FC236}">
                <a16:creationId xmlns:a16="http://schemas.microsoft.com/office/drawing/2014/main" xmlns="" id="{447B66D8-8A91-494A-B74F-E9AB8C86C0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950" y="2085975"/>
            <a:ext cx="39846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Rectangle 203" descr="PE03255_">
            <a:extLst>
              <a:ext uri="{FF2B5EF4-FFF2-40B4-BE49-F238E27FC236}">
                <a16:creationId xmlns:a16="http://schemas.microsoft.com/office/drawing/2014/main" xmlns="" id="{B63FE0E2-C29F-49AD-B67A-37F66F7640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1656" y="2139674"/>
            <a:ext cx="1636987" cy="46166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altLang="zh-CN" sz="2400" b="1" i="1" dirty="0">
                <a:solidFill>
                  <a:srgbClr val="990033"/>
                </a:solidFill>
                <a:latin typeface="+mn-lt"/>
                <a:ea typeface="华文中宋" panose="02010600040101010101" pitchFamily="2" charset="-122"/>
              </a:rPr>
              <a:t>a</a:t>
            </a:r>
            <a:r>
              <a:rPr lang="en-US" altLang="zh-CN" sz="2400" b="1" baseline="30000" dirty="0">
                <a:solidFill>
                  <a:srgbClr val="990033"/>
                </a:solidFill>
                <a:latin typeface="+mn-lt"/>
              </a:rPr>
              <a:t>2</a:t>
            </a:r>
            <a:r>
              <a:rPr lang="en-US" altLang="zh-CN" sz="2400" b="1" dirty="0">
                <a:solidFill>
                  <a:srgbClr val="990033"/>
                </a:solidFill>
                <a:latin typeface="+mn-lt"/>
              </a:rPr>
              <a:t>−2</a:t>
            </a:r>
            <a:r>
              <a:rPr lang="en-US" altLang="zh-CN" sz="2400" b="1" i="1" dirty="0">
                <a:solidFill>
                  <a:srgbClr val="990033"/>
                </a:solidFill>
                <a:latin typeface="+mn-lt"/>
                <a:ea typeface="华文中宋" panose="02010600040101010101" pitchFamily="2" charset="-122"/>
              </a:rPr>
              <a:t>a</a:t>
            </a:r>
            <a:r>
              <a:rPr lang="en-US" altLang="zh-CN" sz="2400" b="1" i="1" dirty="0">
                <a:solidFill>
                  <a:srgbClr val="990033"/>
                </a:solidFill>
                <a:latin typeface="+mn-lt"/>
              </a:rPr>
              <a:t>b</a:t>
            </a:r>
            <a:r>
              <a:rPr kumimoji="1" lang="en-US" altLang="zh-CN" sz="2400" b="1" dirty="0">
                <a:solidFill>
                  <a:srgbClr val="990033"/>
                </a:solidFill>
                <a:latin typeface="+mn-lt"/>
                <a:ea typeface="华文中宋" panose="02010600040101010101" pitchFamily="2" charset="-122"/>
              </a:rPr>
              <a:t>+</a:t>
            </a:r>
            <a:r>
              <a:rPr lang="en-US" altLang="zh-CN" sz="2400" b="1" i="1" dirty="0">
                <a:solidFill>
                  <a:srgbClr val="990033"/>
                </a:solidFill>
                <a:latin typeface="+mn-lt"/>
              </a:rPr>
              <a:t>b</a:t>
            </a:r>
            <a:r>
              <a:rPr lang="en-US" altLang="zh-CN" sz="2400" b="1" baseline="30000" dirty="0">
                <a:solidFill>
                  <a:srgbClr val="990033"/>
                </a:solidFill>
                <a:latin typeface="+mn-lt"/>
              </a:rPr>
              <a:t>2 </a:t>
            </a:r>
            <a:r>
              <a:rPr lang="en-US" altLang="zh-CN" sz="2400" b="1" dirty="0">
                <a:solidFill>
                  <a:srgbClr val="990033"/>
                </a:solidFill>
                <a:latin typeface="+mn-lt"/>
              </a:rPr>
              <a:t>.</a:t>
            </a:r>
            <a:endParaRPr lang="en-US" sz="2400" b="1" dirty="0">
              <a:solidFill>
                <a:srgbClr val="990033"/>
              </a:solidFill>
              <a:latin typeface="+mn-lt"/>
            </a:endParaRPr>
          </a:p>
        </p:txBody>
      </p:sp>
      <p:sp>
        <p:nvSpPr>
          <p:cNvPr id="25" name="Rectangle 204" descr="PE03255_">
            <a:extLst>
              <a:ext uri="{FF2B5EF4-FFF2-40B4-BE49-F238E27FC236}">
                <a16:creationId xmlns:a16="http://schemas.microsoft.com/office/drawing/2014/main" xmlns="" id="{A7246CD0-CCA6-4FE1-8E89-5765DAFA0F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79913" y="2143125"/>
            <a:ext cx="359394" cy="46166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 noProof="1">
                <a:solidFill>
                  <a:srgbClr val="990033"/>
                </a:solidFill>
                <a:latin typeface="+mn-lt"/>
                <a:ea typeface="华文新魏" panose="02010800040101010101" pitchFamily="2" charset="-122"/>
              </a:rPr>
              <a:t>=</a:t>
            </a:r>
          </a:p>
        </p:txBody>
      </p:sp>
      <p:pic>
        <p:nvPicPr>
          <p:cNvPr id="28" name="Picture 205" descr="Q_011">
            <a:extLst>
              <a:ext uri="{FF2B5EF4-FFF2-40B4-BE49-F238E27FC236}">
                <a16:creationId xmlns:a16="http://schemas.microsoft.com/office/drawing/2014/main" xmlns="" id="{CFACAE1E-ACC9-41F8-81A1-40CA552572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5563" y="2085975"/>
            <a:ext cx="396875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Rectangle 206" descr="PE03255_">
            <a:extLst>
              <a:ext uri="{FF2B5EF4-FFF2-40B4-BE49-F238E27FC236}">
                <a16:creationId xmlns:a16="http://schemas.microsoft.com/office/drawing/2014/main" xmlns="" id="{76B61493-A0C5-4DBD-B381-2A2C023775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1112" y="2132013"/>
            <a:ext cx="1140079" cy="46166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noProof="1" smtClean="0">
                <a:solidFill>
                  <a:srgbClr val="990033"/>
                </a:solidFill>
                <a:latin typeface="+mn-lt"/>
                <a:ea typeface="华文中宋" panose="02010600040101010101" pitchFamily="2" charset="-122"/>
              </a:rPr>
              <a:t>(</a:t>
            </a:r>
            <a:r>
              <a:rPr lang="en-US" altLang="zh-CN" sz="2400" b="1" i="1" noProof="1" smtClean="0">
                <a:solidFill>
                  <a:srgbClr val="990033"/>
                </a:solidFill>
                <a:latin typeface="+mn-lt"/>
                <a:ea typeface="华文中宋" panose="02010600040101010101" pitchFamily="2" charset="-122"/>
              </a:rPr>
              <a:t>a</a:t>
            </a:r>
            <a:r>
              <a:rPr lang="en-US" altLang="zh-CN" sz="2400" b="1" noProof="1">
                <a:solidFill>
                  <a:srgbClr val="990033"/>
                </a:solidFill>
                <a:latin typeface="+mn-lt"/>
                <a:ea typeface="微软雅黑" panose="020B0503020204020204" pitchFamily="34" charset="-122"/>
              </a:rPr>
              <a:t>−</a:t>
            </a:r>
            <a:r>
              <a:rPr lang="en-US" altLang="zh-CN" sz="2400" b="1" i="1" noProof="1" smtClean="0">
                <a:solidFill>
                  <a:srgbClr val="990033"/>
                </a:solidFill>
                <a:latin typeface="+mn-lt"/>
                <a:ea typeface="华文中宋" panose="02010600040101010101" pitchFamily="2" charset="-122"/>
              </a:rPr>
              <a:t>b</a:t>
            </a:r>
            <a:r>
              <a:rPr lang="en-US" altLang="zh-CN" sz="2400" b="1" noProof="1" smtClean="0">
                <a:solidFill>
                  <a:srgbClr val="990033"/>
                </a:solidFill>
                <a:latin typeface="+mn-lt"/>
                <a:ea typeface="华文中宋" panose="02010600040101010101" pitchFamily="2" charset="-122"/>
              </a:rPr>
              <a:t>)</a:t>
            </a:r>
            <a:r>
              <a:rPr lang="en-US" altLang="zh-CN" sz="2400" b="1" baseline="30000" noProof="1" smtClean="0">
                <a:solidFill>
                  <a:srgbClr val="990033"/>
                </a:solidFill>
                <a:latin typeface="+mn-lt"/>
                <a:ea typeface="华文中宋" panose="02010600040101010101" pitchFamily="2" charset="-122"/>
              </a:rPr>
              <a:t>2</a:t>
            </a:r>
            <a:endParaRPr lang="en-US" altLang="zh-CN" sz="2400" b="1" baseline="30000" noProof="1">
              <a:solidFill>
                <a:srgbClr val="990033"/>
              </a:solidFill>
              <a:latin typeface="+mn-lt"/>
              <a:ea typeface="华文中宋" panose="02010600040101010101" pitchFamily="2" charset="-122"/>
            </a:endParaRPr>
          </a:p>
        </p:txBody>
      </p:sp>
      <p:sp>
        <p:nvSpPr>
          <p:cNvPr id="30" name="Rectangle 207">
            <a:extLst>
              <a:ext uri="{FF2B5EF4-FFF2-40B4-BE49-F238E27FC236}">
                <a16:creationId xmlns:a16="http://schemas.microsoft.com/office/drawing/2014/main" xmlns="" id="{48C14FAC-1F24-4585-957A-C287BE91972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53480" y="1690877"/>
            <a:ext cx="561975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eaLnBrk="0" hangingPunct="0">
              <a:defRPr/>
            </a:pPr>
            <a:r>
              <a:rPr lang="en-US" altLang="zh-CN" b="1" i="1" dirty="0">
                <a:solidFill>
                  <a:srgbClr val="990033"/>
                </a:solidFill>
                <a:latin typeface="+mn-lt"/>
                <a:ea typeface="华文中宋" panose="02010600040101010101" pitchFamily="2" charset="-122"/>
              </a:rPr>
              <a:t>a</a:t>
            </a:r>
            <a:r>
              <a:rPr lang="en-US" altLang="zh-CN" b="1" dirty="0">
                <a:solidFill>
                  <a:srgbClr val="990033"/>
                </a:solidFill>
                <a:latin typeface="+mn-lt"/>
              </a:rPr>
              <a:t>−</a:t>
            </a:r>
            <a:r>
              <a:rPr lang="en-US" altLang="zh-CN" b="1" i="1" dirty="0">
                <a:solidFill>
                  <a:srgbClr val="990033"/>
                </a:solidFill>
                <a:latin typeface="+mn-lt"/>
              </a:rPr>
              <a:t>b</a:t>
            </a:r>
            <a:endParaRPr lang="en-US" b="1" i="1" dirty="0">
              <a:solidFill>
                <a:srgbClr val="990033"/>
              </a:solidFill>
              <a:latin typeface="+mn-lt"/>
            </a:endParaRPr>
          </a:p>
        </p:txBody>
      </p:sp>
      <p:grpSp>
        <p:nvGrpSpPr>
          <p:cNvPr id="2" name="Group 208">
            <a:extLst>
              <a:ext uri="{FF2B5EF4-FFF2-40B4-BE49-F238E27FC236}">
                <a16:creationId xmlns:a16="http://schemas.microsoft.com/office/drawing/2014/main" xmlns="" id="{33DEA102-9DE5-47B0-B619-02A9F30D009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44868" y="1332102"/>
            <a:ext cx="254000" cy="969963"/>
            <a:chOff x="3696" y="2496"/>
            <a:chExt cx="240" cy="912"/>
          </a:xfrm>
        </p:grpSpPr>
        <p:sp>
          <p:nvSpPr>
            <p:cNvPr id="67596" name="Line 209">
              <a:extLst>
                <a:ext uri="{FF2B5EF4-FFF2-40B4-BE49-F238E27FC236}">
                  <a16:creationId xmlns:a16="http://schemas.microsoft.com/office/drawing/2014/main" xmlns="" id="{D3B72522-12A9-4AE5-B7E0-7104F030140E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696" y="2496"/>
              <a:ext cx="240" cy="0"/>
            </a:xfrm>
            <a:prstGeom prst="line">
              <a:avLst/>
            </a:prstGeom>
            <a:noFill/>
            <a:ln w="38100">
              <a:solidFill>
                <a:srgbClr val="660066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grpSp>
          <p:nvGrpSpPr>
            <p:cNvPr id="67597" name="Group 210">
              <a:extLst>
                <a:ext uri="{FF2B5EF4-FFF2-40B4-BE49-F238E27FC236}">
                  <a16:creationId xmlns:a16="http://schemas.microsoft.com/office/drawing/2014/main" xmlns="" id="{25C222C3-22AF-499D-BC8E-3DB276C401A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flipH="1">
              <a:off x="3792" y="2496"/>
              <a:ext cx="96" cy="912"/>
              <a:chOff x="3024" y="1440"/>
              <a:chExt cx="0" cy="1056"/>
            </a:xfrm>
          </p:grpSpPr>
          <p:sp>
            <p:nvSpPr>
              <p:cNvPr id="67598" name="Line 211">
                <a:extLst>
                  <a:ext uri="{FF2B5EF4-FFF2-40B4-BE49-F238E27FC236}">
                    <a16:creationId xmlns:a16="http://schemas.microsoft.com/office/drawing/2014/main" xmlns="" id="{F83E45BF-D70C-4DA6-8FA6-8A1CFB5C6964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flipV="1">
                <a:off x="3024" y="1440"/>
                <a:ext cx="0" cy="432"/>
              </a:xfrm>
              <a:prstGeom prst="line">
                <a:avLst/>
              </a:prstGeom>
              <a:noFill/>
              <a:ln w="38100">
                <a:solidFill>
                  <a:srgbClr val="990000"/>
                </a:solidFill>
                <a:round/>
                <a:headEnd type="none" w="sm" len="sm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  <p:sp>
            <p:nvSpPr>
              <p:cNvPr id="67599" name="Line 212">
                <a:extLst>
                  <a:ext uri="{FF2B5EF4-FFF2-40B4-BE49-F238E27FC236}">
                    <a16:creationId xmlns:a16="http://schemas.microsoft.com/office/drawing/2014/main" xmlns="" id="{9B4006BE-07CE-4DF1-AAE9-4C4FF3CC806B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3024" y="2064"/>
                <a:ext cx="0" cy="432"/>
              </a:xfrm>
              <a:prstGeom prst="line">
                <a:avLst/>
              </a:prstGeom>
              <a:noFill/>
              <a:ln w="38100">
                <a:solidFill>
                  <a:srgbClr val="990000"/>
                </a:solidFill>
                <a:round/>
                <a:headEnd type="none" w="sm" len="sm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</p:grpSp>
      </p:grpSp>
      <p:grpSp>
        <p:nvGrpSpPr>
          <p:cNvPr id="4" name="Group 213">
            <a:extLst>
              <a:ext uri="{FF2B5EF4-FFF2-40B4-BE49-F238E27FC236}">
                <a16:creationId xmlns:a16="http://schemas.microsoft.com/office/drawing/2014/main" xmlns="" id="{523C1C06-E4D5-44C8-9DBD-6C1DB38898F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75056" y="1127315"/>
            <a:ext cx="971550" cy="203200"/>
            <a:chOff x="2014" y="1632"/>
            <a:chExt cx="914" cy="335"/>
          </a:xfrm>
        </p:grpSpPr>
        <p:sp>
          <p:nvSpPr>
            <p:cNvPr id="67601" name="Line 214">
              <a:extLst>
                <a:ext uri="{FF2B5EF4-FFF2-40B4-BE49-F238E27FC236}">
                  <a16:creationId xmlns:a16="http://schemas.microsoft.com/office/drawing/2014/main" xmlns="" id="{47D3DA81-2025-4F90-A24C-2A91255254FB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rot="-5400000">
              <a:off x="1863" y="1814"/>
              <a:ext cx="287" cy="1"/>
            </a:xfrm>
            <a:prstGeom prst="line">
              <a:avLst/>
            </a:prstGeom>
            <a:noFill/>
            <a:ln w="38100">
              <a:solidFill>
                <a:srgbClr val="660066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67602" name="Line 215">
              <a:extLst>
                <a:ext uri="{FF2B5EF4-FFF2-40B4-BE49-F238E27FC236}">
                  <a16:creationId xmlns:a16="http://schemas.microsoft.com/office/drawing/2014/main" xmlns="" id="{4589C03C-3AC7-48BC-979F-906055831168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rot="-5400000">
              <a:off x="2799" y="1742"/>
              <a:ext cx="239" cy="1"/>
            </a:xfrm>
            <a:prstGeom prst="line">
              <a:avLst/>
            </a:prstGeom>
            <a:noFill/>
            <a:ln w="38100">
              <a:solidFill>
                <a:srgbClr val="660066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67603" name="Line 216">
              <a:extLst>
                <a:ext uri="{FF2B5EF4-FFF2-40B4-BE49-F238E27FC236}">
                  <a16:creationId xmlns:a16="http://schemas.microsoft.com/office/drawing/2014/main" xmlns="" id="{23D69FAE-13F2-48F2-AC27-19F9B8DD6784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rot="-5400000" flipH="1" flipV="1">
              <a:off x="2135" y="1653"/>
              <a:ext cx="0" cy="242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 type="none" w="sm" len="sm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67604" name="Line 217">
              <a:extLst>
                <a:ext uri="{FF2B5EF4-FFF2-40B4-BE49-F238E27FC236}">
                  <a16:creationId xmlns:a16="http://schemas.microsoft.com/office/drawing/2014/main" xmlns="" id="{54A04AAB-55C5-4641-B783-16676C450AFC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rot="16200000" flipH="1">
              <a:off x="2807" y="1655"/>
              <a:ext cx="0" cy="238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 type="none" w="sm" len="sm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</p:grpSp>
      <p:sp>
        <p:nvSpPr>
          <p:cNvPr id="41" name="Rectangle 218" descr="PE03255_">
            <a:extLst>
              <a:ext uri="{FF2B5EF4-FFF2-40B4-BE49-F238E27FC236}">
                <a16:creationId xmlns:a16="http://schemas.microsoft.com/office/drawing/2014/main" xmlns="" id="{9FFF0AB9-224C-41F8-89B2-C1E4E1205D5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390956" y="1028890"/>
            <a:ext cx="558166" cy="369332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altLang="zh-CN" b="1" i="1">
                <a:solidFill>
                  <a:srgbClr val="990033"/>
                </a:solidFill>
                <a:latin typeface="+mn-lt"/>
                <a:ea typeface="华文中宋" panose="02010600040101010101" pitchFamily="2" charset="-122"/>
              </a:rPr>
              <a:t>a</a:t>
            </a:r>
            <a:r>
              <a:rPr lang="en-US" altLang="zh-CN" b="1">
                <a:solidFill>
                  <a:srgbClr val="990033"/>
                </a:solidFill>
                <a:latin typeface="+mn-lt"/>
              </a:rPr>
              <a:t>−</a:t>
            </a:r>
            <a:r>
              <a:rPr lang="en-US" altLang="zh-CN" b="1" i="1">
                <a:solidFill>
                  <a:srgbClr val="990033"/>
                </a:solidFill>
                <a:latin typeface="+mn-lt"/>
              </a:rPr>
              <a:t>b</a:t>
            </a:r>
            <a:endParaRPr lang="en-US" b="1" i="1">
              <a:solidFill>
                <a:srgbClr val="990033"/>
              </a:solidFill>
              <a:latin typeface="+mn-lt"/>
            </a:endParaRPr>
          </a:p>
        </p:txBody>
      </p:sp>
      <p:grpSp>
        <p:nvGrpSpPr>
          <p:cNvPr id="5" name="Group 219">
            <a:extLst>
              <a:ext uri="{FF2B5EF4-FFF2-40B4-BE49-F238E27FC236}">
                <a16:creationId xmlns:a16="http://schemas.microsoft.com/office/drawing/2014/main" xmlns="" id="{9F018574-DF83-464C-AC58-4E972D876A3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98868" y="1332102"/>
            <a:ext cx="1990725" cy="1935163"/>
            <a:chOff x="3936" y="2496"/>
            <a:chExt cx="1872" cy="1817"/>
          </a:xfrm>
        </p:grpSpPr>
        <p:sp>
          <p:nvSpPr>
            <p:cNvPr id="67607" name="Rectangle 220">
              <a:extLst>
                <a:ext uri="{FF2B5EF4-FFF2-40B4-BE49-F238E27FC236}">
                  <a16:creationId xmlns:a16="http://schemas.microsoft.com/office/drawing/2014/main" xmlns="" id="{1A736F5E-F570-479C-88D8-942DC0A3CA2A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936" y="2506"/>
              <a:ext cx="1584" cy="1584"/>
            </a:xfrm>
            <a:prstGeom prst="rect">
              <a:avLst/>
            </a:prstGeom>
            <a:solidFill>
              <a:srgbClr val="003366"/>
            </a:solidFill>
            <a:ln w="38100">
              <a:solidFill>
                <a:srgbClr val="000099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 sz="100" b="1">
                <a:latin typeface="+mn-lt"/>
              </a:endParaRPr>
            </a:p>
          </p:txBody>
        </p:sp>
        <p:grpSp>
          <p:nvGrpSpPr>
            <p:cNvPr id="67608" name="Group 221">
              <a:extLst>
                <a:ext uri="{FF2B5EF4-FFF2-40B4-BE49-F238E27FC236}">
                  <a16:creationId xmlns:a16="http://schemas.microsoft.com/office/drawing/2014/main" xmlns="" id="{23AAF713-0057-4B99-A7BC-E804DAB82F0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936" y="4042"/>
              <a:ext cx="1569" cy="271"/>
              <a:chOff x="255" y="3658"/>
              <a:chExt cx="1569" cy="271"/>
            </a:xfrm>
          </p:grpSpPr>
          <p:sp>
            <p:nvSpPr>
              <p:cNvPr id="53" name="Rectangle 222">
                <a:extLst>
                  <a:ext uri="{FF2B5EF4-FFF2-40B4-BE49-F238E27FC236}">
                    <a16:creationId xmlns:a16="http://schemas.microsoft.com/office/drawing/2014/main" xmlns="" id="{701F8D37-618E-49E0-9F1B-0E80533EBEAD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966" y="3658"/>
                <a:ext cx="139" cy="27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0" tIns="0" rIns="0" bIns="0">
                <a:spAutoFit/>
              </a:bodyPr>
              <a:lstStyle/>
              <a:p>
                <a:pPr eaLnBrk="0" hangingPunct="0"/>
                <a:r>
                  <a:rPr lang="en-US" altLang="en-US" sz="1875" b="1" i="1" noProof="1">
                    <a:solidFill>
                      <a:srgbClr val="990000"/>
                    </a:solidFill>
                    <a:latin typeface="+mn-lt"/>
                    <a:ea typeface="华文中宋" panose="02010600040101010101" pitchFamily="2" charset="-122"/>
                  </a:rPr>
                  <a:t>a</a:t>
                </a:r>
              </a:p>
            </p:txBody>
          </p:sp>
          <p:grpSp>
            <p:nvGrpSpPr>
              <p:cNvPr id="67610" name="Group 223">
                <a:extLst>
                  <a:ext uri="{FF2B5EF4-FFF2-40B4-BE49-F238E27FC236}">
                    <a16:creationId xmlns:a16="http://schemas.microsoft.com/office/drawing/2014/main" xmlns="" id="{0E21FF9C-AEFB-4505-93EB-19735BF84612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255" y="3705"/>
                <a:ext cx="1569" cy="202"/>
                <a:chOff x="2016" y="3542"/>
                <a:chExt cx="1584" cy="202"/>
              </a:xfrm>
            </p:grpSpPr>
            <p:grpSp>
              <p:nvGrpSpPr>
                <p:cNvPr id="67611" name="Group 224">
                  <a:extLst>
                    <a:ext uri="{FF2B5EF4-FFF2-40B4-BE49-F238E27FC236}">
                      <a16:creationId xmlns:a16="http://schemas.microsoft.com/office/drawing/2014/main" xmlns="" id="{3D5DC7A1-2345-4D6C-A5FE-4A383724FEC9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2016" y="3542"/>
                  <a:ext cx="1584" cy="202"/>
                  <a:chOff x="3216" y="2496"/>
                  <a:chExt cx="1632" cy="240"/>
                </a:xfrm>
              </p:grpSpPr>
              <p:sp>
                <p:nvSpPr>
                  <p:cNvPr id="67612" name="Line 225">
                    <a:extLst>
                      <a:ext uri="{FF2B5EF4-FFF2-40B4-BE49-F238E27FC236}">
                        <a16:creationId xmlns:a16="http://schemas.microsoft.com/office/drawing/2014/main" xmlns="" id="{151B09C0-B562-4101-9BC4-AA555C55F85A}"/>
                      </a:ext>
                    </a:extLst>
                  </p:cNvPr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216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99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>
                      <a:latin typeface="+mn-lt"/>
                    </a:endParaRPr>
                  </a:p>
                </p:txBody>
              </p:sp>
              <p:sp>
                <p:nvSpPr>
                  <p:cNvPr id="67613" name="Line 226">
                    <a:extLst>
                      <a:ext uri="{FF2B5EF4-FFF2-40B4-BE49-F238E27FC236}">
                        <a16:creationId xmlns:a16="http://schemas.microsoft.com/office/drawing/2014/main" xmlns="" id="{D2EA700F-A986-44E3-BE88-7979C114A51E}"/>
                      </a:ext>
                    </a:extLst>
                  </p:cNvPr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48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99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>
                      <a:latin typeface="+mn-lt"/>
                    </a:endParaRPr>
                  </a:p>
                </p:txBody>
              </p:sp>
            </p:grpSp>
            <p:sp>
              <p:nvSpPr>
                <p:cNvPr id="67614" name="Line 227">
                  <a:extLst>
                    <a:ext uri="{FF2B5EF4-FFF2-40B4-BE49-F238E27FC236}">
                      <a16:creationId xmlns:a16="http://schemas.microsoft.com/office/drawing/2014/main" xmlns="" id="{D2543E37-E02E-4070-BF33-DAEE98D2195A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>
                  <a:off x="2928" y="3648"/>
                  <a:ext cx="672" cy="0"/>
                </a:xfrm>
                <a:prstGeom prst="line">
                  <a:avLst/>
                </a:prstGeom>
                <a:noFill/>
                <a:ln w="38100">
                  <a:solidFill>
                    <a:srgbClr val="990033"/>
                  </a:solidFill>
                  <a:round/>
                  <a:headEnd type="none" w="sm" len="sm"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latin typeface="+mn-lt"/>
                  </a:endParaRPr>
                </a:p>
              </p:txBody>
            </p:sp>
            <p:sp>
              <p:nvSpPr>
                <p:cNvPr id="67615" name="Line 228">
                  <a:extLst>
                    <a:ext uri="{FF2B5EF4-FFF2-40B4-BE49-F238E27FC236}">
                      <a16:creationId xmlns:a16="http://schemas.microsoft.com/office/drawing/2014/main" xmlns="" id="{D4C35D27-F05B-49A4-BB84-D92C57582C0F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016" y="3648"/>
                  <a:ext cx="624" cy="0"/>
                </a:xfrm>
                <a:prstGeom prst="line">
                  <a:avLst/>
                </a:prstGeom>
                <a:noFill/>
                <a:ln w="38100">
                  <a:solidFill>
                    <a:srgbClr val="990033"/>
                  </a:solidFill>
                  <a:round/>
                  <a:headEnd type="none" w="sm" len="sm"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latin typeface="+mn-lt"/>
                  </a:endParaRPr>
                </a:p>
              </p:txBody>
            </p:sp>
          </p:grpSp>
        </p:grpSp>
        <p:grpSp>
          <p:nvGrpSpPr>
            <p:cNvPr id="67616" name="Group 229">
              <a:extLst>
                <a:ext uri="{FF2B5EF4-FFF2-40B4-BE49-F238E27FC236}">
                  <a16:creationId xmlns:a16="http://schemas.microsoft.com/office/drawing/2014/main" xmlns="" id="{F9D8E88D-68B7-4568-88D0-97988DFDBED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520" y="2496"/>
              <a:ext cx="288" cy="1584"/>
              <a:chOff x="1248" y="1920"/>
              <a:chExt cx="288" cy="1584"/>
            </a:xfrm>
          </p:grpSpPr>
          <p:grpSp>
            <p:nvGrpSpPr>
              <p:cNvPr id="67617" name="Group 230">
                <a:extLst>
                  <a:ext uri="{FF2B5EF4-FFF2-40B4-BE49-F238E27FC236}">
                    <a16:creationId xmlns:a16="http://schemas.microsoft.com/office/drawing/2014/main" xmlns="" id="{D572DCAC-3741-43C6-9EF8-C14044C3DD01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 rot="5400000">
                <a:off x="595" y="2611"/>
                <a:ext cx="1584" cy="202"/>
                <a:chOff x="2016" y="3542"/>
                <a:chExt cx="1584" cy="202"/>
              </a:xfrm>
            </p:grpSpPr>
            <p:grpSp>
              <p:nvGrpSpPr>
                <p:cNvPr id="67618" name="Group 231">
                  <a:extLst>
                    <a:ext uri="{FF2B5EF4-FFF2-40B4-BE49-F238E27FC236}">
                      <a16:creationId xmlns:a16="http://schemas.microsoft.com/office/drawing/2014/main" xmlns="" id="{A8312093-2941-40AD-BF80-3D65E94B746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2016" y="3542"/>
                  <a:ext cx="1584" cy="202"/>
                  <a:chOff x="3216" y="2496"/>
                  <a:chExt cx="1632" cy="240"/>
                </a:xfrm>
              </p:grpSpPr>
              <p:sp>
                <p:nvSpPr>
                  <p:cNvPr id="67619" name="Line 232">
                    <a:extLst>
                      <a:ext uri="{FF2B5EF4-FFF2-40B4-BE49-F238E27FC236}">
                        <a16:creationId xmlns:a16="http://schemas.microsoft.com/office/drawing/2014/main" xmlns="" id="{C9BBD7F7-5FEF-497C-8958-2BCF41B35A1A}"/>
                      </a:ext>
                    </a:extLst>
                  </p:cNvPr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216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99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>
                      <a:latin typeface="+mn-lt"/>
                    </a:endParaRPr>
                  </a:p>
                </p:txBody>
              </p:sp>
              <p:sp>
                <p:nvSpPr>
                  <p:cNvPr id="67620" name="Line 233">
                    <a:extLst>
                      <a:ext uri="{FF2B5EF4-FFF2-40B4-BE49-F238E27FC236}">
                        <a16:creationId xmlns:a16="http://schemas.microsoft.com/office/drawing/2014/main" xmlns="" id="{E2AAF59A-D0F3-462E-8EA8-FCE8A4C36DA9}"/>
                      </a:ext>
                    </a:extLst>
                  </p:cNvPr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48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99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>
                      <a:latin typeface="+mn-lt"/>
                    </a:endParaRPr>
                  </a:p>
                </p:txBody>
              </p:sp>
            </p:grpSp>
            <p:sp>
              <p:nvSpPr>
                <p:cNvPr id="67621" name="Line 234">
                  <a:extLst>
                    <a:ext uri="{FF2B5EF4-FFF2-40B4-BE49-F238E27FC236}">
                      <a16:creationId xmlns:a16="http://schemas.microsoft.com/office/drawing/2014/main" xmlns="" id="{31035CC0-FC6D-48AC-BF6E-144659AF5F2B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>
                  <a:off x="2928" y="3648"/>
                  <a:ext cx="672" cy="0"/>
                </a:xfrm>
                <a:prstGeom prst="line">
                  <a:avLst/>
                </a:prstGeom>
                <a:noFill/>
                <a:ln w="38100">
                  <a:solidFill>
                    <a:srgbClr val="990033"/>
                  </a:solidFill>
                  <a:round/>
                  <a:headEnd type="none" w="sm" len="sm"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latin typeface="+mn-lt"/>
                  </a:endParaRPr>
                </a:p>
              </p:txBody>
            </p:sp>
            <p:sp>
              <p:nvSpPr>
                <p:cNvPr id="67622" name="Line 235">
                  <a:extLst>
                    <a:ext uri="{FF2B5EF4-FFF2-40B4-BE49-F238E27FC236}">
                      <a16:creationId xmlns:a16="http://schemas.microsoft.com/office/drawing/2014/main" xmlns="" id="{C2CF634A-ECBF-4461-A5A0-72D138715F31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016" y="3648"/>
                  <a:ext cx="624" cy="0"/>
                </a:xfrm>
                <a:prstGeom prst="line">
                  <a:avLst/>
                </a:prstGeom>
                <a:noFill/>
                <a:ln w="38100">
                  <a:solidFill>
                    <a:srgbClr val="990033"/>
                  </a:solidFill>
                  <a:round/>
                  <a:headEnd type="none" w="sm" len="sm"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latin typeface="+mn-lt"/>
                  </a:endParaRPr>
                </a:p>
              </p:txBody>
            </p:sp>
          </p:grpSp>
          <p:sp>
            <p:nvSpPr>
              <p:cNvPr id="47" name="Rectangle 236" descr="PE03255_">
                <a:extLst>
                  <a:ext uri="{FF2B5EF4-FFF2-40B4-BE49-F238E27FC236}">
                    <a16:creationId xmlns:a16="http://schemas.microsoft.com/office/drawing/2014/main" xmlns="" id="{636E7FDF-B136-4070-A696-2B4901D6B8FB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1248" y="2448"/>
                <a:ext cx="288" cy="358"/>
              </a:xfrm>
              <a:prstGeom prst="rect">
                <a:avLst/>
              </a:prstGeom>
              <a:noFill/>
              <a:ln w="9525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>
                  <a:defRPr/>
                </a:pPr>
                <a:r>
                  <a:rPr lang="en-US" sz="1875" b="1" i="1">
                    <a:solidFill>
                      <a:srgbClr val="990000"/>
                    </a:solidFill>
                    <a:latin typeface="+mn-lt"/>
                    <a:ea typeface="华文中宋" panose="02010600040101010101" pitchFamily="2" charset="-122"/>
                  </a:rPr>
                  <a:t>a</a:t>
                </a:r>
                <a:endParaRPr lang="en-US" sz="1500" b="1">
                  <a:latin typeface="+mn-lt"/>
                </a:endParaRPr>
              </a:p>
            </p:txBody>
          </p:sp>
        </p:grpSp>
      </p:grpSp>
      <p:grpSp>
        <p:nvGrpSpPr>
          <p:cNvPr id="12" name="Group 237">
            <a:extLst>
              <a:ext uri="{FF2B5EF4-FFF2-40B4-BE49-F238E27FC236}">
                <a16:creationId xmlns:a16="http://schemas.microsoft.com/office/drawing/2014/main" xmlns="" id="{2E07A832-7D8A-4011-A364-9D3B23C53E6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98868" y="2313177"/>
            <a:ext cx="1684338" cy="704850"/>
            <a:chOff x="2016" y="2880"/>
            <a:chExt cx="1584" cy="614"/>
          </a:xfrm>
        </p:grpSpPr>
        <p:sp>
          <p:nvSpPr>
            <p:cNvPr id="27696" name="Rectangle 238" descr="窄横线">
              <a:extLst>
                <a:ext uri="{FF2B5EF4-FFF2-40B4-BE49-F238E27FC236}">
                  <a16:creationId xmlns:a16="http://schemas.microsoft.com/office/drawing/2014/main" xmlns="" id="{605A2861-1E29-454A-83C4-C12F05049980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5400000">
              <a:off x="2501" y="2395"/>
              <a:ext cx="614" cy="1584"/>
            </a:xfrm>
            <a:prstGeom prst="rect">
              <a:avLst/>
            </a:prstGeom>
            <a:pattFill prst="narHorz">
              <a:fgClr>
                <a:srgbClr val="FFFFFF"/>
              </a:fgClr>
              <a:bgClr>
                <a:srgbClr val="666633"/>
              </a:bgClr>
            </a:patt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rot="10800000" vert="eaVert" wrap="none" anchor="ctr"/>
            <a:lstStyle/>
            <a:p>
              <a:pPr algn="ctr" eaLnBrk="0" hangingPunct="0"/>
              <a:endParaRPr lang="en-US" altLang="zh-CN" sz="2400" b="1" i="1" noProof="1">
                <a:solidFill>
                  <a:srgbClr val="000099"/>
                </a:solidFill>
                <a:latin typeface="+mn-lt"/>
              </a:endParaRPr>
            </a:p>
          </p:txBody>
        </p:sp>
        <p:sp>
          <p:nvSpPr>
            <p:cNvPr id="62" name="Rectangle 239" descr="PE03255_">
              <a:extLst>
                <a:ext uri="{FF2B5EF4-FFF2-40B4-BE49-F238E27FC236}">
                  <a16:creationId xmlns:a16="http://schemas.microsoft.com/office/drawing/2014/main" xmlns="" id="{45B78EE7-C4C0-482E-AFD2-51B620E9983A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592" y="2975"/>
              <a:ext cx="479" cy="361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en-US" sz="2100" b="1" i="1">
                  <a:solidFill>
                    <a:srgbClr val="990033"/>
                  </a:solidFill>
                  <a:latin typeface="+mn-lt"/>
                  <a:ea typeface="华文中宋" panose="02010600040101010101" pitchFamily="2" charset="-122"/>
                </a:rPr>
                <a:t>a</a:t>
              </a:r>
              <a:r>
                <a:rPr lang="en-US" sz="2100" b="1" i="1">
                  <a:solidFill>
                    <a:srgbClr val="990033"/>
                  </a:solidFill>
                  <a:latin typeface="+mn-lt"/>
                </a:rPr>
                <a:t>b</a:t>
              </a:r>
              <a:endParaRPr lang="en-US" sz="1500" b="1">
                <a:solidFill>
                  <a:srgbClr val="990033"/>
                </a:solidFill>
                <a:latin typeface="+mn-lt"/>
              </a:endParaRPr>
            </a:p>
          </p:txBody>
        </p:sp>
      </p:grpSp>
      <p:sp>
        <p:nvSpPr>
          <p:cNvPr id="63" name="Rectangle 240">
            <a:extLst>
              <a:ext uri="{FF2B5EF4-FFF2-40B4-BE49-F238E27FC236}">
                <a16:creationId xmlns:a16="http://schemas.microsoft.com/office/drawing/2014/main" xmlns="" id="{DA6BD666-9001-4DBF-B99A-4C2541A9898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168831" y="1333690"/>
            <a:ext cx="714375" cy="979487"/>
          </a:xfrm>
          <a:prstGeom prst="rect">
            <a:avLst/>
          </a:prstGeom>
          <a:solidFill>
            <a:srgbClr val="FFFF99"/>
          </a:solidFill>
          <a:ln w="12700">
            <a:solidFill>
              <a:srgbClr val="6633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 sz="100" b="1">
              <a:latin typeface="+mn-lt"/>
            </a:endParaRPr>
          </a:p>
        </p:txBody>
      </p:sp>
      <p:sp>
        <p:nvSpPr>
          <p:cNvPr id="64" name="Rectangle 241" descr="PE03255_">
            <a:extLst>
              <a:ext uri="{FF2B5EF4-FFF2-40B4-BE49-F238E27FC236}">
                <a16:creationId xmlns:a16="http://schemas.microsoft.com/office/drawing/2014/main" xmlns="" id="{1F7BB606-610D-40E9-BDC2-13BA88711E3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118031" y="1649602"/>
            <a:ext cx="816249" cy="369332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b="1" i="1" dirty="0" smtClean="0">
                <a:solidFill>
                  <a:srgbClr val="990033"/>
                </a:solidFill>
                <a:latin typeface="+mn-lt"/>
                <a:ea typeface="华文中宋" panose="02010600040101010101" pitchFamily="2" charset="-122"/>
              </a:rPr>
              <a:t>b</a:t>
            </a:r>
            <a:r>
              <a:rPr lang="en-US" b="1" dirty="0" smtClean="0">
                <a:solidFill>
                  <a:srgbClr val="990033"/>
                </a:solidFill>
                <a:latin typeface="+mn-lt"/>
                <a:ea typeface="华文中宋" panose="02010600040101010101" pitchFamily="2" charset="-122"/>
              </a:rPr>
              <a:t>(</a:t>
            </a:r>
            <a:r>
              <a:rPr lang="en-US" b="1" i="1" dirty="0" smtClean="0">
                <a:solidFill>
                  <a:srgbClr val="990033"/>
                </a:solidFill>
                <a:latin typeface="+mn-lt"/>
                <a:ea typeface="华文中宋" panose="02010600040101010101" pitchFamily="2" charset="-122"/>
              </a:rPr>
              <a:t>a</a:t>
            </a:r>
            <a:r>
              <a:rPr lang="en-US" b="1" dirty="0">
                <a:solidFill>
                  <a:srgbClr val="990033"/>
                </a:solidFill>
                <a:latin typeface="+mn-lt"/>
              </a:rPr>
              <a:t>−</a:t>
            </a:r>
            <a:r>
              <a:rPr lang="en-US" b="1" i="1" dirty="0" smtClean="0">
                <a:solidFill>
                  <a:srgbClr val="990033"/>
                </a:solidFill>
                <a:latin typeface="+mn-lt"/>
              </a:rPr>
              <a:t>b</a:t>
            </a:r>
            <a:r>
              <a:rPr lang="en-US" b="1" dirty="0" smtClean="0">
                <a:solidFill>
                  <a:srgbClr val="990033"/>
                </a:solidFill>
                <a:latin typeface="+mn-lt"/>
              </a:rPr>
              <a:t>)</a:t>
            </a:r>
            <a:endParaRPr lang="en-US" b="1" i="1" dirty="0">
              <a:solidFill>
                <a:srgbClr val="990033"/>
              </a:solidFill>
              <a:latin typeface="+mn-lt"/>
            </a:endParaRPr>
          </a:p>
        </p:txBody>
      </p:sp>
      <p:grpSp>
        <p:nvGrpSpPr>
          <p:cNvPr id="13" name="Group 242">
            <a:extLst>
              <a:ext uri="{FF2B5EF4-FFF2-40B4-BE49-F238E27FC236}">
                <a16:creationId xmlns:a16="http://schemas.microsoft.com/office/drawing/2014/main" xmlns="" id="{F307BEF7-ABB5-4C4E-AE72-534DCA482CB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187881" y="1052702"/>
            <a:ext cx="714375" cy="1939925"/>
            <a:chOff x="2928" y="1680"/>
            <a:chExt cx="672" cy="1824"/>
          </a:xfrm>
        </p:grpSpPr>
        <p:grpSp>
          <p:nvGrpSpPr>
            <p:cNvPr id="67630" name="Group 243">
              <a:extLst>
                <a:ext uri="{FF2B5EF4-FFF2-40B4-BE49-F238E27FC236}">
                  <a16:creationId xmlns:a16="http://schemas.microsoft.com/office/drawing/2014/main" xmlns="" id="{B0B90B30-08A1-4326-A1F3-5E8AB1966CA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928" y="1680"/>
              <a:ext cx="672" cy="228"/>
              <a:chOff x="4704" y="3024"/>
              <a:chExt cx="864" cy="294"/>
            </a:xfrm>
          </p:grpSpPr>
          <p:grpSp>
            <p:nvGrpSpPr>
              <p:cNvPr id="67631" name="Group 244">
                <a:extLst>
                  <a:ext uri="{FF2B5EF4-FFF2-40B4-BE49-F238E27FC236}">
                    <a16:creationId xmlns:a16="http://schemas.microsoft.com/office/drawing/2014/main" xmlns="" id="{B252D944-D778-489B-9199-B3B2C0DFF667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4704" y="3072"/>
                <a:ext cx="864" cy="240"/>
                <a:chOff x="4752" y="2832"/>
                <a:chExt cx="864" cy="240"/>
              </a:xfrm>
            </p:grpSpPr>
            <p:grpSp>
              <p:nvGrpSpPr>
                <p:cNvPr id="67632" name="Group 245">
                  <a:extLst>
                    <a:ext uri="{FF2B5EF4-FFF2-40B4-BE49-F238E27FC236}">
                      <a16:creationId xmlns:a16="http://schemas.microsoft.com/office/drawing/2014/main" xmlns="" id="{5DB897CA-E088-4490-A555-78E07942E4BF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4752" y="2832"/>
                  <a:ext cx="864" cy="240"/>
                  <a:chOff x="3216" y="2496"/>
                  <a:chExt cx="1632" cy="240"/>
                </a:xfrm>
              </p:grpSpPr>
              <p:sp>
                <p:nvSpPr>
                  <p:cNvPr id="67633" name="Line 246">
                    <a:extLst>
                      <a:ext uri="{FF2B5EF4-FFF2-40B4-BE49-F238E27FC236}">
                        <a16:creationId xmlns:a16="http://schemas.microsoft.com/office/drawing/2014/main" xmlns="" id="{C510C912-EE18-4E19-A17D-2B2BCB47B893}"/>
                      </a:ext>
                    </a:extLst>
                  </p:cNvPr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216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99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>
                      <a:latin typeface="+mn-lt"/>
                    </a:endParaRPr>
                  </a:p>
                </p:txBody>
              </p:sp>
              <p:sp>
                <p:nvSpPr>
                  <p:cNvPr id="67634" name="Line 247">
                    <a:extLst>
                      <a:ext uri="{FF2B5EF4-FFF2-40B4-BE49-F238E27FC236}">
                        <a16:creationId xmlns:a16="http://schemas.microsoft.com/office/drawing/2014/main" xmlns="" id="{900AE5AB-8325-49CB-8DD8-CD3968D9D453}"/>
                      </a:ext>
                    </a:extLst>
                  </p:cNvPr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48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99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>
                      <a:latin typeface="+mn-lt"/>
                    </a:endParaRPr>
                  </a:p>
                </p:txBody>
              </p:sp>
            </p:grpSp>
            <p:grpSp>
              <p:nvGrpSpPr>
                <p:cNvPr id="67635" name="Group 248">
                  <a:extLst>
                    <a:ext uri="{FF2B5EF4-FFF2-40B4-BE49-F238E27FC236}">
                      <a16:creationId xmlns:a16="http://schemas.microsoft.com/office/drawing/2014/main" xmlns="" id="{C877C2F0-197D-4BE0-B0CA-9413823E2587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4752" y="2928"/>
                  <a:ext cx="864" cy="0"/>
                  <a:chOff x="4416" y="3504"/>
                  <a:chExt cx="864" cy="0"/>
                </a:xfrm>
              </p:grpSpPr>
              <p:sp>
                <p:nvSpPr>
                  <p:cNvPr id="67636" name="Line 249">
                    <a:extLst>
                      <a:ext uri="{FF2B5EF4-FFF2-40B4-BE49-F238E27FC236}">
                        <a16:creationId xmlns:a16="http://schemas.microsoft.com/office/drawing/2014/main" xmlns="" id="{3A000077-8608-4352-87A5-8060329B8621}"/>
                      </a:ext>
                    </a:extLst>
                  </p:cNvPr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944" y="3504"/>
                    <a:ext cx="336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99"/>
                    </a:solidFill>
                    <a:round/>
                    <a:headEnd type="none" w="sm" len="sm"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>
                      <a:latin typeface="+mn-lt"/>
                    </a:endParaRPr>
                  </a:p>
                </p:txBody>
              </p:sp>
              <p:sp>
                <p:nvSpPr>
                  <p:cNvPr id="67637" name="Line 250">
                    <a:extLst>
                      <a:ext uri="{FF2B5EF4-FFF2-40B4-BE49-F238E27FC236}">
                        <a16:creationId xmlns:a16="http://schemas.microsoft.com/office/drawing/2014/main" xmlns="" id="{555ADBD3-E0D7-4E78-941D-8802C5EB8F02}"/>
                      </a:ext>
                    </a:extLst>
                  </p:cNvPr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416" y="3504"/>
                    <a:ext cx="336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99"/>
                    </a:solidFill>
                    <a:round/>
                    <a:headEnd type="none" w="sm" len="sm"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>
                      <a:latin typeface="+mn-lt"/>
                    </a:endParaRPr>
                  </a:p>
                </p:txBody>
              </p:sp>
            </p:grpSp>
          </p:grpSp>
          <p:sp>
            <p:nvSpPr>
              <p:cNvPr id="69" name="Rectangle 251">
                <a:extLst>
                  <a:ext uri="{FF2B5EF4-FFF2-40B4-BE49-F238E27FC236}">
                    <a16:creationId xmlns:a16="http://schemas.microsoft.com/office/drawing/2014/main" xmlns="" id="{A9355B4A-41A9-4CAD-B14B-E2E5156173B2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5088" y="3024"/>
                <a:ext cx="288" cy="29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0" tIns="0" rIns="0" bIns="0">
                <a:spAutoFit/>
              </a:bodyPr>
              <a:lstStyle/>
              <a:p>
                <a:pPr eaLnBrk="0" hangingPunct="0"/>
                <a:r>
                  <a:rPr lang="en-US" altLang="en-US" sz="1575" b="1" i="1" noProof="1">
                    <a:solidFill>
                      <a:srgbClr val="990033"/>
                    </a:solidFill>
                    <a:latin typeface="+mn-lt"/>
                    <a:ea typeface="华文中宋" panose="02010600040101010101" pitchFamily="2" charset="-122"/>
                  </a:rPr>
                  <a:t>b</a:t>
                </a:r>
              </a:p>
            </p:txBody>
          </p:sp>
        </p:grpSp>
        <p:sp>
          <p:nvSpPr>
            <p:cNvPr id="67639" name="Line 252">
              <a:extLst>
                <a:ext uri="{FF2B5EF4-FFF2-40B4-BE49-F238E27FC236}">
                  <a16:creationId xmlns:a16="http://schemas.microsoft.com/office/drawing/2014/main" xmlns="" id="{4F21F2CD-8D53-40CD-AB34-BB456C67C73E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V="1">
              <a:off x="2928" y="1920"/>
              <a:ext cx="0" cy="1584"/>
            </a:xfrm>
            <a:prstGeom prst="line">
              <a:avLst/>
            </a:prstGeom>
            <a:noFill/>
            <a:ln w="38100">
              <a:solidFill>
                <a:srgbClr val="FFFFFF"/>
              </a:solidFill>
              <a:prstDash val="sysDot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</p:grpSp>
      <p:grpSp>
        <p:nvGrpSpPr>
          <p:cNvPr id="18" name="Group 253">
            <a:extLst>
              <a:ext uri="{FF2B5EF4-FFF2-40B4-BE49-F238E27FC236}">
                <a16:creationId xmlns:a16="http://schemas.microsoft.com/office/drawing/2014/main" xmlns="" id="{46DBA833-6F80-41B4-A0A2-58E9F9C6369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43281" y="2302065"/>
            <a:ext cx="1941512" cy="715962"/>
            <a:chOff x="3695" y="3408"/>
            <a:chExt cx="1825" cy="672"/>
          </a:xfrm>
        </p:grpSpPr>
        <p:grpSp>
          <p:nvGrpSpPr>
            <p:cNvPr id="67641" name="Group 254">
              <a:extLst>
                <a:ext uri="{FF2B5EF4-FFF2-40B4-BE49-F238E27FC236}">
                  <a16:creationId xmlns:a16="http://schemas.microsoft.com/office/drawing/2014/main" xmlns="" id="{CCD41EC5-A712-4617-BA6A-A59BB842018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749" y="3408"/>
              <a:ext cx="1771" cy="672"/>
              <a:chOff x="3749" y="3408"/>
              <a:chExt cx="1771" cy="672"/>
            </a:xfrm>
          </p:grpSpPr>
          <p:grpSp>
            <p:nvGrpSpPr>
              <p:cNvPr id="67642" name="Group 255">
                <a:extLst>
                  <a:ext uri="{FF2B5EF4-FFF2-40B4-BE49-F238E27FC236}">
                    <a16:creationId xmlns:a16="http://schemas.microsoft.com/office/drawing/2014/main" xmlns="" id="{88F16F06-D790-4B2B-BB92-15D7CA9EE5BA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 rot="5400000">
                <a:off x="3493" y="3636"/>
                <a:ext cx="672" cy="187"/>
                <a:chOff x="3216" y="2496"/>
                <a:chExt cx="1632" cy="240"/>
              </a:xfrm>
            </p:grpSpPr>
            <p:sp>
              <p:nvSpPr>
                <p:cNvPr id="67643" name="Line 256">
                  <a:extLst>
                    <a:ext uri="{FF2B5EF4-FFF2-40B4-BE49-F238E27FC236}">
                      <a16:creationId xmlns:a16="http://schemas.microsoft.com/office/drawing/2014/main" xmlns="" id="{5AA86EBF-D02C-4B02-B733-F716008C6E97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>
                  <a:off x="3216" y="2496"/>
                  <a:ext cx="0" cy="240"/>
                </a:xfrm>
                <a:prstGeom prst="line">
                  <a:avLst/>
                </a:prstGeom>
                <a:noFill/>
                <a:ln w="38100">
                  <a:solidFill>
                    <a:srgbClr val="000099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latin typeface="+mn-lt"/>
                  </a:endParaRPr>
                </a:p>
              </p:txBody>
            </p:sp>
            <p:sp>
              <p:nvSpPr>
                <p:cNvPr id="67644" name="Line 257">
                  <a:extLst>
                    <a:ext uri="{FF2B5EF4-FFF2-40B4-BE49-F238E27FC236}">
                      <a16:creationId xmlns:a16="http://schemas.microsoft.com/office/drawing/2014/main" xmlns="" id="{2BF0DA62-7ECF-4C8F-A547-96DDE74A64CE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>
                  <a:off x="4848" y="2496"/>
                  <a:ext cx="0" cy="240"/>
                </a:xfrm>
                <a:prstGeom prst="line">
                  <a:avLst/>
                </a:prstGeom>
                <a:noFill/>
                <a:ln w="38100">
                  <a:solidFill>
                    <a:srgbClr val="000099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latin typeface="+mn-lt"/>
                  </a:endParaRPr>
                </a:p>
              </p:txBody>
            </p:sp>
          </p:grpSp>
          <p:grpSp>
            <p:nvGrpSpPr>
              <p:cNvPr id="67645" name="Group 258">
                <a:extLst>
                  <a:ext uri="{FF2B5EF4-FFF2-40B4-BE49-F238E27FC236}">
                    <a16:creationId xmlns:a16="http://schemas.microsoft.com/office/drawing/2014/main" xmlns="" id="{ACD502A4-2009-4E6A-9EB7-DB606DACB88F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 rot="5400000">
                <a:off x="3504" y="3744"/>
                <a:ext cx="672" cy="0"/>
                <a:chOff x="4416" y="3504"/>
                <a:chExt cx="864" cy="0"/>
              </a:xfrm>
            </p:grpSpPr>
            <p:sp>
              <p:nvSpPr>
                <p:cNvPr id="67646" name="Line 259">
                  <a:extLst>
                    <a:ext uri="{FF2B5EF4-FFF2-40B4-BE49-F238E27FC236}">
                      <a16:creationId xmlns:a16="http://schemas.microsoft.com/office/drawing/2014/main" xmlns="" id="{242A7908-A12F-42CD-A49A-F2AAC2102E24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>
                  <a:off x="4944" y="3504"/>
                  <a:ext cx="336" cy="0"/>
                </a:xfrm>
                <a:prstGeom prst="line">
                  <a:avLst/>
                </a:prstGeom>
                <a:noFill/>
                <a:ln w="38100">
                  <a:solidFill>
                    <a:srgbClr val="000099"/>
                  </a:solidFill>
                  <a:round/>
                  <a:headEnd type="none" w="sm" len="sm"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latin typeface="+mn-lt"/>
                  </a:endParaRPr>
                </a:p>
              </p:txBody>
            </p:sp>
            <p:sp>
              <p:nvSpPr>
                <p:cNvPr id="67647" name="Line 260">
                  <a:extLst>
                    <a:ext uri="{FF2B5EF4-FFF2-40B4-BE49-F238E27FC236}">
                      <a16:creationId xmlns:a16="http://schemas.microsoft.com/office/drawing/2014/main" xmlns="" id="{25986A15-F30D-41F1-9A0B-85144B06BAA9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416" y="3504"/>
                  <a:ext cx="336" cy="0"/>
                </a:xfrm>
                <a:prstGeom prst="line">
                  <a:avLst/>
                </a:prstGeom>
                <a:noFill/>
                <a:ln w="38100">
                  <a:solidFill>
                    <a:srgbClr val="000099"/>
                  </a:solidFill>
                  <a:round/>
                  <a:headEnd type="none" w="sm" len="sm"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latin typeface="+mn-lt"/>
                  </a:endParaRPr>
                </a:p>
              </p:txBody>
            </p:sp>
          </p:grpSp>
          <p:sp>
            <p:nvSpPr>
              <p:cNvPr id="67648" name="Line 261">
                <a:extLst>
                  <a:ext uri="{FF2B5EF4-FFF2-40B4-BE49-F238E27FC236}">
                    <a16:creationId xmlns:a16="http://schemas.microsoft.com/office/drawing/2014/main" xmlns="" id="{98873498-B2C9-4434-8DC3-D236879F3139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 rot="5400000" flipV="1">
                <a:off x="4728" y="2616"/>
                <a:ext cx="0" cy="1584"/>
              </a:xfrm>
              <a:prstGeom prst="line">
                <a:avLst/>
              </a:prstGeom>
              <a:noFill/>
              <a:ln w="38100">
                <a:solidFill>
                  <a:srgbClr val="FFFFFF"/>
                </a:solidFill>
                <a:prstDash val="sysDot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</p:grpSp>
        <p:sp>
          <p:nvSpPr>
            <p:cNvPr id="78" name="Rectangle 262" descr="PE03255_">
              <a:extLst>
                <a:ext uri="{FF2B5EF4-FFF2-40B4-BE49-F238E27FC236}">
                  <a16:creationId xmlns:a16="http://schemas.microsoft.com/office/drawing/2014/main" xmlns="" id="{9F62FFBF-A934-4988-824B-9F8D77A7B58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695" y="3581"/>
              <a:ext cx="296" cy="357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1875" b="1" i="1" noProof="1">
                  <a:solidFill>
                    <a:srgbClr val="990033"/>
                  </a:solidFill>
                  <a:latin typeface="+mn-lt"/>
                  <a:ea typeface="华文中宋" panose="02010600040101010101" pitchFamily="2" charset="-122"/>
                </a:rPr>
                <a:t>b</a:t>
              </a:r>
            </a:p>
          </p:txBody>
        </p:sp>
      </p:grpSp>
      <p:sp>
        <p:nvSpPr>
          <p:cNvPr id="86" name="Rectangle 263" descr="PE03255_">
            <a:extLst>
              <a:ext uri="{FF2B5EF4-FFF2-40B4-BE49-F238E27FC236}">
                <a16:creationId xmlns:a16="http://schemas.microsoft.com/office/drawing/2014/main" xmlns="" id="{A8116B63-1893-4ECD-A6F9-A693DC2A6A3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198868" y="1635315"/>
            <a:ext cx="889987" cy="415498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2100" b="1" dirty="0" smtClean="0">
                <a:solidFill>
                  <a:srgbClr val="FFFFFF"/>
                </a:solidFill>
                <a:latin typeface="+mn-lt"/>
                <a:ea typeface="华文中宋" panose="02010600040101010101" pitchFamily="2" charset="-122"/>
              </a:rPr>
              <a:t>(</a:t>
            </a:r>
            <a:r>
              <a:rPr lang="en-US" sz="2100" b="1" i="1" dirty="0" smtClean="0">
                <a:solidFill>
                  <a:srgbClr val="FFFFFF"/>
                </a:solidFill>
                <a:latin typeface="+mn-lt"/>
                <a:ea typeface="华文中宋" panose="02010600040101010101" pitchFamily="2" charset="-122"/>
              </a:rPr>
              <a:t>a</a:t>
            </a:r>
            <a:r>
              <a:rPr lang="en-US" sz="2100" b="1" dirty="0">
                <a:solidFill>
                  <a:srgbClr val="FFFFFF"/>
                </a:solidFill>
                <a:latin typeface="+mn-lt"/>
              </a:rPr>
              <a:t>−</a:t>
            </a:r>
            <a:r>
              <a:rPr lang="en-US" sz="2100" b="1" i="1" dirty="0" smtClean="0">
                <a:solidFill>
                  <a:srgbClr val="FFFFFF"/>
                </a:solidFill>
                <a:latin typeface="+mn-lt"/>
                <a:ea typeface="华文中宋" panose="02010600040101010101" pitchFamily="2" charset="-122"/>
              </a:rPr>
              <a:t>b</a:t>
            </a:r>
            <a:r>
              <a:rPr lang="en-US" sz="2100" b="1" dirty="0" smtClean="0">
                <a:solidFill>
                  <a:srgbClr val="FFFFFF"/>
                </a:solidFill>
                <a:latin typeface="+mn-lt"/>
                <a:ea typeface="华文中宋" panose="02010600040101010101" pitchFamily="2" charset="-122"/>
              </a:rPr>
              <a:t>)</a:t>
            </a:r>
            <a:r>
              <a:rPr lang="en-US" sz="2100" b="1" baseline="30000" dirty="0" smtClean="0">
                <a:solidFill>
                  <a:srgbClr val="FFFFFF"/>
                </a:solidFill>
                <a:latin typeface="+mn-lt"/>
                <a:ea typeface="华文中宋" panose="02010600040101010101" pitchFamily="2" charset="-122"/>
              </a:rPr>
              <a:t>2</a:t>
            </a:r>
            <a:endParaRPr lang="en-US" sz="2100" b="1" baseline="30000" dirty="0">
              <a:solidFill>
                <a:srgbClr val="FFFFFF"/>
              </a:solidFill>
              <a:latin typeface="+mn-lt"/>
              <a:ea typeface="华文中宋" panose="02010600040101010101" pitchFamily="2" charset="-122"/>
            </a:endParaRPr>
          </a:p>
        </p:txBody>
      </p:sp>
      <p:pic>
        <p:nvPicPr>
          <p:cNvPr id="87" name="Picture 264" descr="Q_011">
            <a:extLst>
              <a:ext uri="{FF2B5EF4-FFF2-40B4-BE49-F238E27FC236}">
                <a16:creationId xmlns:a16="http://schemas.microsoft.com/office/drawing/2014/main" xmlns="" id="{6DA77913-1B40-4C8E-ABD5-1FE1362338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56" y="1598802"/>
            <a:ext cx="355600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265" descr="Q_011">
            <a:extLst>
              <a:ext uri="{FF2B5EF4-FFF2-40B4-BE49-F238E27FC236}">
                <a16:creationId xmlns:a16="http://schemas.microsoft.com/office/drawing/2014/main" xmlns="" id="{7538DA93-8F6D-4499-BA7E-9F8C557C12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406" y="1598802"/>
            <a:ext cx="355600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" name="组合 90">
            <a:extLst>
              <a:ext uri="{FF2B5EF4-FFF2-40B4-BE49-F238E27FC236}">
                <a16:creationId xmlns:a16="http://schemas.microsoft.com/office/drawing/2014/main" xmlns="" id="{BFE19FE9-828E-487A-BFEF-24C74C728C7E}"/>
              </a:ext>
            </a:extLst>
          </p:cNvPr>
          <p:cNvGrpSpPr>
            <a:grpSpLocks/>
          </p:cNvGrpSpPr>
          <p:nvPr/>
        </p:nvGrpSpPr>
        <p:grpSpPr bwMode="auto">
          <a:xfrm>
            <a:off x="3291099" y="3995797"/>
            <a:ext cx="3206327" cy="483861"/>
            <a:chOff x="1268016" y="1916832"/>
            <a:chExt cx="4274594" cy="645641"/>
          </a:xfrm>
        </p:grpSpPr>
        <p:sp>
          <p:nvSpPr>
            <p:cNvPr id="67655" name="TextBox 91">
              <a:extLst>
                <a:ext uri="{FF2B5EF4-FFF2-40B4-BE49-F238E27FC236}">
                  <a16:creationId xmlns:a16="http://schemas.microsoft.com/office/drawing/2014/main" xmlns="" id="{9168455D-D0F1-4043-B60E-E37626E2C4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68016" y="1946449"/>
              <a:ext cx="4274594" cy="616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latin typeface="+mn-lt"/>
                </a:rPr>
                <a:t>(</a:t>
              </a:r>
              <a:r>
                <a:rPr lang="en-US" altLang="zh-CN" sz="2400" b="1" i="1" dirty="0" smtClean="0">
                  <a:latin typeface="+mn-lt"/>
                </a:rPr>
                <a:t>a</a:t>
              </a:r>
              <a:r>
                <a:rPr lang="en-US" altLang="zh-CN" sz="2400" b="1" dirty="0" smtClean="0">
                  <a:latin typeface="+mn-lt"/>
                </a:rPr>
                <a:t>–</a:t>
              </a:r>
              <a:r>
                <a:rPr lang="en-US" altLang="zh-CN" sz="2400" b="1" i="1" dirty="0" smtClean="0">
                  <a:latin typeface="+mn-lt"/>
                </a:rPr>
                <a:t>b</a:t>
              </a:r>
              <a:r>
                <a:rPr lang="en-US" altLang="zh-CN" sz="2400" b="1" dirty="0" smtClean="0">
                  <a:latin typeface="+mn-lt"/>
                </a:rPr>
                <a:t>)</a:t>
              </a:r>
              <a:r>
                <a:rPr lang="en-US" altLang="zh-CN" sz="2400" b="1" baseline="30000" dirty="0" smtClean="0">
                  <a:latin typeface="+mn-lt"/>
                </a:rPr>
                <a:t>2</a:t>
              </a:r>
              <a:r>
                <a:rPr lang="en-US" altLang="zh-CN" sz="2400" b="1" dirty="0">
                  <a:latin typeface="+mn-lt"/>
                </a:rPr>
                <a:t>=</a:t>
              </a:r>
              <a:r>
                <a:rPr lang="en-US" altLang="zh-CN" sz="2400" b="1" u="sng" dirty="0">
                  <a:latin typeface="+mn-lt"/>
                </a:rPr>
                <a:t>                        </a:t>
              </a:r>
              <a:r>
                <a:rPr lang="en-US" altLang="zh-CN" sz="2400" b="1" dirty="0">
                  <a:latin typeface="+mn-lt"/>
                </a:rPr>
                <a:t>  .</a:t>
              </a:r>
              <a:endParaRPr lang="zh-CN" altLang="en-US" sz="2400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67656" name="TextBox 92">
              <a:extLst>
                <a:ext uri="{FF2B5EF4-FFF2-40B4-BE49-F238E27FC236}">
                  <a16:creationId xmlns:a16="http://schemas.microsoft.com/office/drawing/2014/main" xmlns="" id="{3EC9B0F2-49D6-447A-A140-F2DBC9BDDD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99792" y="1916832"/>
              <a:ext cx="1983641" cy="616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b="1" i="1" dirty="0" smtClean="0">
                  <a:solidFill>
                    <a:srgbClr val="FF0000"/>
                  </a:solidFill>
                  <a:latin typeface="+mn-lt"/>
                </a:rPr>
                <a:t>a</a:t>
              </a:r>
              <a:r>
                <a:rPr lang="en-US" altLang="zh-CN" sz="2400" b="1" baseline="30000" dirty="0" smtClean="0">
                  <a:solidFill>
                    <a:srgbClr val="FF0000"/>
                  </a:solidFill>
                  <a:latin typeface="+mn-lt"/>
                </a:rPr>
                <a:t>2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+mn-lt"/>
                </a:rPr>
                <a:t>–2</a:t>
              </a:r>
              <a:r>
                <a:rPr lang="en-US" altLang="zh-CN" sz="2400" b="1" i="1" dirty="0" smtClean="0">
                  <a:solidFill>
                    <a:srgbClr val="FF0000"/>
                  </a:solidFill>
                  <a:latin typeface="+mn-lt"/>
                </a:rPr>
                <a:t>ab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+mn-lt"/>
                </a:rPr>
                <a:t>+</a:t>
              </a:r>
              <a:r>
                <a:rPr lang="en-US" altLang="zh-CN" sz="2400" b="1" i="1" dirty="0" smtClean="0">
                  <a:solidFill>
                    <a:srgbClr val="FF0000"/>
                  </a:solidFill>
                  <a:latin typeface="+mn-lt"/>
                </a:rPr>
                <a:t>b</a:t>
              </a:r>
              <a:r>
                <a:rPr lang="en-US" altLang="zh-CN" sz="2400" b="1" baseline="30000" dirty="0" smtClean="0">
                  <a:solidFill>
                    <a:srgbClr val="FF0000"/>
                  </a:solidFill>
                  <a:latin typeface="+mn-lt"/>
                </a:rPr>
                <a:t>2</a:t>
              </a:r>
              <a:endParaRPr lang="zh-CN" altLang="en-US" sz="2400" b="1" baseline="30000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</p:grpSp>
      <p:sp>
        <p:nvSpPr>
          <p:cNvPr id="94" name="Text Box 47">
            <a:extLst>
              <a:ext uri="{FF2B5EF4-FFF2-40B4-BE49-F238E27FC236}">
                <a16:creationId xmlns:a16="http://schemas.microsoft.com/office/drawing/2014/main" xmlns="" id="{3F7D82EC-E0D5-48BB-9D53-7CEA3C4918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2915" y="3344217"/>
            <a:ext cx="3257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差的完全平方公式：</a:t>
            </a:r>
          </a:p>
        </p:txBody>
      </p:sp>
      <p:grpSp>
        <p:nvGrpSpPr>
          <p:cNvPr id="79" name="组合 2">
            <a:extLst>
              <a:ext uri="{FF2B5EF4-FFF2-40B4-BE49-F238E27FC236}">
                <a16:creationId xmlns:a16="http://schemas.microsoft.com/office/drawing/2014/main" xmlns="" id="{D276F6B0-88B7-4389-835C-2BE097709CD6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-22225"/>
            <a:ext cx="2006600" cy="477837"/>
            <a:chOff x="123" y="40"/>
            <a:chExt cx="3160" cy="752"/>
          </a:xfrm>
        </p:grpSpPr>
        <p:cxnSp>
          <p:nvCxnSpPr>
            <p:cNvPr id="80" name="直线连接符 23">
              <a:extLst>
                <a:ext uri="{FF2B5EF4-FFF2-40B4-BE49-F238E27FC236}">
                  <a16:creationId xmlns:a16="http://schemas.microsoft.com/office/drawing/2014/main" xmlns="" id="{60792563-FDBB-453A-A78A-26D1CA8F0FD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文本框 18">
              <a:extLst>
                <a:ext uri="{FF2B5EF4-FFF2-40B4-BE49-F238E27FC236}">
                  <a16:creationId xmlns:a16="http://schemas.microsoft.com/office/drawing/2014/main" xmlns="" id="{573BE0BC-49E0-41D5-962C-5A8F249F4A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82" name="Freeform 74">
              <a:extLst>
                <a:ext uri="{FF2B5EF4-FFF2-40B4-BE49-F238E27FC236}">
                  <a16:creationId xmlns:a16="http://schemas.microsoft.com/office/drawing/2014/main" xmlns="" id="{328E6B3D-887A-4838-AF8D-AB37CC3B9D8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3492500" y="588180"/>
            <a:ext cx="1868488" cy="454025"/>
            <a:chOff x="3643857" y="505874"/>
            <a:chExt cx="1868488" cy="454025"/>
          </a:xfrm>
        </p:grpSpPr>
        <p:sp>
          <p:nvSpPr>
            <p:cNvPr id="84" name="圆角矩形 31">
              <a:extLst>
                <a:ext uri="{FF2B5EF4-FFF2-40B4-BE49-F238E27FC236}">
                  <a16:creationId xmlns:a16="http://schemas.microsoft.com/office/drawing/2014/main" xmlns="" id="{09461CE3-511E-4AFD-AB39-AE9A2F95FE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0870" y="511321"/>
              <a:ext cx="1641475" cy="431800"/>
            </a:xfrm>
            <a:prstGeom prst="roundRect">
              <a:avLst>
                <a:gd name="adj" fmla="val 16667"/>
              </a:avLst>
            </a:prstGeom>
            <a:solidFill>
              <a:srgbClr val="FFBF53">
                <a:lumMod val="40000"/>
                <a:lumOff val="60000"/>
              </a:srgbClr>
            </a:solidFill>
            <a:ln w="25400">
              <a:solidFill>
                <a:srgbClr val="02B3C5">
                  <a:lumMod val="75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pPr algn="ctr">
                <a:lnSpc>
                  <a:spcPct val="110000"/>
                </a:lnSpc>
                <a:defRPr/>
              </a:pPr>
              <a:r>
                <a:rPr lang="zh-CN" altLang="en-US" sz="2000" b="1" kern="0" dirty="0">
                  <a:solidFill>
                    <a:prstClr val="black"/>
                  </a:solidFill>
                  <a:latin typeface="+mn-lt"/>
                  <a:ea typeface="黑体" panose="02010609060101010101" pitchFamily="49" charset="-122"/>
                  <a:sym typeface="微软雅黑" panose="020B0503020204020204" pitchFamily="34" charset="-122"/>
                </a:rPr>
                <a:t>几何解释</a:t>
              </a:r>
            </a:p>
          </p:txBody>
        </p:sp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3857" y="505874"/>
              <a:ext cx="454025" cy="454025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 nodeType="clickPar">
                      <p:stCondLst>
                        <p:cond delay="indefinite"/>
                      </p:stCondLst>
                      <p:childTnLst>
                        <p:par>
                          <p:cTn id="1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 nodeType="clickPar">
                      <p:stCondLst>
                        <p:cond delay="indefinite"/>
                      </p:stCondLst>
                      <p:childTnLst>
                        <p:par>
                          <p:cTn id="1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uild="p"/>
      <p:bldP spid="21" grpId="0" bldLvl="0" animBg="1"/>
      <p:bldP spid="22" grpId="0" build="p"/>
      <p:bldP spid="24" grpId="0" build="p"/>
      <p:bldP spid="25" grpId="0" bldLvl="0" animBg="1"/>
      <p:bldP spid="29" grpId="0" bldLvl="0" animBg="1"/>
      <p:bldP spid="30" grpId="0"/>
      <p:bldP spid="41" grpId="0" bldLvl="0" animBg="1"/>
      <p:bldP spid="63" grpId="0" bldLvl="0" animBg="1"/>
      <p:bldP spid="64" grpId="0" bldLvl="0" animBg="1"/>
      <p:bldP spid="86" grpId="0" bldLvl="0" animBg="1"/>
      <p:bldP spid="9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extBox 13">
            <a:extLst>
              <a:ext uri="{FF2B5EF4-FFF2-40B4-BE49-F238E27FC236}">
                <a16:creationId xmlns:a16="http://schemas.microsoft.com/office/drawing/2014/main" xmlns="" id="{E3A61C3A-EE7A-4BA2-AA18-081BACA873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6074" y="1227138"/>
            <a:ext cx="3827463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700" b="1" dirty="0" smtClean="0">
                <a:latin typeface="+mn-lt"/>
              </a:rPr>
              <a:t>(</a:t>
            </a:r>
            <a:r>
              <a:rPr lang="en-US" altLang="zh-CN" sz="2700" b="1" i="1" dirty="0" smtClean="0">
                <a:latin typeface="+mn-lt"/>
              </a:rPr>
              <a:t>a</a:t>
            </a:r>
            <a:r>
              <a:rPr lang="en-US" altLang="zh-CN" sz="2700" b="1" dirty="0" smtClean="0">
                <a:latin typeface="+mn-lt"/>
              </a:rPr>
              <a:t>+</a:t>
            </a:r>
            <a:r>
              <a:rPr lang="en-US" altLang="zh-CN" sz="2700" b="1" i="1" dirty="0" smtClean="0">
                <a:latin typeface="+mn-lt"/>
              </a:rPr>
              <a:t>b</a:t>
            </a:r>
            <a:r>
              <a:rPr lang="en-US" altLang="zh-CN" sz="2700" b="1" dirty="0" smtClean="0">
                <a:latin typeface="+mn-lt"/>
              </a:rPr>
              <a:t>)</a:t>
            </a:r>
            <a:r>
              <a:rPr lang="en-US" altLang="zh-CN" sz="2700" b="1" baseline="30000" dirty="0" smtClean="0">
                <a:latin typeface="+mn-lt"/>
              </a:rPr>
              <a:t>2</a:t>
            </a:r>
            <a:r>
              <a:rPr lang="en-US" altLang="zh-CN" sz="2700" b="1" dirty="0">
                <a:latin typeface="+mn-lt"/>
              </a:rPr>
              <a:t>=  </a:t>
            </a:r>
            <a:r>
              <a:rPr lang="en-US" altLang="zh-CN" sz="27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a</a:t>
            </a:r>
            <a:r>
              <a:rPr lang="en-US" altLang="zh-CN" sz="2700" b="1" baseline="30000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2</a:t>
            </a:r>
            <a:r>
              <a:rPr lang="en-US" altLang="zh-CN" sz="27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+2</a:t>
            </a:r>
            <a:r>
              <a:rPr lang="en-US" altLang="zh-CN" sz="27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ab</a:t>
            </a:r>
            <a:r>
              <a:rPr lang="en-US" altLang="zh-CN" sz="27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+</a:t>
            </a:r>
            <a:r>
              <a:rPr lang="en-US" altLang="zh-CN" sz="27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b</a:t>
            </a:r>
            <a:r>
              <a:rPr lang="en-US" altLang="zh-CN" sz="2700" b="1" baseline="30000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2</a:t>
            </a:r>
            <a:r>
              <a:rPr lang="en-US" altLang="zh-CN" sz="2700" b="1" dirty="0">
                <a:latin typeface="+mn-lt"/>
              </a:rPr>
              <a:t>.</a:t>
            </a:r>
            <a:endParaRPr lang="zh-CN" altLang="en-US" sz="2700" b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8610" name="TextBox 15">
            <a:extLst>
              <a:ext uri="{FF2B5EF4-FFF2-40B4-BE49-F238E27FC236}">
                <a16:creationId xmlns:a16="http://schemas.microsoft.com/office/drawing/2014/main" xmlns="" id="{4D71C4A7-F30F-47B8-85DD-C12D11185D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4925" y="1708588"/>
            <a:ext cx="2973891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 dirty="0" smtClean="0">
                <a:latin typeface="+mn-lt"/>
                <a:sym typeface="宋体" panose="02010600030101010101" pitchFamily="2" charset="-122"/>
              </a:rPr>
              <a:t>(</a:t>
            </a:r>
            <a:r>
              <a:rPr lang="en-US" altLang="zh-CN" sz="2700" b="1" i="1" dirty="0" smtClean="0">
                <a:latin typeface="+mn-lt"/>
              </a:rPr>
              <a:t>a</a:t>
            </a:r>
            <a:r>
              <a:rPr lang="en-US" altLang="zh-CN" sz="2700" b="1" dirty="0" smtClean="0">
                <a:latin typeface="+mn-lt"/>
                <a:ea typeface="黑体" panose="02010609060101010101" pitchFamily="49" charset="-122"/>
              </a:rPr>
              <a:t>–</a:t>
            </a:r>
            <a:r>
              <a:rPr lang="en-US" altLang="zh-CN" sz="2700" b="1" i="1" dirty="0" smtClean="0">
                <a:latin typeface="+mn-lt"/>
              </a:rPr>
              <a:t>b</a:t>
            </a:r>
            <a:r>
              <a:rPr lang="en-US" altLang="zh-CN" sz="2700" b="1" dirty="0" smtClean="0">
                <a:latin typeface="+mn-lt"/>
              </a:rPr>
              <a:t>)</a:t>
            </a:r>
            <a:r>
              <a:rPr lang="en-US" altLang="zh-CN" sz="2700" b="1" baseline="30000" dirty="0" smtClean="0">
                <a:latin typeface="+mn-lt"/>
              </a:rPr>
              <a:t>2</a:t>
            </a:r>
            <a:r>
              <a:rPr lang="en-US" altLang="zh-CN" sz="2700" b="1" dirty="0" smtClean="0">
                <a:latin typeface="+mn-lt"/>
              </a:rPr>
              <a:t>=  </a:t>
            </a:r>
            <a:r>
              <a:rPr lang="en-US" altLang="zh-CN" sz="2700" b="1" i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a</a:t>
            </a:r>
            <a:r>
              <a:rPr lang="en-US" altLang="zh-CN" sz="2700" b="1" baseline="30000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2</a:t>
            </a:r>
            <a:r>
              <a:rPr lang="en-US" altLang="zh-CN" sz="27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en-US" altLang="zh-CN" sz="2700" b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2</a:t>
            </a:r>
            <a:r>
              <a:rPr lang="en-US" altLang="zh-CN" sz="2700" b="1" i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ab</a:t>
            </a:r>
            <a:r>
              <a:rPr lang="en-US" altLang="zh-CN" sz="2700" b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+</a:t>
            </a:r>
            <a:r>
              <a:rPr lang="en-US" altLang="zh-CN" sz="2700" b="1" i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b</a:t>
            </a:r>
            <a:r>
              <a:rPr lang="en-US" altLang="zh-CN" sz="2700" b="1" baseline="30000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2</a:t>
            </a:r>
            <a:r>
              <a:rPr lang="en-US" altLang="zh-CN" sz="2700" b="1" dirty="0">
                <a:latin typeface="+mn-lt"/>
              </a:rPr>
              <a:t>.</a:t>
            </a:r>
            <a:endParaRPr lang="zh-CN" altLang="en-US" sz="2700" b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8611" name="文本框 5">
            <a:extLst>
              <a:ext uri="{FF2B5EF4-FFF2-40B4-BE49-F238E27FC236}">
                <a16:creationId xmlns:a16="http://schemas.microsoft.com/office/drawing/2014/main" xmlns="" id="{CF3A0DBF-5161-4607-A0B3-CCD52E06A7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4452" y="623395"/>
            <a:ext cx="7110354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观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察下面两个完全平方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式，比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一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比，回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答下列问题：</a:t>
            </a:r>
          </a:p>
        </p:txBody>
      </p:sp>
      <p:sp>
        <p:nvSpPr>
          <p:cNvPr id="68612" name="文本框 6">
            <a:extLst>
              <a:ext uri="{FF2B5EF4-FFF2-40B4-BE49-F238E27FC236}">
                <a16:creationId xmlns:a16="http://schemas.microsoft.com/office/drawing/2014/main" xmlns="" id="{07537A03-D02B-46B8-B356-24726B963F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4666" y="2391872"/>
            <a:ext cx="386017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1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(1) </a:t>
            </a:r>
            <a:r>
              <a:rPr lang="zh-CN" altLang="en-US" sz="21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说</a:t>
            </a:r>
            <a:r>
              <a:rPr lang="zh-CN" altLang="en-US" sz="21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一说积的次数和项数</a:t>
            </a:r>
            <a:r>
              <a:rPr lang="en-US" altLang="zh-CN" sz="21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.</a:t>
            </a:r>
          </a:p>
        </p:txBody>
      </p:sp>
      <p:sp>
        <p:nvSpPr>
          <p:cNvPr id="68613" name="文本框 7">
            <a:extLst>
              <a:ext uri="{FF2B5EF4-FFF2-40B4-BE49-F238E27FC236}">
                <a16:creationId xmlns:a16="http://schemas.microsoft.com/office/drawing/2014/main" xmlns="" id="{0720B5F5-F9C4-4CA0-AF80-B22A95F11E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4666" y="2841134"/>
            <a:ext cx="7414324" cy="544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1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(2) </a:t>
            </a:r>
            <a:r>
              <a:rPr lang="zh-CN" altLang="en-US" sz="21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两</a:t>
            </a:r>
            <a:r>
              <a:rPr lang="zh-CN" altLang="en-US" sz="21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个完全平方式的积有相同的项吗？与</a:t>
            </a:r>
            <a:r>
              <a:rPr lang="en-US" altLang="zh-CN" sz="21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1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en-US" altLang="zh-CN" sz="21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zh-CN" altLang="en-US" sz="21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有什</a:t>
            </a:r>
            <a:r>
              <a:rPr lang="zh-CN" altLang="en-US" sz="21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么关系？</a:t>
            </a:r>
          </a:p>
        </p:txBody>
      </p:sp>
      <p:sp>
        <p:nvSpPr>
          <p:cNvPr id="68614" name="文本框 8">
            <a:extLst>
              <a:ext uri="{FF2B5EF4-FFF2-40B4-BE49-F238E27FC236}">
                <a16:creationId xmlns:a16="http://schemas.microsoft.com/office/drawing/2014/main" xmlns="" id="{39444BC0-BE68-4CB2-88A4-6941040E4E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4666" y="3297461"/>
            <a:ext cx="7314340" cy="997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1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(3) </a:t>
            </a:r>
            <a:r>
              <a:rPr lang="zh-CN" altLang="en-US" sz="21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两</a:t>
            </a:r>
            <a:r>
              <a:rPr lang="zh-CN" altLang="en-US" sz="21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个完全平方式的积中不同的是哪一项？</a:t>
            </a:r>
            <a:r>
              <a:rPr lang="zh-CN" altLang="en-US" sz="21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与</a:t>
            </a:r>
            <a:r>
              <a:rPr lang="en-US" altLang="zh-CN" sz="21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1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en-US" altLang="zh-CN" sz="21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1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zh-CN" altLang="en-US" sz="21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有什么关系？它的符号与什么有关？</a:t>
            </a:r>
          </a:p>
        </p:txBody>
      </p:sp>
      <p:grpSp>
        <p:nvGrpSpPr>
          <p:cNvPr id="12" name="组合 2">
            <a:extLst>
              <a:ext uri="{FF2B5EF4-FFF2-40B4-BE49-F238E27FC236}">
                <a16:creationId xmlns:a16="http://schemas.microsoft.com/office/drawing/2014/main" xmlns="" id="{D276F6B0-88B7-4389-835C-2BE097709CD6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-64170"/>
            <a:ext cx="2006600" cy="477837"/>
            <a:chOff x="123" y="40"/>
            <a:chExt cx="3160" cy="752"/>
          </a:xfrm>
        </p:grpSpPr>
        <p:cxnSp>
          <p:nvCxnSpPr>
            <p:cNvPr id="13" name="直线连接符 23">
              <a:extLst>
                <a:ext uri="{FF2B5EF4-FFF2-40B4-BE49-F238E27FC236}">
                  <a16:creationId xmlns:a16="http://schemas.microsoft.com/office/drawing/2014/main" xmlns="" id="{60792563-FDBB-453A-A78A-26D1CA8F0FD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>
              <a:extLst>
                <a:ext uri="{FF2B5EF4-FFF2-40B4-BE49-F238E27FC236}">
                  <a16:creationId xmlns:a16="http://schemas.microsoft.com/office/drawing/2014/main" xmlns="" id="{573BE0BC-49E0-41D5-962C-5A8F249F4A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15" name="Freeform 74">
              <a:extLst>
                <a:ext uri="{FF2B5EF4-FFF2-40B4-BE49-F238E27FC236}">
                  <a16:creationId xmlns:a16="http://schemas.microsoft.com/office/drawing/2014/main" xmlns="" id="{328E6B3D-887A-4838-AF8D-AB37CC3B9D8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430530" y="642743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Times New Roman" pitchFamily="18" charset="0"/>
              </a:rPr>
              <a:t>问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Times New Roman" pitchFamily="18" charset="0"/>
              </a:rPr>
              <a:t>题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Times New Roman" pitchFamily="18" charset="0"/>
              </a:rPr>
              <a:t>4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Times New Roman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latin typeface="+mn-lt"/>
              <a:ea typeface="宋体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Box 2">
            <a:extLst>
              <a:ext uri="{FF2B5EF4-FFF2-40B4-BE49-F238E27FC236}">
                <a16:creationId xmlns:a16="http://schemas.microsoft.com/office/drawing/2014/main" xmlns="" id="{66646ED2-1A88-45EC-9421-5375B0F64FD1}"/>
              </a:ext>
            </a:extLst>
          </p:cNvPr>
          <p:cNvSpPr txBox="1"/>
          <p:nvPr/>
        </p:nvSpPr>
        <p:spPr>
          <a:xfrm>
            <a:off x="281218" y="712924"/>
            <a:ext cx="2582863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1">
              <a:spcBef>
                <a:spcPct val="50000"/>
              </a:spcBef>
              <a:buFont typeface="Wingdings" panose="05000000000000000000" pitchFamily="2" charset="2"/>
              <a:buChar char="u"/>
              <a:defRPr/>
            </a:pPr>
            <a:r>
              <a:rPr lang="en-US" altLang="zh-CN" sz="2400" b="1" noProof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 </a:t>
            </a:r>
            <a:r>
              <a:rPr lang="zh-CN" altLang="en-US" sz="2400" b="1" noProof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公式特征：</a:t>
            </a:r>
            <a:endParaRPr lang="zh-CN" altLang="en-US" sz="2400" b="1" noProof="1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Text Box 4">
            <a:extLst>
              <a:ext uri="{FF2B5EF4-FFF2-40B4-BE49-F238E27FC236}">
                <a16:creationId xmlns:a16="http://schemas.microsoft.com/office/drawing/2014/main" xmlns="" id="{D31CCCBB-57C2-4F73-8F33-E50042E962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9000" y="3374882"/>
            <a:ext cx="790722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    公式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中的字母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</a:rPr>
              <a:t>，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</a:rPr>
              <a:t>b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可以表示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数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单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项式和多项式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</a:p>
        </p:txBody>
      </p:sp>
      <p:sp>
        <p:nvSpPr>
          <p:cNvPr id="24" name="Text Box 6">
            <a:extLst>
              <a:ext uri="{FF2B5EF4-FFF2-40B4-BE49-F238E27FC236}">
                <a16:creationId xmlns:a16="http://schemas.microsoft.com/office/drawing/2014/main" xmlns="" id="{C20C513D-E0D2-490D-A9BB-C1D670C48E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953" y="1357825"/>
            <a:ext cx="35901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积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为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二次三项式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；</a:t>
            </a:r>
          </a:p>
        </p:txBody>
      </p:sp>
      <p:sp>
        <p:nvSpPr>
          <p:cNvPr id="25" name="Text Box 7">
            <a:extLst>
              <a:ext uri="{FF2B5EF4-FFF2-40B4-BE49-F238E27FC236}">
                <a16:creationId xmlns:a16="http://schemas.microsoft.com/office/drawing/2014/main" xmlns="" id="{AA3006E7-7C6D-4366-A516-5362D1B28F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1495" y="1992828"/>
            <a:ext cx="44768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积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中两项为两数的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平方和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；</a:t>
            </a:r>
          </a:p>
        </p:txBody>
      </p:sp>
      <p:sp>
        <p:nvSpPr>
          <p:cNvPr id="28" name="Text Box 8">
            <a:extLst>
              <a:ext uri="{FF2B5EF4-FFF2-40B4-BE49-F238E27FC236}">
                <a16:creationId xmlns:a16="http://schemas.microsoft.com/office/drawing/2014/main" xmlns="" id="{7AF114F0-B004-42EE-8274-6E9A5E7EB5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9943" y="2607576"/>
            <a:ext cx="807500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     另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一项是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两数积的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倍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，且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与两数中间的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符号相同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</a:p>
        </p:txBody>
      </p:sp>
      <p:grpSp>
        <p:nvGrpSpPr>
          <p:cNvPr id="11" name="组合 2">
            <a:extLst>
              <a:ext uri="{FF2B5EF4-FFF2-40B4-BE49-F238E27FC236}">
                <a16:creationId xmlns:a16="http://schemas.microsoft.com/office/drawing/2014/main" xmlns="" id="{D276F6B0-88B7-4389-835C-2BE097709CD6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-55781"/>
            <a:ext cx="2006600" cy="477837"/>
            <a:chOff x="123" y="40"/>
            <a:chExt cx="3160" cy="752"/>
          </a:xfrm>
        </p:grpSpPr>
        <p:cxnSp>
          <p:nvCxnSpPr>
            <p:cNvPr id="12" name="直线连接符 23">
              <a:extLst>
                <a:ext uri="{FF2B5EF4-FFF2-40B4-BE49-F238E27FC236}">
                  <a16:creationId xmlns:a16="http://schemas.microsoft.com/office/drawing/2014/main" xmlns="" id="{60792563-FDBB-453A-A78A-26D1CA8F0FD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8">
              <a:extLst>
                <a:ext uri="{FF2B5EF4-FFF2-40B4-BE49-F238E27FC236}">
                  <a16:creationId xmlns:a16="http://schemas.microsoft.com/office/drawing/2014/main" xmlns="" id="{573BE0BC-49E0-41D5-962C-5A8F249F4A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14" name="Freeform 74">
              <a:extLst>
                <a:ext uri="{FF2B5EF4-FFF2-40B4-BE49-F238E27FC236}">
                  <a16:creationId xmlns:a16="http://schemas.microsoft.com/office/drawing/2014/main" xmlns="" id="{328E6B3D-887A-4838-AF8D-AB37CC3B9D8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000" y="1288619"/>
            <a:ext cx="5905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525" y="1933147"/>
            <a:ext cx="5715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000" y="2540699"/>
            <a:ext cx="59055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611" y="3366321"/>
            <a:ext cx="58102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>
            <a:extLst>
              <a:ext uri="{FF2B5EF4-FFF2-40B4-BE49-F238E27FC236}">
                <a16:creationId xmlns:a16="http://schemas.microsoft.com/office/drawing/2014/main" xmlns="" id="{6E66FC3D-E345-4F11-9712-46DD857E62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8869" y="569113"/>
            <a:ext cx="7100888" cy="1126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  <a:defRPr/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下</a:t>
            </a:r>
            <a:r>
              <a:rPr kumimoji="1"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面各式的计算是否正确？如果不正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确，应当</a:t>
            </a:r>
            <a:r>
              <a:rPr kumimoji="1"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怎样改正？</a:t>
            </a:r>
          </a:p>
        </p:txBody>
      </p:sp>
      <p:sp>
        <p:nvSpPr>
          <p:cNvPr id="8" name="Text Box 4">
            <a:extLst>
              <a:ext uri="{FF2B5EF4-FFF2-40B4-BE49-F238E27FC236}">
                <a16:creationId xmlns:a16="http://schemas.microsoft.com/office/drawing/2014/main" xmlns="" id="{021060DE-8416-42CC-AB87-E75763D1BE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8588" y="1824635"/>
            <a:ext cx="30654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9" name="Text Box 5">
            <a:extLst>
              <a:ext uri="{FF2B5EF4-FFF2-40B4-BE49-F238E27FC236}">
                <a16:creationId xmlns:a16="http://schemas.microsoft.com/office/drawing/2014/main" xmlns="" id="{0CBB944C-362B-458F-9AA7-ABAFFD6B87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8588" y="2365973"/>
            <a:ext cx="30654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(2)(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–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CN" sz="2400" b="1" baseline="300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Text Box 6">
            <a:extLst>
              <a:ext uri="{FF2B5EF4-FFF2-40B4-BE49-F238E27FC236}">
                <a16:creationId xmlns:a16="http://schemas.microsoft.com/office/drawing/2014/main" xmlns="" id="{4F4A01B7-B6E8-470C-A171-6BB4B94D0F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1964" y="2960278"/>
            <a:ext cx="39401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(3) (–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+2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xy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+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11" name="Text Box 7">
            <a:extLst>
              <a:ext uri="{FF2B5EF4-FFF2-40B4-BE49-F238E27FC236}">
                <a16:creationId xmlns:a16="http://schemas.microsoft.com/office/drawing/2014/main" xmlns="" id="{F92AA61E-0D5B-4FAB-BAED-80DB8C34B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8588" y="3499448"/>
            <a:ext cx="3416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(4) (2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=4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+2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xy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+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Text Box 8">
            <a:extLst>
              <a:ext uri="{FF2B5EF4-FFF2-40B4-BE49-F238E27FC236}">
                <a16:creationId xmlns:a16="http://schemas.microsoft.com/office/drawing/2014/main" xmlns="" id="{B707DE97-F37B-4F10-AE78-F520A9FE0F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1600" y="2365973"/>
            <a:ext cx="6572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×</a:t>
            </a:r>
          </a:p>
        </p:txBody>
      </p:sp>
      <p:sp>
        <p:nvSpPr>
          <p:cNvPr id="13" name="Text Box 9">
            <a:extLst>
              <a:ext uri="{FF2B5EF4-FFF2-40B4-BE49-F238E27FC236}">
                <a16:creationId xmlns:a16="http://schemas.microsoft.com/office/drawing/2014/main" xmlns="" id="{206F8B3A-99DC-42D8-8BFF-DF766E267B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2088" y="1824635"/>
            <a:ext cx="6572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</a:p>
        </p:txBody>
      </p:sp>
      <p:sp>
        <p:nvSpPr>
          <p:cNvPr id="19" name="Text Box 10">
            <a:extLst>
              <a:ext uri="{FF2B5EF4-FFF2-40B4-BE49-F238E27FC236}">
                <a16:creationId xmlns:a16="http://schemas.microsoft.com/office/drawing/2014/main" xmlns="" id="{333F23C6-7951-4037-960F-30CA3C9D59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621" y="3499448"/>
            <a:ext cx="48577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4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  <a:cs typeface="黑体" panose="02010600030101010101" pitchFamily="2" charset="-122"/>
                <a:sym typeface="+mn-ea"/>
              </a:rPr>
              <a:t>×</a:t>
            </a:r>
            <a:endParaRPr kumimoji="1" lang="zh-CN" altLang="en-US" sz="24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 Box 11">
            <a:extLst>
              <a:ext uri="{FF2B5EF4-FFF2-40B4-BE49-F238E27FC236}">
                <a16:creationId xmlns:a16="http://schemas.microsoft.com/office/drawing/2014/main" xmlns="" id="{16704CC5-4696-412C-895F-55DE46A746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20326" y="2959698"/>
            <a:ext cx="3508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×</a:t>
            </a:r>
          </a:p>
        </p:txBody>
      </p:sp>
      <p:sp>
        <p:nvSpPr>
          <p:cNvPr id="21" name="Text Box 12">
            <a:extLst>
              <a:ext uri="{FF2B5EF4-FFF2-40B4-BE49-F238E27FC236}">
                <a16:creationId xmlns:a16="http://schemas.microsoft.com/office/drawing/2014/main" xmlns="" id="{78A3D9C9-9969-4A42-9FB6-CA802959AF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17567" y="1826223"/>
            <a:ext cx="27574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en-US" altLang="zh-CN" sz="2400" b="1" i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baseline="30000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+2</a:t>
            </a:r>
            <a:r>
              <a:rPr lang="en-US" altLang="zh-CN" sz="2400" b="1" i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xy</a:t>
            </a:r>
            <a:r>
              <a:rPr lang="en-US" altLang="zh-CN" sz="2400" b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+</a:t>
            </a:r>
            <a:r>
              <a:rPr lang="en-US" altLang="zh-CN" sz="2400" b="1" i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baseline="30000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22" name="Text Box 13">
            <a:extLst>
              <a:ext uri="{FF2B5EF4-FFF2-40B4-BE49-F238E27FC236}">
                <a16:creationId xmlns:a16="http://schemas.microsoft.com/office/drawing/2014/main" xmlns="" id="{C5133532-84D9-4879-AEC4-07B45D602F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5088" y="2365973"/>
            <a:ext cx="2741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–</a:t>
            </a:r>
            <a:r>
              <a:rPr lang="en-US" altLang="zh-CN" sz="2400" b="1" i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baseline="30000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</a:t>
            </a:r>
            <a:r>
              <a:rPr lang="en-US" altLang="zh-CN" sz="2400" b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–2</a:t>
            </a:r>
            <a:r>
              <a:rPr lang="en-US" altLang="zh-CN" sz="2400" b="1" i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xy </a:t>
            </a:r>
            <a:r>
              <a:rPr lang="en-US" altLang="zh-CN" sz="2400" b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en-US" altLang="zh-CN" sz="2400" b="1" i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baseline="30000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23" name="Text Box 14">
            <a:extLst>
              <a:ext uri="{FF2B5EF4-FFF2-40B4-BE49-F238E27FC236}">
                <a16:creationId xmlns:a16="http://schemas.microsoft.com/office/drawing/2014/main" xmlns="" id="{49971F79-4A7F-4EB3-B3B5-F9A0DE9B8C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4011" y="2959698"/>
            <a:ext cx="3374923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2400" b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400" b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(–</a:t>
            </a:r>
            <a:r>
              <a:rPr kumimoji="1" lang="en-US" altLang="zh-CN" sz="2400" b="1" i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400" b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kumimoji="1" lang="en-US" altLang="zh-CN" sz="2400" b="1" i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1" lang="en-US" altLang="zh-CN" sz="2400" b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1" lang="en-US" altLang="zh-CN" sz="2400" b="1" baseline="30000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1" lang="en-US" altLang="zh-CN" sz="2400" b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400" b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1" lang="en-US" altLang="zh-CN" sz="2400" b="1" i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baseline="30000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2 </a:t>
            </a:r>
            <a:r>
              <a:rPr kumimoji="1" lang="en-US" altLang="zh-CN" sz="2400" b="1" dirty="0" smtClean="0">
                <a:solidFill>
                  <a:srgbClr val="311AD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–</a:t>
            </a:r>
            <a:r>
              <a:rPr kumimoji="1" lang="en-US" altLang="zh-CN" sz="2400" b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1" lang="en-US" altLang="zh-CN" sz="2400" b="1" i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xy</a:t>
            </a:r>
            <a:r>
              <a:rPr kumimoji="1" lang="en-US" altLang="zh-CN" sz="2400" b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400" b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kumimoji="1" lang="en-US" altLang="zh-CN" sz="2400" b="1" i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1" lang="en-US" altLang="zh-CN" sz="2400" b="1" baseline="30000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4" name="Text Box 15">
            <a:extLst>
              <a:ext uri="{FF2B5EF4-FFF2-40B4-BE49-F238E27FC236}">
                <a16:creationId xmlns:a16="http://schemas.microsoft.com/office/drawing/2014/main" xmlns="" id="{F79C052C-57A2-4DEE-AEF8-C9292F1975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5088" y="3499448"/>
            <a:ext cx="306466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2400" b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400" b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(2</a:t>
            </a:r>
            <a:r>
              <a:rPr kumimoji="1" lang="en-US" altLang="zh-CN" sz="2400" b="1" i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400" b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kumimoji="1" lang="en-US" altLang="zh-CN" sz="2400" b="1" i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1" lang="en-US" altLang="zh-CN" sz="2400" b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1" lang="en-US" altLang="zh-CN" sz="2400" b="1" baseline="30000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1" lang="en-US" altLang="zh-CN" sz="2400" b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400" b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=4</a:t>
            </a:r>
            <a:r>
              <a:rPr kumimoji="1" lang="en-US" altLang="zh-CN" sz="2400" b="1" i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baseline="30000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1" lang="en-US" altLang="zh-CN" sz="2400" b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+4</a:t>
            </a:r>
            <a:r>
              <a:rPr kumimoji="1" lang="en-US" altLang="zh-CN" sz="2400" b="1" i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xy</a:t>
            </a:r>
            <a:r>
              <a:rPr kumimoji="1" lang="en-US" altLang="zh-CN" sz="2400" b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 +</a:t>
            </a:r>
            <a:r>
              <a:rPr kumimoji="1" lang="en-US" altLang="zh-CN" sz="2400" b="1" i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1" lang="en-US" altLang="zh-CN" sz="2400" b="1" baseline="30000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2</a:t>
            </a:r>
          </a:p>
        </p:txBody>
      </p:sp>
      <p:grpSp>
        <p:nvGrpSpPr>
          <p:cNvPr id="25" name="组合 2">
            <a:extLst>
              <a:ext uri="{FF2B5EF4-FFF2-40B4-BE49-F238E27FC236}">
                <a16:creationId xmlns:a16="http://schemas.microsoft.com/office/drawing/2014/main" xmlns="" id="{D276F6B0-88B7-4389-835C-2BE097709CD6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-55781"/>
            <a:ext cx="2006600" cy="477837"/>
            <a:chOff x="123" y="40"/>
            <a:chExt cx="3160" cy="752"/>
          </a:xfrm>
        </p:grpSpPr>
        <p:cxnSp>
          <p:nvCxnSpPr>
            <p:cNvPr id="26" name="直线连接符 23">
              <a:extLst>
                <a:ext uri="{FF2B5EF4-FFF2-40B4-BE49-F238E27FC236}">
                  <a16:creationId xmlns:a16="http://schemas.microsoft.com/office/drawing/2014/main" xmlns="" id="{60792563-FDBB-453A-A78A-26D1CA8F0FD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18">
              <a:extLst>
                <a:ext uri="{FF2B5EF4-FFF2-40B4-BE49-F238E27FC236}">
                  <a16:creationId xmlns:a16="http://schemas.microsoft.com/office/drawing/2014/main" xmlns="" id="{573BE0BC-49E0-41D5-962C-5A8F249F4A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8" name="Freeform 74">
              <a:extLst>
                <a:ext uri="{FF2B5EF4-FFF2-40B4-BE49-F238E27FC236}">
                  <a16:creationId xmlns:a16="http://schemas.microsoft.com/office/drawing/2014/main" xmlns="" id="{328E6B3D-887A-4838-AF8D-AB37CC3B9D8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02528" y="676490"/>
            <a:ext cx="1755979" cy="455854"/>
            <a:chOff x="1745942" y="3988439"/>
            <a:chExt cx="1755979" cy="455854"/>
          </a:xfrm>
        </p:grpSpPr>
        <p:grpSp>
          <p:nvGrpSpPr>
            <p:cNvPr id="30" name="组合 29"/>
            <p:cNvGrpSpPr/>
            <p:nvPr/>
          </p:nvGrpSpPr>
          <p:grpSpPr>
            <a:xfrm>
              <a:off x="1975014" y="3988439"/>
              <a:ext cx="1526907" cy="411198"/>
              <a:chOff x="886455" y="800098"/>
              <a:chExt cx="1526907" cy="411198"/>
            </a:xfrm>
          </p:grpSpPr>
          <p:sp>
            <p:nvSpPr>
              <p:cNvPr id="32" name="流程图: 库存数据 31"/>
              <p:cNvSpPr/>
              <p:nvPr/>
            </p:nvSpPr>
            <p:spPr>
              <a:xfrm rot="10800000">
                <a:off x="886455" y="823976"/>
                <a:ext cx="1018992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/>
                  <a:ea typeface="微软雅黑"/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984408" y="800098"/>
                <a:ext cx="142895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000" b="1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</a:p>
            </p:txBody>
          </p:sp>
        </p:grpSp>
        <p:pic>
          <p:nvPicPr>
            <p:cNvPr id="31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/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9" grpId="0" bldLvl="0" animBg="1"/>
      <p:bldP spid="20" grpId="0" bldLvl="0" animBg="1"/>
      <p:bldP spid="21" grpId="0"/>
      <p:bldP spid="22" grpId="0"/>
      <p:bldP spid="23" grpId="0" bldLvl="0"/>
      <p:bldP spid="24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3">
            <a:extLst>
              <a:ext uri="{FF2B5EF4-FFF2-40B4-BE49-F238E27FC236}">
                <a16:creationId xmlns:a16="http://schemas.microsoft.com/office/drawing/2014/main" xmlns="" id="{3593DB2C-8FFF-4E11-8ABF-984BCAF371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3775" y="1247775"/>
            <a:ext cx="547211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kumimoji="1"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1  </a:t>
            </a:r>
            <a:r>
              <a:rPr kumimoji="1"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运用完全平方公式计算：</a:t>
            </a:r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xmlns="" id="{B8A1B398-EFA9-4515-8B29-4E5EAC1148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811" y="2522830"/>
            <a:ext cx="30797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en-US" altLang="zh-CN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 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(4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1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</a:p>
        </p:txBody>
      </p:sp>
      <p:sp>
        <p:nvSpPr>
          <p:cNvPr id="16" name="Text Box 5">
            <a:extLst>
              <a:ext uri="{FF2B5EF4-FFF2-40B4-BE49-F238E27FC236}">
                <a16:creationId xmlns:a16="http://schemas.microsoft.com/office/drawing/2014/main" xmlns="" id="{3E9A97C2-159C-4499-BFD2-C12DDE3933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9129" y="3977883"/>
            <a:ext cx="15382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=16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17" name="Text Box 6">
            <a:extLst>
              <a:ext uri="{FF2B5EF4-FFF2-40B4-BE49-F238E27FC236}">
                <a16:creationId xmlns:a16="http://schemas.microsoft.com/office/drawing/2014/main" xmlns="" id="{F4854C82-44B7-4B54-A677-A4F70BA73A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6469" y="1837000"/>
            <a:ext cx="34559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(4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</a:p>
        </p:txBody>
      </p:sp>
      <p:sp>
        <p:nvSpPr>
          <p:cNvPr id="18" name="Rectangle 7">
            <a:extLst>
              <a:ext uri="{FF2B5EF4-FFF2-40B4-BE49-F238E27FC236}">
                <a16:creationId xmlns:a16="http://schemas.microsoft.com/office/drawing/2014/main" xmlns="" id="{ED67F64B-572E-418D-89F9-ED66A52B0A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7825" y="3455746"/>
            <a:ext cx="3618180" cy="4143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1" lang="en-US" altLang="zh-CN" sz="21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1" lang="en-US" altLang="zh-CN" sz="2100" b="1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1" lang="en-US" altLang="zh-CN" sz="21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 + </a:t>
            </a:r>
            <a:r>
              <a:rPr kumimoji="1" lang="en-US" altLang="zh-CN" sz="2100" b="1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1" lang="en-US" altLang="zh-CN" sz="21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1" lang="en-US" altLang="zh-CN" sz="2100" b="1" baseline="30000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1"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=  </a:t>
            </a:r>
            <a:r>
              <a:rPr kumimoji="1" lang="en-US" altLang="zh-CN" sz="21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1" lang="en-US" altLang="zh-CN" sz="2100" b="1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1"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      + </a:t>
            </a:r>
            <a:r>
              <a:rPr kumimoji="1" lang="en-US" altLang="zh-CN" sz="21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1" lang="en-US" altLang="zh-CN" sz="2100" b="1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ab   </a:t>
            </a:r>
            <a:r>
              <a:rPr kumimoji="1" lang="en-US" altLang="zh-CN" sz="21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kumimoji="1"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+ </a:t>
            </a:r>
            <a:r>
              <a:rPr kumimoji="1" lang="en-US" altLang="zh-CN" sz="21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1" lang="en-US" altLang="zh-CN" sz="2100" b="1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0" name="Line 8">
            <a:extLst>
              <a:ext uri="{FF2B5EF4-FFF2-40B4-BE49-F238E27FC236}">
                <a16:creationId xmlns:a16="http://schemas.microsoft.com/office/drawing/2014/main" xmlns="" id="{5D011A04-2F98-4130-832D-AA8C9D24B8B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269286" y="2987967"/>
            <a:ext cx="4762" cy="503238"/>
          </a:xfrm>
          <a:prstGeom prst="line">
            <a:avLst/>
          </a:prstGeom>
          <a:noFill/>
          <a:ln w="38100">
            <a:solidFill>
              <a:srgbClr val="CC0066"/>
            </a:solidFill>
            <a:round/>
            <a:headEnd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Text Box 9">
            <a:extLst>
              <a:ext uri="{FF2B5EF4-FFF2-40B4-BE49-F238E27FC236}">
                <a16:creationId xmlns:a16="http://schemas.microsoft.com/office/drawing/2014/main" xmlns="" id="{F73A07DC-B920-4550-9B98-55E4CE78D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3673" y="2538705"/>
            <a:ext cx="12969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" name="Text Box 10">
            <a:extLst>
              <a:ext uri="{FF2B5EF4-FFF2-40B4-BE49-F238E27FC236}">
                <a16:creationId xmlns:a16="http://schemas.microsoft.com/office/drawing/2014/main" xmlns="" id="{DAE7F725-4C8A-4680-9EF7-9B0A0D1E4B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5348" y="2538705"/>
            <a:ext cx="250666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•(4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•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</a:p>
        </p:txBody>
      </p:sp>
      <p:sp>
        <p:nvSpPr>
          <p:cNvPr id="23" name="Text Box 11">
            <a:extLst>
              <a:ext uri="{FF2B5EF4-FFF2-40B4-BE49-F238E27FC236}">
                <a16:creationId xmlns:a16="http://schemas.microsoft.com/office/drawing/2014/main" xmlns="" id="{08617754-9EFC-4B35-976E-2ADD61BF1F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1970" y="2544933"/>
            <a:ext cx="108743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24" name="Text Box 12">
            <a:extLst>
              <a:ext uri="{FF2B5EF4-FFF2-40B4-BE49-F238E27FC236}">
                <a16:creationId xmlns:a16="http://schemas.microsoft.com/office/drawing/2014/main" xmlns="" id="{2E85CA49-16CD-4E5B-98F9-FC16DF14BB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9279" y="3998520"/>
            <a:ext cx="89058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+8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mn</a:t>
            </a:r>
            <a:endParaRPr lang="en-US" altLang="zh-CN" sz="2100" b="1" i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" name="Text Box 13">
            <a:extLst>
              <a:ext uri="{FF2B5EF4-FFF2-40B4-BE49-F238E27FC236}">
                <a16:creationId xmlns:a16="http://schemas.microsoft.com/office/drawing/2014/main" xmlns="" id="{75EDDFFD-3C56-4E9E-B664-974D966214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5992" y="3998520"/>
            <a:ext cx="101917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；</a:t>
            </a:r>
            <a:endParaRPr lang="zh-CN" altLang="en-US" sz="2100" b="1" baseline="30000" dirty="0">
              <a:solidFill>
                <a:srgbClr val="FF0000"/>
              </a:solidFill>
              <a:latin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6" name="Line 14">
            <a:extLst>
              <a:ext uri="{FF2B5EF4-FFF2-40B4-BE49-F238E27FC236}">
                <a16:creationId xmlns:a16="http://schemas.microsoft.com/office/drawing/2014/main" xmlns="" id="{C866C674-F9EE-4C9B-8FD6-DD647916105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766173" y="2987967"/>
            <a:ext cx="1588" cy="468313"/>
          </a:xfrm>
          <a:prstGeom prst="line">
            <a:avLst/>
          </a:prstGeom>
          <a:noFill/>
          <a:ln w="38100">
            <a:solidFill>
              <a:srgbClr val="CC0066"/>
            </a:solidFill>
            <a:round/>
            <a:headEnd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Line 15">
            <a:extLst>
              <a:ext uri="{FF2B5EF4-FFF2-40B4-BE49-F238E27FC236}">
                <a16:creationId xmlns:a16="http://schemas.microsoft.com/office/drawing/2014/main" xmlns="" id="{F5D28C1C-6D08-46EE-9291-14EBAB28883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53548" y="2987967"/>
            <a:ext cx="1588" cy="514350"/>
          </a:xfrm>
          <a:prstGeom prst="line">
            <a:avLst/>
          </a:prstGeom>
          <a:noFill/>
          <a:ln w="38100">
            <a:solidFill>
              <a:srgbClr val="CC0066"/>
            </a:solidFill>
            <a:round/>
            <a:headEnd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Line 16">
            <a:extLst>
              <a:ext uri="{FF2B5EF4-FFF2-40B4-BE49-F238E27FC236}">
                <a16:creationId xmlns:a16="http://schemas.microsoft.com/office/drawing/2014/main" xmlns="" id="{CA1D8C37-649E-489E-8AB9-B6741F16F54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71123" y="2987967"/>
            <a:ext cx="1588" cy="514350"/>
          </a:xfrm>
          <a:prstGeom prst="line">
            <a:avLst/>
          </a:prstGeom>
          <a:noFill/>
          <a:ln w="38100">
            <a:solidFill>
              <a:srgbClr val="CC0066"/>
            </a:solidFill>
            <a:round/>
            <a:headEnd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Line 17">
            <a:extLst>
              <a:ext uri="{FF2B5EF4-FFF2-40B4-BE49-F238E27FC236}">
                <a16:creationId xmlns:a16="http://schemas.microsoft.com/office/drawing/2014/main" xmlns="" id="{FC3845CC-A782-4503-BA0B-CC3536D2241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88698" y="2987967"/>
            <a:ext cx="1588" cy="514350"/>
          </a:xfrm>
          <a:prstGeom prst="line">
            <a:avLst/>
          </a:prstGeom>
          <a:noFill/>
          <a:ln w="38100">
            <a:solidFill>
              <a:srgbClr val="CC0066"/>
            </a:solidFill>
            <a:round/>
            <a:headEnd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71700" name="组合 6">
            <a:extLst>
              <a:ext uri="{FF2B5EF4-FFF2-40B4-BE49-F238E27FC236}">
                <a16:creationId xmlns:a16="http://schemas.microsoft.com/office/drawing/2014/main" xmlns="" id="{72D19457-CBD0-4322-8C2A-976DCA38EFEA}"/>
              </a:ext>
            </a:extLst>
          </p:cNvPr>
          <p:cNvGrpSpPr>
            <a:grpSpLocks/>
          </p:cNvGrpSpPr>
          <p:nvPr/>
        </p:nvGrpSpPr>
        <p:grpSpPr bwMode="auto">
          <a:xfrm>
            <a:off x="701675" y="633413"/>
            <a:ext cx="1858963" cy="492125"/>
            <a:chOff x="427462" y="558483"/>
            <a:chExt cx="1858351" cy="492443"/>
          </a:xfrm>
        </p:grpSpPr>
        <p:grpSp>
          <p:nvGrpSpPr>
            <p:cNvPr id="71701" name="组合 5">
              <a:extLst>
                <a:ext uri="{FF2B5EF4-FFF2-40B4-BE49-F238E27FC236}">
                  <a16:creationId xmlns:a16="http://schemas.microsoft.com/office/drawing/2014/main" xmlns="" id="{3A6F2AD1-534E-465A-B4C3-BF2EBEC9890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xmlns="" id="{42EBDD04-F5AA-4E93-BCAA-325A9E07306B}"/>
                  </a:ext>
                </a:extLst>
              </p:cNvPr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xmlns="" id="{CCB3689C-F419-46B9-A791-4CB605EC6C7D}"/>
                  </a:ext>
                </a:extLst>
              </p:cNvPr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xmlns="" id="{AC54F6C8-5C10-4DBE-BF8F-A25CEC1F8C78}"/>
                  </a:ext>
                </a:extLst>
              </p:cNvPr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xmlns="" id="{37B1ABD3-4EB6-4B10-8BDE-9E21716A5B46}"/>
                  </a:ext>
                </a:extLst>
              </p:cNvPr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xmlns="" id="{6CA9BC71-ABEE-4F36-B287-A38BE3DEDA92}"/>
                  </a:ext>
                </a:extLst>
              </p:cNvPr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1707" name="文本框 11">
              <a:extLst>
                <a:ext uri="{FF2B5EF4-FFF2-40B4-BE49-F238E27FC236}">
                  <a16:creationId xmlns:a16="http://schemas.microsoft.com/office/drawing/2014/main" xmlns="" id="{3BA2686A-81EE-426B-B0DE-76D6137D8A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  <a:latin typeface="+mn-lt"/>
                </a:rPr>
                <a:t>1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71708" name="文本框 7">
            <a:extLst>
              <a:ext uri="{FF2B5EF4-FFF2-40B4-BE49-F238E27FC236}">
                <a16:creationId xmlns:a16="http://schemas.microsoft.com/office/drawing/2014/main" xmlns="" id="{0899D040-0ACE-4020-A62C-00E5922BE6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0163" y="618383"/>
            <a:ext cx="43307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利用完全平方公式进行计算</a:t>
            </a:r>
          </a:p>
        </p:txBody>
      </p:sp>
      <p:grpSp>
        <p:nvGrpSpPr>
          <p:cNvPr id="30" name="组合 2">
            <a:extLst>
              <a:ext uri="{FF2B5EF4-FFF2-40B4-BE49-F238E27FC236}">
                <a16:creationId xmlns:a16="http://schemas.microsoft.com/office/drawing/2014/main" xmlns="" id="{D276F6B0-88B7-4389-835C-2BE097709CD6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-55781"/>
            <a:ext cx="2006600" cy="477837"/>
            <a:chOff x="123" y="40"/>
            <a:chExt cx="3160" cy="752"/>
          </a:xfrm>
        </p:grpSpPr>
        <p:cxnSp>
          <p:nvCxnSpPr>
            <p:cNvPr id="31" name="直线连接符 23">
              <a:extLst>
                <a:ext uri="{FF2B5EF4-FFF2-40B4-BE49-F238E27FC236}">
                  <a16:creationId xmlns:a16="http://schemas.microsoft.com/office/drawing/2014/main" xmlns="" id="{60792563-FDBB-453A-A78A-26D1CA8F0FD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18">
              <a:extLst>
                <a:ext uri="{FF2B5EF4-FFF2-40B4-BE49-F238E27FC236}">
                  <a16:creationId xmlns:a16="http://schemas.microsoft.com/office/drawing/2014/main" xmlns="" id="{573BE0BC-49E0-41D5-962C-5A8F249F4A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3" name="Freeform 74">
              <a:extLst>
                <a:ext uri="{FF2B5EF4-FFF2-40B4-BE49-F238E27FC236}">
                  <a16:creationId xmlns:a16="http://schemas.microsoft.com/office/drawing/2014/main" xmlns="" id="{328E6B3D-887A-4838-AF8D-AB37CC3B9D8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4" name="组合 3">
            <a:extLst>
              <a:ext uri="{FF2B5EF4-FFF2-40B4-BE49-F238E27FC236}">
                <a16:creationId xmlns:a16="http://schemas.microsoft.com/office/drawing/2014/main" xmlns="" id="{6CF82785-9023-4C9A-A111-DEB11E9E9EB2}"/>
              </a:ext>
            </a:extLst>
          </p:cNvPr>
          <p:cNvGrpSpPr>
            <a:grpSpLocks/>
          </p:cNvGrpSpPr>
          <p:nvPr/>
        </p:nvGrpSpPr>
        <p:grpSpPr bwMode="auto">
          <a:xfrm>
            <a:off x="5412209" y="1705030"/>
            <a:ext cx="3455987" cy="675269"/>
            <a:chOff x="1611" y="2193"/>
            <a:chExt cx="7255" cy="1416"/>
          </a:xfrm>
        </p:grpSpPr>
        <p:sp>
          <p:nvSpPr>
            <p:cNvPr id="35" name="Text Box 6">
              <a:extLst>
                <a:ext uri="{FF2B5EF4-FFF2-40B4-BE49-F238E27FC236}">
                  <a16:creationId xmlns:a16="http://schemas.microsoft.com/office/drawing/2014/main" xmlns="" id="{67B82891-3099-40DA-9A56-60891699A3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1" y="2425"/>
              <a:ext cx="7255" cy="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 </a:t>
              </a:r>
              <a:endPara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aphicFrame>
          <p:nvGraphicFramePr>
            <p:cNvPr id="36" name="对象 1">
              <a:hlinkClick r:id="" action="ppaction://ole?verb=1"/>
              <a:extLst>
                <a:ext uri="{FF2B5EF4-FFF2-40B4-BE49-F238E27FC236}">
                  <a16:creationId xmlns:a16="http://schemas.microsoft.com/office/drawing/2014/main" xmlns="" id="{CB17CE4A-6BA4-43D5-8ABD-EDF7F436C9EE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25923668"/>
                </p:ext>
              </p:extLst>
            </p:nvPr>
          </p:nvGraphicFramePr>
          <p:xfrm>
            <a:off x="2801" y="2193"/>
            <a:ext cx="1761" cy="14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023" name="Equation" r:id="rId3" imgW="583920" imgH="469800" progId="Equation.DSMT4">
                    <p:embed/>
                  </p:oleObj>
                </mc:Choice>
                <mc:Fallback>
                  <p:oleObj name="Equation" r:id="rId3" imgW="583920" imgH="4698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01" y="2193"/>
                          <a:ext cx="1761" cy="141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7" name="Rectangle 7">
            <a:extLst>
              <a:ext uri="{FF2B5EF4-FFF2-40B4-BE49-F238E27FC236}">
                <a16:creationId xmlns:a16="http://schemas.microsoft.com/office/drawing/2014/main" xmlns="" id="{8B7AE7B4-EECB-4842-9F07-B7F44F6D54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3882" y="3473448"/>
            <a:ext cx="3766602" cy="4143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1" lang="en-US" altLang="zh-CN" sz="21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(</a:t>
            </a:r>
            <a:r>
              <a:rPr kumimoji="1" lang="en-US" altLang="zh-CN" sz="2100" b="1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a</a:t>
            </a:r>
            <a:r>
              <a:rPr kumimoji="1" lang="en-US" altLang="zh-CN" sz="21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– </a:t>
            </a:r>
            <a:r>
              <a:rPr kumimoji="1" lang="en-US" altLang="zh-CN" sz="2100" b="1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b</a:t>
            </a:r>
            <a:r>
              <a:rPr kumimoji="1" lang="en-US" altLang="zh-CN" sz="21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)</a:t>
            </a:r>
            <a:r>
              <a:rPr kumimoji="1" lang="en-US" altLang="zh-CN" sz="2100" b="1" baseline="30000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2 </a:t>
            </a:r>
            <a:r>
              <a:rPr kumimoji="1"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=  </a:t>
            </a:r>
            <a:r>
              <a:rPr kumimoji="1" lang="en-US" altLang="zh-CN" sz="2100" b="1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a</a:t>
            </a:r>
            <a:r>
              <a:rPr kumimoji="1" lang="en-US" altLang="zh-CN" sz="2100" b="1" baseline="30000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2</a:t>
            </a:r>
            <a:r>
              <a:rPr kumimoji="1" lang="en-US" altLang="zh-CN" sz="2100" b="1" dirty="0" smtClean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–</a:t>
            </a:r>
            <a:r>
              <a:rPr kumimoji="1" lang="en-US" altLang="zh-CN" sz="21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2</a:t>
            </a:r>
            <a:r>
              <a:rPr kumimoji="1" lang="en-US" altLang="zh-CN" sz="2100" b="1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ab</a:t>
            </a:r>
            <a:r>
              <a:rPr kumimoji="1" lang="en-US" altLang="zh-CN" sz="21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   </a:t>
            </a:r>
            <a:r>
              <a:rPr kumimoji="1"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+  </a:t>
            </a:r>
            <a:r>
              <a:rPr kumimoji="1" lang="en-US" altLang="zh-CN" sz="21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b</a:t>
            </a:r>
            <a:r>
              <a:rPr kumimoji="1" lang="en-US" altLang="zh-CN" sz="2100" b="1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2</a:t>
            </a:r>
          </a:p>
        </p:txBody>
      </p:sp>
      <p:sp>
        <p:nvSpPr>
          <p:cNvPr id="38" name="Line 8">
            <a:extLst>
              <a:ext uri="{FF2B5EF4-FFF2-40B4-BE49-F238E27FC236}">
                <a16:creationId xmlns:a16="http://schemas.microsoft.com/office/drawing/2014/main" xmlns="" id="{B28B2ECE-5940-4537-8606-E9BA79ED61E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515782" y="3020774"/>
            <a:ext cx="0" cy="501650"/>
          </a:xfrm>
          <a:prstGeom prst="line">
            <a:avLst/>
          </a:prstGeom>
          <a:noFill/>
          <a:ln w="38100">
            <a:solidFill>
              <a:srgbClr val="CC0066"/>
            </a:solidFill>
            <a:round/>
            <a:headEnd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" name="Text Box 9">
            <a:extLst>
              <a:ext uri="{FF2B5EF4-FFF2-40B4-BE49-F238E27FC236}">
                <a16:creationId xmlns:a16="http://schemas.microsoft.com/office/drawing/2014/main" xmlns="" id="{ED078277-06A0-40D1-B624-FAC47F1A29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98440" y="2498725"/>
            <a:ext cx="89535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1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40" name="Line 14">
            <a:extLst>
              <a:ext uri="{FF2B5EF4-FFF2-40B4-BE49-F238E27FC236}">
                <a16:creationId xmlns:a16="http://schemas.microsoft.com/office/drawing/2014/main" xmlns="" id="{96AA197A-C740-44D6-829C-0CA07075900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839966" y="3032417"/>
            <a:ext cx="1587" cy="469900"/>
          </a:xfrm>
          <a:prstGeom prst="line">
            <a:avLst/>
          </a:prstGeom>
          <a:noFill/>
          <a:ln w="38100">
            <a:solidFill>
              <a:srgbClr val="CC0066"/>
            </a:solidFill>
            <a:round/>
            <a:headEnd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" name="Line 15">
            <a:extLst>
              <a:ext uri="{FF2B5EF4-FFF2-40B4-BE49-F238E27FC236}">
                <a16:creationId xmlns:a16="http://schemas.microsoft.com/office/drawing/2014/main" xmlns="" id="{34185AA9-C46A-415D-9033-2D55EFD58F7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567543" y="3027985"/>
            <a:ext cx="0" cy="514350"/>
          </a:xfrm>
          <a:prstGeom prst="line">
            <a:avLst/>
          </a:prstGeom>
          <a:noFill/>
          <a:ln w="38100">
            <a:solidFill>
              <a:srgbClr val="CC0066"/>
            </a:solidFill>
            <a:round/>
            <a:headEnd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" name="Line 16">
            <a:extLst>
              <a:ext uri="{FF2B5EF4-FFF2-40B4-BE49-F238E27FC236}">
                <a16:creationId xmlns:a16="http://schemas.microsoft.com/office/drawing/2014/main" xmlns="" id="{6E0BABBE-1791-40D0-B1DC-2EFA33CE620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131865" y="3040062"/>
            <a:ext cx="1588" cy="514350"/>
          </a:xfrm>
          <a:prstGeom prst="line">
            <a:avLst/>
          </a:prstGeom>
          <a:noFill/>
          <a:ln w="38100">
            <a:solidFill>
              <a:srgbClr val="CC0066"/>
            </a:solidFill>
            <a:round/>
            <a:headEnd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" name="Line 17">
            <a:extLst>
              <a:ext uri="{FF2B5EF4-FFF2-40B4-BE49-F238E27FC236}">
                <a16:creationId xmlns:a16="http://schemas.microsoft.com/office/drawing/2014/main" xmlns="" id="{9EEF936D-ECEB-40F8-BB56-9A5B66F2AB0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017690" y="3068637"/>
            <a:ext cx="1588" cy="514350"/>
          </a:xfrm>
          <a:prstGeom prst="line">
            <a:avLst/>
          </a:prstGeom>
          <a:noFill/>
          <a:ln w="38100">
            <a:solidFill>
              <a:srgbClr val="CC0066"/>
            </a:solidFill>
            <a:round/>
            <a:headEnd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4" name="组合 39">
            <a:extLst>
              <a:ext uri="{FF2B5EF4-FFF2-40B4-BE49-F238E27FC236}">
                <a16:creationId xmlns:a16="http://schemas.microsoft.com/office/drawing/2014/main" xmlns="" id="{0640FBEB-B069-4A08-AB1E-7BC3E40E3C5F}"/>
              </a:ext>
            </a:extLst>
          </p:cNvPr>
          <p:cNvGrpSpPr>
            <a:grpSpLocks/>
          </p:cNvGrpSpPr>
          <p:nvPr/>
        </p:nvGrpSpPr>
        <p:grpSpPr bwMode="auto">
          <a:xfrm>
            <a:off x="6148832" y="3861505"/>
            <a:ext cx="2501900" cy="650875"/>
            <a:chOff x="2051050" y="4542949"/>
            <a:chExt cx="3337560" cy="866775"/>
          </a:xfrm>
        </p:grpSpPr>
        <p:sp>
          <p:nvSpPr>
            <p:cNvPr id="45" name="Text Box 5">
              <a:extLst>
                <a:ext uri="{FF2B5EF4-FFF2-40B4-BE49-F238E27FC236}">
                  <a16:creationId xmlns:a16="http://schemas.microsoft.com/office/drawing/2014/main" xmlns="" id="{7C1C713C-6C82-42CA-8EBD-77B2F7E76F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51050" y="4695825"/>
              <a:ext cx="2051050" cy="552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=</a:t>
              </a:r>
              <a:r>
                <a:rPr lang="en-US" altLang="zh-CN" sz="2100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y</a:t>
              </a:r>
              <a:r>
                <a:rPr lang="en-US" altLang="zh-CN" sz="2100" b="1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</a:p>
          </p:txBody>
        </p:sp>
        <p:sp>
          <p:nvSpPr>
            <p:cNvPr id="46" name="Text Box 12">
              <a:extLst>
                <a:ext uri="{FF2B5EF4-FFF2-40B4-BE49-F238E27FC236}">
                  <a16:creationId xmlns:a16="http://schemas.microsoft.com/office/drawing/2014/main" xmlns="" id="{16A95C22-BD13-48DE-932D-D5B7042B36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27313" y="4692968"/>
              <a:ext cx="2390775" cy="552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–</a:t>
              </a:r>
              <a:r>
                <a:rPr lang="en-US" altLang="zh-CN" sz="21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y</a:t>
              </a:r>
              <a:endParaRPr lang="en-US" altLang="zh-CN" sz="21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" name="Text Box 13">
              <a:extLst>
                <a:ext uri="{FF2B5EF4-FFF2-40B4-BE49-F238E27FC236}">
                  <a16:creationId xmlns:a16="http://schemas.microsoft.com/office/drawing/2014/main" xmlns="" id="{A0431581-5018-4BBE-8BA8-228FA75AF8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7835" y="4732973"/>
              <a:ext cx="2390775" cy="552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  <a:endParaRPr lang="en-US" altLang="zh-CN" sz="2100" b="1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48" name="Object 22">
              <a:extLst>
                <a:ext uri="{FF2B5EF4-FFF2-40B4-BE49-F238E27FC236}">
                  <a16:creationId xmlns:a16="http://schemas.microsoft.com/office/drawing/2014/main" xmlns="" id="{7128A460-6DFA-4F3C-B7CD-9945EB02783E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3312002" y="4542949"/>
            <a:ext cx="418465" cy="8667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024" r:id="rId5" imgW="190740" imgH="394101" progId="Equation.DSMT4">
                    <p:embed/>
                  </p:oleObj>
                </mc:Choice>
                <mc:Fallback>
                  <p:oleObj r:id="rId5" imgW="190740" imgH="394101" progId="Equation.DSMT4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12002" y="4542949"/>
                          <a:ext cx="418465" cy="8667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9" name="Text Box 4">
            <a:extLst>
              <a:ext uri="{FF2B5EF4-FFF2-40B4-BE49-F238E27FC236}">
                <a16:creationId xmlns:a16="http://schemas.microsoft.com/office/drawing/2014/main" xmlns="" id="{67CAC86D-43FA-495E-90D7-8A40BFAF96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5513" y="2498725"/>
            <a:ext cx="4408487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 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endParaRPr lang="en-US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50" name="组合 38">
            <a:extLst>
              <a:ext uri="{FF2B5EF4-FFF2-40B4-BE49-F238E27FC236}">
                <a16:creationId xmlns:a16="http://schemas.microsoft.com/office/drawing/2014/main" xmlns="" id="{2E9A2DD2-4783-43FD-BF28-0991A6D9B014}"/>
              </a:ext>
            </a:extLst>
          </p:cNvPr>
          <p:cNvGrpSpPr>
            <a:grpSpLocks/>
          </p:cNvGrpSpPr>
          <p:nvPr/>
        </p:nvGrpSpPr>
        <p:grpSpPr bwMode="auto">
          <a:xfrm>
            <a:off x="7457303" y="2361986"/>
            <a:ext cx="1176337" cy="686226"/>
            <a:chOff x="3851275" y="2376721"/>
            <a:chExt cx="1567815" cy="914449"/>
          </a:xfrm>
        </p:grpSpPr>
        <p:sp>
          <p:nvSpPr>
            <p:cNvPr id="51" name="Text Box 11">
              <a:extLst>
                <a:ext uri="{FF2B5EF4-FFF2-40B4-BE49-F238E27FC236}">
                  <a16:creationId xmlns:a16="http://schemas.microsoft.com/office/drawing/2014/main" xmlns="" id="{148A05E8-72CF-4B69-A640-6BE88B4DD2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51275" y="2606517"/>
              <a:ext cx="1567815" cy="551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+ </a:t>
              </a:r>
              <a:endPara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aphicFrame>
          <p:nvGraphicFramePr>
            <p:cNvPr id="52" name="Object 21">
              <a:extLst>
                <a:ext uri="{FF2B5EF4-FFF2-40B4-BE49-F238E27FC236}">
                  <a16:creationId xmlns:a16="http://schemas.microsoft.com/office/drawing/2014/main" xmlns="" id="{82B9D4E1-7D74-4CAD-9712-6BB4CDCFD1BE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779207651"/>
                </p:ext>
              </p:extLst>
            </p:nvPr>
          </p:nvGraphicFramePr>
          <p:xfrm>
            <a:off x="4420841" y="2376721"/>
            <a:ext cx="549452" cy="9144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025" r:id="rId7" imgW="342720" imgH="469800" progId="Equation.DSMT4">
                    <p:embed/>
                  </p:oleObj>
                </mc:Choice>
                <mc:Fallback>
                  <p:oleObj r:id="rId7" imgW="342720" imgH="469800" progId="Equation.DSMT4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20841" y="2376721"/>
                          <a:ext cx="549452" cy="91444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3" name="组合 23">
            <a:extLst>
              <a:ext uri="{FF2B5EF4-FFF2-40B4-BE49-F238E27FC236}">
                <a16:creationId xmlns:a16="http://schemas.microsoft.com/office/drawing/2014/main" xmlns="" id="{2177C6C8-D313-4E67-8E04-DB4DEEF8435C}"/>
              </a:ext>
            </a:extLst>
          </p:cNvPr>
          <p:cNvGrpSpPr>
            <a:grpSpLocks/>
          </p:cNvGrpSpPr>
          <p:nvPr/>
        </p:nvGrpSpPr>
        <p:grpSpPr bwMode="auto">
          <a:xfrm>
            <a:off x="6687283" y="2344142"/>
            <a:ext cx="939800" cy="647700"/>
            <a:chOff x="2876868" y="2348707"/>
            <a:chExt cx="1251585" cy="863600"/>
          </a:xfrm>
        </p:grpSpPr>
        <p:sp>
          <p:nvSpPr>
            <p:cNvPr id="54" name="Text Box 10">
              <a:extLst>
                <a:ext uri="{FF2B5EF4-FFF2-40B4-BE49-F238E27FC236}">
                  <a16:creationId xmlns:a16="http://schemas.microsoft.com/office/drawing/2014/main" xmlns="" id="{A8CF9DF8-7490-4822-8C84-62F5B3DA35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76868" y="2565242"/>
              <a:ext cx="1251585" cy="552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–2</a:t>
              </a:r>
              <a:r>
                <a:rPr lang="en-US" altLang="zh-CN" sz="21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•</a:t>
              </a:r>
              <a:r>
                <a:rPr lang="en-US" altLang="zh-CN" sz="21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y</a:t>
              </a:r>
              <a:r>
                <a:rPr lang="en-US" altLang="zh-CN" sz="2100" b="1" dirty="0">
                  <a:solidFill>
                    <a:srgbClr val="FF0000"/>
                  </a:solidFill>
                </a:rPr>
                <a:t>•</a:t>
              </a:r>
            </a:p>
          </p:txBody>
        </p:sp>
        <p:graphicFrame>
          <p:nvGraphicFramePr>
            <p:cNvPr id="55" name="Object 23">
              <a:extLst>
                <a:ext uri="{FF2B5EF4-FFF2-40B4-BE49-F238E27FC236}">
                  <a16:creationId xmlns:a16="http://schemas.microsoft.com/office/drawing/2014/main" xmlns="" id="{18CCF77D-05FF-45A6-A184-D653CE9EA155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3678238" y="2348707"/>
            <a:ext cx="333375" cy="863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026" r:id="rId9" imgW="152520" imgH="394101" progId="Equation.DSMT4">
                    <p:embed/>
                  </p:oleObj>
                </mc:Choice>
                <mc:Fallback>
                  <p:oleObj r:id="rId9" imgW="152520" imgH="394101" progId="Equation.DSMT4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78238" y="2348707"/>
                          <a:ext cx="333375" cy="8636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56" name="对象 7">
            <a:hlinkClick r:id="" action="ppaction://ole?verb=1"/>
            <a:extLst>
              <a:ext uri="{FF2B5EF4-FFF2-40B4-BE49-F238E27FC236}">
                <a16:creationId xmlns:a16="http://schemas.microsoft.com/office/drawing/2014/main" xmlns="" id="{4568EA09-844F-4D66-A383-DB6F74BA55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8794689"/>
              </p:ext>
            </p:extLst>
          </p:nvPr>
        </p:nvGraphicFramePr>
        <p:xfrm>
          <a:off x="5292011" y="2379754"/>
          <a:ext cx="810577" cy="6506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27" name="Equation" r:id="rId11" imgW="583920" imgH="469800" progId="Equation.DSMT4">
                  <p:embed/>
                </p:oleObj>
              </mc:Choice>
              <mc:Fallback>
                <p:oleObj name="Equation" r:id="rId11" imgW="583920" imgH="469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011" y="2379754"/>
                        <a:ext cx="810577" cy="6506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 bldLvl="0" animBg="1"/>
      <p:bldP spid="21" grpId="0"/>
      <p:bldP spid="22" grpId="0"/>
      <p:bldP spid="23" grpId="0"/>
      <p:bldP spid="24" grpId="0"/>
      <p:bldP spid="25" grpId="0"/>
      <p:bldP spid="37" grpId="0" bldLvl="0" animBg="1"/>
      <p:bldP spid="39" grpId="0"/>
      <p:bldP spid="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文本框 99">
            <a:extLst>
              <a:ext uri="{FF2B5EF4-FFF2-40B4-BE49-F238E27FC236}">
                <a16:creationId xmlns:a16="http://schemas.microsoft.com/office/drawing/2014/main" xmlns="" id="{A9B2113E-0F81-4968-BFCD-348A3D90EA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7629" y="674158"/>
            <a:ext cx="6118298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利用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完全平方公式计算：</a:t>
            </a:r>
          </a:p>
          <a:p>
            <a:pPr>
              <a:lnSpc>
                <a:spcPct val="14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1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(5–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；            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         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(–3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m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–4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n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；</a:t>
            </a:r>
          </a:p>
          <a:p>
            <a:pPr>
              <a:lnSpc>
                <a:spcPct val="14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(–3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A0C9F19C-00D7-424C-BE9A-E1CC192733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4204" y="3646833"/>
            <a:ext cx="54848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(–3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–6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461871AF-ED2F-4E76-A2FC-F92222BFCB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1068" y="2435334"/>
            <a:ext cx="41456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：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(5–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25–10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6A8BF09-8621-40AA-83CC-D5B70BAE35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1450" y="3015611"/>
            <a:ext cx="50161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(–3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m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–4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9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m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mn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16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；</a:t>
            </a:r>
          </a:p>
        </p:txBody>
      </p:sp>
      <p:grpSp>
        <p:nvGrpSpPr>
          <p:cNvPr id="10" name="组合 3">
            <a:extLst>
              <a:ext uri="{FF2B5EF4-FFF2-40B4-BE49-F238E27FC236}">
                <a16:creationId xmlns:a16="http://schemas.microsoft.com/office/drawing/2014/main" xmlns="" id="{97318B50-31BF-499F-9B85-76A4AF1CF68D}"/>
              </a:ext>
            </a:extLst>
          </p:cNvPr>
          <p:cNvGrpSpPr>
            <a:grpSpLocks/>
          </p:cNvGrpSpPr>
          <p:nvPr/>
        </p:nvGrpSpPr>
        <p:grpSpPr bwMode="auto">
          <a:xfrm>
            <a:off x="0" y="-67112"/>
            <a:ext cx="2006600" cy="477838"/>
            <a:chOff x="248" y="40"/>
            <a:chExt cx="3160" cy="752"/>
          </a:xfrm>
        </p:grpSpPr>
        <p:cxnSp>
          <p:nvCxnSpPr>
            <p:cNvPr id="11" name="直线连接符 6">
              <a:extLst>
                <a:ext uri="{FF2B5EF4-FFF2-40B4-BE49-F238E27FC236}">
                  <a16:creationId xmlns:a16="http://schemas.microsoft.com/office/drawing/2014/main" xmlns="" id="{69CDC916-62FA-4F5F-A5D7-78ED38EC646B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>
              <a:extLst>
                <a:ext uri="{FF2B5EF4-FFF2-40B4-BE49-F238E27FC236}">
                  <a16:creationId xmlns:a16="http://schemas.microsoft.com/office/drawing/2014/main" xmlns="" id="{2F53B239-00A7-4180-9D18-9D87B43C70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13" name="Freeform 74">
              <a:extLst>
                <a:ext uri="{FF2B5EF4-FFF2-40B4-BE49-F238E27FC236}">
                  <a16:creationId xmlns:a16="http://schemas.microsoft.com/office/drawing/2014/main" xmlns="" id="{173726B0-00F9-4322-BA9E-8C6C8723F6C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32" y="171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77" y="693611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Text Box 4">
            <a:extLst>
              <a:ext uri="{FF2B5EF4-FFF2-40B4-BE49-F238E27FC236}">
                <a16:creationId xmlns:a16="http://schemas.microsoft.com/office/drawing/2014/main" xmlns="" id="{8BA26A3B-BD11-4EE3-944D-748DC2FB05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6953" y="1602146"/>
            <a:ext cx="2244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102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</a:p>
        </p:txBody>
      </p:sp>
      <p:sp>
        <p:nvSpPr>
          <p:cNvPr id="21" name="Text Box 11">
            <a:extLst>
              <a:ext uri="{FF2B5EF4-FFF2-40B4-BE49-F238E27FC236}">
                <a16:creationId xmlns:a16="http://schemas.microsoft.com/office/drawing/2014/main" xmlns="" id="{D0D4E28D-0BB4-4AD9-A573-A93C8D056F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9700" y="2128503"/>
            <a:ext cx="287178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(100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" name="Text Box 12">
            <a:extLst>
              <a:ext uri="{FF2B5EF4-FFF2-40B4-BE49-F238E27FC236}">
                <a16:creationId xmlns:a16="http://schemas.microsoft.com/office/drawing/2014/main" xmlns="" id="{4F108B70-26CF-4292-A98E-006868A6A3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9700" y="2542841"/>
            <a:ext cx="39274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=10000 </a:t>
            </a:r>
            <a:r>
              <a:rPr lang="en-US" altLang="zh-CN" sz="21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–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200+1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4757" name="Text Box 5">
            <a:extLst>
              <a:ext uri="{FF2B5EF4-FFF2-40B4-BE49-F238E27FC236}">
                <a16:creationId xmlns:a16="http://schemas.microsoft.com/office/drawing/2014/main" xmlns="" id="{311ED6BC-55DC-416F-A0BB-FFFE18C1AD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5369" y="2089034"/>
            <a:ext cx="2033587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 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102</a:t>
            </a:r>
            <a:r>
              <a:rPr lang="en-US" altLang="zh-CN" sz="21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CN" sz="21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4758" name="Text Box 6">
            <a:extLst>
              <a:ext uri="{FF2B5EF4-FFF2-40B4-BE49-F238E27FC236}">
                <a16:creationId xmlns:a16="http://schemas.microsoft.com/office/drawing/2014/main" xmlns="" id="{E2ADC115-4689-418E-BAAD-9AB33D47BE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5831" y="2089034"/>
            <a:ext cx="2033588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(100+2)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4759" name="Text Box 7">
            <a:extLst>
              <a:ext uri="{FF2B5EF4-FFF2-40B4-BE49-F238E27FC236}">
                <a16:creationId xmlns:a16="http://schemas.microsoft.com/office/drawing/2014/main" xmlns="" id="{54293755-9F78-491F-B33A-4698F87B2E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6795" y="2487651"/>
            <a:ext cx="3227382" cy="414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=10000+400+4</a:t>
            </a:r>
          </a:p>
        </p:txBody>
      </p:sp>
      <p:sp>
        <p:nvSpPr>
          <p:cNvPr id="74760" name="Text Box 8">
            <a:extLst>
              <a:ext uri="{FF2B5EF4-FFF2-40B4-BE49-F238E27FC236}">
                <a16:creationId xmlns:a16="http://schemas.microsoft.com/office/drawing/2014/main" xmlns="" id="{F8DF885A-D4F9-4116-856B-61B4B0C1E9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2350" y="2908341"/>
            <a:ext cx="1894388" cy="414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=10404.</a:t>
            </a:r>
          </a:p>
        </p:txBody>
      </p:sp>
      <p:sp>
        <p:nvSpPr>
          <p:cNvPr id="74761" name="Text Box 9">
            <a:extLst>
              <a:ext uri="{FF2B5EF4-FFF2-40B4-BE49-F238E27FC236}">
                <a16:creationId xmlns:a16="http://schemas.microsoft.com/office/drawing/2014/main" xmlns="" id="{D96F1C0B-3F02-4C64-ACB0-D9AEB6FCDE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7931" y="1601650"/>
            <a:ext cx="18240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99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</a:p>
        </p:txBody>
      </p:sp>
      <p:sp>
        <p:nvSpPr>
          <p:cNvPr id="74762" name="Text Box 10">
            <a:extLst>
              <a:ext uri="{FF2B5EF4-FFF2-40B4-BE49-F238E27FC236}">
                <a16:creationId xmlns:a16="http://schemas.microsoft.com/office/drawing/2014/main" xmlns="" id="{70553928-1B2C-420E-BCA9-D143B343B4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8191" y="2122590"/>
            <a:ext cx="174783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99</a:t>
            </a:r>
            <a:r>
              <a:rPr lang="en-US" altLang="zh-CN" sz="21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74763" name="Text Box 13">
            <a:extLst>
              <a:ext uri="{FF2B5EF4-FFF2-40B4-BE49-F238E27FC236}">
                <a16:creationId xmlns:a16="http://schemas.microsoft.com/office/drawing/2014/main" xmlns="" id="{E92E632D-68F8-4A8B-B2A6-31BCC196D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5162" y="3018377"/>
            <a:ext cx="2173287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=9801.</a:t>
            </a:r>
          </a:p>
        </p:txBody>
      </p:sp>
      <p:sp>
        <p:nvSpPr>
          <p:cNvPr id="24" name="Text Box 14">
            <a:extLst>
              <a:ext uri="{FF2B5EF4-FFF2-40B4-BE49-F238E27FC236}">
                <a16:creationId xmlns:a16="http://schemas.microsoft.com/office/drawing/2014/main" xmlns="" id="{D7E0F40A-75A8-4934-836B-7D644AEF99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6469" y="1140481"/>
            <a:ext cx="547211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defRPr/>
            </a:pPr>
            <a:r>
              <a:rPr kumimoji="1" lang="en-US" altLang="zh-CN" sz="24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黑体" panose="02010600030101010101" pitchFamily="2" charset="-122"/>
              </a:rPr>
              <a:t> </a:t>
            </a:r>
            <a:r>
              <a:rPr kumimoji="1"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例</a:t>
            </a:r>
            <a:r>
              <a:rPr kumimoji="1"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2 </a:t>
            </a:r>
            <a:r>
              <a:rPr kumimoji="1"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kumimoji="1"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运用完全平方公式计算：</a:t>
            </a:r>
          </a:p>
        </p:txBody>
      </p:sp>
      <p:sp>
        <p:nvSpPr>
          <p:cNvPr id="74765" name="Text Box 42">
            <a:extLst>
              <a:ext uri="{FF2B5EF4-FFF2-40B4-BE49-F238E27FC236}">
                <a16:creationId xmlns:a16="http://schemas.microsoft.com/office/drawing/2014/main" xmlns="" id="{C423E292-2845-4C81-89E6-77702AB57C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1663" y="3598863"/>
            <a:ext cx="135096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1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 Box 64">
                <a:extLst>
                  <a:ext uri="{FF2B5EF4-FFF2-40B4-BE49-F238E27FC236}">
                    <a16:creationId xmlns:a16="http://schemas.microsoft.com/office/drawing/2014/main" xmlns="" id="{4B934B1B-626E-466D-8BD7-C8762183028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42949" y="3447935"/>
                <a:ext cx="7628593" cy="1293111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25400">
                <a:solidFill>
                  <a:srgbClr val="CC0066"/>
                </a:solidFill>
                <a:prstDash val="dash"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  <a:spcBef>
                    <a:spcPct val="50000"/>
                  </a:spcBef>
                  <a:defRPr/>
                </a:pPr>
                <a:r>
                  <a:rPr lang="zh-CN" altLang="en-US" sz="2100" b="1" dirty="0">
                    <a:solidFill>
                      <a:srgbClr val="0000FF"/>
                    </a:solidFill>
                    <a:latin typeface="+mn-lt"/>
                    <a:ea typeface="黑体" panose="02010600030101010101" pitchFamily="2" charset="-122"/>
                  </a:rPr>
                  <a:t>方法总结：</a:t>
                </a:r>
                <a:r>
                  <a:rPr lang="zh-CN" altLang="en-US" sz="2100" b="1" dirty="0">
                    <a:latin typeface="+mn-lt"/>
                  </a:rPr>
                  <a:t>当一个数具备与整十、整百</a:t>
                </a:r>
                <a14:m>
                  <m:oMath xmlns:m="http://schemas.openxmlformats.org/officeDocument/2006/math">
                    <m:r>
                      <a:rPr lang="en-US" altLang="zh-CN" sz="2100" b="1" i="1" dirty="0" smtClean="0">
                        <a:latin typeface="Cambria Math"/>
                        <a:ea typeface="Cambria Math"/>
                      </a:rPr>
                      <m:t>⋯⋯</m:t>
                    </m:r>
                  </m:oMath>
                </a14:m>
                <a:r>
                  <a:rPr lang="zh-CN" altLang="en-US" sz="2100" b="1" dirty="0">
                    <a:latin typeface="+mn-lt"/>
                  </a:rPr>
                  <a:t>相差一个正整数时求它的平</a:t>
                </a:r>
                <a:r>
                  <a:rPr lang="zh-CN" altLang="en-US" sz="2100" b="1" dirty="0" smtClean="0">
                    <a:latin typeface="+mn-lt"/>
                  </a:rPr>
                  <a:t>方，我</a:t>
                </a:r>
                <a:r>
                  <a:rPr lang="zh-CN" altLang="en-US" sz="2100" b="1" dirty="0">
                    <a:latin typeface="+mn-lt"/>
                  </a:rPr>
                  <a:t>们可以通过</a:t>
                </a:r>
                <a:r>
                  <a:rPr lang="zh-CN" altLang="en-US" sz="2100" b="1" dirty="0">
                    <a:solidFill>
                      <a:srgbClr val="FF0000"/>
                    </a:solidFill>
                    <a:latin typeface="+mn-lt"/>
                  </a:rPr>
                  <a:t>变形运用完全平方公式</a:t>
                </a:r>
                <a:r>
                  <a:rPr lang="zh-CN" altLang="en-US" sz="2100" b="1" dirty="0">
                    <a:latin typeface="+mn-lt"/>
                  </a:rPr>
                  <a:t>进行运算较简便</a:t>
                </a:r>
                <a:r>
                  <a:rPr sz="2100" b="1" dirty="0">
                    <a:solidFill>
                      <a:srgbClr val="000000"/>
                    </a:solidFill>
                    <a:latin typeface="+mn-lt"/>
                  </a:rPr>
                  <a:t>．</a:t>
                </a:r>
              </a:p>
            </p:txBody>
          </p:sp>
        </mc:Choice>
        <mc:Fallback xmlns="">
          <p:sp>
            <p:nvSpPr>
              <p:cNvPr id="26" name="Text Box 64">
                <a:extLst>
                  <a:ext uri="{FF2B5EF4-FFF2-40B4-BE49-F238E27FC236}">
                    <a16:creationId xmlns:a16="http://schemas.microsoft.com/office/drawing/2014/main" xmlns="" id="{4B934B1B-626E-466D-8BD7-C876218302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42949" y="3447935"/>
                <a:ext cx="7628593" cy="1293111"/>
              </a:xfrm>
              <a:prstGeom prst="rect">
                <a:avLst/>
              </a:prstGeom>
              <a:blipFill rotWithShape="1">
                <a:blip r:embed="rId2"/>
                <a:stretch>
                  <a:fillRect l="-797" t="-463" b="-3241"/>
                </a:stretch>
              </a:blipFill>
              <a:ln w="25400">
                <a:solidFill>
                  <a:srgbClr val="CC0066"/>
                </a:solidFill>
                <a:prstDash val="dash"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4771" name="组合 6">
            <a:extLst>
              <a:ext uri="{FF2B5EF4-FFF2-40B4-BE49-F238E27FC236}">
                <a16:creationId xmlns:a16="http://schemas.microsoft.com/office/drawing/2014/main" xmlns="" id="{E1575169-6A17-4EB8-BF24-88356BEC7C39}"/>
              </a:ext>
            </a:extLst>
          </p:cNvPr>
          <p:cNvGrpSpPr>
            <a:grpSpLocks/>
          </p:cNvGrpSpPr>
          <p:nvPr/>
        </p:nvGrpSpPr>
        <p:grpSpPr bwMode="auto">
          <a:xfrm>
            <a:off x="701675" y="547688"/>
            <a:ext cx="1858963" cy="492125"/>
            <a:chOff x="427462" y="558483"/>
            <a:chExt cx="1858351" cy="491808"/>
          </a:xfrm>
        </p:grpSpPr>
        <p:grpSp>
          <p:nvGrpSpPr>
            <p:cNvPr id="74772" name="组合 5">
              <a:extLst>
                <a:ext uri="{FF2B5EF4-FFF2-40B4-BE49-F238E27FC236}">
                  <a16:creationId xmlns:a16="http://schemas.microsoft.com/office/drawing/2014/main" xmlns="" id="{F1141D0C-2F39-4AC9-87C0-17F5DDE980C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xmlns="" id="{364998DB-5F0A-40AF-88E5-86F6CEBF34AA}"/>
                  </a:ext>
                </a:extLst>
              </p:cNvPr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xmlns="" id="{3677F562-4DE5-4F85-8D16-7DC77B0B7295}"/>
                  </a:ext>
                </a:extLst>
              </p:cNvPr>
              <p:cNvSpPr/>
              <p:nvPr/>
            </p:nvSpPr>
            <p:spPr>
              <a:xfrm>
                <a:off x="2507550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xmlns="" id="{3C61C84E-4EEB-4F31-A01A-9BEE41985B20}"/>
                  </a:ext>
                </a:extLst>
              </p:cNvPr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xmlns="" id="{66BDF796-6D32-4B0D-9B25-594F9C510728}"/>
                  </a:ext>
                </a:extLst>
              </p:cNvPr>
              <p:cNvSpPr/>
              <p:nvPr/>
            </p:nvSpPr>
            <p:spPr>
              <a:xfrm>
                <a:off x="3167733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xmlns="" id="{697BD007-5662-4574-87B1-E9A94A0ED3AA}"/>
                  </a:ext>
                </a:extLst>
              </p:cNvPr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4778" name="文本框 11">
              <a:extLst>
                <a:ext uri="{FF2B5EF4-FFF2-40B4-BE49-F238E27FC236}">
                  <a16:creationId xmlns:a16="http://schemas.microsoft.com/office/drawing/2014/main" xmlns="" id="{66C4AFE7-712A-4FE0-875A-D3FC689BEE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  <a:latin typeface="+mn-lt"/>
                </a:rPr>
                <a:t>2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74779" name="文本框 9">
            <a:extLst>
              <a:ext uri="{FF2B5EF4-FFF2-40B4-BE49-F238E27FC236}">
                <a16:creationId xmlns:a16="http://schemas.microsoft.com/office/drawing/2014/main" xmlns="" id="{1D25D341-DA17-41A2-972F-1CD30D388E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4300" y="538395"/>
            <a:ext cx="47672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利用完全平方公式进行简便计算</a:t>
            </a:r>
          </a:p>
        </p:txBody>
      </p:sp>
      <p:grpSp>
        <p:nvGrpSpPr>
          <p:cNvPr id="29" name="组合 2">
            <a:extLst>
              <a:ext uri="{FF2B5EF4-FFF2-40B4-BE49-F238E27FC236}">
                <a16:creationId xmlns:a16="http://schemas.microsoft.com/office/drawing/2014/main" xmlns="" id="{D276F6B0-88B7-4389-835C-2BE097709CD6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-55781"/>
            <a:ext cx="2006600" cy="477837"/>
            <a:chOff x="123" y="40"/>
            <a:chExt cx="3160" cy="752"/>
          </a:xfrm>
        </p:grpSpPr>
        <p:cxnSp>
          <p:nvCxnSpPr>
            <p:cNvPr id="30" name="直线连接符 23">
              <a:extLst>
                <a:ext uri="{FF2B5EF4-FFF2-40B4-BE49-F238E27FC236}">
                  <a16:creationId xmlns:a16="http://schemas.microsoft.com/office/drawing/2014/main" xmlns="" id="{60792563-FDBB-453A-A78A-26D1CA8F0FD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8">
              <a:extLst>
                <a:ext uri="{FF2B5EF4-FFF2-40B4-BE49-F238E27FC236}">
                  <a16:creationId xmlns:a16="http://schemas.microsoft.com/office/drawing/2014/main" xmlns="" id="{573BE0BC-49E0-41D5-962C-5A8F249F4A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2" name="Freeform 74">
              <a:extLst>
                <a:ext uri="{FF2B5EF4-FFF2-40B4-BE49-F238E27FC236}">
                  <a16:creationId xmlns:a16="http://schemas.microsoft.com/office/drawing/2014/main" xmlns="" id="{328E6B3D-887A-4838-AF8D-AB37CC3B9D8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4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4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7476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74757" grpId="0"/>
      <p:bldP spid="74758" grpId="0"/>
      <p:bldP spid="74759" grpId="0"/>
      <p:bldP spid="74760" grpId="0"/>
      <p:bldP spid="74762" grpId="0"/>
      <p:bldP spid="74763" grpId="0"/>
      <p:bldP spid="2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文本框 99">
            <a:extLst>
              <a:ext uri="{FF2B5EF4-FFF2-40B4-BE49-F238E27FC236}">
                <a16:creationId xmlns:a16="http://schemas.microsoft.com/office/drawing/2014/main" xmlns="" id="{90503A3A-C592-40A9-8111-E54FD6D046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7963" y="808038"/>
            <a:ext cx="7372422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利用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乘法公式计算：</a:t>
            </a:r>
          </a:p>
          <a:p>
            <a:pPr>
              <a:lnSpc>
                <a:spcPct val="14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98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–101×99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；    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2016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–2016×4030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2015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47E1B08C-6DA2-47B2-8935-826B565E6E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6608" y="3637089"/>
            <a:ext cx="29416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(2016–2015)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69E5FC1-F6F6-42EB-A834-5621435DEF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6273" y="2009901"/>
            <a:ext cx="55338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：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(1)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原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式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(100–2)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–(100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1)(100–1)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798CD2E-EC16-49DF-99B4-64D3614EAB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8862" y="2541714"/>
            <a:ext cx="45528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100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–400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4–100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–395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；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CA443BA-263E-49B7-A60F-5D0E4312B7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1423" y="3073526"/>
            <a:ext cx="54825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(2)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原式＝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2016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–2×2016×2015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2015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1" name="组合 3">
            <a:extLst>
              <a:ext uri="{FF2B5EF4-FFF2-40B4-BE49-F238E27FC236}">
                <a16:creationId xmlns:a16="http://schemas.microsoft.com/office/drawing/2014/main" xmlns="" id="{97318B50-31BF-499F-9B85-76A4AF1CF68D}"/>
              </a:ext>
            </a:extLst>
          </p:cNvPr>
          <p:cNvGrpSpPr>
            <a:grpSpLocks/>
          </p:cNvGrpSpPr>
          <p:nvPr/>
        </p:nvGrpSpPr>
        <p:grpSpPr bwMode="auto">
          <a:xfrm>
            <a:off x="938" y="-58723"/>
            <a:ext cx="2006600" cy="477838"/>
            <a:chOff x="157" y="40"/>
            <a:chExt cx="3160" cy="752"/>
          </a:xfrm>
        </p:grpSpPr>
        <p:cxnSp>
          <p:nvCxnSpPr>
            <p:cNvPr id="12" name="直线连接符 6">
              <a:extLst>
                <a:ext uri="{FF2B5EF4-FFF2-40B4-BE49-F238E27FC236}">
                  <a16:creationId xmlns:a16="http://schemas.microsoft.com/office/drawing/2014/main" xmlns="" id="{69CDC916-62FA-4F5F-A5D7-78ED38EC646B}"/>
                </a:ext>
              </a:extLst>
            </p:cNvPr>
            <p:cNvCxnSpPr/>
            <p:nvPr/>
          </p:nvCxnSpPr>
          <p:spPr>
            <a:xfrm>
              <a:off x="157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8">
              <a:extLst>
                <a:ext uri="{FF2B5EF4-FFF2-40B4-BE49-F238E27FC236}">
                  <a16:creationId xmlns:a16="http://schemas.microsoft.com/office/drawing/2014/main" xmlns="" id="{2F53B239-00A7-4180-9D18-9D87B43C70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14" name="Freeform 74">
              <a:extLst>
                <a:ext uri="{FF2B5EF4-FFF2-40B4-BE49-F238E27FC236}">
                  <a16:creationId xmlns:a16="http://schemas.microsoft.com/office/drawing/2014/main" xmlns="" id="{173726B0-00F9-4322-BA9E-8C6C8723F6C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940" y="750888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>
            <a:extLst>
              <a:ext uri="{FF2B5EF4-FFF2-40B4-BE49-F238E27FC236}">
                <a16:creationId xmlns:a16="http://schemas.microsoft.com/office/drawing/2014/main" xmlns="" id="{4CBC072B-B88A-4E83-B3CB-53A13780646A}"/>
              </a:ext>
            </a:extLst>
          </p:cNvPr>
          <p:cNvSpPr txBox="1"/>
          <p:nvPr/>
        </p:nvSpPr>
        <p:spPr>
          <a:xfrm>
            <a:off x="956468" y="1102803"/>
            <a:ext cx="7004683" cy="11264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kumimoji="1"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  <a:sym typeface="+mn-ea"/>
              </a:rPr>
              <a:t>例</a:t>
            </a:r>
            <a:r>
              <a:rPr kumimoji="1"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  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已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知</a:t>
            </a:r>
            <a:r>
              <a:rPr lang="en-US" altLang="zh-CN" sz="2400" b="1" i="1" noProof="1" smtClean="0">
                <a:latin typeface="+mn-lt"/>
                <a:ea typeface="黑体" panose="02010600030101010101" pitchFamily="2" charset="-122"/>
                <a:cs typeface="宋体" panose="02010600030101010101" pitchFamily="2" charset="-122"/>
              </a:rPr>
              <a:t>x</a:t>
            </a:r>
            <a:r>
              <a:rPr lang="en-US" altLang="zh-CN" sz="2400" b="1" noProof="1" smtClean="0">
                <a:latin typeface="+mn-lt"/>
                <a:ea typeface="黑体" panose="02010600030101010101" pitchFamily="2" charset="-122"/>
                <a:cs typeface="宋体" panose="02010600030101010101" pitchFamily="2" charset="-122"/>
              </a:rPr>
              <a:t>–</a:t>
            </a:r>
            <a:r>
              <a:rPr lang="en-US" altLang="zh-CN" sz="2400" b="1" i="1" noProof="1" smtClean="0">
                <a:latin typeface="+mn-lt"/>
                <a:ea typeface="黑体" panose="02010600030101010101" pitchFamily="2" charset="-122"/>
                <a:cs typeface="宋体" panose="02010600030101010101" pitchFamily="2" charset="-122"/>
              </a:rPr>
              <a:t>y</a:t>
            </a:r>
            <a:r>
              <a:rPr lang="zh-CN" altLang="en-US" sz="2400" b="1" noProof="1">
                <a:latin typeface="+mn-lt"/>
                <a:ea typeface="黑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1" noProof="1" smtClean="0">
                <a:latin typeface="+mn-lt"/>
                <a:ea typeface="黑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2400" b="1" noProof="1" smtClean="0">
                <a:latin typeface="+mn-lt"/>
                <a:ea typeface="黑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1" i="1" noProof="1" smtClean="0">
                <a:latin typeface="+mn-lt"/>
                <a:ea typeface="黑体" panose="02010600030101010101" pitchFamily="2" charset="-122"/>
                <a:cs typeface="宋体" panose="02010600030101010101" pitchFamily="2" charset="-122"/>
              </a:rPr>
              <a:t>xy</a:t>
            </a:r>
            <a:r>
              <a:rPr lang="zh-CN" altLang="en-US" sz="2400" b="1" noProof="1" smtClean="0">
                <a:latin typeface="+mn-lt"/>
                <a:ea typeface="黑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1" noProof="1" smtClean="0">
                <a:latin typeface="+mn-lt"/>
                <a:ea typeface="黑体" panose="02010600030101010101" pitchFamily="2" charset="-122"/>
                <a:cs typeface="宋体" panose="02010600030101010101" pitchFamily="2" charset="-122"/>
              </a:rPr>
              <a:t>–8.</a:t>
            </a:r>
          </a:p>
          <a:p>
            <a:pPr>
              <a:lnSpc>
                <a:spcPct val="140000"/>
              </a:lnSpc>
              <a:defRPr/>
            </a:pP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求</a:t>
            </a:r>
            <a:r>
              <a:rPr lang="en-US" altLang="zh-CN" sz="2400" b="1" noProof="1" smtClean="0">
                <a:latin typeface="+mn-lt"/>
                <a:ea typeface="黑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en-US" altLang="zh-CN" sz="2400" b="1" noProof="1" smtClean="0">
                <a:latin typeface="+mn-lt"/>
                <a:ea typeface="黑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400" b="1" noProof="1" smtClean="0">
                <a:latin typeface="+mn-lt"/>
                <a:ea typeface="黑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400" b="1" i="1" noProof="1">
                <a:latin typeface="+mn-lt"/>
                <a:ea typeface="黑体" panose="02010600030101010101" pitchFamily="2" charset="-122"/>
                <a:cs typeface="宋体" panose="02010600030101010101" pitchFamily="2" charset="-122"/>
              </a:rPr>
              <a:t>x</a:t>
            </a:r>
            <a:r>
              <a:rPr lang="en-US" altLang="zh-CN" sz="2400" b="1" baseline="30000" noProof="1">
                <a:latin typeface="+mn-lt"/>
                <a:ea typeface="黑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b="1" noProof="1">
                <a:latin typeface="+mn-lt"/>
                <a:ea typeface="黑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1" i="1" noProof="1">
                <a:latin typeface="+mn-lt"/>
                <a:ea typeface="黑体" panose="02010600030101010101" pitchFamily="2" charset="-122"/>
                <a:cs typeface="宋体" panose="02010600030101010101" pitchFamily="2" charset="-122"/>
              </a:rPr>
              <a:t>y</a:t>
            </a:r>
            <a:r>
              <a:rPr lang="en-US" altLang="zh-CN" sz="2400" b="1" baseline="30000" noProof="1">
                <a:latin typeface="+mn-lt"/>
                <a:ea typeface="黑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的值</a:t>
            </a:r>
            <a:r>
              <a:rPr lang="zh-CN" altLang="en-US" sz="2400" b="1" noProof="1">
                <a:latin typeface="+mn-lt"/>
                <a:ea typeface="黑体" panose="02010600030101010101" pitchFamily="2" charset="-122"/>
                <a:cs typeface="宋体" panose="02010600030101010101" pitchFamily="2" charset="-122"/>
              </a:rPr>
              <a:t>；  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en-US" altLang="zh-CN" sz="2400" b="1" noProof="1" smtClean="0">
                <a:latin typeface="+mn-lt"/>
                <a:ea typeface="黑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400" b="1" noProof="1" smtClean="0">
                <a:latin typeface="+mn-lt"/>
                <a:ea typeface="黑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2400" b="1" i="1" noProof="1" smtClean="0">
                <a:latin typeface="+mn-lt"/>
                <a:ea typeface="黑体" panose="02010600030101010101" pitchFamily="2" charset="-122"/>
                <a:cs typeface="宋体" panose="02010600030101010101" pitchFamily="2" charset="-122"/>
              </a:rPr>
              <a:t>x</a:t>
            </a:r>
            <a:r>
              <a:rPr lang="en-US" altLang="zh-CN" sz="2400" b="1" noProof="1" smtClean="0">
                <a:latin typeface="+mn-lt"/>
                <a:ea typeface="黑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en-US" altLang="zh-CN" sz="2400" b="1" i="1" noProof="1" smtClean="0">
                <a:latin typeface="+mn-lt"/>
                <a:ea typeface="黑体" panose="02010600030101010101" pitchFamily="2" charset="-122"/>
                <a:cs typeface="宋体" panose="02010600030101010101" pitchFamily="2" charset="-122"/>
              </a:rPr>
              <a:t>y</a:t>
            </a:r>
            <a:r>
              <a:rPr lang="en-US" altLang="zh-CN" sz="2400" b="1" noProof="1" smtClean="0">
                <a:latin typeface="+mn-lt"/>
                <a:ea typeface="黑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en-US" altLang="zh-CN" sz="2400" b="1" baseline="30000" noProof="1" smtClean="0">
                <a:latin typeface="+mn-lt"/>
                <a:ea typeface="黑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的值</a:t>
            </a:r>
            <a:r>
              <a:rPr lang="en-US" altLang="zh-CN" sz="2400" b="1" noProof="1">
                <a:latin typeface="+mn-lt"/>
                <a:ea typeface="黑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endParaRPr lang="en-US" altLang="zh-CN" sz="2400" b="1" baseline="30000" noProof="1">
              <a:latin typeface="+mn-lt"/>
              <a:ea typeface="黑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6803" name="文本框 1">
            <a:extLst>
              <a:ext uri="{FF2B5EF4-FFF2-40B4-BE49-F238E27FC236}">
                <a16:creationId xmlns:a16="http://schemas.microsoft.com/office/drawing/2014/main" xmlns="" id="{89466234-8E20-4E13-9E1B-9E2E99098A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0647" y="3547957"/>
            <a:ext cx="2146616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36 –16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</a:p>
        </p:txBody>
      </p:sp>
      <p:sp>
        <p:nvSpPr>
          <p:cNvPr id="76804" name="文本框 2">
            <a:extLst>
              <a:ext uri="{FF2B5EF4-FFF2-40B4-BE49-F238E27FC236}">
                <a16:creationId xmlns:a16="http://schemas.microsoft.com/office/drawing/2014/main" xmlns="" id="{679326DA-F41D-4DB8-A6F3-F4A03BAFA3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1278" y="2241762"/>
            <a:ext cx="3634005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解</a:t>
            </a:r>
            <a:r>
              <a:rPr lang="zh-CN" altLang="en-US" sz="21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：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(1)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∵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6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xy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–8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，</a:t>
            </a:r>
            <a:endParaRPr lang="zh-CN" altLang="en-US" sz="21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6805" name="文本框 3">
            <a:extLst>
              <a:ext uri="{FF2B5EF4-FFF2-40B4-BE49-F238E27FC236}">
                <a16:creationId xmlns:a16="http://schemas.microsoft.com/office/drawing/2014/main" xmlns="" id="{B022B6A7-50C0-4DDE-BA3B-8C712955EE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2851" y="2656417"/>
            <a:ext cx="2614680" cy="415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1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1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–2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xy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，</a:t>
            </a:r>
            <a:endParaRPr lang="zh-CN" altLang="en-US" sz="21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6806" name="文本框 4">
            <a:extLst>
              <a:ext uri="{FF2B5EF4-FFF2-40B4-BE49-F238E27FC236}">
                <a16:creationId xmlns:a16="http://schemas.microsoft.com/office/drawing/2014/main" xmlns="" id="{64D9F4A1-CA66-4339-941B-6E7A698526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1559" y="3158702"/>
            <a:ext cx="2751225" cy="415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∴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100" b="1" baseline="300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xy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6807" name="文本框 5">
            <a:extLst>
              <a:ext uri="{FF2B5EF4-FFF2-40B4-BE49-F238E27FC236}">
                <a16:creationId xmlns:a16="http://schemas.microsoft.com/office/drawing/2014/main" xmlns="" id="{0E909AF5-644B-40FB-A865-70306A2B81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58190" y="2296372"/>
            <a:ext cx="344677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(2)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∵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100" b="1" baseline="300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20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xy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–8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，</a:t>
            </a:r>
            <a:endParaRPr lang="zh-CN" altLang="en-US" sz="21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6808" name="文本框 6">
            <a:extLst>
              <a:ext uri="{FF2B5EF4-FFF2-40B4-BE49-F238E27FC236}">
                <a16:creationId xmlns:a16="http://schemas.microsoft.com/office/drawing/2014/main" xmlns="" id="{CFA15011-7411-40A8-B367-733D8C81B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5575" y="2864062"/>
            <a:ext cx="3738796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∴(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+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1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xy</a:t>
            </a:r>
          </a:p>
        </p:txBody>
      </p:sp>
      <p:sp>
        <p:nvSpPr>
          <p:cNvPr id="76809" name="文本框 7">
            <a:extLst>
              <a:ext uri="{FF2B5EF4-FFF2-40B4-BE49-F238E27FC236}">
                <a16:creationId xmlns:a16="http://schemas.microsoft.com/office/drawing/2014/main" xmlns="" id="{4099B2DC-391D-4408-A78F-666ADFC352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0830" y="3366982"/>
            <a:ext cx="2146616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 –16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4.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76814" name="组合 6">
            <a:extLst>
              <a:ext uri="{FF2B5EF4-FFF2-40B4-BE49-F238E27FC236}">
                <a16:creationId xmlns:a16="http://schemas.microsoft.com/office/drawing/2014/main" xmlns="" id="{BAA946AC-D461-46E4-B42F-1A216F8B2B95}"/>
              </a:ext>
            </a:extLst>
          </p:cNvPr>
          <p:cNvGrpSpPr>
            <a:grpSpLocks/>
          </p:cNvGrpSpPr>
          <p:nvPr/>
        </p:nvGrpSpPr>
        <p:grpSpPr bwMode="auto">
          <a:xfrm>
            <a:off x="701675" y="547688"/>
            <a:ext cx="1858963" cy="492125"/>
            <a:chOff x="427462" y="558483"/>
            <a:chExt cx="1858351" cy="491808"/>
          </a:xfrm>
        </p:grpSpPr>
        <p:grpSp>
          <p:nvGrpSpPr>
            <p:cNvPr id="76815" name="组合 5">
              <a:extLst>
                <a:ext uri="{FF2B5EF4-FFF2-40B4-BE49-F238E27FC236}">
                  <a16:creationId xmlns:a16="http://schemas.microsoft.com/office/drawing/2014/main" xmlns="" id="{C4E3BC70-20A2-4748-9735-5E2549871F8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DA94D6BD-C31C-4604-AAF6-D9F348E0E49F}"/>
                  </a:ext>
                </a:extLst>
              </p:cNvPr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F68538FC-1748-44CA-887D-F0ECBD4B1CB6}"/>
                  </a:ext>
                </a:extLst>
              </p:cNvPr>
              <p:cNvSpPr/>
              <p:nvPr/>
            </p:nvSpPr>
            <p:spPr>
              <a:xfrm>
                <a:off x="2507550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xmlns="" id="{8DA10DD6-1ACC-4809-8B2C-535B1403ECB0}"/>
                  </a:ext>
                </a:extLst>
              </p:cNvPr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xmlns="" id="{E115DF58-7863-4BD3-A394-5AF760FB2C7B}"/>
                  </a:ext>
                </a:extLst>
              </p:cNvPr>
              <p:cNvSpPr/>
              <p:nvPr/>
            </p:nvSpPr>
            <p:spPr>
              <a:xfrm>
                <a:off x="3167733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xmlns="" id="{30D1E2C1-657A-4DD5-9ECB-8C3C58320BB1}"/>
                  </a:ext>
                </a:extLst>
              </p:cNvPr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6821" name="文本框 11">
              <a:extLst>
                <a:ext uri="{FF2B5EF4-FFF2-40B4-BE49-F238E27FC236}">
                  <a16:creationId xmlns:a16="http://schemas.microsoft.com/office/drawing/2014/main" xmlns="" id="{610568EB-8C8C-4AEB-9CDF-2F0352BE67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  <a:latin typeface="+mn-lt"/>
                </a:rPr>
                <a:t>3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76822" name="文本框 16">
            <a:extLst>
              <a:ext uri="{FF2B5EF4-FFF2-40B4-BE49-F238E27FC236}">
                <a16:creationId xmlns:a16="http://schemas.microsoft.com/office/drawing/2014/main" xmlns="" id="{A9EB9511-47B1-4866-9AA3-663CF23F96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7638" y="547688"/>
            <a:ext cx="58436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利用完全平方公式的变形求整式的值</a:t>
            </a:r>
          </a:p>
        </p:txBody>
      </p:sp>
      <p:grpSp>
        <p:nvGrpSpPr>
          <p:cNvPr id="24" name="组合 2">
            <a:extLst>
              <a:ext uri="{FF2B5EF4-FFF2-40B4-BE49-F238E27FC236}">
                <a16:creationId xmlns:a16="http://schemas.microsoft.com/office/drawing/2014/main" xmlns="" id="{D276F6B0-88B7-4389-835C-2BE097709CD6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-64170"/>
            <a:ext cx="2006600" cy="477837"/>
            <a:chOff x="123" y="40"/>
            <a:chExt cx="3160" cy="752"/>
          </a:xfrm>
        </p:grpSpPr>
        <p:cxnSp>
          <p:nvCxnSpPr>
            <p:cNvPr id="25" name="直线连接符 23">
              <a:extLst>
                <a:ext uri="{FF2B5EF4-FFF2-40B4-BE49-F238E27FC236}">
                  <a16:creationId xmlns:a16="http://schemas.microsoft.com/office/drawing/2014/main" xmlns="" id="{60792563-FDBB-453A-A78A-26D1CA8F0FD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8">
              <a:extLst>
                <a:ext uri="{FF2B5EF4-FFF2-40B4-BE49-F238E27FC236}">
                  <a16:creationId xmlns:a16="http://schemas.microsoft.com/office/drawing/2014/main" xmlns="" id="{573BE0BC-49E0-41D5-962C-5A8F249F4A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7" name="Freeform 74">
              <a:extLst>
                <a:ext uri="{FF2B5EF4-FFF2-40B4-BE49-F238E27FC236}">
                  <a16:creationId xmlns:a16="http://schemas.microsoft.com/office/drawing/2014/main" xmlns="" id="{328E6B3D-887A-4838-AF8D-AB37CC3B9D8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8" name="Text Box 64">
            <a:extLst>
              <a:ext uri="{FF2B5EF4-FFF2-40B4-BE49-F238E27FC236}">
                <a16:creationId xmlns:a16="http://schemas.microsoft.com/office/drawing/2014/main" xmlns="" id="{A316E45B-AE19-43F3-B67A-0BF04F663C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9988" y="4049354"/>
            <a:ext cx="6744574" cy="88735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990000"/>
            </a:solidFill>
            <a:prstDash val="dash"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defRPr/>
            </a:pPr>
            <a:r>
              <a:rPr lang="zh-CN" altLang="en-US" sz="2100" b="1" dirty="0">
                <a:solidFill>
                  <a:srgbClr val="0000FF"/>
                </a:solidFill>
                <a:ea typeface="黑体" panose="02010600030101010101" pitchFamily="2" charset="-122"/>
              </a:rPr>
              <a:t>方法总结：</a:t>
            </a:r>
            <a:r>
              <a:rPr sz="21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本题要熟练掌握完全平方公式的变式：</a:t>
            </a:r>
            <a:endParaRPr lang="en-US" sz="21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sz="21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x</a:t>
            </a:r>
            <a:r>
              <a:rPr sz="21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2</a:t>
            </a:r>
            <a:r>
              <a:rPr sz="21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＋</a:t>
            </a:r>
            <a:r>
              <a:rPr sz="21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y</a:t>
            </a:r>
            <a:r>
              <a:rPr sz="21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2</a:t>
            </a:r>
            <a:r>
              <a:rPr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＝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(</a:t>
            </a:r>
            <a:r>
              <a:rPr sz="21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x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–</a:t>
            </a:r>
            <a:r>
              <a:rPr sz="21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y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)</a:t>
            </a:r>
            <a:r>
              <a:rPr sz="21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2</a:t>
            </a:r>
            <a:r>
              <a:rPr sz="21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＋2</a:t>
            </a:r>
            <a:r>
              <a:rPr sz="21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xy</a:t>
            </a:r>
            <a:r>
              <a:rPr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＝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(</a:t>
            </a:r>
            <a:r>
              <a:rPr sz="21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x</a:t>
            </a:r>
            <a:r>
              <a:rPr lang="en-US" sz="21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+</a:t>
            </a:r>
            <a:r>
              <a:rPr sz="21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y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)</a:t>
            </a:r>
            <a:r>
              <a:rPr sz="21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2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–</a:t>
            </a:r>
            <a:r>
              <a:rPr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2</a:t>
            </a:r>
            <a:r>
              <a:rPr sz="21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xy</a:t>
            </a:r>
            <a:r>
              <a:rPr 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，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(</a:t>
            </a:r>
            <a:r>
              <a:rPr sz="21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x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–</a:t>
            </a:r>
            <a:r>
              <a:rPr sz="21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y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)</a:t>
            </a:r>
            <a:r>
              <a:rPr sz="21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2</a:t>
            </a:r>
            <a:r>
              <a:rPr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＝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(</a:t>
            </a:r>
            <a:r>
              <a:rPr sz="21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x</a:t>
            </a:r>
            <a:r>
              <a:rPr lang="en-US" sz="21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+</a:t>
            </a:r>
            <a:r>
              <a:rPr sz="21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y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)</a:t>
            </a:r>
            <a:r>
              <a:rPr sz="21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2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–</a:t>
            </a:r>
            <a:r>
              <a:rPr 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4</a:t>
            </a:r>
            <a:r>
              <a:rPr sz="21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xy</a:t>
            </a:r>
            <a:r>
              <a:rPr lang="en-US" sz="21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.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/>
      <p:bldP spid="76804" grpId="0"/>
      <p:bldP spid="76805" grpId="0"/>
      <p:bldP spid="76806" grpId="0"/>
      <p:bldP spid="76807" grpId="0"/>
      <p:bldP spid="76808" grpId="0"/>
      <p:bldP spid="76809" grpId="0"/>
      <p:bldP spid="2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2CC0514-303C-4ECC-9973-DA096F27DC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1696" y="1277603"/>
            <a:ext cx="66595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已知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=10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=24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，则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=_____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u="sng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236E14E-308F-438E-B7EA-DC51B08B1C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6082" y="1256272"/>
            <a:ext cx="685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52</a:t>
            </a:r>
          </a:p>
        </p:txBody>
      </p:sp>
      <p:sp>
        <p:nvSpPr>
          <p:cNvPr id="78855" name="文本框 19">
            <a:extLst>
              <a:ext uri="{FF2B5EF4-FFF2-40B4-BE49-F238E27FC236}">
                <a16:creationId xmlns:a16="http://schemas.microsoft.com/office/drawing/2014/main" xmlns="" id="{322EE939-B71E-47F5-8190-61E0377842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756480"/>
            <a:ext cx="21129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0000FF"/>
                </a:solidFill>
                <a:latin typeface="+mn-lt"/>
                <a:ea typeface="微软雅黑" panose="020B0503020204020204" pitchFamily="34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对应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训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练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2">
            <a:extLst>
              <a:ext uri="{FF2B5EF4-FFF2-40B4-BE49-F238E27FC236}">
                <a16:creationId xmlns:a16="http://schemas.microsoft.com/office/drawing/2014/main" xmlns="" id="{20C4D51E-C201-49F1-996D-C54489F959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1696" y="1859764"/>
            <a:ext cx="69151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如果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kx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+81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是运用完全平方式得到的结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果，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则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k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=____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_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___ .  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1" name="TextBox 3">
            <a:extLst>
              <a:ext uri="{FF2B5EF4-FFF2-40B4-BE49-F238E27FC236}">
                <a16:creationId xmlns:a16="http://schemas.microsoft.com/office/drawing/2014/main" xmlns="" id="{7D5735B2-08A3-4953-AF05-4A3BE4B227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3833" y="2459928"/>
            <a:ext cx="1428622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18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或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–18   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0" name="TextBox 5">
            <a:extLst>
              <a:ext uri="{FF2B5EF4-FFF2-40B4-BE49-F238E27FC236}">
                <a16:creationId xmlns:a16="http://schemas.microsoft.com/office/drawing/2014/main" xmlns="" id="{2D9CE233-1D59-44DD-80D3-C518B98610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6516" y="3203492"/>
            <a:ext cx="7124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已知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=9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，则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的值为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______.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3" name="TextBox 9">
            <a:extLst>
              <a:ext uri="{FF2B5EF4-FFF2-40B4-BE49-F238E27FC236}">
                <a16:creationId xmlns:a16="http://schemas.microsoft.com/office/drawing/2014/main" xmlns="" id="{72F3A201-F43C-4668-A114-207078D88F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3072" y="3197836"/>
            <a:ext cx="5445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</a:t>
            </a:r>
          </a:p>
        </p:txBody>
      </p:sp>
      <p:grpSp>
        <p:nvGrpSpPr>
          <p:cNvPr id="24" name="组合 3">
            <a:extLst>
              <a:ext uri="{FF2B5EF4-FFF2-40B4-BE49-F238E27FC236}">
                <a16:creationId xmlns:a16="http://schemas.microsoft.com/office/drawing/2014/main" xmlns="" id="{97318B50-31BF-499F-9B85-76A4AF1CF68D}"/>
              </a:ext>
            </a:extLst>
          </p:cNvPr>
          <p:cNvGrpSpPr>
            <a:grpSpLocks/>
          </p:cNvGrpSpPr>
          <p:nvPr/>
        </p:nvGrpSpPr>
        <p:grpSpPr bwMode="auto">
          <a:xfrm>
            <a:off x="0" y="-67112"/>
            <a:ext cx="2006600" cy="477838"/>
            <a:chOff x="248" y="40"/>
            <a:chExt cx="3160" cy="752"/>
          </a:xfrm>
        </p:grpSpPr>
        <p:cxnSp>
          <p:nvCxnSpPr>
            <p:cNvPr id="25" name="直线连接符 6">
              <a:extLst>
                <a:ext uri="{FF2B5EF4-FFF2-40B4-BE49-F238E27FC236}">
                  <a16:creationId xmlns:a16="http://schemas.microsoft.com/office/drawing/2014/main" xmlns="" id="{69CDC916-62FA-4F5F-A5D7-78ED38EC646B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8">
              <a:extLst>
                <a:ext uri="{FF2B5EF4-FFF2-40B4-BE49-F238E27FC236}">
                  <a16:creationId xmlns:a16="http://schemas.microsoft.com/office/drawing/2014/main" xmlns="" id="{2F53B239-00A7-4180-9D18-9D87B43C70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3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27" name="Freeform 74">
              <a:extLst>
                <a:ext uri="{FF2B5EF4-FFF2-40B4-BE49-F238E27FC236}">
                  <a16:creationId xmlns:a16="http://schemas.microsoft.com/office/drawing/2014/main" xmlns="" id="{173726B0-00F9-4322-BA9E-8C6C8723F6C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78" y="196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538" y="736236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内容占位符 2">
            <a:extLst>
              <a:ext uri="{FF2B5EF4-FFF2-40B4-BE49-F238E27FC236}">
                <a16:creationId xmlns:a16="http://schemas.microsoft.com/office/drawing/2014/main" xmlns="" id="{D86E0633-2765-4836-A832-DD5DE15B14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138" y="879475"/>
            <a:ext cx="8234362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n-lt"/>
              </a:rPr>
              <a:t>    </a:t>
            </a:r>
            <a:r>
              <a:rPr lang="en-US" altLang="zh-CN" sz="2800" b="1" dirty="0" smtClean="0">
                <a:latin typeface="+mn-lt"/>
              </a:rPr>
              <a:t>    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一块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边长为</a:t>
            </a:r>
            <a:r>
              <a:rPr lang="en-US" altLang="zh-CN" sz="28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米的正方形实验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田，因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实际需要将其边长增加</a:t>
            </a:r>
            <a:r>
              <a:rPr lang="en-US" altLang="zh-CN" sz="28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米，形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成四块实验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田，以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种植不同的新品种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.(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如图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用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不同的形式表示实验田的总面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积，并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进行比较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你有什么发现呢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？</a:t>
            </a:r>
          </a:p>
        </p:txBody>
      </p:sp>
      <p:pic>
        <p:nvPicPr>
          <p:cNvPr id="2" name="图片 1" descr="Aa0143">
            <a:extLst>
              <a:ext uri="{FF2B5EF4-FFF2-40B4-BE49-F238E27FC236}">
                <a16:creationId xmlns:a16="http://schemas.microsoft.com/office/drawing/2014/main" xmlns="" id="{1B985B15-165F-4671-BD44-E36AA849B7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950" y="2613025"/>
            <a:ext cx="2295525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9395" name="组合 1">
            <a:extLst>
              <a:ext uri="{FF2B5EF4-FFF2-40B4-BE49-F238E27FC236}">
                <a16:creationId xmlns:a16="http://schemas.microsoft.com/office/drawing/2014/main" xmlns="" id="{33C542A1-24B3-4ADA-BBE0-03C1F7EF68D5}"/>
              </a:ext>
            </a:extLst>
          </p:cNvPr>
          <p:cNvGrpSpPr>
            <a:grpSpLocks/>
          </p:cNvGrpSpPr>
          <p:nvPr/>
        </p:nvGrpSpPr>
        <p:grpSpPr bwMode="auto">
          <a:xfrm>
            <a:off x="0" y="-43960"/>
            <a:ext cx="2006600" cy="493712"/>
            <a:chOff x="100" y="40"/>
            <a:chExt cx="3160" cy="778"/>
          </a:xfrm>
        </p:grpSpPr>
        <p:cxnSp>
          <p:nvCxnSpPr>
            <p:cNvPr id="14" name="直线连接符 10">
              <a:extLst>
                <a:ext uri="{FF2B5EF4-FFF2-40B4-BE49-F238E27FC236}">
                  <a16:creationId xmlns:a16="http://schemas.microsoft.com/office/drawing/2014/main" xmlns="" id="{AAE0BB3D-37DF-4C76-ACBE-AA494B76F6E1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9397" name="文本框 18">
              <a:extLst>
                <a:ext uri="{FF2B5EF4-FFF2-40B4-BE49-F238E27FC236}">
                  <a16:creationId xmlns:a16="http://schemas.microsoft.com/office/drawing/2014/main" xmlns="" id="{B2215BD9-2F2C-45F6-B839-8246FB4590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</a:p>
          </p:txBody>
        </p:sp>
        <p:sp>
          <p:nvSpPr>
            <p:cNvPr id="3" name="Freeform 74">
              <a:extLst>
                <a:ext uri="{FF2B5EF4-FFF2-40B4-BE49-F238E27FC236}">
                  <a16:creationId xmlns:a16="http://schemas.microsoft.com/office/drawing/2014/main" xmlns="" id="{66CA203D-E9E4-402F-A2B8-59549F94AB32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5" name="文本框 6151">
            <a:extLst>
              <a:ext uri="{FF2B5EF4-FFF2-40B4-BE49-F238E27FC236}">
                <a16:creationId xmlns:a16="http://schemas.microsoft.com/office/drawing/2014/main" xmlns="" id="{B8809269-BC6C-4EE7-95F2-5895166570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39986" y="546196"/>
            <a:ext cx="1714500" cy="459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添括号法则</a:t>
            </a:r>
          </a:p>
        </p:txBody>
      </p:sp>
      <p:sp>
        <p:nvSpPr>
          <p:cNvPr id="79876" name="Text Box 5">
            <a:extLst>
              <a:ext uri="{FF2B5EF4-FFF2-40B4-BE49-F238E27FC236}">
                <a16:creationId xmlns:a16="http://schemas.microsoft.com/office/drawing/2014/main" xmlns="" id="{D5E2BF4E-3255-4016-988F-83495684FC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6651" y="1515595"/>
            <a:ext cx="5945187" cy="1133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</a:rPr>
              <a:t>a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+(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b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c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 </a:t>
            </a:r>
            <a:r>
              <a:rPr lang="en-US" altLang="zh-CN" sz="2400" b="1" dirty="0">
                <a:latin typeface="Times New Roman" panose="02020603050405020304" pitchFamily="18" charset="0"/>
              </a:rPr>
              <a:t>= 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b</a:t>
            </a:r>
            <a:r>
              <a:rPr lang="en-US" altLang="zh-CN" sz="2400" b="1" dirty="0"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c</a:t>
            </a:r>
            <a:r>
              <a:rPr lang="en-US" altLang="zh-CN" sz="2400" b="1" dirty="0">
                <a:latin typeface="Times New Roman" panose="02020603050405020304" pitchFamily="18" charset="0"/>
              </a:rPr>
              <a:t>;    </a:t>
            </a:r>
          </a:p>
          <a:p>
            <a:pPr>
              <a:lnSpc>
                <a:spcPct val="150000"/>
              </a:lnSpc>
            </a:pPr>
            <a:r>
              <a:rPr lang="en-US" altLang="zh-CN" sz="2400" b="1" i="1" dirty="0" smtClean="0">
                <a:latin typeface="Times New Roman" panose="02020603050405020304" pitchFamily="18" charset="0"/>
              </a:rPr>
              <a:t>a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 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b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c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 </a:t>
            </a:r>
            <a:r>
              <a:rPr lang="en-US" altLang="zh-CN" sz="2400" b="1" dirty="0">
                <a:latin typeface="Times New Roman" panose="02020603050405020304" pitchFamily="18" charset="0"/>
              </a:rPr>
              <a:t>= 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 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b</a:t>
            </a:r>
            <a:r>
              <a:rPr lang="en-US" altLang="zh-CN" sz="2400" b="1" dirty="0">
                <a:latin typeface="Times New Roman" panose="02020603050405020304" pitchFamily="18" charset="0"/>
              </a:rPr>
              <a:t> – 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c</a:t>
            </a:r>
            <a:r>
              <a:rPr lang="en-US" altLang="zh-CN" sz="2400" b="1" dirty="0"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12" name="Text Box 6">
            <a:extLst>
              <a:ext uri="{FF2B5EF4-FFF2-40B4-BE49-F238E27FC236}">
                <a16:creationId xmlns:a16="http://schemas.microsoft.com/office/drawing/2014/main" xmlns="" id="{32EE1C52-418B-40B2-922F-077E6BD67C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8630" y="3393898"/>
            <a:ext cx="34544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+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+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=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+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+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;               </a:t>
            </a:r>
          </a:p>
          <a:p>
            <a:pPr algn="ctr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–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–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= 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–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+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79878" name="TextBox 10">
            <a:extLst>
              <a:ext uri="{FF2B5EF4-FFF2-40B4-BE49-F238E27FC236}">
                <a16:creationId xmlns:a16="http://schemas.microsoft.com/office/drawing/2014/main" xmlns="" id="{61D91E0E-D55B-415A-9C23-D97F51284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7726" y="1160487"/>
            <a:ext cx="14323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去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括号：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Text Box 5">
            <a:extLst>
              <a:ext uri="{FF2B5EF4-FFF2-40B4-BE49-F238E27FC236}">
                <a16:creationId xmlns:a16="http://schemas.microsoft.com/office/drawing/2014/main" xmlns="" id="{3ABC0A59-3D7C-4F11-9DBC-87CDD06B42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4043" y="2688532"/>
            <a:ext cx="75824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把上面两个等式的左右两边反过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来，也就是添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括号：</a:t>
            </a:r>
          </a:p>
        </p:txBody>
      </p:sp>
      <p:grpSp>
        <p:nvGrpSpPr>
          <p:cNvPr id="79880" name="组合 4">
            <a:extLst>
              <a:ext uri="{FF2B5EF4-FFF2-40B4-BE49-F238E27FC236}">
                <a16:creationId xmlns:a16="http://schemas.microsoft.com/office/drawing/2014/main" xmlns="" id="{B290CA6D-F296-4653-91A6-6866090668E1}"/>
              </a:ext>
            </a:extLst>
          </p:cNvPr>
          <p:cNvGrpSpPr>
            <a:grpSpLocks/>
          </p:cNvGrpSpPr>
          <p:nvPr/>
        </p:nvGrpSpPr>
        <p:grpSpPr bwMode="auto">
          <a:xfrm>
            <a:off x="2491532" y="570339"/>
            <a:ext cx="1614298" cy="411662"/>
            <a:chOff x="3485" y="1168"/>
            <a:chExt cx="2655" cy="625"/>
          </a:xfrm>
        </p:grpSpPr>
        <p:sp>
          <p:nvSpPr>
            <p:cNvPr id="6" name="圆角矩形 5">
              <a:extLst>
                <a:ext uri="{FF2B5EF4-FFF2-40B4-BE49-F238E27FC236}">
                  <a16:creationId xmlns:a16="http://schemas.microsoft.com/office/drawing/2014/main" xmlns="" id="{AE6C1663-3F41-43F2-B3C3-652C54B57EB9}"/>
                </a:ext>
              </a:extLst>
            </p:cNvPr>
            <p:cNvSpPr/>
            <p:nvPr/>
          </p:nvSpPr>
          <p:spPr>
            <a:xfrm>
              <a:off x="3485" y="1168"/>
              <a:ext cx="2655" cy="625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9882" name="矩形 1">
              <a:extLst>
                <a:ext uri="{FF2B5EF4-FFF2-40B4-BE49-F238E27FC236}">
                  <a16:creationId xmlns:a16="http://schemas.microsoft.com/office/drawing/2014/main" xmlns="" id="{024F17AC-E285-4317-AF03-777002B8FE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7" y="1203"/>
              <a:ext cx="2331" cy="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2</a:t>
              </a:r>
              <a:endParaRPr lang="zh-CN" altLang="en-US" sz="2400" b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6" name="组合 2">
            <a:extLst>
              <a:ext uri="{FF2B5EF4-FFF2-40B4-BE49-F238E27FC236}">
                <a16:creationId xmlns:a16="http://schemas.microsoft.com/office/drawing/2014/main" xmlns="" id="{D276F6B0-88B7-4389-835C-2BE097709CD6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-64170"/>
            <a:ext cx="2006600" cy="477837"/>
            <a:chOff x="123" y="40"/>
            <a:chExt cx="3160" cy="752"/>
          </a:xfrm>
        </p:grpSpPr>
        <p:cxnSp>
          <p:nvCxnSpPr>
            <p:cNvPr id="17" name="直线连接符 23">
              <a:extLst>
                <a:ext uri="{FF2B5EF4-FFF2-40B4-BE49-F238E27FC236}">
                  <a16:creationId xmlns:a16="http://schemas.microsoft.com/office/drawing/2014/main" xmlns="" id="{60792563-FDBB-453A-A78A-26D1CA8F0FD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>
              <a:extLst>
                <a:ext uri="{FF2B5EF4-FFF2-40B4-BE49-F238E27FC236}">
                  <a16:creationId xmlns:a16="http://schemas.microsoft.com/office/drawing/2014/main" xmlns="" id="{573BE0BC-49E0-41D5-962C-5A8F249F4A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19" name="Freeform 74">
              <a:extLst>
                <a:ext uri="{FF2B5EF4-FFF2-40B4-BE49-F238E27FC236}">
                  <a16:creationId xmlns:a16="http://schemas.microsoft.com/office/drawing/2014/main" xmlns="" id="{328E6B3D-887A-4838-AF8D-AB37CC3B9D8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4">
            <a:extLst>
              <a:ext uri="{FF2B5EF4-FFF2-40B4-BE49-F238E27FC236}">
                <a16:creationId xmlns:a16="http://schemas.microsoft.com/office/drawing/2014/main" xmlns="" id="{65E429CC-F200-40E7-9610-751876758D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8029" y="1509785"/>
            <a:ext cx="7044817" cy="26776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添</a:t>
            </a:r>
            <a:r>
              <a:rPr lang="zh-CN" altLang="en-US" sz="2800" b="1" dirty="0">
                <a:latin typeface="宋体" panose="02010600030101010101" pitchFamily="2" charset="-122"/>
              </a:rPr>
              <a:t>括号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时，如</a:t>
            </a:r>
            <a:r>
              <a:rPr lang="zh-CN" altLang="en-US" sz="2800" b="1" dirty="0">
                <a:latin typeface="宋体" panose="02010600030101010101" pitchFamily="2" charset="-122"/>
              </a:rPr>
              <a:t>果括号前面是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正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号，括</a:t>
            </a:r>
            <a:r>
              <a:rPr lang="zh-CN" altLang="en-US" sz="2800" b="1" dirty="0">
                <a:latin typeface="宋体" panose="02010600030101010101" pitchFamily="2" charset="-122"/>
              </a:rPr>
              <a:t>到括号里的各项都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不变</a:t>
            </a:r>
            <a:r>
              <a:rPr lang="zh-CN" altLang="en-US" sz="2800" b="1" dirty="0">
                <a:latin typeface="宋体" panose="02010600030101010101" pitchFamily="2" charset="-122"/>
              </a:rPr>
              <a:t>号</a:t>
            </a:r>
            <a:r>
              <a:rPr lang="en-US" altLang="zh-CN" sz="2800" b="1" dirty="0">
                <a:latin typeface="宋体" panose="02010600030101010101" pitchFamily="2" charset="-122"/>
              </a:rPr>
              <a:t>;</a:t>
            </a:r>
            <a:r>
              <a:rPr lang="zh-CN" altLang="en-US" sz="2800" b="1" dirty="0">
                <a:latin typeface="宋体" panose="02010600030101010101" pitchFamily="2" charset="-122"/>
              </a:rPr>
              <a:t>如果括号前面是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负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号，括</a:t>
            </a:r>
            <a:r>
              <a:rPr lang="zh-CN" altLang="en-US" sz="2800" b="1" dirty="0">
                <a:latin typeface="宋体" panose="02010600030101010101" pitchFamily="2" charset="-122"/>
              </a:rPr>
              <a:t>到括号里的各项都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改变</a:t>
            </a:r>
            <a:r>
              <a:rPr lang="zh-CN" altLang="en-US" sz="2800" b="1" dirty="0">
                <a:latin typeface="宋体" panose="02010600030101010101" pitchFamily="2" charset="-122"/>
              </a:rPr>
              <a:t>符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号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(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简</a:t>
            </a:r>
            <a:r>
              <a:rPr lang="zh-CN" altLang="en-US" sz="2800" b="1" dirty="0">
                <a:latin typeface="宋体" panose="02010600030101010101" pitchFamily="2" charset="-122"/>
              </a:rPr>
              <a:t>记为“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负变正不变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”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)</a:t>
            </a:r>
            <a:r>
              <a:rPr lang="en-US" altLang="en-US" sz="2800" b="1" dirty="0" smtClean="0">
                <a:latin typeface="宋体" panose="02010600030101010101" pitchFamily="2" charset="-122"/>
              </a:rPr>
              <a:t>.</a:t>
            </a:r>
            <a:endParaRPr lang="en-US" altLang="en-US" sz="2800" b="1" dirty="0">
              <a:latin typeface="宋体" panose="02010600030101010101" pitchFamily="2" charset="-122"/>
            </a:endParaRPr>
          </a:p>
        </p:txBody>
      </p:sp>
      <p:grpSp>
        <p:nvGrpSpPr>
          <p:cNvPr id="9" name="组合 2">
            <a:extLst>
              <a:ext uri="{FF2B5EF4-FFF2-40B4-BE49-F238E27FC236}">
                <a16:creationId xmlns:a16="http://schemas.microsoft.com/office/drawing/2014/main" xmlns="" id="{D276F6B0-88B7-4389-835C-2BE097709CD6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-55781"/>
            <a:ext cx="2006600" cy="477837"/>
            <a:chOff x="123" y="40"/>
            <a:chExt cx="3160" cy="752"/>
          </a:xfrm>
        </p:grpSpPr>
        <p:cxnSp>
          <p:nvCxnSpPr>
            <p:cNvPr id="11" name="直线连接符 23">
              <a:extLst>
                <a:ext uri="{FF2B5EF4-FFF2-40B4-BE49-F238E27FC236}">
                  <a16:creationId xmlns:a16="http://schemas.microsoft.com/office/drawing/2014/main" xmlns="" id="{60792563-FDBB-453A-A78A-26D1CA8F0FD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>
              <a:extLst>
                <a:ext uri="{FF2B5EF4-FFF2-40B4-BE49-F238E27FC236}">
                  <a16:creationId xmlns:a16="http://schemas.microsoft.com/office/drawing/2014/main" xmlns="" id="{573BE0BC-49E0-41D5-962C-5A8F249F4A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13" name="Freeform 74">
              <a:extLst>
                <a:ext uri="{FF2B5EF4-FFF2-40B4-BE49-F238E27FC236}">
                  <a16:creationId xmlns:a16="http://schemas.microsoft.com/office/drawing/2014/main" xmlns="" id="{328E6B3D-887A-4838-AF8D-AB37CC3B9D8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6" name="矩形 12290"/>
          <p:cNvSpPr>
            <a:spLocks noChangeArrowheads="1"/>
          </p:cNvSpPr>
          <p:nvPr/>
        </p:nvSpPr>
        <p:spPr bwMode="auto">
          <a:xfrm>
            <a:off x="0" y="622300"/>
            <a:ext cx="9140825" cy="5397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2800" b="1" spc="100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添括号法则</a:t>
            </a:r>
          </a:p>
        </p:txBody>
      </p:sp>
      <p:pic>
        <p:nvPicPr>
          <p:cNvPr id="17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901" y="1755439"/>
            <a:ext cx="1182688" cy="1693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Text Box 3">
            <a:extLst>
              <a:ext uri="{FF2B5EF4-FFF2-40B4-BE49-F238E27FC236}">
                <a16:creationId xmlns:a16="http://schemas.microsoft.com/office/drawing/2014/main" xmlns="" id="{D298ED61-DF7A-4C03-8223-2B99045903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3054" y="1074476"/>
            <a:ext cx="740520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4  </a:t>
            </a:r>
            <a:r>
              <a:rPr lang="zh-CN" altLang="en-US" sz="2400" b="1" dirty="0" smtClean="0">
                <a:solidFill>
                  <a:srgbClr val="0D0D0D"/>
                </a:solidFill>
                <a:latin typeface="+mn-lt"/>
                <a:ea typeface="楷体" panose="02010609060101010101" pitchFamily="49" charset="-122"/>
              </a:rPr>
              <a:t>运用</a:t>
            </a:r>
            <a:r>
              <a:rPr lang="zh-CN" altLang="en-US" sz="2400" b="1" dirty="0">
                <a:solidFill>
                  <a:srgbClr val="0D0D0D"/>
                </a:solidFill>
                <a:latin typeface="+mn-lt"/>
                <a:ea typeface="楷体" panose="02010609060101010101" pitchFamily="49" charset="-122"/>
              </a:rPr>
              <a:t>乘法公式计算</a:t>
            </a:r>
            <a:r>
              <a:rPr lang="en-US" altLang="zh-CN" sz="2400" b="1" dirty="0">
                <a:solidFill>
                  <a:srgbClr val="0D0D0D"/>
                </a:solidFill>
                <a:latin typeface="+mn-lt"/>
                <a:ea typeface="楷体" panose="02010609060101010101" pitchFamily="49" charset="-122"/>
              </a:rPr>
              <a:t>: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srgbClr val="0D0D0D"/>
                </a:solidFill>
                <a:latin typeface="+mn-lt"/>
                <a:ea typeface="黑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solidFill>
                  <a:srgbClr val="0D0D0D"/>
                </a:solidFill>
                <a:latin typeface="+mn-lt"/>
                <a:ea typeface="黑体" panose="02010609060101010101" pitchFamily="49" charset="-122"/>
              </a:rPr>
              <a:t>   (</a:t>
            </a:r>
            <a:r>
              <a:rPr lang="en-US" altLang="zh-CN" sz="2400" b="1" i="1" dirty="0" smtClean="0">
                <a:solidFill>
                  <a:srgbClr val="0D0D0D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0D0D0D"/>
                </a:solidFill>
                <a:latin typeface="+mn-lt"/>
                <a:ea typeface="黑体" panose="02010609060101010101" pitchFamily="49" charset="-122"/>
              </a:rPr>
              <a:t>+2</a:t>
            </a:r>
            <a:r>
              <a:rPr lang="en-US" altLang="zh-CN" sz="2400" b="1" i="1" dirty="0" smtClean="0">
                <a:solidFill>
                  <a:srgbClr val="0D0D0D"/>
                </a:solidFill>
                <a:latin typeface="+mn-lt"/>
                <a:ea typeface="黑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srgbClr val="0D0D0D"/>
                </a:solidFill>
                <a:latin typeface="+mn-lt"/>
                <a:ea typeface="黑体" panose="02010609060101010101" pitchFamily="49" charset="-122"/>
              </a:rPr>
              <a:t>–3)(</a:t>
            </a:r>
            <a:r>
              <a:rPr lang="en-US" altLang="zh-CN" sz="2400" b="1" i="1" dirty="0" smtClean="0">
                <a:solidFill>
                  <a:srgbClr val="0D0D0D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0D0D0D"/>
                </a:solidFill>
                <a:latin typeface="+mn-lt"/>
                <a:ea typeface="黑体" panose="02010609060101010101" pitchFamily="49" charset="-122"/>
              </a:rPr>
              <a:t>–2</a:t>
            </a:r>
            <a:r>
              <a:rPr lang="en-US" altLang="zh-CN" sz="2400" b="1" i="1" dirty="0" smtClean="0">
                <a:solidFill>
                  <a:srgbClr val="0D0D0D"/>
                </a:solidFill>
                <a:latin typeface="+mn-lt"/>
                <a:ea typeface="黑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srgbClr val="0D0D0D"/>
                </a:solidFill>
                <a:latin typeface="+mn-lt"/>
                <a:ea typeface="黑体" panose="02010609060101010101" pitchFamily="49" charset="-122"/>
              </a:rPr>
              <a:t>+3) </a:t>
            </a:r>
            <a:r>
              <a:rPr lang="en-US" altLang="zh-CN" sz="2400" b="1" dirty="0">
                <a:solidFill>
                  <a:srgbClr val="0D0D0D"/>
                </a:solidFill>
                <a:latin typeface="+mn-lt"/>
                <a:ea typeface="黑体" panose="02010609060101010101" pitchFamily="49" charset="-122"/>
              </a:rPr>
              <a:t>;                    </a:t>
            </a:r>
            <a:r>
              <a:rPr lang="en-US" altLang="zh-CN" sz="2400" b="1" dirty="0" smtClean="0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srgbClr val="0D0D0D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solidFill>
                  <a:srgbClr val="0D0D0D"/>
                </a:solidFill>
                <a:latin typeface="+mn-lt"/>
              </a:rPr>
              <a:t> (</a:t>
            </a:r>
            <a:r>
              <a:rPr lang="en-US" altLang="zh-CN" sz="2400" b="1" i="1" dirty="0" smtClean="0">
                <a:solidFill>
                  <a:srgbClr val="0D0D0D"/>
                </a:solidFill>
                <a:latin typeface="+mn-lt"/>
              </a:rPr>
              <a:t>a+b+c</a:t>
            </a:r>
            <a:r>
              <a:rPr lang="en-US" altLang="zh-CN" sz="2400" b="1" dirty="0" smtClean="0">
                <a:solidFill>
                  <a:srgbClr val="0D0D0D"/>
                </a:solidFill>
                <a:latin typeface="+mn-lt"/>
              </a:rPr>
              <a:t>)</a:t>
            </a:r>
            <a:r>
              <a:rPr lang="en-US" altLang="zh-CN" sz="2400" b="1" baseline="30000" dirty="0" smtClean="0">
                <a:solidFill>
                  <a:srgbClr val="0D0D0D"/>
                </a:solidFill>
                <a:latin typeface="+mn-lt"/>
              </a:rPr>
              <a:t>2</a:t>
            </a:r>
            <a:r>
              <a:rPr lang="en-US" altLang="zh-CN" sz="2400" b="1" dirty="0">
                <a:solidFill>
                  <a:srgbClr val="0D0D0D"/>
                </a:solidFill>
                <a:latin typeface="+mn-lt"/>
                <a:ea typeface="楷体_GB2312" pitchFamily="49" charset="-122"/>
                <a:sym typeface="宋体" panose="02010600030101010101" pitchFamily="2" charset="-122"/>
              </a:rPr>
              <a:t>.</a:t>
            </a:r>
            <a:endParaRPr lang="en-US" altLang="zh-CN" sz="2400" b="1" baseline="30000" dirty="0">
              <a:solidFill>
                <a:srgbClr val="0D0D0D"/>
              </a:solidFill>
              <a:latin typeface="+mn-lt"/>
              <a:ea typeface="楷体_GB2312" pitchFamily="49" charset="-122"/>
              <a:sym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2" name="组合 11">
            <a:extLst>
              <a:ext uri="{FF2B5EF4-FFF2-40B4-BE49-F238E27FC236}">
                <a16:creationId xmlns:a16="http://schemas.microsoft.com/office/drawing/2014/main" xmlns="" id="{ADF89CC6-6D85-462F-BD26-58CA51374ED6}"/>
              </a:ext>
            </a:extLst>
          </p:cNvPr>
          <p:cNvGrpSpPr>
            <a:grpSpLocks/>
          </p:cNvGrpSpPr>
          <p:nvPr/>
        </p:nvGrpSpPr>
        <p:grpSpPr bwMode="auto">
          <a:xfrm>
            <a:off x="292254" y="2106884"/>
            <a:ext cx="6038122" cy="576262"/>
            <a:chOff x="510" y="3628"/>
            <a:chExt cx="12682" cy="1209"/>
          </a:xfrm>
        </p:grpSpPr>
        <p:sp>
          <p:nvSpPr>
            <p:cNvPr id="81923" name="Rectangle 4">
              <a:extLst>
                <a:ext uri="{FF2B5EF4-FFF2-40B4-BE49-F238E27FC236}">
                  <a16:creationId xmlns:a16="http://schemas.microsoft.com/office/drawing/2014/main" xmlns="" id="{BA6F93C6-000F-4A0B-B8F4-08668D129B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7" y="3628"/>
              <a:ext cx="11565" cy="1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21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  </a:t>
              </a:r>
              <a:r>
                <a:rPr lang="zh-CN" altLang="en-US" sz="2100" b="1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原式</a:t>
              </a:r>
              <a:r>
                <a:rPr lang="en-US" altLang="zh-CN" sz="21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=</a:t>
              </a:r>
              <a:r>
                <a:rPr lang="en-US" altLang="zh-CN" sz="21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[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x</a:t>
              </a:r>
              <a:r>
                <a:rPr lang="en-US" altLang="zh-CN" sz="21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+(2</a:t>
              </a:r>
              <a:r>
                <a:rPr lang="en-US" altLang="zh-CN" sz="21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y</a:t>
              </a:r>
              <a:r>
                <a:rPr lang="en-US" altLang="zh-CN" sz="21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–3)][</a:t>
              </a:r>
              <a:r>
                <a:rPr lang="en-US" altLang="zh-CN" sz="21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x</a:t>
              </a:r>
              <a:r>
                <a:rPr lang="en-US" altLang="zh-CN" sz="21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–(2</a:t>
              </a:r>
              <a:r>
                <a:rPr lang="en-US" altLang="zh-CN" sz="21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y</a:t>
              </a:r>
              <a:r>
                <a:rPr lang="en-US" altLang="zh-CN" sz="21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–3)]</a:t>
              </a:r>
              <a:endPara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81924" name="Text Box 18">
              <a:extLst>
                <a:ext uri="{FF2B5EF4-FFF2-40B4-BE49-F238E27FC236}">
                  <a16:creationId xmlns:a16="http://schemas.microsoft.com/office/drawing/2014/main" xmlns="" id="{4CFA8620-0160-4A26-9B59-36BE49F9B1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0" y="3798"/>
              <a:ext cx="2568" cy="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解</a:t>
              </a:r>
              <a:r>
                <a:rPr lang="en-US" altLang="zh-CN" sz="21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Wingdings" panose="05000000000000000000" pitchFamily="2" charset="2"/>
                </a:rPr>
                <a:t>: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  <a:sym typeface="Wingdings" panose="05000000000000000000" pitchFamily="2" charset="2"/>
                </a:rPr>
                <a:t> </a:t>
              </a:r>
              <a:r>
                <a:rPr lang="en-US" altLang="zh-CN" sz="2100" b="1" dirty="0" smtClean="0">
                  <a:latin typeface="仿宋" panose="02010609060101010101" pitchFamily="49" charset="-122"/>
                  <a:ea typeface="仿宋" panose="02010609060101010101" pitchFamily="49" charset="-122"/>
                  <a:sym typeface="Wingdings" panose="05000000000000000000" pitchFamily="2" charset="2"/>
                </a:rPr>
                <a:t>(1)</a:t>
              </a:r>
              <a:endParaRPr lang="en-US" altLang="zh-CN" sz="2100" b="1" dirty="0"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endParaRPr>
            </a:p>
          </p:txBody>
        </p:sp>
      </p:grpSp>
      <p:sp>
        <p:nvSpPr>
          <p:cNvPr id="9" name="Rectangle 4">
            <a:extLst>
              <a:ext uri="{FF2B5EF4-FFF2-40B4-BE49-F238E27FC236}">
                <a16:creationId xmlns:a16="http://schemas.microsoft.com/office/drawing/2014/main" xmlns="" id="{8C59367E-6B6D-4919-BCEC-DE6D4FF358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3030" y="2106065"/>
            <a:ext cx="2889250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(2)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= 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[(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a+b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)+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c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]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9403E1D-D445-44B4-ABE4-8C6CFFCBDA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2370" y="2561235"/>
            <a:ext cx="1693092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  </a:t>
            </a:r>
            <a:r>
              <a:rPr lang="en-US" altLang="zh-CN" sz="2100" b="1" dirty="0"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–(2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–3)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2</a:t>
            </a:r>
            <a:endParaRPr lang="en-US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3DEED0E7-3DB9-4AE8-99B2-3E4F2293AF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2155" y="3095336"/>
            <a:ext cx="2169184" cy="51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100" b="1" dirty="0"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 smtClean="0"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–(4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100" b="1" baseline="30000" dirty="0" smtClean="0"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–12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100" b="1" dirty="0" smtClean="0"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+9)</a:t>
            </a:r>
            <a:endParaRPr lang="en-US" altLang="zh-CN" sz="21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D341C5B-23C7-4818-AF66-33606B7A86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5547" y="3610050"/>
            <a:ext cx="1989647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–4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+12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–9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82B0FFD-55A1-4119-AF93-B072166E73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5905" y="2608252"/>
            <a:ext cx="2473754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a+b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+2(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a+b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c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+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c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2</a:t>
            </a:r>
            <a:endParaRPr lang="en-US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4462DDC9-A550-404A-843B-F2018D44C1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5905" y="3098644"/>
            <a:ext cx="3017173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=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+2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ab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+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+2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ac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+2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bc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+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c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.</a:t>
            </a:r>
            <a:endParaRPr lang="en-US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81935" name="组合 6">
            <a:extLst>
              <a:ext uri="{FF2B5EF4-FFF2-40B4-BE49-F238E27FC236}">
                <a16:creationId xmlns:a16="http://schemas.microsoft.com/office/drawing/2014/main" xmlns="" id="{50324355-C94A-4269-BE23-6DFA0C76E2D6}"/>
              </a:ext>
            </a:extLst>
          </p:cNvPr>
          <p:cNvGrpSpPr>
            <a:grpSpLocks/>
          </p:cNvGrpSpPr>
          <p:nvPr/>
        </p:nvGrpSpPr>
        <p:grpSpPr bwMode="auto">
          <a:xfrm>
            <a:off x="793072" y="489744"/>
            <a:ext cx="1858963" cy="492125"/>
            <a:chOff x="427462" y="558483"/>
            <a:chExt cx="1858351" cy="491808"/>
          </a:xfrm>
        </p:grpSpPr>
        <p:grpSp>
          <p:nvGrpSpPr>
            <p:cNvPr id="81936" name="组合 5">
              <a:extLst>
                <a:ext uri="{FF2B5EF4-FFF2-40B4-BE49-F238E27FC236}">
                  <a16:creationId xmlns:a16="http://schemas.microsoft.com/office/drawing/2014/main" xmlns="" id="{E50C23F4-0DB6-4C85-9B7E-994A4E66025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E11B261C-80B8-4CC9-A258-27C83B17E04C}"/>
                  </a:ext>
                </a:extLst>
              </p:cNvPr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7F9113F8-9A16-46B0-9F19-55321DC224BE}"/>
                  </a:ext>
                </a:extLst>
              </p:cNvPr>
              <p:cNvSpPr/>
              <p:nvPr/>
            </p:nvSpPr>
            <p:spPr>
              <a:xfrm>
                <a:off x="2507550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xmlns="" id="{FB4B077A-AFB8-4C44-95E8-F4432C39CB2F}"/>
                  </a:ext>
                </a:extLst>
              </p:cNvPr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xmlns="" id="{0B7E8E13-09C0-47A7-8B8F-08BABED033FB}"/>
                  </a:ext>
                </a:extLst>
              </p:cNvPr>
              <p:cNvSpPr/>
              <p:nvPr/>
            </p:nvSpPr>
            <p:spPr>
              <a:xfrm>
                <a:off x="3167733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xmlns="" id="{6C295730-CF17-48DB-AC60-84BD84D3CD66}"/>
                  </a:ext>
                </a:extLst>
              </p:cNvPr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81942" name="文本框 11">
              <a:extLst>
                <a:ext uri="{FF2B5EF4-FFF2-40B4-BE49-F238E27FC236}">
                  <a16:creationId xmlns:a16="http://schemas.microsoft.com/office/drawing/2014/main" xmlns="" id="{92F8D4B5-8C7E-4FD9-A795-5022CCA546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素养考点 </a:t>
              </a:r>
              <a:r>
                <a:rPr lang="en-US" altLang="zh-CN" sz="2600" b="1" dirty="0" smtClean="0">
                  <a:solidFill>
                    <a:schemeClr val="bg1"/>
                  </a:solidFill>
                  <a:latin typeface="+mn-lt"/>
                </a:rPr>
                <a:t>4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81943" name="文本框 16">
            <a:extLst>
              <a:ext uri="{FF2B5EF4-FFF2-40B4-BE49-F238E27FC236}">
                <a16:creationId xmlns:a16="http://schemas.microsoft.com/office/drawing/2014/main" xmlns="" id="{22357DA6-C99B-4392-AA03-4A1FE0524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6013" y="489744"/>
            <a:ext cx="50736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添括号法则的应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5" name="组合 2">
            <a:extLst>
              <a:ext uri="{FF2B5EF4-FFF2-40B4-BE49-F238E27FC236}">
                <a16:creationId xmlns:a16="http://schemas.microsoft.com/office/drawing/2014/main" xmlns="" id="{D276F6B0-88B7-4389-835C-2BE097709CD6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-55781"/>
            <a:ext cx="2006600" cy="477837"/>
            <a:chOff x="123" y="40"/>
            <a:chExt cx="3160" cy="752"/>
          </a:xfrm>
        </p:grpSpPr>
        <p:cxnSp>
          <p:nvCxnSpPr>
            <p:cNvPr id="26" name="直线连接符 23">
              <a:extLst>
                <a:ext uri="{FF2B5EF4-FFF2-40B4-BE49-F238E27FC236}">
                  <a16:creationId xmlns:a16="http://schemas.microsoft.com/office/drawing/2014/main" xmlns="" id="{60792563-FDBB-453A-A78A-26D1CA8F0FD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18">
              <a:extLst>
                <a:ext uri="{FF2B5EF4-FFF2-40B4-BE49-F238E27FC236}">
                  <a16:creationId xmlns:a16="http://schemas.microsoft.com/office/drawing/2014/main" xmlns="" id="{573BE0BC-49E0-41D5-962C-5A8F249F4A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8" name="Freeform 74">
              <a:extLst>
                <a:ext uri="{FF2B5EF4-FFF2-40B4-BE49-F238E27FC236}">
                  <a16:creationId xmlns:a16="http://schemas.microsoft.com/office/drawing/2014/main" xmlns="" id="{328E6B3D-887A-4838-AF8D-AB37CC3B9D8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  <p:bldP spid="6" grpId="0"/>
      <p:bldP spid="8" grpId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文本框 99">
            <a:extLst>
              <a:ext uri="{FF2B5EF4-FFF2-40B4-BE49-F238E27FC236}">
                <a16:creationId xmlns:a16="http://schemas.microsoft.com/office/drawing/2014/main" xmlns="" id="{9AD8665D-8CB3-49EA-8545-B6DC2BBC18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0171" y="886139"/>
            <a:ext cx="7439534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4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计算：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400" b="1" dirty="0" smtClean="0"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c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+mn-lt"/>
                <a:ea typeface="黑体" panose="02010609060101010101" pitchFamily="49" charset="-122"/>
              </a:rPr>
              <a:t>；   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(1–2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x</a:t>
            </a:r>
            <a:r>
              <a:rPr lang="zh-CN" altLang="en-US" sz="2400" b="1" dirty="0" smtClean="0"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y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)(1</a:t>
            </a:r>
            <a:r>
              <a:rPr lang="zh-CN" altLang="en-US" sz="2400" b="1" dirty="0" smtClean="0"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y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)</a:t>
            </a:r>
            <a:r>
              <a:rPr lang="zh-CN" altLang="en-US" sz="2400" b="1" dirty="0" smtClean="0">
                <a:latin typeface="+mn-lt"/>
                <a:ea typeface="黑体" panose="02010609060101010101" pitchFamily="49" charset="-122"/>
              </a:rPr>
              <a:t>．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350889E-31E7-471A-B7F5-3EF0C642A1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8092" y="4093114"/>
            <a:ext cx="28352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1–4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FABADA85-AD7A-4EEE-BD1D-3F5437DEEA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9089" y="1609361"/>
            <a:ext cx="36182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：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(1)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原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式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[(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]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8FF51E0-87CC-4B11-9435-1274AD6E82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00219" y="2125298"/>
            <a:ext cx="30780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c</a:t>
            </a:r>
            <a:r>
              <a:rPr lang="en-US" altLang="zh-CN" sz="2400" b="1" baseline="30000" dirty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2(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c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7176010-2FA9-4D16-83D6-084F6B845E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01588" y="2622186"/>
            <a:ext cx="41408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–2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c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ac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–2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；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257F069-CFB0-43DB-8DF2-4BE399DF74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6464" y="3107961"/>
            <a:ext cx="4985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(2)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原式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[1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(–2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)][1–(–2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)]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FD1BC5C-9273-4780-AAFE-446676782D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4568" y="3612786"/>
            <a:ext cx="21194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en-US" altLang="zh-CN" sz="2400" b="1" baseline="30000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–(–2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13" name="组合 3">
            <a:extLst>
              <a:ext uri="{FF2B5EF4-FFF2-40B4-BE49-F238E27FC236}">
                <a16:creationId xmlns:a16="http://schemas.microsoft.com/office/drawing/2014/main" xmlns="" id="{97318B50-31BF-499F-9B85-76A4AF1CF68D}"/>
              </a:ext>
            </a:extLst>
          </p:cNvPr>
          <p:cNvGrpSpPr>
            <a:grpSpLocks/>
          </p:cNvGrpSpPr>
          <p:nvPr/>
        </p:nvGrpSpPr>
        <p:grpSpPr bwMode="auto">
          <a:xfrm>
            <a:off x="0" y="-58723"/>
            <a:ext cx="2006600" cy="477838"/>
            <a:chOff x="248" y="40"/>
            <a:chExt cx="3160" cy="752"/>
          </a:xfrm>
        </p:grpSpPr>
        <p:cxnSp>
          <p:nvCxnSpPr>
            <p:cNvPr id="14" name="直线连接符 6">
              <a:extLst>
                <a:ext uri="{FF2B5EF4-FFF2-40B4-BE49-F238E27FC236}">
                  <a16:creationId xmlns:a16="http://schemas.microsoft.com/office/drawing/2014/main" xmlns="" id="{69CDC916-62FA-4F5F-A5D7-78ED38EC646B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>
              <a:extLst>
                <a:ext uri="{FF2B5EF4-FFF2-40B4-BE49-F238E27FC236}">
                  <a16:creationId xmlns:a16="http://schemas.microsoft.com/office/drawing/2014/main" xmlns="" id="{2F53B239-00A7-4180-9D18-9D87B43C70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6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巩固练习</a:t>
              </a:r>
            </a:p>
          </p:txBody>
        </p:sp>
        <p:sp>
          <p:nvSpPr>
            <p:cNvPr id="16" name="Freeform 74">
              <a:extLst>
                <a:ext uri="{FF2B5EF4-FFF2-40B4-BE49-F238E27FC236}">
                  <a16:creationId xmlns:a16="http://schemas.microsoft.com/office/drawing/2014/main" xmlns="" id="{173726B0-00F9-4322-BA9E-8C6C8723F6C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65" y="183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</a:endParaRPr>
            </a:p>
          </p:txBody>
        </p:sp>
      </p:grp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415" y="886139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TextBox 2">
            <a:extLst>
              <a:ext uri="{FF2B5EF4-FFF2-40B4-BE49-F238E27FC236}">
                <a16:creationId xmlns:a16="http://schemas.microsoft.com/office/drawing/2014/main" xmlns="" id="{2065F949-2C2E-49BA-BC5A-7099A02DA7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77" y="1106488"/>
            <a:ext cx="845185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.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将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9.5</a:t>
            </a:r>
            <a:r>
              <a:rPr lang="zh-CN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变形正确的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</a:rPr>
              <a:t>     </a:t>
            </a:r>
            <a:r>
              <a:rPr lang="zh-CN" altLang="zh-CN" sz="2400" b="1" dirty="0" smtClean="0">
                <a:latin typeface="+mn-lt"/>
              </a:rPr>
              <a:t>A．9.5</a:t>
            </a:r>
            <a:r>
              <a:rPr lang="zh-CN" altLang="zh-CN" sz="2400" b="1" baseline="30000" dirty="0" smtClean="0">
                <a:latin typeface="+mn-lt"/>
              </a:rPr>
              <a:t>2</a:t>
            </a:r>
            <a:r>
              <a:rPr lang="zh-CN" altLang="zh-CN" sz="2400" b="1" dirty="0" smtClean="0">
                <a:latin typeface="+mn-lt"/>
              </a:rPr>
              <a:t>=9</a:t>
            </a:r>
            <a:r>
              <a:rPr lang="zh-CN" altLang="zh-CN" sz="2400" b="1" baseline="30000" dirty="0" smtClean="0">
                <a:latin typeface="+mn-lt"/>
              </a:rPr>
              <a:t>2</a:t>
            </a:r>
            <a:r>
              <a:rPr lang="zh-CN" altLang="zh-CN" sz="2400" b="1" dirty="0" smtClean="0">
                <a:latin typeface="+mn-lt"/>
              </a:rPr>
              <a:t>+0.5</a:t>
            </a:r>
            <a:r>
              <a:rPr lang="zh-CN" altLang="zh-CN" sz="2400" b="1" baseline="30000" dirty="0" smtClean="0">
                <a:latin typeface="+mn-lt"/>
              </a:rPr>
              <a:t>2</a:t>
            </a:r>
            <a:r>
              <a:rPr lang="zh-CN" altLang="zh-CN" sz="2400" b="1" dirty="0">
                <a:latin typeface="+mn-lt"/>
              </a:rPr>
              <a:t>	</a:t>
            </a:r>
            <a:r>
              <a:rPr lang="en-US" altLang="zh-CN" sz="2400" b="1" dirty="0" smtClean="0">
                <a:latin typeface="+mn-lt"/>
              </a:rPr>
              <a:t>                       </a:t>
            </a:r>
            <a:r>
              <a:rPr lang="zh-CN" altLang="zh-CN" sz="2400" b="1" dirty="0" smtClean="0">
                <a:latin typeface="+mn-lt"/>
              </a:rPr>
              <a:t>B．9.5</a:t>
            </a:r>
            <a:r>
              <a:rPr lang="zh-CN" altLang="zh-CN" sz="2400" b="1" baseline="30000" dirty="0" smtClean="0">
                <a:latin typeface="+mn-lt"/>
              </a:rPr>
              <a:t>2</a:t>
            </a:r>
            <a:r>
              <a:rPr lang="zh-CN" altLang="zh-CN" sz="2400" b="1" dirty="0" smtClean="0">
                <a:latin typeface="+mn-lt"/>
              </a:rPr>
              <a:t>=</a:t>
            </a:r>
            <a:r>
              <a:rPr lang="en-US" altLang="zh-CN" sz="2400" b="1" dirty="0" smtClean="0">
                <a:latin typeface="+mn-lt"/>
              </a:rPr>
              <a:t>(</a:t>
            </a:r>
            <a:r>
              <a:rPr lang="zh-CN" altLang="zh-CN" sz="2400" b="1" dirty="0" smtClean="0">
                <a:latin typeface="+mn-lt"/>
              </a:rPr>
              <a:t>10+0.5</a:t>
            </a:r>
            <a:r>
              <a:rPr lang="en-US" altLang="zh-CN" sz="2400" b="1" dirty="0" smtClean="0">
                <a:latin typeface="+mn-lt"/>
              </a:rPr>
              <a:t>)(</a:t>
            </a:r>
            <a:r>
              <a:rPr lang="zh-CN" altLang="zh-CN" sz="2400" b="1" dirty="0" smtClean="0">
                <a:latin typeface="+mn-lt"/>
              </a:rPr>
              <a:t>10</a:t>
            </a:r>
            <a:r>
              <a:rPr lang="en-US" altLang="zh-CN" sz="2400" b="1" dirty="0" smtClean="0">
                <a:latin typeface="+mn-lt"/>
              </a:rPr>
              <a:t>–</a:t>
            </a:r>
            <a:r>
              <a:rPr lang="zh-CN" altLang="zh-CN" sz="2400" b="1" dirty="0" smtClean="0">
                <a:latin typeface="+mn-lt"/>
              </a:rPr>
              <a:t>0.5</a:t>
            </a:r>
            <a:r>
              <a:rPr lang="en-US" altLang="zh-CN" sz="2400" b="1" dirty="0" smtClean="0">
                <a:latin typeface="+mn-lt"/>
              </a:rPr>
              <a:t>)</a:t>
            </a:r>
            <a:endParaRPr lang="zh-CN" altLang="zh-CN" sz="2400" b="1" dirty="0">
              <a:latin typeface="+mn-lt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</a:rPr>
              <a:t>    </a:t>
            </a:r>
            <a:r>
              <a:rPr lang="zh-CN" altLang="zh-CN" sz="2400" b="1" dirty="0" smtClean="0">
                <a:latin typeface="+mn-lt"/>
              </a:rPr>
              <a:t>C．9.5</a:t>
            </a:r>
            <a:r>
              <a:rPr lang="zh-CN" altLang="zh-CN" sz="2400" b="1" baseline="30000" dirty="0" smtClean="0">
                <a:latin typeface="+mn-lt"/>
              </a:rPr>
              <a:t>2</a:t>
            </a:r>
            <a:r>
              <a:rPr lang="zh-CN" altLang="zh-CN" sz="2400" b="1" dirty="0" smtClean="0">
                <a:latin typeface="+mn-lt"/>
              </a:rPr>
              <a:t>=10</a:t>
            </a:r>
            <a:r>
              <a:rPr lang="zh-CN" altLang="zh-CN" sz="2400" b="1" baseline="30000" dirty="0" smtClean="0">
                <a:latin typeface="+mn-lt"/>
              </a:rPr>
              <a:t>2</a:t>
            </a:r>
            <a:r>
              <a:rPr lang="en-US" altLang="zh-CN" sz="2400" b="1" dirty="0" smtClean="0">
                <a:latin typeface="+mn-lt"/>
              </a:rPr>
              <a:t>–</a:t>
            </a:r>
            <a:r>
              <a:rPr lang="zh-CN" altLang="zh-CN" sz="2400" b="1" dirty="0" smtClean="0">
                <a:latin typeface="+mn-lt"/>
              </a:rPr>
              <a:t>2×10×0.5+0.5</a:t>
            </a:r>
            <a:r>
              <a:rPr lang="zh-CN" altLang="zh-CN" sz="2400" b="1" baseline="30000" dirty="0" smtClean="0">
                <a:latin typeface="+mn-lt"/>
              </a:rPr>
              <a:t>2</a:t>
            </a:r>
            <a:r>
              <a:rPr lang="en-US" altLang="zh-CN" sz="2400" b="1" dirty="0">
                <a:latin typeface="+mn-lt"/>
              </a:rPr>
              <a:t> </a:t>
            </a:r>
            <a:r>
              <a:rPr lang="en-US" altLang="zh-CN" sz="2400" b="1" dirty="0" smtClean="0">
                <a:latin typeface="+mn-lt"/>
              </a:rPr>
              <a:t>    </a:t>
            </a:r>
            <a:r>
              <a:rPr lang="zh-CN" altLang="zh-CN" sz="2400" b="1" dirty="0" smtClean="0">
                <a:latin typeface="+mn-lt"/>
              </a:rPr>
              <a:t>D．9.5</a:t>
            </a:r>
            <a:r>
              <a:rPr lang="zh-CN" altLang="zh-CN" sz="2400" b="1" baseline="30000" dirty="0" smtClean="0">
                <a:latin typeface="+mn-lt"/>
              </a:rPr>
              <a:t>2</a:t>
            </a:r>
            <a:r>
              <a:rPr lang="zh-CN" altLang="zh-CN" sz="2400" b="1" dirty="0" smtClean="0">
                <a:latin typeface="+mn-lt"/>
              </a:rPr>
              <a:t>=9</a:t>
            </a:r>
            <a:r>
              <a:rPr lang="zh-CN" altLang="zh-CN" sz="2400" b="1" baseline="30000" dirty="0" smtClean="0">
                <a:latin typeface="+mn-lt"/>
              </a:rPr>
              <a:t>2</a:t>
            </a:r>
            <a:r>
              <a:rPr lang="zh-CN" altLang="zh-CN" sz="2400" b="1" dirty="0" smtClean="0">
                <a:latin typeface="+mn-lt"/>
              </a:rPr>
              <a:t>+9×0.5+0.5</a:t>
            </a:r>
            <a:r>
              <a:rPr lang="zh-CN" altLang="zh-CN" sz="2400" b="1" baseline="30000" dirty="0" smtClean="0">
                <a:latin typeface="+mn-lt"/>
              </a:rPr>
              <a:t>2</a:t>
            </a:r>
            <a:endParaRPr lang="zh-CN" altLang="zh-CN" sz="2400" b="1" baseline="30000" dirty="0">
              <a:latin typeface="+mn-lt"/>
            </a:endParaRPr>
          </a:p>
        </p:txBody>
      </p:sp>
      <p:sp>
        <p:nvSpPr>
          <p:cNvPr id="84994" name="Rectangle 19">
            <a:extLst>
              <a:ext uri="{FF2B5EF4-FFF2-40B4-BE49-F238E27FC236}">
                <a16:creationId xmlns:a16="http://schemas.microsoft.com/office/drawing/2014/main" xmlns="" id="{279328C2-2885-4C55-9261-0392092EDC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771" y="2860814"/>
            <a:ext cx="810353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若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+2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+16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是关于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的完全平方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式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则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zh-CN" sz="2400" b="1" u="sng" dirty="0">
                <a:latin typeface="+mn-lt"/>
                <a:ea typeface="楷体" panose="02010609060101010101" pitchFamily="49" charset="-122"/>
              </a:rPr>
              <a:t>　       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．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84995" name="组合 3">
            <a:extLst>
              <a:ext uri="{FF2B5EF4-FFF2-40B4-BE49-F238E27FC236}">
                <a16:creationId xmlns:a16="http://schemas.microsoft.com/office/drawing/2014/main" xmlns="" id="{523EA8A9-D4E4-41F0-BB6D-1CCACACBA48F}"/>
              </a:ext>
            </a:extLst>
          </p:cNvPr>
          <p:cNvGrpSpPr>
            <a:grpSpLocks/>
          </p:cNvGrpSpPr>
          <p:nvPr/>
        </p:nvGrpSpPr>
        <p:grpSpPr bwMode="auto">
          <a:xfrm>
            <a:off x="3587750" y="523772"/>
            <a:ext cx="1879600" cy="476250"/>
            <a:chOff x="497257" y="753279"/>
            <a:chExt cx="1881032" cy="477054"/>
          </a:xfrm>
        </p:grpSpPr>
        <p:grpSp>
          <p:nvGrpSpPr>
            <p:cNvPr id="84996" name="组合 2">
              <a:extLst>
                <a:ext uri="{FF2B5EF4-FFF2-40B4-BE49-F238E27FC236}">
                  <a16:creationId xmlns:a16="http://schemas.microsoft.com/office/drawing/2014/main" xmlns="" id="{A762B951-7D12-4B5F-80AF-2A206CCF63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:a16="http://schemas.microsoft.com/office/drawing/2014/main" xmlns="" id="{E941C223-3A20-49F8-A307-90E06CBEA758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:a16="http://schemas.microsoft.com/office/drawing/2014/main" xmlns="" id="{2316A1F7-3C26-4551-A573-78B6E35212B8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xmlns="" id="{23C76EC5-BD40-4077-9505-B25CBA21BD05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:a16="http://schemas.microsoft.com/office/drawing/2014/main" xmlns="" id="{034DEBCB-1B43-4029-8C4C-30412D6D89FA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85001" name="矩形 1">
              <a:extLst>
                <a:ext uri="{FF2B5EF4-FFF2-40B4-BE49-F238E27FC236}">
                  <a16:creationId xmlns:a16="http://schemas.microsoft.com/office/drawing/2014/main" xmlns="" id="{A3A32CC8-F519-42CC-B75D-1AAF5F459C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连接中考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595361E-66A6-4A78-BEEF-9FF332F695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7144" y="1291154"/>
            <a:ext cx="4905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C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FA651D82-E767-4C1A-BFCC-A6A4B0DB27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5563" y="2967280"/>
            <a:ext cx="10525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zh-CN" altLang="zh-CN" sz="2400" b="1" dirty="0" smtClean="0">
                <a:solidFill>
                  <a:srgbClr val="FF0000"/>
                </a:solidFill>
                <a:latin typeface="+mn-lt"/>
              </a:rPr>
              <a:t>1</a:t>
            </a:r>
            <a:r>
              <a:rPr lang="zh-CN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或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7</a:t>
            </a:r>
            <a:endParaRPr lang="zh-CN" altLang="en-US" sz="2400" b="1" dirty="0">
              <a:latin typeface="+mn-lt"/>
            </a:endParaRPr>
          </a:p>
        </p:txBody>
      </p:sp>
      <p:grpSp>
        <p:nvGrpSpPr>
          <p:cNvPr id="22" name="组合 3">
            <a:extLst>
              <a:ext uri="{FF2B5EF4-FFF2-40B4-BE49-F238E27FC236}">
                <a16:creationId xmlns:a16="http://schemas.microsoft.com/office/drawing/2014/main" xmlns="" id="{97318B50-31BF-499F-9B85-76A4AF1CF68D}"/>
              </a:ext>
            </a:extLst>
          </p:cNvPr>
          <p:cNvGrpSpPr>
            <a:grpSpLocks/>
          </p:cNvGrpSpPr>
          <p:nvPr/>
        </p:nvGrpSpPr>
        <p:grpSpPr bwMode="auto">
          <a:xfrm>
            <a:off x="-806" y="-58723"/>
            <a:ext cx="2006600" cy="477838"/>
            <a:chOff x="248" y="40"/>
            <a:chExt cx="3160" cy="752"/>
          </a:xfrm>
        </p:grpSpPr>
        <p:cxnSp>
          <p:nvCxnSpPr>
            <p:cNvPr id="23" name="直线连接符 6">
              <a:extLst>
                <a:ext uri="{FF2B5EF4-FFF2-40B4-BE49-F238E27FC236}">
                  <a16:creationId xmlns:a16="http://schemas.microsoft.com/office/drawing/2014/main" xmlns="" id="{69CDC916-62FA-4F5F-A5D7-78ED38EC646B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>
              <a:extLst>
                <a:ext uri="{FF2B5EF4-FFF2-40B4-BE49-F238E27FC236}">
                  <a16:creationId xmlns:a16="http://schemas.microsoft.com/office/drawing/2014/main" xmlns="" id="{2F53B239-00A7-4180-9D18-9D87B43C70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52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25" name="Freeform 74">
              <a:extLst>
                <a:ext uri="{FF2B5EF4-FFF2-40B4-BE49-F238E27FC236}">
                  <a16:creationId xmlns:a16="http://schemas.microsoft.com/office/drawing/2014/main" xmlns="" id="{173726B0-00F9-4322-BA9E-8C6C8723F6C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13" y="196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文本框 99">
            <a:extLst>
              <a:ext uri="{FF2B5EF4-FFF2-40B4-BE49-F238E27FC236}">
                <a16:creationId xmlns:a16="http://schemas.microsoft.com/office/drawing/2014/main" xmlns="" id="{DD58D270-4D95-468E-8909-AAF43AB423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0237" y="2812613"/>
            <a:ext cx="6276975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下列计算结果为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A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                       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                   D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6018" name="文本框 2">
            <a:extLst>
              <a:ext uri="{FF2B5EF4-FFF2-40B4-BE49-F238E27FC236}">
                <a16:creationId xmlns:a16="http://schemas.microsoft.com/office/drawing/2014/main" xmlns="" id="{61E0D5BC-2855-4143-9419-452B478355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8885" y="1218676"/>
            <a:ext cx="582295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运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用乘法公式计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算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的结果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A．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+4                             B．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+4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C．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4                                   D．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4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4E71592-FCC4-44D6-A287-8DECC010A8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67086" y="1251688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E141A3B-E6F2-4ECE-886B-2365D85B02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39924" y="2686390"/>
            <a:ext cx="407484" cy="635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D</a:t>
            </a:r>
          </a:p>
        </p:txBody>
      </p:sp>
      <p:grpSp>
        <p:nvGrpSpPr>
          <p:cNvPr id="86026" name="组合 7">
            <a:extLst>
              <a:ext uri="{FF2B5EF4-FFF2-40B4-BE49-F238E27FC236}">
                <a16:creationId xmlns:a16="http://schemas.microsoft.com/office/drawing/2014/main" xmlns="" id="{1A172C27-9167-4507-A4C8-A2E5D1453E2B}"/>
              </a:ext>
            </a:extLst>
          </p:cNvPr>
          <p:cNvGrpSpPr>
            <a:grpSpLocks/>
          </p:cNvGrpSpPr>
          <p:nvPr/>
        </p:nvGrpSpPr>
        <p:grpSpPr bwMode="auto">
          <a:xfrm>
            <a:off x="3332163" y="536575"/>
            <a:ext cx="2480310" cy="492828"/>
            <a:chOff x="5083" y="1100"/>
            <a:chExt cx="3905" cy="778"/>
          </a:xfrm>
        </p:grpSpPr>
        <p:grpSp>
          <p:nvGrpSpPr>
            <p:cNvPr id="86027" name="组合 1">
              <a:extLst>
                <a:ext uri="{FF2B5EF4-FFF2-40B4-BE49-F238E27FC236}">
                  <a16:creationId xmlns:a16="http://schemas.microsoft.com/office/drawing/2014/main" xmlns="" id="{ACBC9D3E-6B2B-47D5-9158-6C9FB936FB2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xmlns="" id="{45896606-BE9B-4726-91A6-1D5E5B30B657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010A4E2E-31DB-4655-862D-C5315F891A20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:a16="http://schemas.microsoft.com/office/drawing/2014/main" xmlns="" id="{0D005AAA-2EAC-4373-AA9D-2A994CB4345F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:a16="http://schemas.microsoft.com/office/drawing/2014/main" xmlns="" id="{7C26146C-B060-45E1-843E-BD67585980EB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:a16="http://schemas.microsoft.com/office/drawing/2014/main" xmlns="" id="{C611E9BB-E363-432A-8C92-F138AC5EAC60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86033" name="TextBox 15">
              <a:extLst>
                <a:ext uri="{FF2B5EF4-FFF2-40B4-BE49-F238E27FC236}">
                  <a16:creationId xmlns:a16="http://schemas.microsoft.com/office/drawing/2014/main" xmlns="" id="{EBD91384-ED5E-4472-A2F7-2500929466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基础巩固题</a:t>
              </a:r>
              <a:endParaRPr lang="en-US" altLang="zh-CN" sz="25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3">
            <a:extLst>
              <a:ext uri="{FF2B5EF4-FFF2-40B4-BE49-F238E27FC236}">
                <a16:creationId xmlns:a16="http://schemas.microsoft.com/office/drawing/2014/main" xmlns="" id="{97318B50-31BF-499F-9B85-76A4AF1CF68D}"/>
              </a:ext>
            </a:extLst>
          </p:cNvPr>
          <p:cNvGrpSpPr>
            <a:grpSpLocks/>
          </p:cNvGrpSpPr>
          <p:nvPr/>
        </p:nvGrpSpPr>
        <p:grpSpPr bwMode="auto">
          <a:xfrm>
            <a:off x="0" y="-33940"/>
            <a:ext cx="2006600" cy="477203"/>
            <a:chOff x="248" y="79"/>
            <a:chExt cx="3160" cy="751"/>
          </a:xfrm>
        </p:grpSpPr>
        <p:cxnSp>
          <p:nvCxnSpPr>
            <p:cNvPr id="21" name="直线连接符 6">
              <a:extLst>
                <a:ext uri="{FF2B5EF4-FFF2-40B4-BE49-F238E27FC236}">
                  <a16:creationId xmlns:a16="http://schemas.microsoft.com/office/drawing/2014/main" xmlns="" id="{69CDC916-62FA-4F5F-A5D7-78ED38EC646B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>
              <a:extLst>
                <a:ext uri="{FF2B5EF4-FFF2-40B4-BE49-F238E27FC236}">
                  <a16:creationId xmlns:a16="http://schemas.microsoft.com/office/drawing/2014/main" xmlns="" id="{2F53B239-00A7-4180-9D18-9D87B43C70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39" y="79"/>
              <a:ext cx="2320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sp>
          <p:nvSpPr>
            <p:cNvPr id="24" name="Freeform 74">
              <a:extLst>
                <a:ext uri="{FF2B5EF4-FFF2-40B4-BE49-F238E27FC236}">
                  <a16:creationId xmlns:a16="http://schemas.microsoft.com/office/drawing/2014/main" xmlns="" id="{173726B0-00F9-4322-BA9E-8C6C8723F6C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17" y="196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ext Box 17">
            <a:extLst>
              <a:ext uri="{FF2B5EF4-FFF2-40B4-BE49-F238E27FC236}">
                <a16:creationId xmlns:a16="http://schemas.microsoft.com/office/drawing/2014/main" xmlns="" id="{5AFF0F6E-536A-4369-ABC7-768CDDD0C8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7100" y="1155248"/>
            <a:ext cx="3543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运用完全平方公式计算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:</a:t>
            </a:r>
          </a:p>
        </p:txBody>
      </p:sp>
      <p:sp>
        <p:nvSpPr>
          <p:cNvPr id="88067" name="文本框 9">
            <a:extLst>
              <a:ext uri="{FF2B5EF4-FFF2-40B4-BE49-F238E27FC236}">
                <a16:creationId xmlns:a16="http://schemas.microsoft.com/office/drawing/2014/main" xmlns="" id="{6297FA8D-B9AE-4736-BE93-DBB1CC5002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3140" y="1591687"/>
            <a:ext cx="8121134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(1) 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(6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+5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=_______________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；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(2) 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(4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–3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=_______________ 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  <a:sym typeface="Arial" panose="020B0604020202020204" pitchFamily="34" charset="0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(3) 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(2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m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–1)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=_______________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  <a:sym typeface="Arial" panose="020B0604020202020204" pitchFamily="34" charset="0"/>
              </a:rPr>
              <a:t>；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(4)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(–2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m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–1)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=_______________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sym typeface="Arial" panose="020B0604020202020204" pitchFamily="34" charset="0"/>
              </a:rPr>
              <a:t>.</a:t>
            </a:r>
            <a:endParaRPr lang="en-US" altLang="zh-CN" sz="2100" b="1" baseline="30000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xmlns="" id="{910FD5EE-BBD3-4DAA-8A86-696F6848C5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9105" y="1569174"/>
            <a:ext cx="214471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36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a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+60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ab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+25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b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xmlns="" id="{DCBFDC73-1036-465D-9874-78B152EAB8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4761" y="1559931"/>
            <a:ext cx="1865312" cy="51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16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–24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xy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+9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" name="Rectangle 6">
            <a:extLst>
              <a:ext uri="{FF2B5EF4-FFF2-40B4-BE49-F238E27FC236}">
                <a16:creationId xmlns:a16="http://schemas.microsoft.com/office/drawing/2014/main" xmlns="" id="{11207A43-8BD0-4AEB-ADAA-25AFAE9924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7770" y="2062177"/>
            <a:ext cx="1490662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m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+4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m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+1</a:t>
            </a:r>
            <a:endParaRPr lang="en-US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5" name="Rectangle 4">
            <a:extLst>
              <a:ext uri="{FF2B5EF4-FFF2-40B4-BE49-F238E27FC236}">
                <a16:creationId xmlns:a16="http://schemas.microsoft.com/office/drawing/2014/main" xmlns="" id="{9D6C4C24-A404-4B6B-B29D-0CF98CEB3D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3718" y="2062177"/>
            <a:ext cx="2070100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</a:rPr>
              <a:t> 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m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–4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m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+1</a:t>
            </a:r>
            <a:endParaRPr lang="en-US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88072" name="文本框 99">
            <a:extLst>
              <a:ext uri="{FF2B5EF4-FFF2-40B4-BE49-F238E27FC236}">
                <a16:creationId xmlns:a16="http://schemas.microsoft.com/office/drawing/2014/main" xmlns="" id="{13220667-B8AB-477E-8AD3-0D30B9E1F8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291" y="2683587"/>
            <a:ext cx="7673923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由完全平方公式可知：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2×3×5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5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(3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5)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64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，运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用这一方法计算：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4.321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8.642×0.679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0.679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________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88073" name="图片 1">
            <a:extLst>
              <a:ext uri="{FF2B5EF4-FFF2-40B4-BE49-F238E27FC236}">
                <a16:creationId xmlns:a16="http://schemas.microsoft.com/office/drawing/2014/main" xmlns="" id="{2F3F2D08-2F55-4F13-9026-853CC5960D86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188" y="3508375"/>
            <a:ext cx="15875" cy="2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E8347D2-FCFF-40D8-BB17-5C49E709EB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5120" y="3882020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25</a:t>
            </a:r>
          </a:p>
        </p:txBody>
      </p:sp>
      <p:grpSp>
        <p:nvGrpSpPr>
          <p:cNvPr id="17" name="组合 3">
            <a:extLst>
              <a:ext uri="{FF2B5EF4-FFF2-40B4-BE49-F238E27FC236}">
                <a16:creationId xmlns:a16="http://schemas.microsoft.com/office/drawing/2014/main" xmlns="" id="{97318B50-31BF-499F-9B85-76A4AF1CF68D}"/>
              </a:ext>
            </a:extLst>
          </p:cNvPr>
          <p:cNvGrpSpPr>
            <a:grpSpLocks/>
          </p:cNvGrpSpPr>
          <p:nvPr/>
        </p:nvGrpSpPr>
        <p:grpSpPr bwMode="auto">
          <a:xfrm>
            <a:off x="0" y="-58723"/>
            <a:ext cx="2006600" cy="477203"/>
            <a:chOff x="248" y="40"/>
            <a:chExt cx="3160" cy="751"/>
          </a:xfrm>
        </p:grpSpPr>
        <p:cxnSp>
          <p:nvCxnSpPr>
            <p:cNvPr id="18" name="直线连接符 6">
              <a:extLst>
                <a:ext uri="{FF2B5EF4-FFF2-40B4-BE49-F238E27FC236}">
                  <a16:creationId xmlns:a16="http://schemas.microsoft.com/office/drawing/2014/main" xmlns="" id="{69CDC916-62FA-4F5F-A5D7-78ED38EC646B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2F53B239-00A7-4180-9D18-9D87B43C70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39" y="40"/>
              <a:ext cx="2320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sp>
          <p:nvSpPr>
            <p:cNvPr id="21" name="Freeform 74">
              <a:extLst>
                <a:ext uri="{FF2B5EF4-FFF2-40B4-BE49-F238E27FC236}">
                  <a16:creationId xmlns:a16="http://schemas.microsoft.com/office/drawing/2014/main" xmlns="" id="{173726B0-00F9-4322-BA9E-8C6C8723F6C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65" y="196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6" name="组合 7">
            <a:extLst>
              <a:ext uri="{FF2B5EF4-FFF2-40B4-BE49-F238E27FC236}">
                <a16:creationId xmlns:a16="http://schemas.microsoft.com/office/drawing/2014/main" xmlns="" id="{1A172C27-9167-4507-A4C8-A2E5D1453E2B}"/>
              </a:ext>
            </a:extLst>
          </p:cNvPr>
          <p:cNvGrpSpPr>
            <a:grpSpLocks/>
          </p:cNvGrpSpPr>
          <p:nvPr/>
        </p:nvGrpSpPr>
        <p:grpSpPr bwMode="auto">
          <a:xfrm>
            <a:off x="3332163" y="536575"/>
            <a:ext cx="2480310" cy="492828"/>
            <a:chOff x="5083" y="1100"/>
            <a:chExt cx="3905" cy="778"/>
          </a:xfrm>
        </p:grpSpPr>
        <p:grpSp>
          <p:nvGrpSpPr>
            <p:cNvPr id="20" name="组合 1">
              <a:extLst>
                <a:ext uri="{FF2B5EF4-FFF2-40B4-BE49-F238E27FC236}">
                  <a16:creationId xmlns:a16="http://schemas.microsoft.com/office/drawing/2014/main" xmlns="" id="{ACBC9D3E-6B2B-47D5-9158-6C9FB936FB2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3" name="缺角矩形 22">
                <a:extLst>
                  <a:ext uri="{FF2B5EF4-FFF2-40B4-BE49-F238E27FC236}">
                    <a16:creationId xmlns:a16="http://schemas.microsoft.com/office/drawing/2014/main" xmlns="" id="{45896606-BE9B-4726-91A6-1D5E5B30B657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:a16="http://schemas.microsoft.com/office/drawing/2014/main" xmlns="" id="{010A4E2E-31DB-4655-862D-C5315F891A20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:a16="http://schemas.microsoft.com/office/drawing/2014/main" xmlns="" id="{0D005AAA-2EAC-4373-AA9D-2A994CB4345F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xmlns="" id="{7C26146C-B060-45E1-843E-BD67585980EB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C611E9BB-E363-432A-8C92-F138AC5EAC60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22" name="TextBox 15">
              <a:extLst>
                <a:ext uri="{FF2B5EF4-FFF2-40B4-BE49-F238E27FC236}">
                  <a16:creationId xmlns:a16="http://schemas.microsoft.com/office/drawing/2014/main" xmlns="" id="{EBD91384-ED5E-4472-A2F7-2500929466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基础巩固题</a:t>
              </a:r>
              <a:endParaRPr lang="en-US" altLang="zh-CN" sz="25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2" grpId="0" build="p"/>
      <p:bldP spid="14" grpId="0" build="p"/>
      <p:bldP spid="15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文本框 101">
            <a:extLst>
              <a:ext uri="{FF2B5EF4-FFF2-40B4-BE49-F238E27FC236}">
                <a16:creationId xmlns:a16="http://schemas.microsoft.com/office/drawing/2014/main" xmlns="" id="{FA27966D-191A-4B8D-8112-744A042EBD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2298" y="1088788"/>
            <a:ext cx="82078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计算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:(1)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(3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–2)(3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2)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；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(2)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)(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m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．</a:t>
            </a:r>
            <a:endParaRPr lang="zh-CN" altLang="en-US" sz="2400" b="1" dirty="0">
              <a:latin typeface="+mn-lt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xmlns="" id="{949D7C2A-FE99-4987-9AA5-A26A9780E7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7688" y="3303588"/>
            <a:ext cx="52054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(2)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[(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)–(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)][(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m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)]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89091" name="图片 4">
            <a:extLst>
              <a:ext uri="{FF2B5EF4-FFF2-40B4-BE49-F238E27FC236}">
                <a16:creationId xmlns:a16="http://schemas.microsoft.com/office/drawing/2014/main" xmlns="" id="{1196E5B3-FD3C-44DE-81EA-3A7CA1091133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684463"/>
            <a:ext cx="14288" cy="1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5138D0F-37E4-4A93-B29F-0BC02B9D79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0175" y="1922463"/>
            <a:ext cx="50209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：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(1)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原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式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[3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–2)][3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–(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–2)]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13EB918-6062-482E-879D-F70C008C6B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9281" y="2384425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(3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–(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–2)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endParaRPr lang="en-US" altLang="zh-CN" sz="2400" b="1" baseline="30000" dirty="0"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24348D2-0390-4504-A5EB-4CC90D4D9E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9281" y="2808288"/>
            <a:ext cx="2621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9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–4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　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73D330F-393F-4B16-B848-F7D5BB0FD0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1224" y="3762375"/>
            <a:ext cx="22717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–(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m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endParaRPr lang="en-US" altLang="zh-CN" sz="2400" b="1" baseline="30000" dirty="0"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CA83468-BEAD-4EAE-974A-5263E5EB44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7123" y="4287838"/>
            <a:ext cx="37705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–2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xy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m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mn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</a:p>
        </p:txBody>
      </p:sp>
      <p:grpSp>
        <p:nvGrpSpPr>
          <p:cNvPr id="89102" name="组合 6">
            <a:extLst>
              <a:ext uri="{FF2B5EF4-FFF2-40B4-BE49-F238E27FC236}">
                <a16:creationId xmlns:a16="http://schemas.microsoft.com/office/drawing/2014/main" xmlns="" id="{071C3BCA-F23E-4C8E-8BE0-74017B4E07A4}"/>
              </a:ext>
            </a:extLst>
          </p:cNvPr>
          <p:cNvGrpSpPr>
            <a:grpSpLocks/>
          </p:cNvGrpSpPr>
          <p:nvPr/>
        </p:nvGrpSpPr>
        <p:grpSpPr bwMode="auto">
          <a:xfrm>
            <a:off x="3340983" y="496253"/>
            <a:ext cx="2480310" cy="500049"/>
            <a:chOff x="5060" y="904"/>
            <a:chExt cx="3905" cy="787"/>
          </a:xfrm>
        </p:grpSpPr>
        <p:grpSp>
          <p:nvGrpSpPr>
            <p:cNvPr id="89103" name="组合 21">
              <a:extLst>
                <a:ext uri="{FF2B5EF4-FFF2-40B4-BE49-F238E27FC236}">
                  <a16:creationId xmlns:a16="http://schemas.microsoft.com/office/drawing/2014/main" xmlns="" id="{74D5E73E-B89E-46E3-AC88-BF630617A90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>
                <a:extLst>
                  <a:ext uri="{FF2B5EF4-FFF2-40B4-BE49-F238E27FC236}">
                    <a16:creationId xmlns:a16="http://schemas.microsoft.com/office/drawing/2014/main" xmlns="" id="{E82B1A46-0BCA-46D3-9C5C-E60A77611CCE}"/>
                  </a:ext>
                </a:extLst>
              </p:cNvPr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:a16="http://schemas.microsoft.com/office/drawing/2014/main" xmlns="" id="{46F75708-D1E9-4271-9669-C173DBC8BCFB}"/>
                  </a:ext>
                </a:extLst>
              </p:cNvPr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:a16="http://schemas.microsoft.com/office/drawing/2014/main" xmlns="" id="{83087D72-0B04-4106-8632-001BE802797F}"/>
                  </a:ext>
                </a:extLst>
              </p:cNvPr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xmlns="" id="{37D78426-4E65-4E87-90A8-F97227B9E48A}"/>
                  </a:ext>
                </a:extLst>
              </p:cNvPr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FA15277F-9D20-4EAA-A43A-A8701306A1C6}"/>
                  </a:ext>
                </a:extLst>
              </p:cNvPr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89109" name="TextBox 15">
              <a:extLst>
                <a:ext uri="{FF2B5EF4-FFF2-40B4-BE49-F238E27FC236}">
                  <a16:creationId xmlns:a16="http://schemas.microsoft.com/office/drawing/2014/main" xmlns="" id="{574F4FCF-57FC-4247-B1C8-98F1233AE3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能力提升题</a:t>
              </a:r>
              <a:endParaRPr lang="en-US" altLang="zh-CN" sz="2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组合 3">
            <a:extLst>
              <a:ext uri="{FF2B5EF4-FFF2-40B4-BE49-F238E27FC236}">
                <a16:creationId xmlns:a16="http://schemas.microsoft.com/office/drawing/2014/main" xmlns="" id="{97318B50-31BF-499F-9B85-76A4AF1CF68D}"/>
              </a:ext>
            </a:extLst>
          </p:cNvPr>
          <p:cNvGrpSpPr>
            <a:grpSpLocks/>
          </p:cNvGrpSpPr>
          <p:nvPr/>
        </p:nvGrpSpPr>
        <p:grpSpPr bwMode="auto">
          <a:xfrm>
            <a:off x="-942" y="-58723"/>
            <a:ext cx="2016760" cy="477203"/>
            <a:chOff x="248" y="40"/>
            <a:chExt cx="3176" cy="751"/>
          </a:xfrm>
        </p:grpSpPr>
        <p:cxnSp>
          <p:nvCxnSpPr>
            <p:cNvPr id="29" name="直线连接符 6">
              <a:extLst>
                <a:ext uri="{FF2B5EF4-FFF2-40B4-BE49-F238E27FC236}">
                  <a16:creationId xmlns:a16="http://schemas.microsoft.com/office/drawing/2014/main" xmlns="" id="{69CDC916-62FA-4F5F-A5D7-78ED38EC646B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8">
              <a:extLst>
                <a:ext uri="{FF2B5EF4-FFF2-40B4-BE49-F238E27FC236}">
                  <a16:creationId xmlns:a16="http://schemas.microsoft.com/office/drawing/2014/main" xmlns="" id="{2F53B239-00A7-4180-9D18-9D87B43C70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4" y="40"/>
              <a:ext cx="2320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sp>
          <p:nvSpPr>
            <p:cNvPr id="31" name="Freeform 74">
              <a:extLst>
                <a:ext uri="{FF2B5EF4-FFF2-40B4-BE49-F238E27FC236}">
                  <a16:creationId xmlns:a16="http://schemas.microsoft.com/office/drawing/2014/main" xmlns="" id="{173726B0-00F9-4322-BA9E-8C6C8723F6C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39" y="196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/>
      <p:bldP spid="6" grpId="0"/>
      <p:bldP spid="7" grpId="0"/>
      <p:bldP spid="8" grpId="0"/>
      <p:bldP spid="9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Text Box 4">
            <a:extLst>
              <a:ext uri="{FF2B5EF4-FFF2-40B4-BE49-F238E27FC236}">
                <a16:creationId xmlns:a16="http://schemas.microsoft.com/office/drawing/2014/main" xmlns="" id="{487A5DD9-B3CC-422E-996F-9553F659FA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5763" y="1114425"/>
            <a:ext cx="6674505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若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a+b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=5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=–6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求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已知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x+y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=8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x–y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=4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，求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510F4574-C94D-44A0-9E58-8075B48C5A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5763" y="1618333"/>
            <a:ext cx="54216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dirty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a+b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=5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–2×(–6)=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37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；</a:t>
            </a:r>
          </a:p>
        </p:txBody>
      </p:sp>
      <p:sp>
        <p:nvSpPr>
          <p:cNvPr id="21508" name="矩形 10">
            <a:extLst>
              <a:ext uri="{FF2B5EF4-FFF2-40B4-BE49-F238E27FC236}">
                <a16:creationId xmlns:a16="http://schemas.microsoft.com/office/drawing/2014/main" xmlns="" id="{2779CA7F-A239-447D-9BD0-9EBB2D58ED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8560" y="2123362"/>
            <a:ext cx="43669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 smtClean="0"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ab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=37–(–6)=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43.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1509" name="矩形 11">
            <a:extLst>
              <a:ext uri="{FF2B5EF4-FFF2-40B4-BE49-F238E27FC236}">
                <a16:creationId xmlns:a16="http://schemas.microsoft.com/office/drawing/2014/main" xmlns="" id="{9DCFB024-9CFB-4350-B268-1B3970BA8B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5762" y="3190662"/>
            <a:ext cx="67751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en-US" altLang="zh-CN" sz="2400" b="1" dirty="0">
                <a:latin typeface="Times New Roman" panose="02020603050405020304" pitchFamily="18" charset="0"/>
              </a:rPr>
              <a:t>∵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x+y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=8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 ∴(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x+y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=64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，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xy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=64①;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1510" name="矩形 12">
            <a:extLst>
              <a:ext uri="{FF2B5EF4-FFF2-40B4-BE49-F238E27FC236}">
                <a16:creationId xmlns:a16="http://schemas.microsoft.com/office/drawing/2014/main" xmlns="" id="{A8DE1B2A-8E8B-42B9-AA48-DDE46E00E7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62174" y="3678024"/>
            <a:ext cx="59779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</a:rPr>
              <a:t>∵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=4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 ∴(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x–y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=16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，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即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xy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=16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②;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1511" name="TextBox 13">
            <a:extLst>
              <a:ext uri="{FF2B5EF4-FFF2-40B4-BE49-F238E27FC236}">
                <a16:creationId xmlns:a16="http://schemas.microsoft.com/office/drawing/2014/main" xmlns="" id="{86C88EB0-9231-4068-9075-70FD2F0BA0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2350" y="4200312"/>
            <a:ext cx="15760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由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①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–②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得</a:t>
            </a:r>
          </a:p>
        </p:txBody>
      </p:sp>
      <p:sp>
        <p:nvSpPr>
          <p:cNvPr id="21512" name="TextBox 14">
            <a:extLst>
              <a:ext uri="{FF2B5EF4-FFF2-40B4-BE49-F238E27FC236}">
                <a16:creationId xmlns:a16="http://schemas.microsoft.com/office/drawing/2014/main" xmlns="" id="{90932CBB-75F0-491A-AF6A-6E98705F07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1707" y="4200312"/>
            <a:ext cx="1111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xy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=48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13" name="TextBox 15">
            <a:extLst>
              <a:ext uri="{FF2B5EF4-FFF2-40B4-BE49-F238E27FC236}">
                <a16:creationId xmlns:a16="http://schemas.microsoft.com/office/drawing/2014/main" xmlns="" id="{0A2BB449-E9BF-42CA-B1B2-EE1B02897F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4100" y="4200312"/>
            <a:ext cx="13436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∴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xy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=12.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0126" name="组合 2">
            <a:extLst>
              <a:ext uri="{FF2B5EF4-FFF2-40B4-BE49-F238E27FC236}">
                <a16:creationId xmlns:a16="http://schemas.microsoft.com/office/drawing/2014/main" xmlns="" id="{6D1B009C-BD19-4FB3-8B71-FEAB9BD70429}"/>
              </a:ext>
            </a:extLst>
          </p:cNvPr>
          <p:cNvGrpSpPr>
            <a:grpSpLocks/>
          </p:cNvGrpSpPr>
          <p:nvPr/>
        </p:nvGrpSpPr>
        <p:grpSpPr bwMode="auto">
          <a:xfrm>
            <a:off x="3285962" y="503238"/>
            <a:ext cx="2478723" cy="500684"/>
            <a:chOff x="5060" y="905"/>
            <a:chExt cx="3905" cy="788"/>
          </a:xfrm>
        </p:grpSpPr>
        <p:grpSp>
          <p:nvGrpSpPr>
            <p:cNvPr id="90127" name="组合 6">
              <a:extLst>
                <a:ext uri="{FF2B5EF4-FFF2-40B4-BE49-F238E27FC236}">
                  <a16:creationId xmlns:a16="http://schemas.microsoft.com/office/drawing/2014/main" xmlns="" id="{72344350-2160-48D0-A8E1-0F1DA226C02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>
                <a:extLst>
                  <a:ext uri="{FF2B5EF4-FFF2-40B4-BE49-F238E27FC236}">
                    <a16:creationId xmlns:a16="http://schemas.microsoft.com/office/drawing/2014/main" xmlns="" id="{BDC8DA5E-6424-4FE6-AD5C-F82DF43FCFD9}"/>
                  </a:ext>
                </a:extLst>
              </p:cNvPr>
              <p:cNvSpPr/>
              <p:nvPr/>
            </p:nvSpPr>
            <p:spPr>
              <a:xfrm rot="3000000">
                <a:off x="4021947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9" name="缺角矩形 8">
                <a:extLst>
                  <a:ext uri="{FF2B5EF4-FFF2-40B4-BE49-F238E27FC236}">
                    <a16:creationId xmlns:a16="http://schemas.microsoft.com/office/drawing/2014/main" xmlns="" id="{ED0B9C24-EF34-47F2-937D-56C37DBBA578}"/>
                  </a:ext>
                </a:extLst>
              </p:cNvPr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:a16="http://schemas.microsoft.com/office/drawing/2014/main" xmlns="" id="{A083380D-6F78-4861-B74C-4F63E63830E7}"/>
                  </a:ext>
                </a:extLst>
              </p:cNvPr>
              <p:cNvSpPr/>
              <p:nvPr/>
            </p:nvSpPr>
            <p:spPr>
              <a:xfrm rot="3000000">
                <a:off x="4936765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11" name="缺角矩形 10">
                <a:extLst>
                  <a:ext uri="{FF2B5EF4-FFF2-40B4-BE49-F238E27FC236}">
                    <a16:creationId xmlns:a16="http://schemas.microsoft.com/office/drawing/2014/main" xmlns="" id="{77246B36-404D-4FCE-945E-C0CCC1CD7348}"/>
                  </a:ext>
                </a:extLst>
              </p:cNvPr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12" name="缺角矩形 11">
                <a:extLst>
                  <a:ext uri="{FF2B5EF4-FFF2-40B4-BE49-F238E27FC236}">
                    <a16:creationId xmlns:a16="http://schemas.microsoft.com/office/drawing/2014/main" xmlns="" id="{45C7F5B4-B582-4CEB-AD66-F86DE93B0A7B}"/>
                  </a:ext>
                </a:extLst>
              </p:cNvPr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90133" name="TextBox 15">
              <a:extLst>
                <a:ext uri="{FF2B5EF4-FFF2-40B4-BE49-F238E27FC236}">
                  <a16:creationId xmlns:a16="http://schemas.microsoft.com/office/drawing/2014/main" xmlns="" id="{0EBDE4B6-03F1-4164-AC52-4AE49A3013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拓广探索题</a:t>
              </a:r>
              <a:endParaRPr lang="en-US" altLang="zh-CN" sz="2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组合 3">
            <a:extLst>
              <a:ext uri="{FF2B5EF4-FFF2-40B4-BE49-F238E27FC236}">
                <a16:creationId xmlns:a16="http://schemas.microsoft.com/office/drawing/2014/main" xmlns="" id="{97318B50-31BF-499F-9B85-76A4AF1CF68D}"/>
              </a:ext>
            </a:extLst>
          </p:cNvPr>
          <p:cNvGrpSpPr>
            <a:grpSpLocks/>
          </p:cNvGrpSpPr>
          <p:nvPr/>
        </p:nvGrpSpPr>
        <p:grpSpPr bwMode="auto">
          <a:xfrm>
            <a:off x="-8389" y="-58723"/>
            <a:ext cx="2006600" cy="477203"/>
            <a:chOff x="248" y="40"/>
            <a:chExt cx="3160" cy="751"/>
          </a:xfrm>
        </p:grpSpPr>
        <p:cxnSp>
          <p:nvCxnSpPr>
            <p:cNvPr id="24" name="直线连接符 6">
              <a:extLst>
                <a:ext uri="{FF2B5EF4-FFF2-40B4-BE49-F238E27FC236}">
                  <a16:creationId xmlns:a16="http://schemas.microsoft.com/office/drawing/2014/main" xmlns="" id="{69CDC916-62FA-4F5F-A5D7-78ED38EC646B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>
              <a:extLst>
                <a:ext uri="{FF2B5EF4-FFF2-40B4-BE49-F238E27FC236}">
                  <a16:creationId xmlns:a16="http://schemas.microsoft.com/office/drawing/2014/main" xmlns="" id="{2F53B239-00A7-4180-9D18-9D87B43C70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5" y="40"/>
              <a:ext cx="2320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sp>
          <p:nvSpPr>
            <p:cNvPr id="26" name="Freeform 74">
              <a:extLst>
                <a:ext uri="{FF2B5EF4-FFF2-40B4-BE49-F238E27FC236}">
                  <a16:creationId xmlns:a16="http://schemas.microsoft.com/office/drawing/2014/main" xmlns="" id="{173726B0-00F9-4322-BA9E-8C6C8723F6C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65" y="170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1508" grpId="0"/>
      <p:bldP spid="21509" grpId="0"/>
      <p:bldP spid="21510" grpId="0"/>
      <p:bldP spid="21511" grpId="0"/>
      <p:bldP spid="21512" grpId="0"/>
      <p:bldP spid="215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11FF1C2-D76C-4B75-822E-25FBBA17D8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266" y="2139950"/>
            <a:ext cx="1116254" cy="830997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完全平方公式</a:t>
            </a:r>
          </a:p>
        </p:txBody>
      </p:sp>
      <p:sp>
        <p:nvSpPr>
          <p:cNvPr id="13" name="Text Box 3">
            <a:extLst>
              <a:ext uri="{FF2B5EF4-FFF2-40B4-BE49-F238E27FC236}">
                <a16:creationId xmlns:a16="http://schemas.microsoft.com/office/drawing/2014/main" xmlns="" id="{51ED942B-7C46-4CE3-9065-8BDF539613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7688" y="594425"/>
            <a:ext cx="973137" cy="553998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法则</a:t>
            </a:r>
            <a:endParaRPr lang="en-US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518EFF61-A3D6-48AF-9598-E4F262ADBE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1663" y="2150175"/>
            <a:ext cx="917575" cy="400110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 eaLnBrk="0" hangingPunct="0"/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</a:rPr>
              <a:t>注意</a:t>
            </a:r>
          </a:p>
        </p:txBody>
      </p:sp>
      <p:sp>
        <p:nvSpPr>
          <p:cNvPr id="55" name="左大括号 54">
            <a:extLst>
              <a:ext uri="{FF2B5EF4-FFF2-40B4-BE49-F238E27FC236}">
                <a16:creationId xmlns:a16="http://schemas.microsoft.com/office/drawing/2014/main" xmlns="" id="{BA1B8FA0-D621-41DB-BC6E-9467F88A1AE3}"/>
              </a:ext>
            </a:extLst>
          </p:cNvPr>
          <p:cNvSpPr>
            <a:spLocks/>
          </p:cNvSpPr>
          <p:nvPr/>
        </p:nvSpPr>
        <p:spPr bwMode="auto">
          <a:xfrm>
            <a:off x="1688853" y="902860"/>
            <a:ext cx="55562" cy="3305175"/>
          </a:xfrm>
          <a:prstGeom prst="leftBrace">
            <a:avLst>
              <a:gd name="adj1" fmla="val 4406"/>
              <a:gd name="adj2" fmla="val 50000"/>
            </a:avLst>
          </a:prstGeom>
          <a:noFill/>
          <a:ln w="25400">
            <a:solidFill>
              <a:schemeClr val="tx1">
                <a:alpha val="61176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633B5F0D-F851-47C4-A8BF-37513CA844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9531" y="612809"/>
            <a:ext cx="3966099" cy="461665"/>
          </a:xfrm>
          <a:prstGeom prst="rect">
            <a:avLst/>
          </a:prstGeom>
          <a:noFill/>
          <a:ln w="25400">
            <a:solidFill>
              <a:schemeClr val="tx1">
                <a:alpha val="69019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(</a:t>
            </a:r>
            <a:r>
              <a:rPr kumimoji="1"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a</a:t>
            </a:r>
            <a:r>
              <a:rPr kumimoji="1"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±</a:t>
            </a:r>
            <a:r>
              <a:rPr kumimoji="1"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b</a:t>
            </a:r>
            <a:r>
              <a:rPr kumimoji="1"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)</a:t>
            </a:r>
            <a:r>
              <a:rPr kumimoji="1"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2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= </a:t>
            </a:r>
            <a:r>
              <a:rPr kumimoji="1"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a</a:t>
            </a:r>
            <a:r>
              <a:rPr kumimoji="1"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2</a:t>
            </a:r>
            <a:r>
              <a:rPr kumimoji="1"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±2</a:t>
            </a:r>
            <a:r>
              <a:rPr kumimoji="1"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ab+b</a:t>
            </a:r>
            <a:r>
              <a:rPr kumimoji="1"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2</a:t>
            </a:r>
            <a:endParaRPr kumimoji="1" lang="en-US" altLang="zh-CN" sz="24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17784E60-AA47-4C95-A5FA-F66280C3AC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5012" y="1233022"/>
            <a:ext cx="5432758" cy="368300"/>
          </a:xfrm>
          <a:prstGeom prst="rect">
            <a:avLst/>
          </a:prstGeom>
          <a:noFill/>
          <a:ln w="25400">
            <a:solidFill>
              <a:schemeClr val="tx1">
                <a:alpha val="69019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项数、符号、字母及其指数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右箭头 23">
            <a:extLst>
              <a:ext uri="{FF2B5EF4-FFF2-40B4-BE49-F238E27FC236}">
                <a16:creationId xmlns:a16="http://schemas.microsoft.com/office/drawing/2014/main" xmlns="" id="{BCE60C71-482E-45A6-AE6C-871CF0B40229}"/>
              </a:ext>
            </a:extLst>
          </p:cNvPr>
          <p:cNvSpPr/>
          <p:nvPr/>
        </p:nvSpPr>
        <p:spPr bwMode="auto">
          <a:xfrm>
            <a:off x="2843212" y="741249"/>
            <a:ext cx="863600" cy="20478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300AF5E8-8DAD-4C69-AE0B-89A223FE0B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66621" y="1862009"/>
            <a:ext cx="5441149" cy="646331"/>
          </a:xfrm>
          <a:prstGeom prst="rect">
            <a:avLst/>
          </a:prstGeom>
          <a:noFill/>
          <a:ln w="25400">
            <a:solidFill>
              <a:schemeClr val="tx1">
                <a:alpha val="69019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不能直接应用公式进行计算的式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子，可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能需要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先添括号变形成符合公式的要求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才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行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左大括号 19">
            <a:extLst>
              <a:ext uri="{FF2B5EF4-FFF2-40B4-BE49-F238E27FC236}">
                <a16:creationId xmlns:a16="http://schemas.microsoft.com/office/drawing/2014/main" xmlns="" id="{8304AF1C-DE39-4F72-97BC-35A664EB1007}"/>
              </a:ext>
            </a:extLst>
          </p:cNvPr>
          <p:cNvSpPr>
            <a:spLocks/>
          </p:cNvSpPr>
          <p:nvPr/>
        </p:nvSpPr>
        <p:spPr bwMode="auto">
          <a:xfrm>
            <a:off x="2905111" y="1417638"/>
            <a:ext cx="217487" cy="1890712"/>
          </a:xfrm>
          <a:prstGeom prst="leftBrace">
            <a:avLst>
              <a:gd name="adj1" fmla="val 7768"/>
              <a:gd name="adj2" fmla="val 50000"/>
            </a:avLst>
          </a:prstGeom>
          <a:noFill/>
          <a:ln w="25400">
            <a:solidFill>
              <a:schemeClr val="tx1">
                <a:alpha val="61176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C2F2665B-CD0D-4DBE-A020-47F52F0A7C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7688" y="3763075"/>
            <a:ext cx="917575" cy="707886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 eaLnBrk="0" hangingPunct="0"/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</a:rPr>
              <a:t>常用</a:t>
            </a:r>
            <a:endParaRPr lang="en-US" altLang="zh-CN" sz="20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dist" eaLnBrk="0" hangingPunct="0"/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</a:rPr>
              <a:t>结论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A3085A64-42DA-4B20-BFAD-4ECC257480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5012" y="2691934"/>
            <a:ext cx="5432758" cy="646331"/>
          </a:xfrm>
          <a:prstGeom prst="rect">
            <a:avLst/>
          </a:prstGeom>
          <a:noFill/>
          <a:ln w="25400">
            <a:solidFill>
              <a:schemeClr val="tx1">
                <a:alpha val="69019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b="1" dirty="0">
                <a:latin typeface="Times New Roman" panose="02020603050405020304" pitchFamily="18" charset="0"/>
                <a:ea typeface="黑体" panose="02010609060101010101" pitchFamily="49" charset="-122"/>
              </a:rPr>
              <a:t>3.</a:t>
            </a:r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</a:rPr>
              <a:t>弄清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完全平方公式和平方差公式不</a:t>
            </a:r>
            <a:r>
              <a:rPr lang="zh-CN" altLang="en-US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同</a:t>
            </a:r>
            <a:r>
              <a:rPr lang="en-US" altLang="zh-CN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en-US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从</a:t>
            </a:r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</a:rPr>
              <a:t>公式结构特点及结果两方</a:t>
            </a:r>
            <a:r>
              <a:rPr lang="zh-CN" altLang="en-US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面</a:t>
            </a:r>
            <a:r>
              <a:rPr lang="en-US" altLang="zh-CN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 Box 6">
            <a:extLst>
              <a:ext uri="{FF2B5EF4-FFF2-40B4-BE49-F238E27FC236}">
                <a16:creationId xmlns:a16="http://schemas.microsoft.com/office/drawing/2014/main" xmlns="" id="{F6B59630-E07F-41FD-95BD-8F3CF0262D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6276" y="3763074"/>
            <a:ext cx="5032608" cy="1015663"/>
          </a:xfrm>
          <a:prstGeom prst="rect">
            <a:avLst/>
          </a:prstGeom>
          <a:noFill/>
          <a:ln w="25400">
            <a:solidFill>
              <a:srgbClr val="5959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a+b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a–b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;    </a:t>
            </a:r>
          </a:p>
          <a:p>
            <a:pPr algn="ctr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a+b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a–b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</a:p>
        </p:txBody>
      </p:sp>
      <p:sp>
        <p:nvSpPr>
          <p:cNvPr id="27" name="右箭头 26">
            <a:extLst>
              <a:ext uri="{FF2B5EF4-FFF2-40B4-BE49-F238E27FC236}">
                <a16:creationId xmlns:a16="http://schemas.microsoft.com/office/drawing/2014/main" xmlns="" id="{D98A8E7D-8867-4F20-94FD-DA4BAAEBF26B}"/>
              </a:ext>
            </a:extLst>
          </p:cNvPr>
          <p:cNvSpPr/>
          <p:nvPr/>
        </p:nvSpPr>
        <p:spPr bwMode="auto">
          <a:xfrm>
            <a:off x="2853807" y="4073284"/>
            <a:ext cx="431800" cy="204788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grpSp>
        <p:nvGrpSpPr>
          <p:cNvPr id="21" name="组合 3">
            <a:extLst>
              <a:ext uri="{FF2B5EF4-FFF2-40B4-BE49-F238E27FC236}">
                <a16:creationId xmlns:a16="http://schemas.microsoft.com/office/drawing/2014/main" xmlns="" id="{97318B50-31BF-499F-9B85-76A4AF1CF68D}"/>
              </a:ext>
            </a:extLst>
          </p:cNvPr>
          <p:cNvGrpSpPr>
            <a:grpSpLocks/>
          </p:cNvGrpSpPr>
          <p:nvPr/>
        </p:nvGrpSpPr>
        <p:grpSpPr bwMode="auto">
          <a:xfrm>
            <a:off x="0" y="-58723"/>
            <a:ext cx="2006600" cy="477203"/>
            <a:chOff x="248" y="40"/>
            <a:chExt cx="3160" cy="751"/>
          </a:xfrm>
        </p:grpSpPr>
        <p:cxnSp>
          <p:nvCxnSpPr>
            <p:cNvPr id="22" name="直线连接符 6">
              <a:extLst>
                <a:ext uri="{FF2B5EF4-FFF2-40B4-BE49-F238E27FC236}">
                  <a16:creationId xmlns:a16="http://schemas.microsoft.com/office/drawing/2014/main" xmlns="" id="{69CDC916-62FA-4F5F-A5D7-78ED38EC646B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>
              <a:extLst>
                <a:ext uri="{FF2B5EF4-FFF2-40B4-BE49-F238E27FC236}">
                  <a16:creationId xmlns:a16="http://schemas.microsoft.com/office/drawing/2014/main" xmlns="" id="{2F53B239-00A7-4180-9D18-9D87B43C70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7" y="40"/>
              <a:ext cx="2320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课堂小结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9" name="Freeform 74">
              <a:extLst>
                <a:ext uri="{FF2B5EF4-FFF2-40B4-BE49-F238E27FC236}">
                  <a16:creationId xmlns:a16="http://schemas.microsoft.com/office/drawing/2014/main" xmlns="" id="{173726B0-00F9-4322-BA9E-8C6C8723F6C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04" y="196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9" grpId="0" bldLvl="0" animBg="1"/>
      <p:bldP spid="55" grpId="0" bldLvl="0" animBg="1"/>
      <p:bldP spid="16" grpId="0" bldLvl="0" animBg="1"/>
      <p:bldP spid="17" grpId="0" bldLvl="0" animBg="1"/>
      <p:bldP spid="24" grpId="0" bldLvl="0" animBg="1"/>
      <p:bldP spid="18" grpId="0" bldLvl="0" animBg="1"/>
      <p:bldP spid="20" grpId="0" bldLvl="0" animBg="1"/>
      <p:bldP spid="23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">
            <a:extLst>
              <a:ext uri="{FF2B5EF4-FFF2-40B4-BE49-F238E27FC236}">
                <a16:creationId xmlns:a16="http://schemas.microsoft.com/office/drawing/2014/main" xmlns="" id="{7ACC817F-3F3B-4225-B1B1-32A973ACBF5C}"/>
              </a:ext>
            </a:extLst>
          </p:cNvPr>
          <p:cNvSpPr txBox="1"/>
          <p:nvPr/>
        </p:nvSpPr>
        <p:spPr bwMode="auto">
          <a:xfrm>
            <a:off x="1488245" y="2047875"/>
            <a:ext cx="6598741" cy="80438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800" b="1" noProof="1" smtClean="0">
                <a:solidFill>
                  <a:srgbClr val="FF0000"/>
                </a:solidFill>
                <a:latin typeface="+mn-lt"/>
                <a:ea typeface="黑体" panose="02010600030101010101" pitchFamily="2" charset="-122"/>
                <a:cs typeface="黑体" panose="02010600030101010101" pitchFamily="2" charset="-122"/>
                <a:sym typeface="+mn-ea"/>
              </a:rPr>
              <a:t>2. </a:t>
            </a:r>
            <a:r>
              <a:rPr lang="zh-CN" altLang="en-US" sz="28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灵活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应用完全平方公式进行计算</a:t>
            </a:r>
            <a:r>
              <a:rPr lang="en-US" altLang="zh-CN" sz="28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</a:t>
            </a:r>
            <a:endParaRPr lang="en-US" altLang="zh-CN" sz="2800" b="1" noProof="1">
              <a:latin typeface="楷体" panose="02010609060101010101" pitchFamily="49" charset="-122"/>
              <a:ea typeface="楷体" panose="02010609060101010101" pitchFamily="49" charset="-122"/>
              <a:cs typeface="黑体" panose="02010600030101010101" pitchFamily="2" charset="-122"/>
              <a:sym typeface="+mn-ea"/>
            </a:endParaRPr>
          </a:p>
        </p:txBody>
      </p:sp>
      <p:sp>
        <p:nvSpPr>
          <p:cNvPr id="33796" name="矩形 11">
            <a:extLst>
              <a:ext uri="{FF2B5EF4-FFF2-40B4-BE49-F238E27FC236}">
                <a16:creationId xmlns:a16="http://schemas.microsoft.com/office/drawing/2014/main" xmlns="" id="{77293A1C-7083-479C-AB98-715D65745D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144" y="3028426"/>
            <a:ext cx="6848908" cy="128400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理解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并掌握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完全平方公式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的推导过程、结构特点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、几何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解释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88" y="-73011"/>
            <a:ext cx="2006600" cy="477838"/>
            <a:chOff x="1588" y="-14288"/>
            <a:chExt cx="2006600" cy="477838"/>
          </a:xfrm>
        </p:grpSpPr>
        <p:cxnSp>
          <p:nvCxnSpPr>
            <p:cNvPr id="15" name="直线连接符 14">
              <a:extLst>
                <a:ext uri="{FF2B5EF4-FFF2-40B4-BE49-F238E27FC236}">
                  <a16:creationId xmlns:a16="http://schemas.microsoft.com/office/drawing/2014/main" xmlns="" id="{9FE2A813-0B14-4498-965B-C851993C7F3C}"/>
                </a:ext>
              </a:extLst>
            </p:cNvPr>
            <p:cNvCxnSpPr/>
            <p:nvPr/>
          </p:nvCxnSpPr>
          <p:spPr>
            <a:xfrm>
              <a:off x="1588" y="463550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0421" name="文本框 18">
              <a:extLst>
                <a:ext uri="{FF2B5EF4-FFF2-40B4-BE49-F238E27FC236}">
                  <a16:creationId xmlns:a16="http://schemas.microsoft.com/office/drawing/2014/main" xmlns="" id="{68C4C565-816C-4BA9-BD25-28D1913731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0638" y="-14288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素养目标</a:t>
              </a:r>
            </a:p>
          </p:txBody>
        </p:sp>
        <p:sp>
          <p:nvSpPr>
            <p:cNvPr id="17" name="Freeform 74">
              <a:extLst>
                <a:ext uri="{FF2B5EF4-FFF2-40B4-BE49-F238E27FC236}">
                  <a16:creationId xmlns:a16="http://schemas.microsoft.com/office/drawing/2014/main" xmlns="" id="{63691C4A-472B-4F76-A74C-F3B02FB6517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85725" y="84932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5365D430-FEFC-4299-960F-A9BC80A25B76}"/>
              </a:ext>
            </a:extLst>
          </p:cNvPr>
          <p:cNvSpPr txBox="1"/>
          <p:nvPr/>
        </p:nvSpPr>
        <p:spPr bwMode="auto">
          <a:xfrm>
            <a:off x="1715270" y="1112453"/>
            <a:ext cx="6687499" cy="7153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800" b="1" noProof="1" smtClean="0">
                <a:solidFill>
                  <a:srgbClr val="FF0000"/>
                </a:solidFill>
                <a:latin typeface="+mn-lt"/>
                <a:ea typeface="黑体" panose="02010600030101010101" pitchFamily="2" charset="-122"/>
                <a:cs typeface="黑体" panose="02010600030101010101" pitchFamily="2" charset="-122"/>
                <a:sym typeface="+mn-ea"/>
              </a:rPr>
              <a:t>3. </a:t>
            </a:r>
            <a:r>
              <a:rPr lang="zh-CN" altLang="en-US" sz="2800" b="1" noProof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pitchFamily="2" charset="-122"/>
                <a:sym typeface="+mn-ea"/>
              </a:rPr>
              <a:t>体验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pitchFamily="2" charset="-122"/>
                <a:sym typeface="+mn-ea"/>
              </a:rPr>
              <a:t>归纳</a:t>
            </a:r>
            <a:r>
              <a:rPr lang="zh-CN" altLang="en-US" sz="28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pitchFamily="2" charset="-122"/>
                <a:sym typeface="+mn-ea"/>
              </a:rPr>
              <a:t>添括号法则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pitchFamily="2" charset="-122"/>
                <a:sym typeface="+mn-ea"/>
              </a:rPr>
              <a:t>.</a:t>
            </a:r>
            <a:endParaRPr lang="en-US" altLang="zh-CN" sz="2800" b="1" noProof="1">
              <a:latin typeface="楷体" panose="02010609060101010101" pitchFamily="49" charset="-122"/>
              <a:ea typeface="楷体" panose="02010609060101010101" pitchFamily="49" charset="-122"/>
              <a:cs typeface="黑体" panose="02010600030101010101" pitchFamily="2" charset="-122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90899" y="804069"/>
            <a:ext cx="8085326" cy="3623469"/>
            <a:chOff x="-38068" y="594519"/>
            <a:chExt cx="8085326" cy="3623469"/>
          </a:xfrm>
        </p:grpSpPr>
        <p:grpSp>
          <p:nvGrpSpPr>
            <p:cNvPr id="14" name="组合 14"/>
            <p:cNvGrpSpPr/>
            <p:nvPr/>
          </p:nvGrpSpPr>
          <p:grpSpPr>
            <a:xfrm>
              <a:off x="-38068" y="780380"/>
              <a:ext cx="8084938" cy="3437608"/>
              <a:chOff x="224" y="419"/>
              <a:chExt cx="14365" cy="7123"/>
            </a:xfrm>
          </p:grpSpPr>
          <p:sp>
            <p:nvSpPr>
              <p:cNvPr id="20" name="直接箭头连接符 19"/>
              <p:cNvSpPr/>
              <p:nvPr/>
            </p:nvSpPr>
            <p:spPr>
              <a:xfrm flipV="1">
                <a:off x="224" y="7447"/>
                <a:ext cx="13041" cy="95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1" name="肘形连接符 20"/>
              <p:cNvSpPr/>
              <p:nvPr/>
            </p:nvSpPr>
            <p:spPr>
              <a:xfrm rot="5400000" flipH="1" flipV="1">
                <a:off x="12136" y="2258"/>
                <a:ext cx="4291" cy="614"/>
              </a:xfrm>
              <a:prstGeom prst="bentConnector3">
                <a:avLst>
                  <a:gd name="adj1" fmla="val 55428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6" name="直接连接符 15"/>
            <p:cNvCxnSpPr/>
            <p:nvPr/>
          </p:nvCxnSpPr>
          <p:spPr bwMode="auto">
            <a:xfrm flipV="1">
              <a:off x="7301728" y="2802098"/>
              <a:ext cx="0" cy="1380676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 bwMode="auto">
            <a:xfrm>
              <a:off x="7276395" y="2818876"/>
              <a:ext cx="442131" cy="0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/>
            <p:cNvCxnSpPr/>
            <p:nvPr/>
          </p:nvCxnSpPr>
          <p:spPr>
            <a:xfrm flipV="1">
              <a:off x="8047258" y="594519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3796" grpId="0" animBg="1"/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25167" y="-58723"/>
            <a:ext cx="2006600" cy="477838"/>
            <a:chOff x="58723" y="-16778"/>
            <a:chExt cx="2006600" cy="477838"/>
          </a:xfrm>
        </p:grpSpPr>
        <p:sp>
          <p:nvSpPr>
            <p:cNvPr id="92163" name="文本框 7">
              <a:extLst>
                <a:ext uri="{FF2B5EF4-FFF2-40B4-BE49-F238E27FC236}">
                  <a16:creationId xmlns:a16="http://schemas.microsoft.com/office/drawing/2014/main" xmlns="" id="{CCFFA6A5-CA3E-412F-BDEE-EB45DD7D7A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1818" y="-16778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课后作业</a:t>
              </a:r>
            </a:p>
          </p:txBody>
        </p:sp>
        <p:grpSp>
          <p:nvGrpSpPr>
            <p:cNvPr id="8" name="组合 3">
              <a:extLst>
                <a:ext uri="{FF2B5EF4-FFF2-40B4-BE49-F238E27FC236}">
                  <a16:creationId xmlns:a16="http://schemas.microsoft.com/office/drawing/2014/main" xmlns="" id="{97318B50-31BF-499F-9B85-76A4AF1CF68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8723" y="57567"/>
              <a:ext cx="2006600" cy="393963"/>
              <a:chOff x="248" y="157"/>
              <a:chExt cx="3160" cy="620"/>
            </a:xfrm>
          </p:grpSpPr>
          <p:cxnSp>
            <p:nvCxnSpPr>
              <p:cNvPr id="10" name="直线连接符 6">
                <a:extLst>
                  <a:ext uri="{FF2B5EF4-FFF2-40B4-BE49-F238E27FC236}">
                    <a16:creationId xmlns:a16="http://schemas.microsoft.com/office/drawing/2014/main" xmlns="" id="{69CDC916-62FA-4F5F-A5D7-78ED38EC646B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Freeform 74">
                <a:extLst>
                  <a:ext uri="{FF2B5EF4-FFF2-40B4-BE49-F238E27FC236}">
                    <a16:creationId xmlns:a16="http://schemas.microsoft.com/office/drawing/2014/main" xmlns="" id="{173726B0-00F9-4322-BA9E-8C6C8723F6C7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417" y="157"/>
                <a:ext cx="565" cy="502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sp>
        <p:nvSpPr>
          <p:cNvPr id="9" name="等腰三角形 8"/>
          <p:cNvSpPr/>
          <p:nvPr>
            <p:custDataLst>
              <p:tags r:id="rId1"/>
            </p:custDataLst>
          </p:nvPr>
        </p:nvSpPr>
        <p:spPr bwMode="auto">
          <a:xfrm rot="16200000">
            <a:off x="763231" y="995212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>
            <p:custDataLst>
              <p:tags r:id="rId2"/>
            </p:custDataLst>
          </p:nvPr>
        </p:nvSpPr>
        <p:spPr bwMode="auto">
          <a:xfrm>
            <a:off x="875968" y="1651854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13" name="圆角矩形 12"/>
          <p:cNvSpPr/>
          <p:nvPr>
            <p:custDataLst>
              <p:tags r:id="rId3"/>
            </p:custDataLst>
          </p:nvPr>
        </p:nvSpPr>
        <p:spPr>
          <a:xfrm>
            <a:off x="3925439" y="1798935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圆角矩形 13"/>
          <p:cNvSpPr/>
          <p:nvPr>
            <p:custDataLst>
              <p:tags r:id="rId4"/>
            </p:custDataLst>
          </p:nvPr>
        </p:nvSpPr>
        <p:spPr>
          <a:xfrm>
            <a:off x="3925439" y="2732921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文本框 12"/>
          <p:cNvSpPr txBox="1"/>
          <p:nvPr>
            <p:custDataLst>
              <p:tags r:id="rId5"/>
            </p:custDataLst>
          </p:nvPr>
        </p:nvSpPr>
        <p:spPr bwMode="auto">
          <a:xfrm>
            <a:off x="4183511" y="1651899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178AA1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16" name="文本框 13"/>
          <p:cNvSpPr txBox="1"/>
          <p:nvPr>
            <p:custDataLst>
              <p:tags r:id="rId6"/>
            </p:custDataLst>
          </p:nvPr>
        </p:nvSpPr>
        <p:spPr bwMode="auto">
          <a:xfrm>
            <a:off x="4183511" y="1989084"/>
            <a:ext cx="5541169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从课后习题中选取</a:t>
            </a:r>
          </a:p>
        </p:txBody>
      </p:sp>
      <p:sp>
        <p:nvSpPr>
          <p:cNvPr id="17" name="文本框 14"/>
          <p:cNvSpPr txBox="1"/>
          <p:nvPr>
            <p:custDataLst>
              <p:tags r:id="rId7"/>
            </p:custDataLst>
          </p:nvPr>
        </p:nvSpPr>
        <p:spPr bwMode="auto">
          <a:xfrm>
            <a:off x="4183511" y="2585826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40A693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18" name="文本框 15"/>
          <p:cNvSpPr txBox="1"/>
          <p:nvPr>
            <p:custDataLst>
              <p:tags r:id="rId8"/>
            </p:custDataLst>
          </p:nvPr>
        </p:nvSpPr>
        <p:spPr bwMode="auto">
          <a:xfrm>
            <a:off x="4183511" y="2888244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配套练习册练习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3"/>
          <p:cNvSpPr txBox="1"/>
          <p:nvPr/>
        </p:nvSpPr>
        <p:spPr>
          <a:xfrm>
            <a:off x="652522" y="1470758"/>
            <a:ext cx="7834196" cy="110799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defTabSz="685800">
              <a:defRPr/>
            </a:pPr>
            <a:r>
              <a:rPr lang="zh-CN" altLang="en-US" sz="6600" b="1" noProof="1">
                <a:solidFill>
                  <a:srgbClr val="FF6600"/>
                </a:solidFill>
                <a:latin typeface="宋体" panose="02010600030101010101" pitchFamily="2" charset="-122"/>
              </a:rPr>
              <a:t>七彩课堂  伴你成长</a:t>
            </a:r>
          </a:p>
        </p:txBody>
      </p:sp>
    </p:spTree>
    <p:extLst>
      <p:ext uri="{BB962C8B-B14F-4D97-AF65-F5344CB8AC3E}">
        <p14:creationId xmlns:p14="http://schemas.microsoft.com/office/powerpoint/2010/main" val="39338921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3">
            <a:extLst>
              <a:ext uri="{FF2B5EF4-FFF2-40B4-BE49-F238E27FC236}">
                <a16:creationId xmlns:a16="http://schemas.microsoft.com/office/drawing/2014/main" xmlns="" id="{483BD2A6-A9C2-4AC7-BF5C-F983A27206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008" y="968945"/>
            <a:ext cx="7575259" cy="1430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>
              <a:lnSpc>
                <a:spcPct val="125000"/>
              </a:lnSpc>
              <a:spcBef>
                <a:spcPts val="0"/>
              </a:spcBef>
              <a:defRPr/>
            </a:pPr>
            <a:r>
              <a:rPr lang="zh-CN" altLang="en-US" sz="2400" b="1" kern="0" dirty="0" smtClean="0">
                <a:latin typeface="+mn-lt"/>
                <a:ea typeface="楷体" panose="02010609060101010101" pitchFamily="49" charset="-122"/>
              </a:rPr>
              <a:t>            一块</a:t>
            </a:r>
            <a:r>
              <a:rPr lang="zh-CN" altLang="en-US" sz="2400" b="1" kern="0" dirty="0">
                <a:latin typeface="+mn-lt"/>
                <a:ea typeface="楷体" panose="02010609060101010101" pitchFamily="49" charset="-122"/>
              </a:rPr>
              <a:t>边长为</a:t>
            </a:r>
            <a:r>
              <a:rPr lang="en-US" altLang="zh-CN" sz="2400" b="1" i="1" kern="0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kern="0" dirty="0">
                <a:latin typeface="+mn-lt"/>
                <a:ea typeface="楷体" panose="02010609060101010101" pitchFamily="49" charset="-122"/>
              </a:rPr>
              <a:t>米的正方形实验</a:t>
            </a:r>
            <a:r>
              <a:rPr lang="zh-CN" altLang="en-US" sz="2400" b="1" kern="0" dirty="0" smtClean="0">
                <a:latin typeface="+mn-lt"/>
                <a:ea typeface="楷体" panose="02010609060101010101" pitchFamily="49" charset="-122"/>
              </a:rPr>
              <a:t>田，</a:t>
            </a:r>
            <a:r>
              <a:rPr lang="zh-CN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</a:rPr>
              <a:t>因</a:t>
            </a:r>
            <a:r>
              <a:rPr lang="zh-CN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</a:rPr>
              <a:t>需要将其边长增加 </a:t>
            </a:r>
            <a:r>
              <a:rPr lang="en-US" altLang="zh-CN" sz="2400" b="1" i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</a:rPr>
              <a:t>米</a:t>
            </a:r>
            <a:r>
              <a:rPr lang="en-US" altLang="zh-CN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</a:rPr>
              <a:t>形成四块实验</a:t>
            </a:r>
            <a:r>
              <a:rPr lang="zh-CN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</a:rPr>
              <a:t>田，以</a:t>
            </a:r>
            <a:r>
              <a:rPr lang="zh-CN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</a:rPr>
              <a:t>种植不同的新品</a:t>
            </a:r>
            <a:r>
              <a:rPr lang="zh-CN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</a:rPr>
              <a:t>种</a:t>
            </a:r>
            <a:r>
              <a:rPr lang="en-US" altLang="zh-CN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</a:rPr>
              <a:t>如图</a:t>
            </a:r>
            <a:r>
              <a:rPr lang="en-US" altLang="zh-CN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</a:rPr>
              <a:t>). </a:t>
            </a:r>
            <a:r>
              <a:rPr lang="zh-CN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</a:rPr>
              <a:t>用不同的形式表示实验田的总面</a:t>
            </a:r>
            <a:r>
              <a:rPr lang="zh-CN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</a:rPr>
              <a:t>积，</a:t>
            </a:r>
            <a:r>
              <a:rPr lang="en-US" altLang="zh-CN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</a:rPr>
              <a:t>并进行比较</a:t>
            </a:r>
            <a:r>
              <a:rPr lang="en-US" altLang="zh-CN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</a:rPr>
              <a:t>. </a:t>
            </a:r>
            <a:endParaRPr kumimoji="1"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 eaLnBrk="0" hangingPunct="0">
              <a:lnSpc>
                <a:spcPct val="125000"/>
              </a:lnSpc>
              <a:spcBef>
                <a:spcPct val="20000"/>
              </a:spcBef>
              <a:buFontTx/>
              <a:buNone/>
              <a:defRPr/>
            </a:pPr>
            <a:endParaRPr lang="zh-CN" altLang="en-US" sz="2400" b="1" kern="0" dirty="0">
              <a:latin typeface="+mn-lt"/>
              <a:ea typeface="黑体" panose="02010600030101010101" pitchFamily="2" charset="-122"/>
            </a:endParaRPr>
          </a:p>
        </p:txBody>
      </p:sp>
      <p:grpSp>
        <p:nvGrpSpPr>
          <p:cNvPr id="61443" name="组合 3">
            <a:extLst>
              <a:ext uri="{FF2B5EF4-FFF2-40B4-BE49-F238E27FC236}">
                <a16:creationId xmlns:a16="http://schemas.microsoft.com/office/drawing/2014/main" xmlns="" id="{437CAB8A-0E49-446B-BAD7-007CF54CB335}"/>
              </a:ext>
            </a:extLst>
          </p:cNvPr>
          <p:cNvGrpSpPr>
            <a:grpSpLocks/>
          </p:cNvGrpSpPr>
          <p:nvPr/>
        </p:nvGrpSpPr>
        <p:grpSpPr bwMode="auto">
          <a:xfrm>
            <a:off x="5029200" y="2423399"/>
            <a:ext cx="2752725" cy="2687638"/>
            <a:chOff x="7560" y="3203"/>
            <a:chExt cx="4680" cy="4590"/>
          </a:xfrm>
        </p:grpSpPr>
        <p:grpSp>
          <p:nvGrpSpPr>
            <p:cNvPr id="61444" name="Group 13">
              <a:extLst>
                <a:ext uri="{FF2B5EF4-FFF2-40B4-BE49-F238E27FC236}">
                  <a16:creationId xmlns:a16="http://schemas.microsoft.com/office/drawing/2014/main" xmlns="" id="{4635B4F0-65C5-48BB-901C-551A8C49596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90" y="7252"/>
              <a:ext cx="2430" cy="540"/>
              <a:chOff x="3456" y="2784"/>
              <a:chExt cx="1296" cy="288"/>
            </a:xfrm>
          </p:grpSpPr>
          <p:sp>
            <p:nvSpPr>
              <p:cNvPr id="30" name="Rectangle 14">
                <a:extLst>
                  <a:ext uri="{FF2B5EF4-FFF2-40B4-BE49-F238E27FC236}">
                    <a16:creationId xmlns:a16="http://schemas.microsoft.com/office/drawing/2014/main" xmlns="" id="{EFDC4C5B-6800-47F7-8AB7-245D399271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1" y="2783"/>
                <a:ext cx="193" cy="25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0" tIns="0" rIns="0" bIns="0">
                <a:spAutoFit/>
              </a:bodyPr>
              <a:lstStyle/>
              <a:p>
                <a:r>
                  <a:rPr lang="en-US" altLang="zh-CN" b="1" i="1" noProof="1">
                    <a:solidFill>
                      <a:srgbClr val="990000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Times New Roman" panose="02020603050405020304" pitchFamily="18" charset="0"/>
                    <a:ea typeface="黑体" panose="02010600030101010101" pitchFamily="2" charset="-122"/>
                  </a:rPr>
                  <a:t>a</a:t>
                </a:r>
              </a:p>
            </p:txBody>
          </p:sp>
          <p:grpSp>
            <p:nvGrpSpPr>
              <p:cNvPr id="61446" name="Group 15">
                <a:extLst>
                  <a:ext uri="{FF2B5EF4-FFF2-40B4-BE49-F238E27FC236}">
                    <a16:creationId xmlns:a16="http://schemas.microsoft.com/office/drawing/2014/main" xmlns="" id="{2D8514B0-DE89-472F-AD66-F71FE4CEDC5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456" y="2832"/>
                <a:ext cx="1296" cy="240"/>
                <a:chOff x="2928" y="1200"/>
                <a:chExt cx="1296" cy="240"/>
              </a:xfrm>
            </p:grpSpPr>
            <p:grpSp>
              <p:nvGrpSpPr>
                <p:cNvPr id="61447" name="Group 16">
                  <a:extLst>
                    <a:ext uri="{FF2B5EF4-FFF2-40B4-BE49-F238E27FC236}">
                      <a16:creationId xmlns:a16="http://schemas.microsoft.com/office/drawing/2014/main" xmlns="" id="{0027165D-7A16-4808-B3C0-E64E9C1804A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928" y="1248"/>
                  <a:ext cx="1296" cy="144"/>
                  <a:chOff x="2644" y="1248"/>
                  <a:chExt cx="1580" cy="144"/>
                </a:xfrm>
              </p:grpSpPr>
              <p:grpSp>
                <p:nvGrpSpPr>
                  <p:cNvPr id="61448" name="Group 17">
                    <a:extLst>
                      <a:ext uri="{FF2B5EF4-FFF2-40B4-BE49-F238E27FC236}">
                        <a16:creationId xmlns:a16="http://schemas.microsoft.com/office/drawing/2014/main" xmlns="" id="{130E8FF0-E2D6-4F3E-9BE6-62B307717D3C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644" y="1248"/>
                    <a:ext cx="630" cy="119"/>
                    <a:chOff x="3167" y="2549"/>
                    <a:chExt cx="636" cy="119"/>
                  </a:xfrm>
                </p:grpSpPr>
                <p:sp>
                  <p:nvSpPr>
                    <p:cNvPr id="61449" name="Line 18">
                      <a:extLst>
                        <a:ext uri="{FF2B5EF4-FFF2-40B4-BE49-F238E27FC236}">
                          <a16:creationId xmlns:a16="http://schemas.microsoft.com/office/drawing/2014/main" xmlns="" id="{BF311E88-0C62-451D-A8D4-B12D2214CDA1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245" y="2608"/>
                      <a:ext cx="558" cy="1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99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450" name="Freeform 19">
                      <a:extLst>
                        <a:ext uri="{FF2B5EF4-FFF2-40B4-BE49-F238E27FC236}">
                          <a16:creationId xmlns:a16="http://schemas.microsoft.com/office/drawing/2014/main" xmlns="" id="{B7E81A5F-676E-4DE6-9561-A04A209DFB5E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67" y="2549"/>
                      <a:ext cx="97" cy="119"/>
                    </a:xfrm>
                    <a:custGeom>
                      <a:avLst/>
                      <a:gdLst>
                        <a:gd name="T0" fmla="*/ 97 w 97"/>
                        <a:gd name="T1" fmla="*/ 119 h 119"/>
                        <a:gd name="T2" fmla="*/ 0 w 97"/>
                        <a:gd name="T3" fmla="*/ 59 h 119"/>
                        <a:gd name="T4" fmla="*/ 97 w 97"/>
                        <a:gd name="T5" fmla="*/ 0 h 119"/>
                        <a:gd name="T6" fmla="*/ 97 w 97"/>
                        <a:gd name="T7" fmla="*/ 119 h 11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97" h="119">
                          <a:moveTo>
                            <a:pt x="97" y="119"/>
                          </a:moveTo>
                          <a:lnTo>
                            <a:pt x="0" y="59"/>
                          </a:lnTo>
                          <a:lnTo>
                            <a:pt x="97" y="0"/>
                          </a:lnTo>
                          <a:lnTo>
                            <a:pt x="97" y="119"/>
                          </a:lnTo>
                          <a:close/>
                        </a:path>
                      </a:pathLst>
                    </a:custGeom>
                    <a:solidFill>
                      <a:srgbClr val="990000"/>
                    </a:solidFill>
                    <a:ln w="9525">
                      <a:solidFill>
                        <a:srgbClr val="99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grpSp>
                <p:nvGrpSpPr>
                  <p:cNvPr id="61451" name="Group 20">
                    <a:extLst>
                      <a:ext uri="{FF2B5EF4-FFF2-40B4-BE49-F238E27FC236}">
                        <a16:creationId xmlns:a16="http://schemas.microsoft.com/office/drawing/2014/main" xmlns="" id="{8D1B1B87-30F5-484D-A122-71FF28362D79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10800000">
                    <a:off x="3559" y="1248"/>
                    <a:ext cx="665" cy="144"/>
                    <a:chOff x="3167" y="2549"/>
                    <a:chExt cx="636" cy="119"/>
                  </a:xfrm>
                </p:grpSpPr>
                <p:sp>
                  <p:nvSpPr>
                    <p:cNvPr id="61452" name="Line 21">
                      <a:extLst>
                        <a:ext uri="{FF2B5EF4-FFF2-40B4-BE49-F238E27FC236}">
                          <a16:creationId xmlns:a16="http://schemas.microsoft.com/office/drawing/2014/main" xmlns="" id="{6078D12F-483D-4F5B-B151-CF3174E6B853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245" y="2608"/>
                      <a:ext cx="558" cy="1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99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453" name="Freeform 22">
                      <a:extLst>
                        <a:ext uri="{FF2B5EF4-FFF2-40B4-BE49-F238E27FC236}">
                          <a16:creationId xmlns:a16="http://schemas.microsoft.com/office/drawing/2014/main" xmlns="" id="{23E203F7-96BF-452E-BD4A-0AEB8C2942CE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67" y="2549"/>
                      <a:ext cx="97" cy="119"/>
                    </a:xfrm>
                    <a:custGeom>
                      <a:avLst/>
                      <a:gdLst>
                        <a:gd name="T0" fmla="*/ 97 w 97"/>
                        <a:gd name="T1" fmla="*/ 119 h 119"/>
                        <a:gd name="T2" fmla="*/ 0 w 97"/>
                        <a:gd name="T3" fmla="*/ 59 h 119"/>
                        <a:gd name="T4" fmla="*/ 97 w 97"/>
                        <a:gd name="T5" fmla="*/ 0 h 119"/>
                        <a:gd name="T6" fmla="*/ 97 w 97"/>
                        <a:gd name="T7" fmla="*/ 119 h 11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97" h="119">
                          <a:moveTo>
                            <a:pt x="97" y="119"/>
                          </a:moveTo>
                          <a:lnTo>
                            <a:pt x="0" y="59"/>
                          </a:lnTo>
                          <a:lnTo>
                            <a:pt x="97" y="0"/>
                          </a:lnTo>
                          <a:lnTo>
                            <a:pt x="97" y="119"/>
                          </a:lnTo>
                          <a:close/>
                        </a:path>
                      </a:pathLst>
                    </a:custGeom>
                    <a:solidFill>
                      <a:srgbClr val="990000"/>
                    </a:solidFill>
                    <a:ln w="9525">
                      <a:solidFill>
                        <a:srgbClr val="99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</p:grpSp>
            <p:grpSp>
              <p:nvGrpSpPr>
                <p:cNvPr id="61454" name="Group 23">
                  <a:extLst>
                    <a:ext uri="{FF2B5EF4-FFF2-40B4-BE49-F238E27FC236}">
                      <a16:creationId xmlns:a16="http://schemas.microsoft.com/office/drawing/2014/main" xmlns="" id="{DC46DCC6-A61D-4E82-B8D1-E31C9286ADD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928" y="1200"/>
                  <a:ext cx="1296" cy="240"/>
                  <a:chOff x="3216" y="2496"/>
                  <a:chExt cx="1632" cy="240"/>
                </a:xfrm>
              </p:grpSpPr>
              <p:sp>
                <p:nvSpPr>
                  <p:cNvPr id="61455" name="Line 24">
                    <a:extLst>
                      <a:ext uri="{FF2B5EF4-FFF2-40B4-BE49-F238E27FC236}">
                        <a16:creationId xmlns:a16="http://schemas.microsoft.com/office/drawing/2014/main" xmlns="" id="{81EA0189-8338-4B37-8CE5-01C45DE81D54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99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456" name="Line 25">
                    <a:extLst>
                      <a:ext uri="{FF2B5EF4-FFF2-40B4-BE49-F238E27FC236}">
                        <a16:creationId xmlns:a16="http://schemas.microsoft.com/office/drawing/2014/main" xmlns="" id="{76C62F43-DF17-4ED6-B619-CC07884C16F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4848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99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</p:grpSp>
        </p:grpSp>
        <p:grpSp>
          <p:nvGrpSpPr>
            <p:cNvPr id="61457" name="Group 26">
              <a:extLst>
                <a:ext uri="{FF2B5EF4-FFF2-40B4-BE49-F238E27FC236}">
                  <a16:creationId xmlns:a16="http://schemas.microsoft.com/office/drawing/2014/main" xmlns="" id="{066CCF71-8083-42B8-8C44-9DA2EEDDD4E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90" y="4822"/>
              <a:ext cx="2430" cy="2430"/>
              <a:chOff x="2928" y="1488"/>
              <a:chExt cx="1296" cy="1296"/>
            </a:xfrm>
          </p:grpSpPr>
          <p:sp>
            <p:nvSpPr>
              <p:cNvPr id="61458" name="Rectangle 27" descr="PE03255_">
                <a:extLst>
                  <a:ext uri="{FF2B5EF4-FFF2-40B4-BE49-F238E27FC236}">
                    <a16:creationId xmlns:a16="http://schemas.microsoft.com/office/drawing/2014/main" xmlns="" id="{723644E8-A564-44D2-AD31-8D59A1725442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2928" y="1488"/>
                <a:ext cx="1296" cy="1296"/>
              </a:xfrm>
              <a:prstGeom prst="rect">
                <a:avLst/>
              </a:prstGeom>
              <a:noFill/>
              <a:ln w="38100">
                <a:solidFill>
                  <a:srgbClr val="990000"/>
                </a:solidFill>
                <a:miter lim="800000"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grpSp>
            <p:nvGrpSpPr>
              <p:cNvPr id="61459" name="Group 28">
                <a:extLst>
                  <a:ext uri="{FF2B5EF4-FFF2-40B4-BE49-F238E27FC236}">
                    <a16:creationId xmlns:a16="http://schemas.microsoft.com/office/drawing/2014/main" xmlns="" id="{F60E04D8-B5EF-4F40-B1AE-83E5F2E5D9F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036" y="2544"/>
                <a:ext cx="1064" cy="186"/>
                <a:chOff x="3036" y="2544"/>
                <a:chExt cx="1064" cy="186"/>
              </a:xfrm>
            </p:grpSpPr>
            <p:grpSp>
              <p:nvGrpSpPr>
                <p:cNvPr id="61460" name="Group 29">
                  <a:extLst>
                    <a:ext uri="{FF2B5EF4-FFF2-40B4-BE49-F238E27FC236}">
                      <a16:creationId xmlns:a16="http://schemas.microsoft.com/office/drawing/2014/main" xmlns="" id="{DF73308D-0814-4621-8354-E6B5808F5CA3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3036" y="2544"/>
                  <a:ext cx="164" cy="186"/>
                  <a:chOff x="2951" y="1392"/>
                  <a:chExt cx="313" cy="288"/>
                </a:xfrm>
              </p:grpSpPr>
              <p:sp>
                <p:nvSpPr>
                  <p:cNvPr id="61461" name="Freeform 30">
                    <a:extLst>
                      <a:ext uri="{FF2B5EF4-FFF2-40B4-BE49-F238E27FC236}">
                        <a16:creationId xmlns:a16="http://schemas.microsoft.com/office/drawing/2014/main" xmlns="" id="{3206159A-F852-4F34-A2D9-2A0230843C9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083" y="1392"/>
                    <a:ext cx="181" cy="288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462" name="Freeform 31">
                    <a:extLst>
                      <a:ext uri="{FF2B5EF4-FFF2-40B4-BE49-F238E27FC236}">
                        <a16:creationId xmlns:a16="http://schemas.microsoft.com/office/drawing/2014/main" xmlns="" id="{E22D0DD8-5508-43BA-85A5-F483266C835A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51" y="1392"/>
                    <a:ext cx="169" cy="247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463" name="Group 32">
                  <a:extLst>
                    <a:ext uri="{FF2B5EF4-FFF2-40B4-BE49-F238E27FC236}">
                      <a16:creationId xmlns:a16="http://schemas.microsoft.com/office/drawing/2014/main" xmlns="" id="{99BB5428-B131-4E78-83FA-C46FFDB07206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3340" y="2544"/>
                  <a:ext cx="164" cy="186"/>
                  <a:chOff x="2951" y="1392"/>
                  <a:chExt cx="313" cy="288"/>
                </a:xfrm>
              </p:grpSpPr>
              <p:sp>
                <p:nvSpPr>
                  <p:cNvPr id="61464" name="Freeform 33">
                    <a:extLst>
                      <a:ext uri="{FF2B5EF4-FFF2-40B4-BE49-F238E27FC236}">
                        <a16:creationId xmlns:a16="http://schemas.microsoft.com/office/drawing/2014/main" xmlns="" id="{6EB68945-6B3B-4479-86D8-23A6229CA07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083" y="1392"/>
                    <a:ext cx="181" cy="288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465" name="Freeform 34">
                    <a:extLst>
                      <a:ext uri="{FF2B5EF4-FFF2-40B4-BE49-F238E27FC236}">
                        <a16:creationId xmlns:a16="http://schemas.microsoft.com/office/drawing/2014/main" xmlns="" id="{56B72257-C5F0-48E4-8565-2B9C1B2CE07A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51" y="1392"/>
                    <a:ext cx="169" cy="247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466" name="Group 35">
                  <a:extLst>
                    <a:ext uri="{FF2B5EF4-FFF2-40B4-BE49-F238E27FC236}">
                      <a16:creationId xmlns:a16="http://schemas.microsoft.com/office/drawing/2014/main" xmlns="" id="{7BF4A6EC-39A8-4AF0-807A-A40A8C0643CB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3648" y="2544"/>
                  <a:ext cx="164" cy="186"/>
                  <a:chOff x="2951" y="1392"/>
                  <a:chExt cx="313" cy="288"/>
                </a:xfrm>
              </p:grpSpPr>
              <p:sp>
                <p:nvSpPr>
                  <p:cNvPr id="61467" name="Freeform 36">
                    <a:extLst>
                      <a:ext uri="{FF2B5EF4-FFF2-40B4-BE49-F238E27FC236}">
                        <a16:creationId xmlns:a16="http://schemas.microsoft.com/office/drawing/2014/main" xmlns="" id="{802CA61C-DD68-49C1-B922-F96D07C3F75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083" y="1392"/>
                    <a:ext cx="181" cy="288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468" name="Freeform 37">
                    <a:extLst>
                      <a:ext uri="{FF2B5EF4-FFF2-40B4-BE49-F238E27FC236}">
                        <a16:creationId xmlns:a16="http://schemas.microsoft.com/office/drawing/2014/main" xmlns="" id="{AEBBB18F-4977-42E0-9D43-1597328554B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51" y="1392"/>
                    <a:ext cx="169" cy="247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469" name="Group 38">
                  <a:extLst>
                    <a:ext uri="{FF2B5EF4-FFF2-40B4-BE49-F238E27FC236}">
                      <a16:creationId xmlns:a16="http://schemas.microsoft.com/office/drawing/2014/main" xmlns="" id="{EF7F2C50-DD6D-498D-9990-16D6036DEEBC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3936" y="2544"/>
                  <a:ext cx="164" cy="186"/>
                  <a:chOff x="2951" y="1392"/>
                  <a:chExt cx="313" cy="288"/>
                </a:xfrm>
              </p:grpSpPr>
              <p:sp>
                <p:nvSpPr>
                  <p:cNvPr id="61470" name="Freeform 39">
                    <a:extLst>
                      <a:ext uri="{FF2B5EF4-FFF2-40B4-BE49-F238E27FC236}">
                        <a16:creationId xmlns:a16="http://schemas.microsoft.com/office/drawing/2014/main" xmlns="" id="{E4F0D818-5FA4-450B-86FA-C67D7EB63E4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083" y="1392"/>
                    <a:ext cx="181" cy="288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471" name="Freeform 40">
                    <a:extLst>
                      <a:ext uri="{FF2B5EF4-FFF2-40B4-BE49-F238E27FC236}">
                        <a16:creationId xmlns:a16="http://schemas.microsoft.com/office/drawing/2014/main" xmlns="" id="{A817F965-35D9-4C87-AA64-EAA1DDB8FE4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51" y="1392"/>
                    <a:ext cx="169" cy="247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</p:grpSp>
          <p:grpSp>
            <p:nvGrpSpPr>
              <p:cNvPr id="61472" name="Group 41">
                <a:extLst>
                  <a:ext uri="{FF2B5EF4-FFF2-40B4-BE49-F238E27FC236}">
                    <a16:creationId xmlns:a16="http://schemas.microsoft.com/office/drawing/2014/main" xmlns="" id="{94FD7E07-4748-4330-B69B-12AF647CFE8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024" y="1584"/>
                <a:ext cx="1064" cy="186"/>
                <a:chOff x="3036" y="2544"/>
                <a:chExt cx="1064" cy="186"/>
              </a:xfrm>
            </p:grpSpPr>
            <p:grpSp>
              <p:nvGrpSpPr>
                <p:cNvPr id="61473" name="Group 42">
                  <a:extLst>
                    <a:ext uri="{FF2B5EF4-FFF2-40B4-BE49-F238E27FC236}">
                      <a16:creationId xmlns:a16="http://schemas.microsoft.com/office/drawing/2014/main" xmlns="" id="{92674D3F-A95F-4A2E-969F-6EA650D693AF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3036" y="2544"/>
                  <a:ext cx="164" cy="186"/>
                  <a:chOff x="2951" y="1392"/>
                  <a:chExt cx="313" cy="288"/>
                </a:xfrm>
              </p:grpSpPr>
              <p:sp>
                <p:nvSpPr>
                  <p:cNvPr id="61474" name="Freeform 43">
                    <a:extLst>
                      <a:ext uri="{FF2B5EF4-FFF2-40B4-BE49-F238E27FC236}">
                        <a16:creationId xmlns:a16="http://schemas.microsoft.com/office/drawing/2014/main" xmlns="" id="{BFD1D491-E015-4ADB-8EDC-AE8DA4572CD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083" y="1392"/>
                    <a:ext cx="181" cy="288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475" name="Freeform 44">
                    <a:extLst>
                      <a:ext uri="{FF2B5EF4-FFF2-40B4-BE49-F238E27FC236}">
                        <a16:creationId xmlns:a16="http://schemas.microsoft.com/office/drawing/2014/main" xmlns="" id="{DF053FA0-F311-4F42-800E-850CE2DD85D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51" y="1392"/>
                    <a:ext cx="169" cy="247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476" name="Group 45">
                  <a:extLst>
                    <a:ext uri="{FF2B5EF4-FFF2-40B4-BE49-F238E27FC236}">
                      <a16:creationId xmlns:a16="http://schemas.microsoft.com/office/drawing/2014/main" xmlns="" id="{C1AB737E-2F4F-4989-9F21-C8C5ED77E436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3340" y="2544"/>
                  <a:ext cx="164" cy="186"/>
                  <a:chOff x="2951" y="1392"/>
                  <a:chExt cx="313" cy="288"/>
                </a:xfrm>
              </p:grpSpPr>
              <p:sp>
                <p:nvSpPr>
                  <p:cNvPr id="61477" name="Freeform 46">
                    <a:extLst>
                      <a:ext uri="{FF2B5EF4-FFF2-40B4-BE49-F238E27FC236}">
                        <a16:creationId xmlns:a16="http://schemas.microsoft.com/office/drawing/2014/main" xmlns="" id="{0C6F05E8-38CF-4C29-BAA6-B7DB9B1AB62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083" y="1392"/>
                    <a:ext cx="181" cy="288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478" name="Freeform 47">
                    <a:extLst>
                      <a:ext uri="{FF2B5EF4-FFF2-40B4-BE49-F238E27FC236}">
                        <a16:creationId xmlns:a16="http://schemas.microsoft.com/office/drawing/2014/main" xmlns="" id="{3E5C6D0F-73B2-4552-8F6F-99DC797233B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51" y="1392"/>
                    <a:ext cx="169" cy="247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479" name="Group 48">
                  <a:extLst>
                    <a:ext uri="{FF2B5EF4-FFF2-40B4-BE49-F238E27FC236}">
                      <a16:creationId xmlns:a16="http://schemas.microsoft.com/office/drawing/2014/main" xmlns="" id="{AD03DD03-DC6E-479A-93A0-E515665DB45D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3648" y="2544"/>
                  <a:ext cx="164" cy="186"/>
                  <a:chOff x="2951" y="1392"/>
                  <a:chExt cx="313" cy="288"/>
                </a:xfrm>
              </p:grpSpPr>
              <p:sp>
                <p:nvSpPr>
                  <p:cNvPr id="61480" name="Freeform 49">
                    <a:extLst>
                      <a:ext uri="{FF2B5EF4-FFF2-40B4-BE49-F238E27FC236}">
                        <a16:creationId xmlns:a16="http://schemas.microsoft.com/office/drawing/2014/main" xmlns="" id="{BA923B7D-43CD-422E-95DF-763E992F2D8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083" y="1392"/>
                    <a:ext cx="181" cy="288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481" name="Freeform 50">
                    <a:extLst>
                      <a:ext uri="{FF2B5EF4-FFF2-40B4-BE49-F238E27FC236}">
                        <a16:creationId xmlns:a16="http://schemas.microsoft.com/office/drawing/2014/main" xmlns="" id="{907C415E-1E27-4151-9014-EDF74F52ED4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51" y="1392"/>
                    <a:ext cx="169" cy="247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482" name="Group 51">
                  <a:extLst>
                    <a:ext uri="{FF2B5EF4-FFF2-40B4-BE49-F238E27FC236}">
                      <a16:creationId xmlns:a16="http://schemas.microsoft.com/office/drawing/2014/main" xmlns="" id="{415C5512-80B6-48B4-968F-71C12DAC73E4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3936" y="2544"/>
                  <a:ext cx="164" cy="186"/>
                  <a:chOff x="2951" y="1392"/>
                  <a:chExt cx="313" cy="288"/>
                </a:xfrm>
              </p:grpSpPr>
              <p:sp>
                <p:nvSpPr>
                  <p:cNvPr id="61483" name="Freeform 52">
                    <a:extLst>
                      <a:ext uri="{FF2B5EF4-FFF2-40B4-BE49-F238E27FC236}">
                        <a16:creationId xmlns:a16="http://schemas.microsoft.com/office/drawing/2014/main" xmlns="" id="{BFFC2237-DB54-4372-937A-3CD5F3D5ABA3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083" y="1392"/>
                    <a:ext cx="181" cy="288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484" name="Freeform 53">
                    <a:extLst>
                      <a:ext uri="{FF2B5EF4-FFF2-40B4-BE49-F238E27FC236}">
                        <a16:creationId xmlns:a16="http://schemas.microsoft.com/office/drawing/2014/main" xmlns="" id="{B0647585-757A-4F75-B981-AC9D77C1A394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51" y="1392"/>
                    <a:ext cx="169" cy="247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</p:grpSp>
          <p:grpSp>
            <p:nvGrpSpPr>
              <p:cNvPr id="61485" name="Group 54">
                <a:extLst>
                  <a:ext uri="{FF2B5EF4-FFF2-40B4-BE49-F238E27FC236}">
                    <a16:creationId xmlns:a16="http://schemas.microsoft.com/office/drawing/2014/main" xmlns="" id="{419D90B0-6D7C-4249-AFAA-64DF6EBBDCB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024" y="1920"/>
                <a:ext cx="1064" cy="186"/>
                <a:chOff x="3036" y="2544"/>
                <a:chExt cx="1064" cy="186"/>
              </a:xfrm>
            </p:grpSpPr>
            <p:grpSp>
              <p:nvGrpSpPr>
                <p:cNvPr id="61486" name="Group 55">
                  <a:extLst>
                    <a:ext uri="{FF2B5EF4-FFF2-40B4-BE49-F238E27FC236}">
                      <a16:creationId xmlns:a16="http://schemas.microsoft.com/office/drawing/2014/main" xmlns="" id="{8F735408-0F99-4DD7-A817-1A919404E33A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3036" y="2544"/>
                  <a:ext cx="164" cy="186"/>
                  <a:chOff x="2951" y="1392"/>
                  <a:chExt cx="313" cy="288"/>
                </a:xfrm>
              </p:grpSpPr>
              <p:sp>
                <p:nvSpPr>
                  <p:cNvPr id="61487" name="Freeform 56">
                    <a:extLst>
                      <a:ext uri="{FF2B5EF4-FFF2-40B4-BE49-F238E27FC236}">
                        <a16:creationId xmlns:a16="http://schemas.microsoft.com/office/drawing/2014/main" xmlns="" id="{EBF5AB99-C567-4D0F-A811-5BCBF5B2306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083" y="1392"/>
                    <a:ext cx="181" cy="288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488" name="Freeform 57">
                    <a:extLst>
                      <a:ext uri="{FF2B5EF4-FFF2-40B4-BE49-F238E27FC236}">
                        <a16:creationId xmlns:a16="http://schemas.microsoft.com/office/drawing/2014/main" xmlns="" id="{83F72213-A30E-4EE6-8100-BE5D78C894AA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51" y="1392"/>
                    <a:ext cx="169" cy="247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489" name="Group 58">
                  <a:extLst>
                    <a:ext uri="{FF2B5EF4-FFF2-40B4-BE49-F238E27FC236}">
                      <a16:creationId xmlns:a16="http://schemas.microsoft.com/office/drawing/2014/main" xmlns="" id="{98B09854-B02A-4A46-B92B-19A8D5C7A23F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3340" y="2544"/>
                  <a:ext cx="164" cy="186"/>
                  <a:chOff x="2951" y="1392"/>
                  <a:chExt cx="313" cy="288"/>
                </a:xfrm>
              </p:grpSpPr>
              <p:sp>
                <p:nvSpPr>
                  <p:cNvPr id="61490" name="Freeform 59">
                    <a:extLst>
                      <a:ext uri="{FF2B5EF4-FFF2-40B4-BE49-F238E27FC236}">
                        <a16:creationId xmlns:a16="http://schemas.microsoft.com/office/drawing/2014/main" xmlns="" id="{09759444-CDDA-4088-A91D-6B6C49580FF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083" y="1392"/>
                    <a:ext cx="181" cy="288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491" name="Freeform 60">
                    <a:extLst>
                      <a:ext uri="{FF2B5EF4-FFF2-40B4-BE49-F238E27FC236}">
                        <a16:creationId xmlns:a16="http://schemas.microsoft.com/office/drawing/2014/main" xmlns="" id="{5500663A-E893-4941-9A04-FCE123A9FA9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51" y="1392"/>
                    <a:ext cx="169" cy="247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492" name="Group 61">
                  <a:extLst>
                    <a:ext uri="{FF2B5EF4-FFF2-40B4-BE49-F238E27FC236}">
                      <a16:creationId xmlns:a16="http://schemas.microsoft.com/office/drawing/2014/main" xmlns="" id="{32B9C1FB-B487-4DCB-BFD5-569805E9E426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3648" y="2544"/>
                  <a:ext cx="164" cy="186"/>
                  <a:chOff x="2951" y="1392"/>
                  <a:chExt cx="313" cy="288"/>
                </a:xfrm>
              </p:grpSpPr>
              <p:sp>
                <p:nvSpPr>
                  <p:cNvPr id="61493" name="Freeform 62">
                    <a:extLst>
                      <a:ext uri="{FF2B5EF4-FFF2-40B4-BE49-F238E27FC236}">
                        <a16:creationId xmlns:a16="http://schemas.microsoft.com/office/drawing/2014/main" xmlns="" id="{9B9C9E81-4196-47AF-A9D0-3E96A576350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083" y="1392"/>
                    <a:ext cx="181" cy="288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494" name="Freeform 63">
                    <a:extLst>
                      <a:ext uri="{FF2B5EF4-FFF2-40B4-BE49-F238E27FC236}">
                        <a16:creationId xmlns:a16="http://schemas.microsoft.com/office/drawing/2014/main" xmlns="" id="{7D84EA9D-454A-4C2F-943B-A11F76911758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51" y="1392"/>
                    <a:ext cx="169" cy="247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495" name="Group 64">
                  <a:extLst>
                    <a:ext uri="{FF2B5EF4-FFF2-40B4-BE49-F238E27FC236}">
                      <a16:creationId xmlns:a16="http://schemas.microsoft.com/office/drawing/2014/main" xmlns="" id="{C885A032-1D11-4E88-B475-9575DA1FECDC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3936" y="2544"/>
                  <a:ext cx="164" cy="186"/>
                  <a:chOff x="2951" y="1392"/>
                  <a:chExt cx="313" cy="288"/>
                </a:xfrm>
              </p:grpSpPr>
              <p:sp>
                <p:nvSpPr>
                  <p:cNvPr id="61496" name="Freeform 65">
                    <a:extLst>
                      <a:ext uri="{FF2B5EF4-FFF2-40B4-BE49-F238E27FC236}">
                        <a16:creationId xmlns:a16="http://schemas.microsoft.com/office/drawing/2014/main" xmlns="" id="{67F08B17-A8E2-439F-BB8D-86B32BA6F58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083" y="1392"/>
                    <a:ext cx="181" cy="288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497" name="Freeform 66">
                    <a:extLst>
                      <a:ext uri="{FF2B5EF4-FFF2-40B4-BE49-F238E27FC236}">
                        <a16:creationId xmlns:a16="http://schemas.microsoft.com/office/drawing/2014/main" xmlns="" id="{34C08AFB-2868-4135-8BC3-165953F43DAA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51" y="1392"/>
                    <a:ext cx="169" cy="247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</p:grpSp>
          <p:grpSp>
            <p:nvGrpSpPr>
              <p:cNvPr id="61498" name="Group 67">
                <a:extLst>
                  <a:ext uri="{FF2B5EF4-FFF2-40B4-BE49-F238E27FC236}">
                    <a16:creationId xmlns:a16="http://schemas.microsoft.com/office/drawing/2014/main" xmlns="" id="{B1805EFD-04AA-42A2-8E2E-6F301D6A654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024" y="2256"/>
                <a:ext cx="1064" cy="186"/>
                <a:chOff x="3036" y="2544"/>
                <a:chExt cx="1064" cy="186"/>
              </a:xfrm>
            </p:grpSpPr>
            <p:grpSp>
              <p:nvGrpSpPr>
                <p:cNvPr id="61499" name="Group 68">
                  <a:extLst>
                    <a:ext uri="{FF2B5EF4-FFF2-40B4-BE49-F238E27FC236}">
                      <a16:creationId xmlns:a16="http://schemas.microsoft.com/office/drawing/2014/main" xmlns="" id="{B8EF9EEB-E1EB-4DA9-9AE4-35D66B30C72F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3036" y="2544"/>
                  <a:ext cx="164" cy="186"/>
                  <a:chOff x="2951" y="1392"/>
                  <a:chExt cx="313" cy="288"/>
                </a:xfrm>
              </p:grpSpPr>
              <p:sp>
                <p:nvSpPr>
                  <p:cNvPr id="61500" name="Freeform 69">
                    <a:extLst>
                      <a:ext uri="{FF2B5EF4-FFF2-40B4-BE49-F238E27FC236}">
                        <a16:creationId xmlns:a16="http://schemas.microsoft.com/office/drawing/2014/main" xmlns="" id="{10376F73-8ABA-41AF-9A9E-D0C631FD8C77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083" y="1392"/>
                    <a:ext cx="181" cy="288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01" name="Freeform 70">
                    <a:extLst>
                      <a:ext uri="{FF2B5EF4-FFF2-40B4-BE49-F238E27FC236}">
                        <a16:creationId xmlns:a16="http://schemas.microsoft.com/office/drawing/2014/main" xmlns="" id="{27E0BC31-4A2E-49B0-9734-2274F1E0D7EA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51" y="1392"/>
                    <a:ext cx="169" cy="247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502" name="Group 71">
                  <a:extLst>
                    <a:ext uri="{FF2B5EF4-FFF2-40B4-BE49-F238E27FC236}">
                      <a16:creationId xmlns:a16="http://schemas.microsoft.com/office/drawing/2014/main" xmlns="" id="{547C18D6-F46B-4C6B-B561-0977865520A8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3340" y="2544"/>
                  <a:ext cx="164" cy="186"/>
                  <a:chOff x="2951" y="1392"/>
                  <a:chExt cx="313" cy="288"/>
                </a:xfrm>
              </p:grpSpPr>
              <p:sp>
                <p:nvSpPr>
                  <p:cNvPr id="61503" name="Freeform 72">
                    <a:extLst>
                      <a:ext uri="{FF2B5EF4-FFF2-40B4-BE49-F238E27FC236}">
                        <a16:creationId xmlns:a16="http://schemas.microsoft.com/office/drawing/2014/main" xmlns="" id="{DD243129-8E77-479C-A9F5-313A07A9AFE6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083" y="1392"/>
                    <a:ext cx="181" cy="288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04" name="Freeform 73">
                    <a:extLst>
                      <a:ext uri="{FF2B5EF4-FFF2-40B4-BE49-F238E27FC236}">
                        <a16:creationId xmlns:a16="http://schemas.microsoft.com/office/drawing/2014/main" xmlns="" id="{7748290A-E361-4F98-ACF1-021090A3F9E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51" y="1392"/>
                    <a:ext cx="169" cy="247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505" name="Group 74">
                  <a:extLst>
                    <a:ext uri="{FF2B5EF4-FFF2-40B4-BE49-F238E27FC236}">
                      <a16:creationId xmlns:a16="http://schemas.microsoft.com/office/drawing/2014/main" xmlns="" id="{EF5EBFDC-F1EB-448F-B38D-AD395CE47AB0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3648" y="2544"/>
                  <a:ext cx="164" cy="186"/>
                  <a:chOff x="2951" y="1392"/>
                  <a:chExt cx="313" cy="288"/>
                </a:xfrm>
              </p:grpSpPr>
              <p:sp>
                <p:nvSpPr>
                  <p:cNvPr id="61506" name="Freeform 75">
                    <a:extLst>
                      <a:ext uri="{FF2B5EF4-FFF2-40B4-BE49-F238E27FC236}">
                        <a16:creationId xmlns:a16="http://schemas.microsoft.com/office/drawing/2014/main" xmlns="" id="{B1DF378A-295B-483A-9434-E103D85C1B9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083" y="1392"/>
                    <a:ext cx="181" cy="288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07" name="Freeform 76">
                    <a:extLst>
                      <a:ext uri="{FF2B5EF4-FFF2-40B4-BE49-F238E27FC236}">
                        <a16:creationId xmlns:a16="http://schemas.microsoft.com/office/drawing/2014/main" xmlns="" id="{EB671C0B-C40A-4A89-BAE9-3DBB854E048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51" y="1392"/>
                    <a:ext cx="169" cy="247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508" name="Group 77">
                  <a:extLst>
                    <a:ext uri="{FF2B5EF4-FFF2-40B4-BE49-F238E27FC236}">
                      <a16:creationId xmlns:a16="http://schemas.microsoft.com/office/drawing/2014/main" xmlns="" id="{631AA44C-10F3-4CED-B846-AF08C9E12B2B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3936" y="2544"/>
                  <a:ext cx="164" cy="186"/>
                  <a:chOff x="2951" y="1392"/>
                  <a:chExt cx="313" cy="288"/>
                </a:xfrm>
              </p:grpSpPr>
              <p:sp>
                <p:nvSpPr>
                  <p:cNvPr id="61509" name="Freeform 78">
                    <a:extLst>
                      <a:ext uri="{FF2B5EF4-FFF2-40B4-BE49-F238E27FC236}">
                        <a16:creationId xmlns:a16="http://schemas.microsoft.com/office/drawing/2014/main" xmlns="" id="{E1CF51F9-1DCC-42FA-9A19-4AD59B0AEA4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083" y="1392"/>
                    <a:ext cx="181" cy="288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10" name="Freeform 79">
                    <a:extLst>
                      <a:ext uri="{FF2B5EF4-FFF2-40B4-BE49-F238E27FC236}">
                        <a16:creationId xmlns:a16="http://schemas.microsoft.com/office/drawing/2014/main" xmlns="" id="{2ABFECD6-46B5-4A5C-ACBF-164F42DEDA7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51" y="1392"/>
                    <a:ext cx="169" cy="247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</p:grpSp>
        </p:grpSp>
        <p:grpSp>
          <p:nvGrpSpPr>
            <p:cNvPr id="61511" name="Group 85">
              <a:extLst>
                <a:ext uri="{FF2B5EF4-FFF2-40B4-BE49-F238E27FC236}">
                  <a16:creationId xmlns:a16="http://schemas.microsoft.com/office/drawing/2014/main" xmlns="" id="{ED96DFC4-F558-49D7-A4EB-C8C68186055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560" y="4822"/>
              <a:ext cx="450" cy="2430"/>
              <a:chOff x="3120" y="1488"/>
              <a:chExt cx="240" cy="1296"/>
            </a:xfrm>
          </p:grpSpPr>
          <p:grpSp>
            <p:nvGrpSpPr>
              <p:cNvPr id="61512" name="Group 86">
                <a:extLst>
                  <a:ext uri="{FF2B5EF4-FFF2-40B4-BE49-F238E27FC236}">
                    <a16:creationId xmlns:a16="http://schemas.microsoft.com/office/drawing/2014/main" xmlns="" id="{43179B0A-99D9-42BE-8BC4-81CED2FBD02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5400000">
                <a:off x="2592" y="2016"/>
                <a:ext cx="1296" cy="240"/>
                <a:chOff x="2928" y="1200"/>
                <a:chExt cx="1296" cy="240"/>
              </a:xfrm>
            </p:grpSpPr>
            <p:grpSp>
              <p:nvGrpSpPr>
                <p:cNvPr id="61513" name="Group 87">
                  <a:extLst>
                    <a:ext uri="{FF2B5EF4-FFF2-40B4-BE49-F238E27FC236}">
                      <a16:creationId xmlns:a16="http://schemas.microsoft.com/office/drawing/2014/main" xmlns="" id="{AF9A37C7-9FD9-4449-A23D-FD63C4B00A59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928" y="1248"/>
                  <a:ext cx="1296" cy="144"/>
                  <a:chOff x="2644" y="1248"/>
                  <a:chExt cx="1580" cy="144"/>
                </a:xfrm>
              </p:grpSpPr>
              <p:grpSp>
                <p:nvGrpSpPr>
                  <p:cNvPr id="61514" name="Group 88">
                    <a:extLst>
                      <a:ext uri="{FF2B5EF4-FFF2-40B4-BE49-F238E27FC236}">
                        <a16:creationId xmlns:a16="http://schemas.microsoft.com/office/drawing/2014/main" xmlns="" id="{048DAA58-F495-4A22-A5BD-A11B83FD132A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644" y="1248"/>
                    <a:ext cx="630" cy="119"/>
                    <a:chOff x="3167" y="2549"/>
                    <a:chExt cx="636" cy="119"/>
                  </a:xfrm>
                </p:grpSpPr>
                <p:sp>
                  <p:nvSpPr>
                    <p:cNvPr id="61515" name="Line 89">
                      <a:extLst>
                        <a:ext uri="{FF2B5EF4-FFF2-40B4-BE49-F238E27FC236}">
                          <a16:creationId xmlns:a16="http://schemas.microsoft.com/office/drawing/2014/main" xmlns="" id="{257DC211-49C0-49E0-99D9-0A60373CED0F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245" y="2608"/>
                      <a:ext cx="558" cy="1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99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516" name="Freeform 90">
                      <a:extLst>
                        <a:ext uri="{FF2B5EF4-FFF2-40B4-BE49-F238E27FC236}">
                          <a16:creationId xmlns:a16="http://schemas.microsoft.com/office/drawing/2014/main" xmlns="" id="{67D782DF-6242-49DE-8C89-9D47162719C4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67" y="2549"/>
                      <a:ext cx="97" cy="119"/>
                    </a:xfrm>
                    <a:custGeom>
                      <a:avLst/>
                      <a:gdLst>
                        <a:gd name="T0" fmla="*/ 97 w 97"/>
                        <a:gd name="T1" fmla="*/ 119 h 119"/>
                        <a:gd name="T2" fmla="*/ 0 w 97"/>
                        <a:gd name="T3" fmla="*/ 59 h 119"/>
                        <a:gd name="T4" fmla="*/ 97 w 97"/>
                        <a:gd name="T5" fmla="*/ 0 h 119"/>
                        <a:gd name="T6" fmla="*/ 97 w 97"/>
                        <a:gd name="T7" fmla="*/ 119 h 11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97" h="119">
                          <a:moveTo>
                            <a:pt x="97" y="119"/>
                          </a:moveTo>
                          <a:lnTo>
                            <a:pt x="0" y="59"/>
                          </a:lnTo>
                          <a:lnTo>
                            <a:pt x="97" y="0"/>
                          </a:lnTo>
                          <a:lnTo>
                            <a:pt x="97" y="119"/>
                          </a:lnTo>
                          <a:close/>
                        </a:path>
                      </a:pathLst>
                    </a:custGeom>
                    <a:solidFill>
                      <a:srgbClr val="990000"/>
                    </a:solidFill>
                    <a:ln w="9525">
                      <a:solidFill>
                        <a:srgbClr val="99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grpSp>
                <p:nvGrpSpPr>
                  <p:cNvPr id="61517" name="Group 91">
                    <a:extLst>
                      <a:ext uri="{FF2B5EF4-FFF2-40B4-BE49-F238E27FC236}">
                        <a16:creationId xmlns:a16="http://schemas.microsoft.com/office/drawing/2014/main" xmlns="" id="{42BB270F-1990-4F32-BC8A-4284BA8D49AF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10800000">
                    <a:off x="3559" y="1248"/>
                    <a:ext cx="665" cy="144"/>
                    <a:chOff x="3167" y="2549"/>
                    <a:chExt cx="636" cy="119"/>
                  </a:xfrm>
                </p:grpSpPr>
                <p:sp>
                  <p:nvSpPr>
                    <p:cNvPr id="61518" name="Line 92">
                      <a:extLst>
                        <a:ext uri="{FF2B5EF4-FFF2-40B4-BE49-F238E27FC236}">
                          <a16:creationId xmlns:a16="http://schemas.microsoft.com/office/drawing/2014/main" xmlns="" id="{F4A4BA64-2C7C-4F5B-854C-248B9A73CC79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245" y="2608"/>
                      <a:ext cx="558" cy="1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99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519" name="Freeform 93">
                      <a:extLst>
                        <a:ext uri="{FF2B5EF4-FFF2-40B4-BE49-F238E27FC236}">
                          <a16:creationId xmlns:a16="http://schemas.microsoft.com/office/drawing/2014/main" xmlns="" id="{85E4FAE2-7D11-4F4D-BA76-F2ED333326C7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67" y="2549"/>
                      <a:ext cx="97" cy="119"/>
                    </a:xfrm>
                    <a:custGeom>
                      <a:avLst/>
                      <a:gdLst>
                        <a:gd name="T0" fmla="*/ 97 w 97"/>
                        <a:gd name="T1" fmla="*/ 119 h 119"/>
                        <a:gd name="T2" fmla="*/ 0 w 97"/>
                        <a:gd name="T3" fmla="*/ 59 h 119"/>
                        <a:gd name="T4" fmla="*/ 97 w 97"/>
                        <a:gd name="T5" fmla="*/ 0 h 119"/>
                        <a:gd name="T6" fmla="*/ 97 w 97"/>
                        <a:gd name="T7" fmla="*/ 119 h 11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97" h="119">
                          <a:moveTo>
                            <a:pt x="97" y="119"/>
                          </a:moveTo>
                          <a:lnTo>
                            <a:pt x="0" y="59"/>
                          </a:lnTo>
                          <a:lnTo>
                            <a:pt x="97" y="0"/>
                          </a:lnTo>
                          <a:lnTo>
                            <a:pt x="97" y="119"/>
                          </a:lnTo>
                          <a:close/>
                        </a:path>
                      </a:pathLst>
                    </a:custGeom>
                    <a:solidFill>
                      <a:srgbClr val="990000"/>
                    </a:solidFill>
                    <a:ln w="9525">
                      <a:solidFill>
                        <a:srgbClr val="99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</p:grpSp>
            <p:grpSp>
              <p:nvGrpSpPr>
                <p:cNvPr id="61520" name="Group 94">
                  <a:extLst>
                    <a:ext uri="{FF2B5EF4-FFF2-40B4-BE49-F238E27FC236}">
                      <a16:creationId xmlns:a16="http://schemas.microsoft.com/office/drawing/2014/main" xmlns="" id="{4603ECE7-0A21-48D4-945C-C4E614562A69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928" y="1200"/>
                  <a:ext cx="1296" cy="240"/>
                  <a:chOff x="3216" y="2496"/>
                  <a:chExt cx="1632" cy="240"/>
                </a:xfrm>
              </p:grpSpPr>
              <p:sp>
                <p:nvSpPr>
                  <p:cNvPr id="61521" name="Line 95">
                    <a:extLst>
                      <a:ext uri="{FF2B5EF4-FFF2-40B4-BE49-F238E27FC236}">
                        <a16:creationId xmlns:a16="http://schemas.microsoft.com/office/drawing/2014/main" xmlns="" id="{68E8D95B-34A5-45F6-B556-3399DFB578B7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99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22" name="Line 96">
                    <a:extLst>
                      <a:ext uri="{FF2B5EF4-FFF2-40B4-BE49-F238E27FC236}">
                        <a16:creationId xmlns:a16="http://schemas.microsoft.com/office/drawing/2014/main" xmlns="" id="{C6960113-54CB-4B0D-9139-58346FC904F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4848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99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</p:grpSp>
          <p:sp>
            <p:nvSpPr>
              <p:cNvPr id="123" name="Rectangle 97">
                <a:extLst>
                  <a:ext uri="{FF2B5EF4-FFF2-40B4-BE49-F238E27FC236}">
                    <a16:creationId xmlns:a16="http://schemas.microsoft.com/office/drawing/2014/main" xmlns="" id="{3374881F-A49C-4497-B94B-5A66C5742D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8" y="1930"/>
                <a:ext cx="193" cy="25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0" tIns="0" rIns="0" bIns="0">
                <a:spAutoFit/>
              </a:bodyPr>
              <a:lstStyle/>
              <a:p>
                <a:r>
                  <a:rPr lang="en-US" altLang="zh-CN" b="1" i="1" noProof="1">
                    <a:solidFill>
                      <a:srgbClr val="990000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Times New Roman" panose="02020603050405020304" pitchFamily="18" charset="0"/>
                    <a:ea typeface="黑体" panose="02010600030101010101" pitchFamily="2" charset="-122"/>
                  </a:rPr>
                  <a:t>a</a:t>
                </a:r>
              </a:p>
            </p:txBody>
          </p:sp>
        </p:grpSp>
        <p:grpSp>
          <p:nvGrpSpPr>
            <p:cNvPr id="61524" name="Group 98">
              <a:extLst>
                <a:ext uri="{FF2B5EF4-FFF2-40B4-BE49-F238E27FC236}">
                  <a16:creationId xmlns:a16="http://schemas.microsoft.com/office/drawing/2014/main" xmlns="" id="{3D721308-E2ED-4581-9E76-C0F9532EBDB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620" y="7252"/>
              <a:ext cx="1620" cy="540"/>
              <a:chOff x="4704" y="3024"/>
              <a:chExt cx="864" cy="288"/>
            </a:xfrm>
          </p:grpSpPr>
          <p:grpSp>
            <p:nvGrpSpPr>
              <p:cNvPr id="61525" name="Group 99">
                <a:extLst>
                  <a:ext uri="{FF2B5EF4-FFF2-40B4-BE49-F238E27FC236}">
                    <a16:creationId xmlns:a16="http://schemas.microsoft.com/office/drawing/2014/main" xmlns="" id="{84643915-559E-4918-864F-E86B093B3DE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04" y="3072"/>
                <a:ext cx="864" cy="240"/>
                <a:chOff x="4752" y="2832"/>
                <a:chExt cx="864" cy="240"/>
              </a:xfrm>
            </p:grpSpPr>
            <p:grpSp>
              <p:nvGrpSpPr>
                <p:cNvPr id="61526" name="Group 100">
                  <a:extLst>
                    <a:ext uri="{FF2B5EF4-FFF2-40B4-BE49-F238E27FC236}">
                      <a16:creationId xmlns:a16="http://schemas.microsoft.com/office/drawing/2014/main" xmlns="" id="{36F94201-48DB-4108-BD76-0FFA1D5FDC98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752" y="2832"/>
                  <a:ext cx="864" cy="240"/>
                  <a:chOff x="3216" y="2496"/>
                  <a:chExt cx="1632" cy="240"/>
                </a:xfrm>
              </p:grpSpPr>
              <p:sp>
                <p:nvSpPr>
                  <p:cNvPr id="61527" name="Line 101">
                    <a:extLst>
                      <a:ext uri="{FF2B5EF4-FFF2-40B4-BE49-F238E27FC236}">
                        <a16:creationId xmlns:a16="http://schemas.microsoft.com/office/drawing/2014/main" xmlns="" id="{BA1BC62B-EA3F-475E-930E-C75C7C363B0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99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28" name="Line 102">
                    <a:extLst>
                      <a:ext uri="{FF2B5EF4-FFF2-40B4-BE49-F238E27FC236}">
                        <a16:creationId xmlns:a16="http://schemas.microsoft.com/office/drawing/2014/main" xmlns="" id="{9155B937-4818-4A95-A509-D906D9D5DCC7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4848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99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529" name="Group 103">
                  <a:extLst>
                    <a:ext uri="{FF2B5EF4-FFF2-40B4-BE49-F238E27FC236}">
                      <a16:creationId xmlns:a16="http://schemas.microsoft.com/office/drawing/2014/main" xmlns="" id="{E3A299FB-1CA5-44E1-A980-04E03C4B408C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752" y="2928"/>
                  <a:ext cx="864" cy="0"/>
                  <a:chOff x="4416" y="3504"/>
                  <a:chExt cx="864" cy="0"/>
                </a:xfrm>
              </p:grpSpPr>
              <p:sp>
                <p:nvSpPr>
                  <p:cNvPr id="61530" name="Line 104">
                    <a:extLst>
                      <a:ext uri="{FF2B5EF4-FFF2-40B4-BE49-F238E27FC236}">
                        <a16:creationId xmlns:a16="http://schemas.microsoft.com/office/drawing/2014/main" xmlns="" id="{F7201BFC-A6B5-4C0A-9096-65855CCD0BD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4944" y="3504"/>
                    <a:ext cx="336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99"/>
                    </a:solidFill>
                    <a:round/>
                    <a:headEnd type="none" w="sm" len="sm"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31" name="Line 105">
                    <a:extLst>
                      <a:ext uri="{FF2B5EF4-FFF2-40B4-BE49-F238E27FC236}">
                        <a16:creationId xmlns:a16="http://schemas.microsoft.com/office/drawing/2014/main" xmlns="" id="{966B3D85-065C-49B0-85A2-33290C6A2ED9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416" y="3504"/>
                    <a:ext cx="336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99"/>
                    </a:solidFill>
                    <a:round/>
                    <a:headEnd type="none" w="sm" len="sm"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</p:grpSp>
          <p:sp>
            <p:nvSpPr>
              <p:cNvPr id="136" name="Rectangle 106">
                <a:extLst>
                  <a:ext uri="{FF2B5EF4-FFF2-40B4-BE49-F238E27FC236}">
                    <a16:creationId xmlns:a16="http://schemas.microsoft.com/office/drawing/2014/main" xmlns="" id="{79735C26-55C6-4E69-8666-7685CF26FC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89" y="3023"/>
                <a:ext cx="288" cy="25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0" tIns="0" rIns="0" bIns="0">
                <a:spAutoFit/>
              </a:bodyPr>
              <a:lstStyle/>
              <a:p>
                <a:r>
                  <a:rPr lang="en-US" altLang="zh-CN" b="1" i="1" noProof="1">
                    <a:solidFill>
                      <a:srgbClr val="0000FF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Times New Roman" panose="02020603050405020304" pitchFamily="18" charset="0"/>
                    <a:ea typeface="黑体" panose="02010600030101010101" pitchFamily="2" charset="-122"/>
                  </a:rPr>
                  <a:t>b</a:t>
                </a:r>
              </a:p>
            </p:txBody>
          </p:sp>
        </p:grpSp>
        <p:grpSp>
          <p:nvGrpSpPr>
            <p:cNvPr id="61533" name="Group 107">
              <a:extLst>
                <a:ext uri="{FF2B5EF4-FFF2-40B4-BE49-F238E27FC236}">
                  <a16:creationId xmlns:a16="http://schemas.microsoft.com/office/drawing/2014/main" xmlns="" id="{45B5A4B4-51E1-4C4F-9FC4-9D8DA0773E4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560" y="3202"/>
              <a:ext cx="540" cy="1620"/>
              <a:chOff x="3072" y="864"/>
              <a:chExt cx="288" cy="864"/>
            </a:xfrm>
          </p:grpSpPr>
          <p:grpSp>
            <p:nvGrpSpPr>
              <p:cNvPr id="61534" name="Group 108">
                <a:extLst>
                  <a:ext uri="{FF2B5EF4-FFF2-40B4-BE49-F238E27FC236}">
                    <a16:creationId xmlns:a16="http://schemas.microsoft.com/office/drawing/2014/main" xmlns="" id="{8F92AF1B-32DC-4D46-B639-AC0881A4F51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5400000">
                <a:off x="2760" y="1176"/>
                <a:ext cx="864" cy="240"/>
                <a:chOff x="4752" y="2832"/>
                <a:chExt cx="864" cy="240"/>
              </a:xfrm>
            </p:grpSpPr>
            <p:grpSp>
              <p:nvGrpSpPr>
                <p:cNvPr id="61535" name="Group 109">
                  <a:extLst>
                    <a:ext uri="{FF2B5EF4-FFF2-40B4-BE49-F238E27FC236}">
                      <a16:creationId xmlns:a16="http://schemas.microsoft.com/office/drawing/2014/main" xmlns="" id="{E69FDA09-4219-44C9-945D-831FD15B365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752" y="2832"/>
                  <a:ext cx="864" cy="240"/>
                  <a:chOff x="3216" y="2496"/>
                  <a:chExt cx="1632" cy="240"/>
                </a:xfrm>
              </p:grpSpPr>
              <p:sp>
                <p:nvSpPr>
                  <p:cNvPr id="61536" name="Line 110">
                    <a:extLst>
                      <a:ext uri="{FF2B5EF4-FFF2-40B4-BE49-F238E27FC236}">
                        <a16:creationId xmlns:a16="http://schemas.microsoft.com/office/drawing/2014/main" xmlns="" id="{C6643D5B-99B5-493B-BF4B-374FC7C2DCB5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99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37" name="Line 111">
                    <a:extLst>
                      <a:ext uri="{FF2B5EF4-FFF2-40B4-BE49-F238E27FC236}">
                        <a16:creationId xmlns:a16="http://schemas.microsoft.com/office/drawing/2014/main" xmlns="" id="{E98997D1-6960-4FC4-A00B-37CB38777B0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4848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99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538" name="Group 112">
                  <a:extLst>
                    <a:ext uri="{FF2B5EF4-FFF2-40B4-BE49-F238E27FC236}">
                      <a16:creationId xmlns:a16="http://schemas.microsoft.com/office/drawing/2014/main" xmlns="" id="{A422222C-DE3A-4EE1-8CD9-33774027797C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752" y="2928"/>
                  <a:ext cx="864" cy="0"/>
                  <a:chOff x="4416" y="3504"/>
                  <a:chExt cx="864" cy="0"/>
                </a:xfrm>
              </p:grpSpPr>
              <p:sp>
                <p:nvSpPr>
                  <p:cNvPr id="61539" name="Line 113">
                    <a:extLst>
                      <a:ext uri="{FF2B5EF4-FFF2-40B4-BE49-F238E27FC236}">
                        <a16:creationId xmlns:a16="http://schemas.microsoft.com/office/drawing/2014/main" xmlns="" id="{B96EE439-AB48-4904-88E6-CD52DD314AF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4944" y="3504"/>
                    <a:ext cx="336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99"/>
                    </a:solidFill>
                    <a:round/>
                    <a:headEnd type="none" w="sm" len="sm"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40" name="Line 114">
                    <a:extLst>
                      <a:ext uri="{FF2B5EF4-FFF2-40B4-BE49-F238E27FC236}">
                        <a16:creationId xmlns:a16="http://schemas.microsoft.com/office/drawing/2014/main" xmlns="" id="{F790263F-FAA2-4EFA-82C1-6C31004E025C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416" y="3504"/>
                    <a:ext cx="336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99"/>
                    </a:solidFill>
                    <a:round/>
                    <a:headEnd type="none" w="sm" len="sm"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</p:grpSp>
          <p:sp>
            <p:nvSpPr>
              <p:cNvPr id="145" name="Rectangle 115">
                <a:extLst>
                  <a:ext uri="{FF2B5EF4-FFF2-40B4-BE49-F238E27FC236}">
                    <a16:creationId xmlns:a16="http://schemas.microsoft.com/office/drawing/2014/main" xmlns="" id="{1DDD5CC3-86FC-4C6B-8A99-FF24490E46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8" y="1162"/>
                <a:ext cx="191" cy="25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0" tIns="0" rIns="0" bIns="0">
                <a:spAutoFit/>
              </a:bodyPr>
              <a:lstStyle/>
              <a:p>
                <a:r>
                  <a:rPr lang="en-US" altLang="zh-CN" b="1" i="1" noProof="1">
                    <a:solidFill>
                      <a:srgbClr val="0000FF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Times New Roman" panose="02020603050405020304" pitchFamily="18" charset="0"/>
                    <a:ea typeface="黑体" panose="02010600030101010101" pitchFamily="2" charset="-122"/>
                  </a:rPr>
                  <a:t>b</a:t>
                </a:r>
              </a:p>
            </p:txBody>
          </p:sp>
        </p:grpSp>
        <p:grpSp>
          <p:nvGrpSpPr>
            <p:cNvPr id="61542" name="Group 116">
              <a:extLst>
                <a:ext uri="{FF2B5EF4-FFF2-40B4-BE49-F238E27FC236}">
                  <a16:creationId xmlns:a16="http://schemas.microsoft.com/office/drawing/2014/main" xmlns="" id="{AA1120B6-C34B-4BB1-B04B-14B840A941B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620" y="4822"/>
              <a:ext cx="1620" cy="2430"/>
              <a:chOff x="4704" y="1728"/>
              <a:chExt cx="864" cy="1296"/>
            </a:xfrm>
          </p:grpSpPr>
          <p:sp>
            <p:nvSpPr>
              <p:cNvPr id="61543" name="Rectangle 117" descr="PE03255_">
                <a:extLst>
                  <a:ext uri="{FF2B5EF4-FFF2-40B4-BE49-F238E27FC236}">
                    <a16:creationId xmlns:a16="http://schemas.microsoft.com/office/drawing/2014/main" xmlns="" id="{D7B966D9-76B1-42CA-A594-74BAF084FA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04" y="1728"/>
                <a:ext cx="864" cy="1296"/>
              </a:xfrm>
              <a:prstGeom prst="rect">
                <a:avLst/>
              </a:prstGeom>
              <a:noFill/>
              <a:ln w="38100">
                <a:solidFill>
                  <a:srgbClr val="990000"/>
                </a:solidFill>
                <a:miter lim="800000"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grpSp>
            <p:nvGrpSpPr>
              <p:cNvPr id="61544" name="Group 118">
                <a:extLst>
                  <a:ext uri="{FF2B5EF4-FFF2-40B4-BE49-F238E27FC236}">
                    <a16:creationId xmlns:a16="http://schemas.microsoft.com/office/drawing/2014/main" xmlns="" id="{0DB10360-E589-4151-A79D-ABFE393C56D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00" y="2704"/>
                <a:ext cx="672" cy="272"/>
                <a:chOff x="4800" y="2704"/>
                <a:chExt cx="672" cy="272"/>
              </a:xfrm>
            </p:grpSpPr>
            <p:grpSp>
              <p:nvGrpSpPr>
                <p:cNvPr id="61545" name="Group 119">
                  <a:extLst>
                    <a:ext uri="{FF2B5EF4-FFF2-40B4-BE49-F238E27FC236}">
                      <a16:creationId xmlns:a16="http://schemas.microsoft.com/office/drawing/2014/main" xmlns="" id="{1F9C0D2E-D042-4EE9-850D-21A53DE3ED6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800" y="2704"/>
                  <a:ext cx="144" cy="272"/>
                  <a:chOff x="96" y="2256"/>
                  <a:chExt cx="768" cy="992"/>
                </a:xfrm>
              </p:grpSpPr>
              <p:sp>
                <p:nvSpPr>
                  <p:cNvPr id="61546" name="Freeform 120">
                    <a:extLst>
                      <a:ext uri="{FF2B5EF4-FFF2-40B4-BE49-F238E27FC236}">
                        <a16:creationId xmlns:a16="http://schemas.microsoft.com/office/drawing/2014/main" xmlns="" id="{1090100B-3D35-464A-B131-1DC6E60FBC9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76" y="2584"/>
                    <a:ext cx="488" cy="664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47" name="Freeform 121">
                    <a:extLst>
                      <a:ext uri="{FF2B5EF4-FFF2-40B4-BE49-F238E27FC236}">
                        <a16:creationId xmlns:a16="http://schemas.microsoft.com/office/drawing/2014/main" xmlns="" id="{C2E0B47C-04FD-4D99-92E4-DB9E53EFE99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96" y="2472"/>
                    <a:ext cx="392" cy="776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48" name="Freeform 122">
                    <a:extLst>
                      <a:ext uri="{FF2B5EF4-FFF2-40B4-BE49-F238E27FC236}">
                        <a16:creationId xmlns:a16="http://schemas.microsoft.com/office/drawing/2014/main" xmlns="" id="{6AAD83D2-B78D-4F84-914F-70BAAA40949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88" y="2512"/>
                    <a:ext cx="192" cy="560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49" name="Freeform 123">
                    <a:extLst>
                      <a:ext uri="{FF2B5EF4-FFF2-40B4-BE49-F238E27FC236}">
                        <a16:creationId xmlns:a16="http://schemas.microsoft.com/office/drawing/2014/main" xmlns="" id="{00443032-6698-4554-81B6-82645F5482E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1986149">
                    <a:off x="480" y="2256"/>
                    <a:ext cx="192" cy="672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550" name="Group 124">
                  <a:extLst>
                    <a:ext uri="{FF2B5EF4-FFF2-40B4-BE49-F238E27FC236}">
                      <a16:creationId xmlns:a16="http://schemas.microsoft.com/office/drawing/2014/main" xmlns="" id="{4E237AF6-4647-48A2-B85D-A707D7A98709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088" y="2704"/>
                  <a:ext cx="144" cy="272"/>
                  <a:chOff x="96" y="2256"/>
                  <a:chExt cx="768" cy="992"/>
                </a:xfrm>
              </p:grpSpPr>
              <p:sp>
                <p:nvSpPr>
                  <p:cNvPr id="61551" name="Freeform 125">
                    <a:extLst>
                      <a:ext uri="{FF2B5EF4-FFF2-40B4-BE49-F238E27FC236}">
                        <a16:creationId xmlns:a16="http://schemas.microsoft.com/office/drawing/2014/main" xmlns="" id="{BDDAA468-6A82-48F7-BEBE-46C72AD9106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76" y="2584"/>
                    <a:ext cx="488" cy="664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52" name="Freeform 126">
                    <a:extLst>
                      <a:ext uri="{FF2B5EF4-FFF2-40B4-BE49-F238E27FC236}">
                        <a16:creationId xmlns:a16="http://schemas.microsoft.com/office/drawing/2014/main" xmlns="" id="{0B3D7A0C-FB25-4C29-957C-FBE2F885D29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96" y="2472"/>
                    <a:ext cx="392" cy="776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53" name="Freeform 127">
                    <a:extLst>
                      <a:ext uri="{FF2B5EF4-FFF2-40B4-BE49-F238E27FC236}">
                        <a16:creationId xmlns:a16="http://schemas.microsoft.com/office/drawing/2014/main" xmlns="" id="{426EC2A4-20F7-4CA8-94C2-CFFE1BB526A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88" y="2512"/>
                    <a:ext cx="192" cy="560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54" name="Freeform 128">
                    <a:extLst>
                      <a:ext uri="{FF2B5EF4-FFF2-40B4-BE49-F238E27FC236}">
                        <a16:creationId xmlns:a16="http://schemas.microsoft.com/office/drawing/2014/main" xmlns="" id="{5798BDBB-B987-4EBC-8B84-A8E8D4C9694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1986149">
                    <a:off x="480" y="2256"/>
                    <a:ext cx="192" cy="672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555" name="Group 129">
                  <a:extLst>
                    <a:ext uri="{FF2B5EF4-FFF2-40B4-BE49-F238E27FC236}">
                      <a16:creationId xmlns:a16="http://schemas.microsoft.com/office/drawing/2014/main" xmlns="" id="{E6E00F21-B9C7-4215-A0D3-453EF4479D5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328" y="2704"/>
                  <a:ext cx="144" cy="272"/>
                  <a:chOff x="96" y="2256"/>
                  <a:chExt cx="768" cy="992"/>
                </a:xfrm>
              </p:grpSpPr>
              <p:sp>
                <p:nvSpPr>
                  <p:cNvPr id="61556" name="Freeform 130">
                    <a:extLst>
                      <a:ext uri="{FF2B5EF4-FFF2-40B4-BE49-F238E27FC236}">
                        <a16:creationId xmlns:a16="http://schemas.microsoft.com/office/drawing/2014/main" xmlns="" id="{1C542A76-8759-45CB-94F2-C74CD5FA89E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76" y="2584"/>
                    <a:ext cx="488" cy="664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57" name="Freeform 131">
                    <a:extLst>
                      <a:ext uri="{FF2B5EF4-FFF2-40B4-BE49-F238E27FC236}">
                        <a16:creationId xmlns:a16="http://schemas.microsoft.com/office/drawing/2014/main" xmlns="" id="{C32F0D32-7C8C-4B08-9217-8682A4F5387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96" y="2472"/>
                    <a:ext cx="392" cy="776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58" name="Freeform 132">
                    <a:extLst>
                      <a:ext uri="{FF2B5EF4-FFF2-40B4-BE49-F238E27FC236}">
                        <a16:creationId xmlns:a16="http://schemas.microsoft.com/office/drawing/2014/main" xmlns="" id="{B6F0EBDC-5E30-4688-9FA7-F18B5E49E07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88" y="2512"/>
                    <a:ext cx="192" cy="560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59" name="Freeform 133">
                    <a:extLst>
                      <a:ext uri="{FF2B5EF4-FFF2-40B4-BE49-F238E27FC236}">
                        <a16:creationId xmlns:a16="http://schemas.microsoft.com/office/drawing/2014/main" xmlns="" id="{1E0F0E3E-4A70-491A-AD62-206C70979AB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1986149">
                    <a:off x="480" y="2256"/>
                    <a:ext cx="192" cy="672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</p:grpSp>
          <p:grpSp>
            <p:nvGrpSpPr>
              <p:cNvPr id="61560" name="Group 134">
                <a:extLst>
                  <a:ext uri="{FF2B5EF4-FFF2-40B4-BE49-F238E27FC236}">
                    <a16:creationId xmlns:a16="http://schemas.microsoft.com/office/drawing/2014/main" xmlns="" id="{D1BA3251-25DB-4CB7-B8E0-860D04AF101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00" y="2416"/>
                <a:ext cx="672" cy="272"/>
                <a:chOff x="4800" y="2704"/>
                <a:chExt cx="672" cy="272"/>
              </a:xfrm>
            </p:grpSpPr>
            <p:grpSp>
              <p:nvGrpSpPr>
                <p:cNvPr id="61561" name="Group 135">
                  <a:extLst>
                    <a:ext uri="{FF2B5EF4-FFF2-40B4-BE49-F238E27FC236}">
                      <a16:creationId xmlns:a16="http://schemas.microsoft.com/office/drawing/2014/main" xmlns="" id="{C06DF87D-238D-4324-A9E3-0DAFC1375F1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800" y="2704"/>
                  <a:ext cx="144" cy="272"/>
                  <a:chOff x="96" y="2256"/>
                  <a:chExt cx="768" cy="992"/>
                </a:xfrm>
              </p:grpSpPr>
              <p:sp>
                <p:nvSpPr>
                  <p:cNvPr id="61562" name="Freeform 136">
                    <a:extLst>
                      <a:ext uri="{FF2B5EF4-FFF2-40B4-BE49-F238E27FC236}">
                        <a16:creationId xmlns:a16="http://schemas.microsoft.com/office/drawing/2014/main" xmlns="" id="{F8DE0380-63B5-45A8-B3F7-0E153CCCE6D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76" y="2584"/>
                    <a:ext cx="488" cy="664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63" name="Freeform 137">
                    <a:extLst>
                      <a:ext uri="{FF2B5EF4-FFF2-40B4-BE49-F238E27FC236}">
                        <a16:creationId xmlns:a16="http://schemas.microsoft.com/office/drawing/2014/main" xmlns="" id="{36706CC8-814F-47D2-BA41-FE80B5F3D6C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96" y="2472"/>
                    <a:ext cx="392" cy="776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64" name="Freeform 138">
                    <a:extLst>
                      <a:ext uri="{FF2B5EF4-FFF2-40B4-BE49-F238E27FC236}">
                        <a16:creationId xmlns:a16="http://schemas.microsoft.com/office/drawing/2014/main" xmlns="" id="{AD4C0619-4E3F-4536-AC11-367FBCEE093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88" y="2512"/>
                    <a:ext cx="192" cy="560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65" name="Freeform 139">
                    <a:extLst>
                      <a:ext uri="{FF2B5EF4-FFF2-40B4-BE49-F238E27FC236}">
                        <a16:creationId xmlns:a16="http://schemas.microsoft.com/office/drawing/2014/main" xmlns="" id="{EE9327B8-93E7-4F53-AE86-ADAE7DBDBFF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1986149">
                    <a:off x="480" y="2256"/>
                    <a:ext cx="192" cy="672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566" name="Group 140">
                  <a:extLst>
                    <a:ext uri="{FF2B5EF4-FFF2-40B4-BE49-F238E27FC236}">
                      <a16:creationId xmlns:a16="http://schemas.microsoft.com/office/drawing/2014/main" xmlns="" id="{013E3CAF-0738-47AC-A49A-8D00C2756878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088" y="2704"/>
                  <a:ext cx="144" cy="272"/>
                  <a:chOff x="96" y="2256"/>
                  <a:chExt cx="768" cy="992"/>
                </a:xfrm>
              </p:grpSpPr>
              <p:sp>
                <p:nvSpPr>
                  <p:cNvPr id="61567" name="Freeform 141">
                    <a:extLst>
                      <a:ext uri="{FF2B5EF4-FFF2-40B4-BE49-F238E27FC236}">
                        <a16:creationId xmlns:a16="http://schemas.microsoft.com/office/drawing/2014/main" xmlns="" id="{77B6B1B6-3778-4FEE-832A-25EBC654ECD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76" y="2584"/>
                    <a:ext cx="488" cy="664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68" name="Freeform 142">
                    <a:extLst>
                      <a:ext uri="{FF2B5EF4-FFF2-40B4-BE49-F238E27FC236}">
                        <a16:creationId xmlns:a16="http://schemas.microsoft.com/office/drawing/2014/main" xmlns="" id="{26386E0F-9EA1-4419-8ABA-9DE5A7E3989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96" y="2472"/>
                    <a:ext cx="392" cy="776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69" name="Freeform 143">
                    <a:extLst>
                      <a:ext uri="{FF2B5EF4-FFF2-40B4-BE49-F238E27FC236}">
                        <a16:creationId xmlns:a16="http://schemas.microsoft.com/office/drawing/2014/main" xmlns="" id="{0E708611-69E1-4AA5-B3B0-7B1F3BE8185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88" y="2512"/>
                    <a:ext cx="192" cy="560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70" name="Freeform 144">
                    <a:extLst>
                      <a:ext uri="{FF2B5EF4-FFF2-40B4-BE49-F238E27FC236}">
                        <a16:creationId xmlns:a16="http://schemas.microsoft.com/office/drawing/2014/main" xmlns="" id="{A3CEEFFB-9A7F-4DB6-A3FD-0C0854B8DE0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1986149">
                    <a:off x="480" y="2256"/>
                    <a:ext cx="192" cy="672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571" name="Group 145">
                  <a:extLst>
                    <a:ext uri="{FF2B5EF4-FFF2-40B4-BE49-F238E27FC236}">
                      <a16:creationId xmlns:a16="http://schemas.microsoft.com/office/drawing/2014/main" xmlns="" id="{39C82760-55FA-4BB5-8E62-94A75083CBF4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328" y="2704"/>
                  <a:ext cx="144" cy="272"/>
                  <a:chOff x="96" y="2256"/>
                  <a:chExt cx="768" cy="992"/>
                </a:xfrm>
              </p:grpSpPr>
              <p:sp>
                <p:nvSpPr>
                  <p:cNvPr id="61572" name="Freeform 146">
                    <a:extLst>
                      <a:ext uri="{FF2B5EF4-FFF2-40B4-BE49-F238E27FC236}">
                        <a16:creationId xmlns:a16="http://schemas.microsoft.com/office/drawing/2014/main" xmlns="" id="{3CDA4454-B92B-40EC-B422-01866020D3E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76" y="2584"/>
                    <a:ext cx="488" cy="664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73" name="Freeform 147">
                    <a:extLst>
                      <a:ext uri="{FF2B5EF4-FFF2-40B4-BE49-F238E27FC236}">
                        <a16:creationId xmlns:a16="http://schemas.microsoft.com/office/drawing/2014/main" xmlns="" id="{7E4254A2-38B5-44A5-A041-23708261596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96" y="2472"/>
                    <a:ext cx="392" cy="776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74" name="Freeform 148">
                    <a:extLst>
                      <a:ext uri="{FF2B5EF4-FFF2-40B4-BE49-F238E27FC236}">
                        <a16:creationId xmlns:a16="http://schemas.microsoft.com/office/drawing/2014/main" xmlns="" id="{7BC4818C-9081-493D-9F68-900CD70B450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88" y="2512"/>
                    <a:ext cx="192" cy="560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75" name="Freeform 149">
                    <a:extLst>
                      <a:ext uri="{FF2B5EF4-FFF2-40B4-BE49-F238E27FC236}">
                        <a16:creationId xmlns:a16="http://schemas.microsoft.com/office/drawing/2014/main" xmlns="" id="{3DFCC0E7-025C-4C96-A169-39C08340338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1986149">
                    <a:off x="480" y="2256"/>
                    <a:ext cx="192" cy="672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</p:grpSp>
          <p:grpSp>
            <p:nvGrpSpPr>
              <p:cNvPr id="61576" name="Group 150">
                <a:extLst>
                  <a:ext uri="{FF2B5EF4-FFF2-40B4-BE49-F238E27FC236}">
                    <a16:creationId xmlns:a16="http://schemas.microsoft.com/office/drawing/2014/main" xmlns="" id="{BFA41D77-379B-4781-9FE0-9307CEA051B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00" y="2112"/>
                <a:ext cx="672" cy="272"/>
                <a:chOff x="4800" y="2704"/>
                <a:chExt cx="672" cy="272"/>
              </a:xfrm>
            </p:grpSpPr>
            <p:grpSp>
              <p:nvGrpSpPr>
                <p:cNvPr id="61577" name="Group 151">
                  <a:extLst>
                    <a:ext uri="{FF2B5EF4-FFF2-40B4-BE49-F238E27FC236}">
                      <a16:creationId xmlns:a16="http://schemas.microsoft.com/office/drawing/2014/main" xmlns="" id="{10FA88C3-D902-4355-B212-29399D7BD9F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800" y="2704"/>
                  <a:ext cx="144" cy="272"/>
                  <a:chOff x="96" y="2256"/>
                  <a:chExt cx="768" cy="992"/>
                </a:xfrm>
              </p:grpSpPr>
              <p:sp>
                <p:nvSpPr>
                  <p:cNvPr id="61578" name="Freeform 152">
                    <a:extLst>
                      <a:ext uri="{FF2B5EF4-FFF2-40B4-BE49-F238E27FC236}">
                        <a16:creationId xmlns:a16="http://schemas.microsoft.com/office/drawing/2014/main" xmlns="" id="{6C1216D9-D78B-4B9E-8384-9E9D230EF1F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76" y="2584"/>
                    <a:ext cx="488" cy="664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79" name="Freeform 153">
                    <a:extLst>
                      <a:ext uri="{FF2B5EF4-FFF2-40B4-BE49-F238E27FC236}">
                        <a16:creationId xmlns:a16="http://schemas.microsoft.com/office/drawing/2014/main" xmlns="" id="{0F0995B1-B422-4298-9E60-0F26FC84498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96" y="2472"/>
                    <a:ext cx="392" cy="776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80" name="Freeform 154">
                    <a:extLst>
                      <a:ext uri="{FF2B5EF4-FFF2-40B4-BE49-F238E27FC236}">
                        <a16:creationId xmlns:a16="http://schemas.microsoft.com/office/drawing/2014/main" xmlns="" id="{0810FC7E-E99E-4C84-B87F-85D6CCAFB3A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88" y="2512"/>
                    <a:ext cx="192" cy="560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81" name="Freeform 155">
                    <a:extLst>
                      <a:ext uri="{FF2B5EF4-FFF2-40B4-BE49-F238E27FC236}">
                        <a16:creationId xmlns:a16="http://schemas.microsoft.com/office/drawing/2014/main" xmlns="" id="{1AFCA70F-7A08-4477-8830-82D0521599B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1986149">
                    <a:off x="480" y="2256"/>
                    <a:ext cx="192" cy="672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582" name="Group 156">
                  <a:extLst>
                    <a:ext uri="{FF2B5EF4-FFF2-40B4-BE49-F238E27FC236}">
                      <a16:creationId xmlns:a16="http://schemas.microsoft.com/office/drawing/2014/main" xmlns="" id="{2DD666D7-8890-48C0-BCA1-B386F943B80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088" y="2704"/>
                  <a:ext cx="144" cy="272"/>
                  <a:chOff x="96" y="2256"/>
                  <a:chExt cx="768" cy="992"/>
                </a:xfrm>
              </p:grpSpPr>
              <p:sp>
                <p:nvSpPr>
                  <p:cNvPr id="61583" name="Freeform 157">
                    <a:extLst>
                      <a:ext uri="{FF2B5EF4-FFF2-40B4-BE49-F238E27FC236}">
                        <a16:creationId xmlns:a16="http://schemas.microsoft.com/office/drawing/2014/main" xmlns="" id="{5494EA9F-A57D-4875-B34F-F486C5FA08D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76" y="2584"/>
                    <a:ext cx="488" cy="664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84" name="Freeform 158">
                    <a:extLst>
                      <a:ext uri="{FF2B5EF4-FFF2-40B4-BE49-F238E27FC236}">
                        <a16:creationId xmlns:a16="http://schemas.microsoft.com/office/drawing/2014/main" xmlns="" id="{61BB71CA-3B54-44CB-9EF8-9A177B32478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96" y="2472"/>
                    <a:ext cx="392" cy="776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85" name="Freeform 159">
                    <a:extLst>
                      <a:ext uri="{FF2B5EF4-FFF2-40B4-BE49-F238E27FC236}">
                        <a16:creationId xmlns:a16="http://schemas.microsoft.com/office/drawing/2014/main" xmlns="" id="{EC57D177-F168-41F5-8D86-7EA30861C54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88" y="2512"/>
                    <a:ext cx="192" cy="560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86" name="Freeform 160">
                    <a:extLst>
                      <a:ext uri="{FF2B5EF4-FFF2-40B4-BE49-F238E27FC236}">
                        <a16:creationId xmlns:a16="http://schemas.microsoft.com/office/drawing/2014/main" xmlns="" id="{8F0B7CE5-44B9-4BB9-A984-844BB96F91E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1986149">
                    <a:off x="480" y="2256"/>
                    <a:ext cx="192" cy="672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587" name="Group 161">
                  <a:extLst>
                    <a:ext uri="{FF2B5EF4-FFF2-40B4-BE49-F238E27FC236}">
                      <a16:creationId xmlns:a16="http://schemas.microsoft.com/office/drawing/2014/main" xmlns="" id="{32FE5CB5-9C3C-4637-A724-772216398E40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328" y="2704"/>
                  <a:ext cx="144" cy="272"/>
                  <a:chOff x="96" y="2256"/>
                  <a:chExt cx="768" cy="992"/>
                </a:xfrm>
              </p:grpSpPr>
              <p:sp>
                <p:nvSpPr>
                  <p:cNvPr id="61588" name="Freeform 162">
                    <a:extLst>
                      <a:ext uri="{FF2B5EF4-FFF2-40B4-BE49-F238E27FC236}">
                        <a16:creationId xmlns:a16="http://schemas.microsoft.com/office/drawing/2014/main" xmlns="" id="{67596C45-C55D-405B-AC89-202DAD7543B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76" y="2584"/>
                    <a:ext cx="488" cy="664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89" name="Freeform 163">
                    <a:extLst>
                      <a:ext uri="{FF2B5EF4-FFF2-40B4-BE49-F238E27FC236}">
                        <a16:creationId xmlns:a16="http://schemas.microsoft.com/office/drawing/2014/main" xmlns="" id="{0281996A-C29D-4DE2-B1F1-D6E8B76163B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96" y="2472"/>
                    <a:ext cx="392" cy="776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90" name="Freeform 164">
                    <a:extLst>
                      <a:ext uri="{FF2B5EF4-FFF2-40B4-BE49-F238E27FC236}">
                        <a16:creationId xmlns:a16="http://schemas.microsoft.com/office/drawing/2014/main" xmlns="" id="{46D8260E-AFCA-4873-943D-CB649E2127C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88" y="2512"/>
                    <a:ext cx="192" cy="560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91" name="Freeform 165">
                    <a:extLst>
                      <a:ext uri="{FF2B5EF4-FFF2-40B4-BE49-F238E27FC236}">
                        <a16:creationId xmlns:a16="http://schemas.microsoft.com/office/drawing/2014/main" xmlns="" id="{28D98BBC-6118-4521-81A3-E0565B4ADF7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1986149">
                    <a:off x="480" y="2256"/>
                    <a:ext cx="192" cy="672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</p:grpSp>
          <p:grpSp>
            <p:nvGrpSpPr>
              <p:cNvPr id="61592" name="Group 166">
                <a:extLst>
                  <a:ext uri="{FF2B5EF4-FFF2-40B4-BE49-F238E27FC236}">
                    <a16:creationId xmlns:a16="http://schemas.microsoft.com/office/drawing/2014/main" xmlns="" id="{8B2D805C-E1F9-4DE7-80DF-3F505961381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00" y="1776"/>
                <a:ext cx="672" cy="272"/>
                <a:chOff x="4800" y="2704"/>
                <a:chExt cx="672" cy="272"/>
              </a:xfrm>
            </p:grpSpPr>
            <p:grpSp>
              <p:nvGrpSpPr>
                <p:cNvPr id="61593" name="Group 167">
                  <a:extLst>
                    <a:ext uri="{FF2B5EF4-FFF2-40B4-BE49-F238E27FC236}">
                      <a16:creationId xmlns:a16="http://schemas.microsoft.com/office/drawing/2014/main" xmlns="" id="{C481F46B-5FF5-48FB-83B1-64E56C8A767D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800" y="2704"/>
                  <a:ext cx="144" cy="272"/>
                  <a:chOff x="96" y="2256"/>
                  <a:chExt cx="768" cy="992"/>
                </a:xfrm>
              </p:grpSpPr>
              <p:sp>
                <p:nvSpPr>
                  <p:cNvPr id="61594" name="Freeform 168">
                    <a:extLst>
                      <a:ext uri="{FF2B5EF4-FFF2-40B4-BE49-F238E27FC236}">
                        <a16:creationId xmlns:a16="http://schemas.microsoft.com/office/drawing/2014/main" xmlns="" id="{2A778DF7-98D8-4B5D-A8AC-F0D1179E30E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76" y="2584"/>
                    <a:ext cx="488" cy="664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95" name="Freeform 169">
                    <a:extLst>
                      <a:ext uri="{FF2B5EF4-FFF2-40B4-BE49-F238E27FC236}">
                        <a16:creationId xmlns:a16="http://schemas.microsoft.com/office/drawing/2014/main" xmlns="" id="{EB7A6815-908A-4C9E-A91A-CF8823F3943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96" y="2472"/>
                    <a:ext cx="392" cy="776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96" name="Freeform 170">
                    <a:extLst>
                      <a:ext uri="{FF2B5EF4-FFF2-40B4-BE49-F238E27FC236}">
                        <a16:creationId xmlns:a16="http://schemas.microsoft.com/office/drawing/2014/main" xmlns="" id="{81D3158E-5B1B-4188-8957-9ACF0AA2B25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88" y="2512"/>
                    <a:ext cx="192" cy="560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97" name="Freeform 171">
                    <a:extLst>
                      <a:ext uri="{FF2B5EF4-FFF2-40B4-BE49-F238E27FC236}">
                        <a16:creationId xmlns:a16="http://schemas.microsoft.com/office/drawing/2014/main" xmlns="" id="{2335A515-D160-42BD-8E91-729AFDF31AC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1986149">
                    <a:off x="480" y="2256"/>
                    <a:ext cx="192" cy="672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598" name="Group 172">
                  <a:extLst>
                    <a:ext uri="{FF2B5EF4-FFF2-40B4-BE49-F238E27FC236}">
                      <a16:creationId xmlns:a16="http://schemas.microsoft.com/office/drawing/2014/main" xmlns="" id="{EE84409E-6FC2-4D3C-9913-4F53A2AD1F4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088" y="2704"/>
                  <a:ext cx="144" cy="272"/>
                  <a:chOff x="96" y="2256"/>
                  <a:chExt cx="768" cy="992"/>
                </a:xfrm>
              </p:grpSpPr>
              <p:sp>
                <p:nvSpPr>
                  <p:cNvPr id="61599" name="Freeform 173">
                    <a:extLst>
                      <a:ext uri="{FF2B5EF4-FFF2-40B4-BE49-F238E27FC236}">
                        <a16:creationId xmlns:a16="http://schemas.microsoft.com/office/drawing/2014/main" xmlns="" id="{44E35E75-9092-433B-9457-984959287B9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76" y="2584"/>
                    <a:ext cx="488" cy="664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600" name="Freeform 174">
                    <a:extLst>
                      <a:ext uri="{FF2B5EF4-FFF2-40B4-BE49-F238E27FC236}">
                        <a16:creationId xmlns:a16="http://schemas.microsoft.com/office/drawing/2014/main" xmlns="" id="{CF7EB04F-0CD9-48D7-BD29-4BB1F11BD60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96" y="2472"/>
                    <a:ext cx="392" cy="776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601" name="Freeform 175">
                    <a:extLst>
                      <a:ext uri="{FF2B5EF4-FFF2-40B4-BE49-F238E27FC236}">
                        <a16:creationId xmlns:a16="http://schemas.microsoft.com/office/drawing/2014/main" xmlns="" id="{50AD972E-3BD3-484A-B18E-5057B9CFBE0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88" y="2512"/>
                    <a:ext cx="192" cy="560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602" name="Freeform 176">
                    <a:extLst>
                      <a:ext uri="{FF2B5EF4-FFF2-40B4-BE49-F238E27FC236}">
                        <a16:creationId xmlns:a16="http://schemas.microsoft.com/office/drawing/2014/main" xmlns="" id="{D722BC62-8CD8-428D-92A9-C60AFCFC13B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1986149">
                    <a:off x="480" y="2256"/>
                    <a:ext cx="192" cy="672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603" name="Group 177">
                  <a:extLst>
                    <a:ext uri="{FF2B5EF4-FFF2-40B4-BE49-F238E27FC236}">
                      <a16:creationId xmlns:a16="http://schemas.microsoft.com/office/drawing/2014/main" xmlns="" id="{CEA4515E-A7B4-4D1A-9CAC-7B7C8E940586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328" y="2704"/>
                  <a:ext cx="144" cy="272"/>
                  <a:chOff x="96" y="2256"/>
                  <a:chExt cx="768" cy="992"/>
                </a:xfrm>
              </p:grpSpPr>
              <p:sp>
                <p:nvSpPr>
                  <p:cNvPr id="61604" name="Freeform 178">
                    <a:extLst>
                      <a:ext uri="{FF2B5EF4-FFF2-40B4-BE49-F238E27FC236}">
                        <a16:creationId xmlns:a16="http://schemas.microsoft.com/office/drawing/2014/main" xmlns="" id="{EA26B3E4-CC2A-4E03-898A-366894B17D5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76" y="2584"/>
                    <a:ext cx="488" cy="664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605" name="Freeform 179">
                    <a:extLst>
                      <a:ext uri="{FF2B5EF4-FFF2-40B4-BE49-F238E27FC236}">
                        <a16:creationId xmlns:a16="http://schemas.microsoft.com/office/drawing/2014/main" xmlns="" id="{E0F59D43-15A2-4030-A7E3-65A2374D2AF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96" y="2472"/>
                    <a:ext cx="392" cy="776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606" name="Freeform 180">
                    <a:extLst>
                      <a:ext uri="{FF2B5EF4-FFF2-40B4-BE49-F238E27FC236}">
                        <a16:creationId xmlns:a16="http://schemas.microsoft.com/office/drawing/2014/main" xmlns="" id="{76D629B7-36EC-4CBF-B3A8-F8196C2599D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88" y="2512"/>
                    <a:ext cx="192" cy="560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607" name="Freeform 181">
                    <a:extLst>
                      <a:ext uri="{FF2B5EF4-FFF2-40B4-BE49-F238E27FC236}">
                        <a16:creationId xmlns:a16="http://schemas.microsoft.com/office/drawing/2014/main" xmlns="" id="{0EA394A3-6C18-488B-84B3-EE39327156C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1986149">
                    <a:off x="480" y="2256"/>
                    <a:ext cx="192" cy="672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</p:grpSp>
        </p:grpSp>
        <p:grpSp>
          <p:nvGrpSpPr>
            <p:cNvPr id="61608" name="Group 182">
              <a:extLst>
                <a:ext uri="{FF2B5EF4-FFF2-40B4-BE49-F238E27FC236}">
                  <a16:creationId xmlns:a16="http://schemas.microsoft.com/office/drawing/2014/main" xmlns="" id="{563E2A7F-82DF-45D4-908C-FD3112F0325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90" y="3202"/>
              <a:ext cx="2430" cy="1620"/>
              <a:chOff x="3408" y="864"/>
              <a:chExt cx="1296" cy="864"/>
            </a:xfrm>
          </p:grpSpPr>
          <p:sp>
            <p:nvSpPr>
              <p:cNvPr id="61609" name="Rectangle 183" descr="PE03255_">
                <a:extLst>
                  <a:ext uri="{FF2B5EF4-FFF2-40B4-BE49-F238E27FC236}">
                    <a16:creationId xmlns:a16="http://schemas.microsoft.com/office/drawing/2014/main" xmlns="" id="{5563F668-8C9D-43A3-BA75-EB434EF62A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08" y="864"/>
                <a:ext cx="1296" cy="864"/>
              </a:xfrm>
              <a:prstGeom prst="rect">
                <a:avLst/>
              </a:prstGeom>
              <a:noFill/>
              <a:ln w="38100">
                <a:solidFill>
                  <a:srgbClr val="990000"/>
                </a:solidFill>
                <a:miter lim="800000"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grpSp>
            <p:nvGrpSpPr>
              <p:cNvPr id="61610" name="Group 184">
                <a:extLst>
                  <a:ext uri="{FF2B5EF4-FFF2-40B4-BE49-F238E27FC236}">
                    <a16:creationId xmlns:a16="http://schemas.microsoft.com/office/drawing/2014/main" xmlns="" id="{12151D16-72E8-4F5C-9013-41F86623B52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456" y="1440"/>
                <a:ext cx="1221" cy="240"/>
                <a:chOff x="3456" y="1392"/>
                <a:chExt cx="1221" cy="288"/>
              </a:xfrm>
            </p:grpSpPr>
            <p:grpSp>
              <p:nvGrpSpPr>
                <p:cNvPr id="61611" name="Group 185">
                  <a:extLst>
                    <a:ext uri="{FF2B5EF4-FFF2-40B4-BE49-F238E27FC236}">
                      <a16:creationId xmlns:a16="http://schemas.microsoft.com/office/drawing/2014/main" xmlns="" id="{59CA0F29-1027-439D-AA07-237BC5EC1A4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3456" y="1392"/>
                  <a:ext cx="165" cy="288"/>
                  <a:chOff x="384" y="2688"/>
                  <a:chExt cx="192" cy="336"/>
                </a:xfrm>
              </p:grpSpPr>
              <p:grpSp>
                <p:nvGrpSpPr>
                  <p:cNvPr id="61612" name="Group 186">
                    <a:extLst>
                      <a:ext uri="{FF2B5EF4-FFF2-40B4-BE49-F238E27FC236}">
                        <a16:creationId xmlns:a16="http://schemas.microsoft.com/office/drawing/2014/main" xmlns="" id="{BCBAE02B-EF4F-40CA-9705-3CAAD4E31BA8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4" y="2688"/>
                    <a:ext cx="192" cy="336"/>
                    <a:chOff x="384" y="2688"/>
                    <a:chExt cx="288" cy="336"/>
                  </a:xfrm>
                </p:grpSpPr>
                <p:sp>
                  <p:nvSpPr>
                    <p:cNvPr id="61613" name="Freeform 187">
                      <a:extLst>
                        <a:ext uri="{FF2B5EF4-FFF2-40B4-BE49-F238E27FC236}">
                          <a16:creationId xmlns:a16="http://schemas.microsoft.com/office/drawing/2014/main" xmlns="" id="{19756D6A-049E-4FEC-8283-3CA3BE283BD9}"/>
                        </a:ext>
                      </a:extLst>
                    </p:cNvPr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502" y="2688"/>
                      <a:ext cx="170" cy="336"/>
                    </a:xfrm>
                    <a:custGeom>
                      <a:avLst/>
                      <a:gdLst>
                        <a:gd name="T0" fmla="*/ 8 w 592"/>
                        <a:gd name="T1" fmla="*/ 632 h 664"/>
                        <a:gd name="T2" fmla="*/ 104 w 592"/>
                        <a:gd name="T3" fmla="*/ 632 h 664"/>
                        <a:gd name="T4" fmla="*/ 152 w 592"/>
                        <a:gd name="T5" fmla="*/ 488 h 664"/>
                        <a:gd name="T6" fmla="*/ 248 w 592"/>
                        <a:gd name="T7" fmla="*/ 296 h 664"/>
                        <a:gd name="T8" fmla="*/ 392 w 592"/>
                        <a:gd name="T9" fmla="*/ 152 h 664"/>
                        <a:gd name="T10" fmla="*/ 584 w 592"/>
                        <a:gd name="T11" fmla="*/ 8 h 664"/>
                        <a:gd name="T12" fmla="*/ 344 w 592"/>
                        <a:gd name="T13" fmla="*/ 104 h 664"/>
                        <a:gd name="T14" fmla="*/ 200 w 592"/>
                        <a:gd name="T15" fmla="*/ 248 h 664"/>
                        <a:gd name="T16" fmla="*/ 56 w 592"/>
                        <a:gd name="T17" fmla="*/ 440 h 664"/>
                        <a:gd name="T18" fmla="*/ 8 w 592"/>
                        <a:gd name="T19" fmla="*/ 632 h 6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592" h="664">
                          <a:moveTo>
                            <a:pt x="8" y="632"/>
                          </a:moveTo>
                          <a:cubicBezTo>
                            <a:pt x="16" y="664"/>
                            <a:pt x="80" y="656"/>
                            <a:pt x="104" y="632"/>
                          </a:cubicBezTo>
                          <a:cubicBezTo>
                            <a:pt x="128" y="608"/>
                            <a:pt x="128" y="544"/>
                            <a:pt x="152" y="488"/>
                          </a:cubicBezTo>
                          <a:cubicBezTo>
                            <a:pt x="176" y="432"/>
                            <a:pt x="208" y="352"/>
                            <a:pt x="248" y="296"/>
                          </a:cubicBezTo>
                          <a:cubicBezTo>
                            <a:pt x="288" y="240"/>
                            <a:pt x="336" y="200"/>
                            <a:pt x="392" y="152"/>
                          </a:cubicBezTo>
                          <a:cubicBezTo>
                            <a:pt x="448" y="104"/>
                            <a:pt x="592" y="16"/>
                            <a:pt x="584" y="8"/>
                          </a:cubicBezTo>
                          <a:cubicBezTo>
                            <a:pt x="576" y="0"/>
                            <a:pt x="408" y="64"/>
                            <a:pt x="344" y="104"/>
                          </a:cubicBezTo>
                          <a:cubicBezTo>
                            <a:pt x="280" y="144"/>
                            <a:pt x="248" y="192"/>
                            <a:pt x="200" y="248"/>
                          </a:cubicBezTo>
                          <a:cubicBezTo>
                            <a:pt x="152" y="304"/>
                            <a:pt x="88" y="384"/>
                            <a:pt x="56" y="440"/>
                          </a:cubicBezTo>
                          <a:cubicBezTo>
                            <a:pt x="24" y="496"/>
                            <a:pt x="0" y="600"/>
                            <a:pt x="8" y="63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614" name="Freeform 188">
                      <a:extLst>
                        <a:ext uri="{FF2B5EF4-FFF2-40B4-BE49-F238E27FC236}">
                          <a16:creationId xmlns:a16="http://schemas.microsoft.com/office/drawing/2014/main" xmlns="" id="{B237BA33-A224-4FFF-9E50-D69A05486DA1}"/>
                        </a:ext>
                      </a:extLst>
                    </p:cNvPr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84" y="2736"/>
                      <a:ext cx="146" cy="288"/>
                    </a:xfrm>
                    <a:custGeom>
                      <a:avLst/>
                      <a:gdLst>
                        <a:gd name="T0" fmla="*/ 352 w 456"/>
                        <a:gd name="T1" fmla="*/ 744 h 776"/>
                        <a:gd name="T2" fmla="*/ 448 w 456"/>
                        <a:gd name="T3" fmla="*/ 744 h 776"/>
                        <a:gd name="T4" fmla="*/ 400 w 456"/>
                        <a:gd name="T5" fmla="*/ 552 h 776"/>
                        <a:gd name="T6" fmla="*/ 256 w 456"/>
                        <a:gd name="T7" fmla="*/ 264 h 776"/>
                        <a:gd name="T8" fmla="*/ 64 w 456"/>
                        <a:gd name="T9" fmla="*/ 72 h 776"/>
                        <a:gd name="T10" fmla="*/ 16 w 456"/>
                        <a:gd name="T11" fmla="*/ 24 h 776"/>
                        <a:gd name="T12" fmla="*/ 160 w 456"/>
                        <a:gd name="T13" fmla="*/ 216 h 776"/>
                        <a:gd name="T14" fmla="*/ 256 w 456"/>
                        <a:gd name="T15" fmla="*/ 408 h 776"/>
                        <a:gd name="T16" fmla="*/ 304 w 456"/>
                        <a:gd name="T17" fmla="*/ 552 h 776"/>
                        <a:gd name="T18" fmla="*/ 352 w 456"/>
                        <a:gd name="T19" fmla="*/ 744 h 7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456" h="776">
                          <a:moveTo>
                            <a:pt x="352" y="744"/>
                          </a:moveTo>
                          <a:cubicBezTo>
                            <a:pt x="376" y="776"/>
                            <a:pt x="440" y="776"/>
                            <a:pt x="448" y="744"/>
                          </a:cubicBezTo>
                          <a:cubicBezTo>
                            <a:pt x="456" y="712"/>
                            <a:pt x="432" y="632"/>
                            <a:pt x="400" y="552"/>
                          </a:cubicBezTo>
                          <a:cubicBezTo>
                            <a:pt x="368" y="472"/>
                            <a:pt x="312" y="344"/>
                            <a:pt x="256" y="264"/>
                          </a:cubicBezTo>
                          <a:cubicBezTo>
                            <a:pt x="200" y="184"/>
                            <a:pt x="104" y="112"/>
                            <a:pt x="64" y="72"/>
                          </a:cubicBezTo>
                          <a:cubicBezTo>
                            <a:pt x="24" y="32"/>
                            <a:pt x="0" y="0"/>
                            <a:pt x="16" y="24"/>
                          </a:cubicBezTo>
                          <a:cubicBezTo>
                            <a:pt x="32" y="48"/>
                            <a:pt x="120" y="152"/>
                            <a:pt x="160" y="216"/>
                          </a:cubicBezTo>
                          <a:cubicBezTo>
                            <a:pt x="200" y="280"/>
                            <a:pt x="232" y="352"/>
                            <a:pt x="256" y="408"/>
                          </a:cubicBezTo>
                          <a:cubicBezTo>
                            <a:pt x="280" y="464"/>
                            <a:pt x="288" y="496"/>
                            <a:pt x="304" y="552"/>
                          </a:cubicBezTo>
                          <a:cubicBezTo>
                            <a:pt x="320" y="608"/>
                            <a:pt x="328" y="712"/>
                            <a:pt x="352" y="744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sp>
                <p:nvSpPr>
                  <p:cNvPr id="61615" name="Freeform 189">
                    <a:extLst>
                      <a:ext uri="{FF2B5EF4-FFF2-40B4-BE49-F238E27FC236}">
                        <a16:creationId xmlns:a16="http://schemas.microsoft.com/office/drawing/2014/main" xmlns="" id="{1629D4ED-CAF2-444F-942C-B118C154F15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 rot="63599">
                    <a:off x="432" y="2736"/>
                    <a:ext cx="48" cy="208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616" name="Group 190">
                  <a:extLst>
                    <a:ext uri="{FF2B5EF4-FFF2-40B4-BE49-F238E27FC236}">
                      <a16:creationId xmlns:a16="http://schemas.microsoft.com/office/drawing/2014/main" xmlns="" id="{A453A516-AC6A-499F-BB79-868E9DE903F6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3744" y="1392"/>
                  <a:ext cx="165" cy="288"/>
                  <a:chOff x="384" y="2688"/>
                  <a:chExt cx="192" cy="336"/>
                </a:xfrm>
              </p:grpSpPr>
              <p:grpSp>
                <p:nvGrpSpPr>
                  <p:cNvPr id="61617" name="Group 191">
                    <a:extLst>
                      <a:ext uri="{FF2B5EF4-FFF2-40B4-BE49-F238E27FC236}">
                        <a16:creationId xmlns:a16="http://schemas.microsoft.com/office/drawing/2014/main" xmlns="" id="{C2B44A9C-04EC-4477-9FD6-AC0EE22ED087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4" y="2688"/>
                    <a:ext cx="192" cy="336"/>
                    <a:chOff x="384" y="2688"/>
                    <a:chExt cx="288" cy="336"/>
                  </a:xfrm>
                </p:grpSpPr>
                <p:sp>
                  <p:nvSpPr>
                    <p:cNvPr id="61618" name="Freeform 192">
                      <a:extLst>
                        <a:ext uri="{FF2B5EF4-FFF2-40B4-BE49-F238E27FC236}">
                          <a16:creationId xmlns:a16="http://schemas.microsoft.com/office/drawing/2014/main" xmlns="" id="{9DA806BC-736B-47EB-91AF-939D94D8DEF9}"/>
                        </a:ext>
                      </a:extLst>
                    </p:cNvPr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502" y="2688"/>
                      <a:ext cx="170" cy="336"/>
                    </a:xfrm>
                    <a:custGeom>
                      <a:avLst/>
                      <a:gdLst>
                        <a:gd name="T0" fmla="*/ 8 w 592"/>
                        <a:gd name="T1" fmla="*/ 632 h 664"/>
                        <a:gd name="T2" fmla="*/ 104 w 592"/>
                        <a:gd name="T3" fmla="*/ 632 h 664"/>
                        <a:gd name="T4" fmla="*/ 152 w 592"/>
                        <a:gd name="T5" fmla="*/ 488 h 664"/>
                        <a:gd name="T6" fmla="*/ 248 w 592"/>
                        <a:gd name="T7" fmla="*/ 296 h 664"/>
                        <a:gd name="T8" fmla="*/ 392 w 592"/>
                        <a:gd name="T9" fmla="*/ 152 h 664"/>
                        <a:gd name="T10" fmla="*/ 584 w 592"/>
                        <a:gd name="T11" fmla="*/ 8 h 664"/>
                        <a:gd name="T12" fmla="*/ 344 w 592"/>
                        <a:gd name="T13" fmla="*/ 104 h 664"/>
                        <a:gd name="T14" fmla="*/ 200 w 592"/>
                        <a:gd name="T15" fmla="*/ 248 h 664"/>
                        <a:gd name="T16" fmla="*/ 56 w 592"/>
                        <a:gd name="T17" fmla="*/ 440 h 664"/>
                        <a:gd name="T18" fmla="*/ 8 w 592"/>
                        <a:gd name="T19" fmla="*/ 632 h 6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592" h="664">
                          <a:moveTo>
                            <a:pt x="8" y="632"/>
                          </a:moveTo>
                          <a:cubicBezTo>
                            <a:pt x="16" y="664"/>
                            <a:pt x="80" y="656"/>
                            <a:pt x="104" y="632"/>
                          </a:cubicBezTo>
                          <a:cubicBezTo>
                            <a:pt x="128" y="608"/>
                            <a:pt x="128" y="544"/>
                            <a:pt x="152" y="488"/>
                          </a:cubicBezTo>
                          <a:cubicBezTo>
                            <a:pt x="176" y="432"/>
                            <a:pt x="208" y="352"/>
                            <a:pt x="248" y="296"/>
                          </a:cubicBezTo>
                          <a:cubicBezTo>
                            <a:pt x="288" y="240"/>
                            <a:pt x="336" y="200"/>
                            <a:pt x="392" y="152"/>
                          </a:cubicBezTo>
                          <a:cubicBezTo>
                            <a:pt x="448" y="104"/>
                            <a:pt x="592" y="16"/>
                            <a:pt x="584" y="8"/>
                          </a:cubicBezTo>
                          <a:cubicBezTo>
                            <a:pt x="576" y="0"/>
                            <a:pt x="408" y="64"/>
                            <a:pt x="344" y="104"/>
                          </a:cubicBezTo>
                          <a:cubicBezTo>
                            <a:pt x="280" y="144"/>
                            <a:pt x="248" y="192"/>
                            <a:pt x="200" y="248"/>
                          </a:cubicBezTo>
                          <a:cubicBezTo>
                            <a:pt x="152" y="304"/>
                            <a:pt x="88" y="384"/>
                            <a:pt x="56" y="440"/>
                          </a:cubicBezTo>
                          <a:cubicBezTo>
                            <a:pt x="24" y="496"/>
                            <a:pt x="0" y="600"/>
                            <a:pt x="8" y="63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619" name="Freeform 193">
                      <a:extLst>
                        <a:ext uri="{FF2B5EF4-FFF2-40B4-BE49-F238E27FC236}">
                          <a16:creationId xmlns:a16="http://schemas.microsoft.com/office/drawing/2014/main" xmlns="" id="{91D8DEED-31FF-4BFC-80D0-64A1141C86F1}"/>
                        </a:ext>
                      </a:extLst>
                    </p:cNvPr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84" y="2736"/>
                      <a:ext cx="146" cy="288"/>
                    </a:xfrm>
                    <a:custGeom>
                      <a:avLst/>
                      <a:gdLst>
                        <a:gd name="T0" fmla="*/ 352 w 456"/>
                        <a:gd name="T1" fmla="*/ 744 h 776"/>
                        <a:gd name="T2" fmla="*/ 448 w 456"/>
                        <a:gd name="T3" fmla="*/ 744 h 776"/>
                        <a:gd name="T4" fmla="*/ 400 w 456"/>
                        <a:gd name="T5" fmla="*/ 552 h 776"/>
                        <a:gd name="T6" fmla="*/ 256 w 456"/>
                        <a:gd name="T7" fmla="*/ 264 h 776"/>
                        <a:gd name="T8" fmla="*/ 64 w 456"/>
                        <a:gd name="T9" fmla="*/ 72 h 776"/>
                        <a:gd name="T10" fmla="*/ 16 w 456"/>
                        <a:gd name="T11" fmla="*/ 24 h 776"/>
                        <a:gd name="T12" fmla="*/ 160 w 456"/>
                        <a:gd name="T13" fmla="*/ 216 h 776"/>
                        <a:gd name="T14" fmla="*/ 256 w 456"/>
                        <a:gd name="T15" fmla="*/ 408 h 776"/>
                        <a:gd name="T16" fmla="*/ 304 w 456"/>
                        <a:gd name="T17" fmla="*/ 552 h 776"/>
                        <a:gd name="T18" fmla="*/ 352 w 456"/>
                        <a:gd name="T19" fmla="*/ 744 h 7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456" h="776">
                          <a:moveTo>
                            <a:pt x="352" y="744"/>
                          </a:moveTo>
                          <a:cubicBezTo>
                            <a:pt x="376" y="776"/>
                            <a:pt x="440" y="776"/>
                            <a:pt x="448" y="744"/>
                          </a:cubicBezTo>
                          <a:cubicBezTo>
                            <a:pt x="456" y="712"/>
                            <a:pt x="432" y="632"/>
                            <a:pt x="400" y="552"/>
                          </a:cubicBezTo>
                          <a:cubicBezTo>
                            <a:pt x="368" y="472"/>
                            <a:pt x="312" y="344"/>
                            <a:pt x="256" y="264"/>
                          </a:cubicBezTo>
                          <a:cubicBezTo>
                            <a:pt x="200" y="184"/>
                            <a:pt x="104" y="112"/>
                            <a:pt x="64" y="72"/>
                          </a:cubicBezTo>
                          <a:cubicBezTo>
                            <a:pt x="24" y="32"/>
                            <a:pt x="0" y="0"/>
                            <a:pt x="16" y="24"/>
                          </a:cubicBezTo>
                          <a:cubicBezTo>
                            <a:pt x="32" y="48"/>
                            <a:pt x="120" y="152"/>
                            <a:pt x="160" y="216"/>
                          </a:cubicBezTo>
                          <a:cubicBezTo>
                            <a:pt x="200" y="280"/>
                            <a:pt x="232" y="352"/>
                            <a:pt x="256" y="408"/>
                          </a:cubicBezTo>
                          <a:cubicBezTo>
                            <a:pt x="280" y="464"/>
                            <a:pt x="288" y="496"/>
                            <a:pt x="304" y="552"/>
                          </a:cubicBezTo>
                          <a:cubicBezTo>
                            <a:pt x="320" y="608"/>
                            <a:pt x="328" y="712"/>
                            <a:pt x="352" y="744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sp>
                <p:nvSpPr>
                  <p:cNvPr id="61620" name="Freeform 194">
                    <a:extLst>
                      <a:ext uri="{FF2B5EF4-FFF2-40B4-BE49-F238E27FC236}">
                        <a16:creationId xmlns:a16="http://schemas.microsoft.com/office/drawing/2014/main" xmlns="" id="{32F973C7-F479-4CBE-BFBC-5DBFB95F2E62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 rot="63599">
                    <a:off x="432" y="2736"/>
                    <a:ext cx="48" cy="208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621" name="Group 195">
                  <a:extLst>
                    <a:ext uri="{FF2B5EF4-FFF2-40B4-BE49-F238E27FC236}">
                      <a16:creationId xmlns:a16="http://schemas.microsoft.com/office/drawing/2014/main" xmlns="" id="{E3926ACC-E926-4167-8A0F-6257093DB1AD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4011" y="1392"/>
                  <a:ext cx="165" cy="288"/>
                  <a:chOff x="384" y="2688"/>
                  <a:chExt cx="192" cy="336"/>
                </a:xfrm>
              </p:grpSpPr>
              <p:grpSp>
                <p:nvGrpSpPr>
                  <p:cNvPr id="61622" name="Group 196">
                    <a:extLst>
                      <a:ext uri="{FF2B5EF4-FFF2-40B4-BE49-F238E27FC236}">
                        <a16:creationId xmlns:a16="http://schemas.microsoft.com/office/drawing/2014/main" xmlns="" id="{110E7E82-A03D-4D56-B32D-4249F49FA201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4" y="2688"/>
                    <a:ext cx="192" cy="336"/>
                    <a:chOff x="384" y="2688"/>
                    <a:chExt cx="288" cy="336"/>
                  </a:xfrm>
                </p:grpSpPr>
                <p:sp>
                  <p:nvSpPr>
                    <p:cNvPr id="61623" name="Freeform 197">
                      <a:extLst>
                        <a:ext uri="{FF2B5EF4-FFF2-40B4-BE49-F238E27FC236}">
                          <a16:creationId xmlns:a16="http://schemas.microsoft.com/office/drawing/2014/main" xmlns="" id="{43EE9571-85AB-4498-9BE5-4808B51F967E}"/>
                        </a:ext>
                      </a:extLst>
                    </p:cNvPr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502" y="2688"/>
                      <a:ext cx="170" cy="336"/>
                    </a:xfrm>
                    <a:custGeom>
                      <a:avLst/>
                      <a:gdLst>
                        <a:gd name="T0" fmla="*/ 8 w 592"/>
                        <a:gd name="T1" fmla="*/ 632 h 664"/>
                        <a:gd name="T2" fmla="*/ 104 w 592"/>
                        <a:gd name="T3" fmla="*/ 632 h 664"/>
                        <a:gd name="T4" fmla="*/ 152 w 592"/>
                        <a:gd name="T5" fmla="*/ 488 h 664"/>
                        <a:gd name="T6" fmla="*/ 248 w 592"/>
                        <a:gd name="T7" fmla="*/ 296 h 664"/>
                        <a:gd name="T8" fmla="*/ 392 w 592"/>
                        <a:gd name="T9" fmla="*/ 152 h 664"/>
                        <a:gd name="T10" fmla="*/ 584 w 592"/>
                        <a:gd name="T11" fmla="*/ 8 h 664"/>
                        <a:gd name="T12" fmla="*/ 344 w 592"/>
                        <a:gd name="T13" fmla="*/ 104 h 664"/>
                        <a:gd name="T14" fmla="*/ 200 w 592"/>
                        <a:gd name="T15" fmla="*/ 248 h 664"/>
                        <a:gd name="T16" fmla="*/ 56 w 592"/>
                        <a:gd name="T17" fmla="*/ 440 h 664"/>
                        <a:gd name="T18" fmla="*/ 8 w 592"/>
                        <a:gd name="T19" fmla="*/ 632 h 6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592" h="664">
                          <a:moveTo>
                            <a:pt x="8" y="632"/>
                          </a:moveTo>
                          <a:cubicBezTo>
                            <a:pt x="16" y="664"/>
                            <a:pt x="80" y="656"/>
                            <a:pt x="104" y="632"/>
                          </a:cubicBezTo>
                          <a:cubicBezTo>
                            <a:pt x="128" y="608"/>
                            <a:pt x="128" y="544"/>
                            <a:pt x="152" y="488"/>
                          </a:cubicBezTo>
                          <a:cubicBezTo>
                            <a:pt x="176" y="432"/>
                            <a:pt x="208" y="352"/>
                            <a:pt x="248" y="296"/>
                          </a:cubicBezTo>
                          <a:cubicBezTo>
                            <a:pt x="288" y="240"/>
                            <a:pt x="336" y="200"/>
                            <a:pt x="392" y="152"/>
                          </a:cubicBezTo>
                          <a:cubicBezTo>
                            <a:pt x="448" y="104"/>
                            <a:pt x="592" y="16"/>
                            <a:pt x="584" y="8"/>
                          </a:cubicBezTo>
                          <a:cubicBezTo>
                            <a:pt x="576" y="0"/>
                            <a:pt x="408" y="64"/>
                            <a:pt x="344" y="104"/>
                          </a:cubicBezTo>
                          <a:cubicBezTo>
                            <a:pt x="280" y="144"/>
                            <a:pt x="248" y="192"/>
                            <a:pt x="200" y="248"/>
                          </a:cubicBezTo>
                          <a:cubicBezTo>
                            <a:pt x="152" y="304"/>
                            <a:pt x="88" y="384"/>
                            <a:pt x="56" y="440"/>
                          </a:cubicBezTo>
                          <a:cubicBezTo>
                            <a:pt x="24" y="496"/>
                            <a:pt x="0" y="600"/>
                            <a:pt x="8" y="63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624" name="Freeform 198">
                      <a:extLst>
                        <a:ext uri="{FF2B5EF4-FFF2-40B4-BE49-F238E27FC236}">
                          <a16:creationId xmlns:a16="http://schemas.microsoft.com/office/drawing/2014/main" xmlns="" id="{9634E9E3-F45E-4B35-8303-75D144472375}"/>
                        </a:ext>
                      </a:extLst>
                    </p:cNvPr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84" y="2736"/>
                      <a:ext cx="146" cy="288"/>
                    </a:xfrm>
                    <a:custGeom>
                      <a:avLst/>
                      <a:gdLst>
                        <a:gd name="T0" fmla="*/ 352 w 456"/>
                        <a:gd name="T1" fmla="*/ 744 h 776"/>
                        <a:gd name="T2" fmla="*/ 448 w 456"/>
                        <a:gd name="T3" fmla="*/ 744 h 776"/>
                        <a:gd name="T4" fmla="*/ 400 w 456"/>
                        <a:gd name="T5" fmla="*/ 552 h 776"/>
                        <a:gd name="T6" fmla="*/ 256 w 456"/>
                        <a:gd name="T7" fmla="*/ 264 h 776"/>
                        <a:gd name="T8" fmla="*/ 64 w 456"/>
                        <a:gd name="T9" fmla="*/ 72 h 776"/>
                        <a:gd name="T10" fmla="*/ 16 w 456"/>
                        <a:gd name="T11" fmla="*/ 24 h 776"/>
                        <a:gd name="T12" fmla="*/ 160 w 456"/>
                        <a:gd name="T13" fmla="*/ 216 h 776"/>
                        <a:gd name="T14" fmla="*/ 256 w 456"/>
                        <a:gd name="T15" fmla="*/ 408 h 776"/>
                        <a:gd name="T16" fmla="*/ 304 w 456"/>
                        <a:gd name="T17" fmla="*/ 552 h 776"/>
                        <a:gd name="T18" fmla="*/ 352 w 456"/>
                        <a:gd name="T19" fmla="*/ 744 h 7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456" h="776">
                          <a:moveTo>
                            <a:pt x="352" y="744"/>
                          </a:moveTo>
                          <a:cubicBezTo>
                            <a:pt x="376" y="776"/>
                            <a:pt x="440" y="776"/>
                            <a:pt x="448" y="744"/>
                          </a:cubicBezTo>
                          <a:cubicBezTo>
                            <a:pt x="456" y="712"/>
                            <a:pt x="432" y="632"/>
                            <a:pt x="400" y="552"/>
                          </a:cubicBezTo>
                          <a:cubicBezTo>
                            <a:pt x="368" y="472"/>
                            <a:pt x="312" y="344"/>
                            <a:pt x="256" y="264"/>
                          </a:cubicBezTo>
                          <a:cubicBezTo>
                            <a:pt x="200" y="184"/>
                            <a:pt x="104" y="112"/>
                            <a:pt x="64" y="72"/>
                          </a:cubicBezTo>
                          <a:cubicBezTo>
                            <a:pt x="24" y="32"/>
                            <a:pt x="0" y="0"/>
                            <a:pt x="16" y="24"/>
                          </a:cubicBezTo>
                          <a:cubicBezTo>
                            <a:pt x="32" y="48"/>
                            <a:pt x="120" y="152"/>
                            <a:pt x="160" y="216"/>
                          </a:cubicBezTo>
                          <a:cubicBezTo>
                            <a:pt x="200" y="280"/>
                            <a:pt x="232" y="352"/>
                            <a:pt x="256" y="408"/>
                          </a:cubicBezTo>
                          <a:cubicBezTo>
                            <a:pt x="280" y="464"/>
                            <a:pt x="288" y="496"/>
                            <a:pt x="304" y="552"/>
                          </a:cubicBezTo>
                          <a:cubicBezTo>
                            <a:pt x="320" y="608"/>
                            <a:pt x="328" y="712"/>
                            <a:pt x="352" y="744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sp>
                <p:nvSpPr>
                  <p:cNvPr id="61625" name="Freeform 199">
                    <a:extLst>
                      <a:ext uri="{FF2B5EF4-FFF2-40B4-BE49-F238E27FC236}">
                        <a16:creationId xmlns:a16="http://schemas.microsoft.com/office/drawing/2014/main" xmlns="" id="{5C792764-47C3-4832-A9F3-C60FD8D73190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 rot="63599">
                    <a:off x="432" y="2736"/>
                    <a:ext cx="48" cy="208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626" name="Group 200">
                  <a:extLst>
                    <a:ext uri="{FF2B5EF4-FFF2-40B4-BE49-F238E27FC236}">
                      <a16:creationId xmlns:a16="http://schemas.microsoft.com/office/drawing/2014/main" xmlns="" id="{16D320FC-F3AD-4100-BD37-EDD6E2A3B79A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4272" y="1392"/>
                  <a:ext cx="165" cy="288"/>
                  <a:chOff x="384" y="2688"/>
                  <a:chExt cx="192" cy="336"/>
                </a:xfrm>
              </p:grpSpPr>
              <p:grpSp>
                <p:nvGrpSpPr>
                  <p:cNvPr id="61627" name="Group 201">
                    <a:extLst>
                      <a:ext uri="{FF2B5EF4-FFF2-40B4-BE49-F238E27FC236}">
                        <a16:creationId xmlns:a16="http://schemas.microsoft.com/office/drawing/2014/main" xmlns="" id="{B7471A99-49B3-4AB7-B9E4-D1900149D146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4" y="2688"/>
                    <a:ext cx="192" cy="336"/>
                    <a:chOff x="384" y="2688"/>
                    <a:chExt cx="288" cy="336"/>
                  </a:xfrm>
                </p:grpSpPr>
                <p:sp>
                  <p:nvSpPr>
                    <p:cNvPr id="61628" name="Freeform 202">
                      <a:extLst>
                        <a:ext uri="{FF2B5EF4-FFF2-40B4-BE49-F238E27FC236}">
                          <a16:creationId xmlns:a16="http://schemas.microsoft.com/office/drawing/2014/main" xmlns="" id="{CE87F31F-B2F4-4AFB-A003-F5ED25F981D9}"/>
                        </a:ext>
                      </a:extLst>
                    </p:cNvPr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502" y="2688"/>
                      <a:ext cx="170" cy="336"/>
                    </a:xfrm>
                    <a:custGeom>
                      <a:avLst/>
                      <a:gdLst>
                        <a:gd name="T0" fmla="*/ 8 w 592"/>
                        <a:gd name="T1" fmla="*/ 632 h 664"/>
                        <a:gd name="T2" fmla="*/ 104 w 592"/>
                        <a:gd name="T3" fmla="*/ 632 h 664"/>
                        <a:gd name="T4" fmla="*/ 152 w 592"/>
                        <a:gd name="T5" fmla="*/ 488 h 664"/>
                        <a:gd name="T6" fmla="*/ 248 w 592"/>
                        <a:gd name="T7" fmla="*/ 296 h 664"/>
                        <a:gd name="T8" fmla="*/ 392 w 592"/>
                        <a:gd name="T9" fmla="*/ 152 h 664"/>
                        <a:gd name="T10" fmla="*/ 584 w 592"/>
                        <a:gd name="T11" fmla="*/ 8 h 664"/>
                        <a:gd name="T12" fmla="*/ 344 w 592"/>
                        <a:gd name="T13" fmla="*/ 104 h 664"/>
                        <a:gd name="T14" fmla="*/ 200 w 592"/>
                        <a:gd name="T15" fmla="*/ 248 h 664"/>
                        <a:gd name="T16" fmla="*/ 56 w 592"/>
                        <a:gd name="T17" fmla="*/ 440 h 664"/>
                        <a:gd name="T18" fmla="*/ 8 w 592"/>
                        <a:gd name="T19" fmla="*/ 632 h 6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592" h="664">
                          <a:moveTo>
                            <a:pt x="8" y="632"/>
                          </a:moveTo>
                          <a:cubicBezTo>
                            <a:pt x="16" y="664"/>
                            <a:pt x="80" y="656"/>
                            <a:pt x="104" y="632"/>
                          </a:cubicBezTo>
                          <a:cubicBezTo>
                            <a:pt x="128" y="608"/>
                            <a:pt x="128" y="544"/>
                            <a:pt x="152" y="488"/>
                          </a:cubicBezTo>
                          <a:cubicBezTo>
                            <a:pt x="176" y="432"/>
                            <a:pt x="208" y="352"/>
                            <a:pt x="248" y="296"/>
                          </a:cubicBezTo>
                          <a:cubicBezTo>
                            <a:pt x="288" y="240"/>
                            <a:pt x="336" y="200"/>
                            <a:pt x="392" y="152"/>
                          </a:cubicBezTo>
                          <a:cubicBezTo>
                            <a:pt x="448" y="104"/>
                            <a:pt x="592" y="16"/>
                            <a:pt x="584" y="8"/>
                          </a:cubicBezTo>
                          <a:cubicBezTo>
                            <a:pt x="576" y="0"/>
                            <a:pt x="408" y="64"/>
                            <a:pt x="344" y="104"/>
                          </a:cubicBezTo>
                          <a:cubicBezTo>
                            <a:pt x="280" y="144"/>
                            <a:pt x="248" y="192"/>
                            <a:pt x="200" y="248"/>
                          </a:cubicBezTo>
                          <a:cubicBezTo>
                            <a:pt x="152" y="304"/>
                            <a:pt x="88" y="384"/>
                            <a:pt x="56" y="440"/>
                          </a:cubicBezTo>
                          <a:cubicBezTo>
                            <a:pt x="24" y="496"/>
                            <a:pt x="0" y="600"/>
                            <a:pt x="8" y="63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629" name="Freeform 203">
                      <a:extLst>
                        <a:ext uri="{FF2B5EF4-FFF2-40B4-BE49-F238E27FC236}">
                          <a16:creationId xmlns:a16="http://schemas.microsoft.com/office/drawing/2014/main" xmlns="" id="{19FD0366-A197-4557-8F1D-48196681589F}"/>
                        </a:ext>
                      </a:extLst>
                    </p:cNvPr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84" y="2736"/>
                      <a:ext cx="146" cy="288"/>
                    </a:xfrm>
                    <a:custGeom>
                      <a:avLst/>
                      <a:gdLst>
                        <a:gd name="T0" fmla="*/ 352 w 456"/>
                        <a:gd name="T1" fmla="*/ 744 h 776"/>
                        <a:gd name="T2" fmla="*/ 448 w 456"/>
                        <a:gd name="T3" fmla="*/ 744 h 776"/>
                        <a:gd name="T4" fmla="*/ 400 w 456"/>
                        <a:gd name="T5" fmla="*/ 552 h 776"/>
                        <a:gd name="T6" fmla="*/ 256 w 456"/>
                        <a:gd name="T7" fmla="*/ 264 h 776"/>
                        <a:gd name="T8" fmla="*/ 64 w 456"/>
                        <a:gd name="T9" fmla="*/ 72 h 776"/>
                        <a:gd name="T10" fmla="*/ 16 w 456"/>
                        <a:gd name="T11" fmla="*/ 24 h 776"/>
                        <a:gd name="T12" fmla="*/ 160 w 456"/>
                        <a:gd name="T13" fmla="*/ 216 h 776"/>
                        <a:gd name="T14" fmla="*/ 256 w 456"/>
                        <a:gd name="T15" fmla="*/ 408 h 776"/>
                        <a:gd name="T16" fmla="*/ 304 w 456"/>
                        <a:gd name="T17" fmla="*/ 552 h 776"/>
                        <a:gd name="T18" fmla="*/ 352 w 456"/>
                        <a:gd name="T19" fmla="*/ 744 h 7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456" h="776">
                          <a:moveTo>
                            <a:pt x="352" y="744"/>
                          </a:moveTo>
                          <a:cubicBezTo>
                            <a:pt x="376" y="776"/>
                            <a:pt x="440" y="776"/>
                            <a:pt x="448" y="744"/>
                          </a:cubicBezTo>
                          <a:cubicBezTo>
                            <a:pt x="456" y="712"/>
                            <a:pt x="432" y="632"/>
                            <a:pt x="400" y="552"/>
                          </a:cubicBezTo>
                          <a:cubicBezTo>
                            <a:pt x="368" y="472"/>
                            <a:pt x="312" y="344"/>
                            <a:pt x="256" y="264"/>
                          </a:cubicBezTo>
                          <a:cubicBezTo>
                            <a:pt x="200" y="184"/>
                            <a:pt x="104" y="112"/>
                            <a:pt x="64" y="72"/>
                          </a:cubicBezTo>
                          <a:cubicBezTo>
                            <a:pt x="24" y="32"/>
                            <a:pt x="0" y="0"/>
                            <a:pt x="16" y="24"/>
                          </a:cubicBezTo>
                          <a:cubicBezTo>
                            <a:pt x="32" y="48"/>
                            <a:pt x="120" y="152"/>
                            <a:pt x="160" y="216"/>
                          </a:cubicBezTo>
                          <a:cubicBezTo>
                            <a:pt x="200" y="280"/>
                            <a:pt x="232" y="352"/>
                            <a:pt x="256" y="408"/>
                          </a:cubicBezTo>
                          <a:cubicBezTo>
                            <a:pt x="280" y="464"/>
                            <a:pt x="288" y="496"/>
                            <a:pt x="304" y="552"/>
                          </a:cubicBezTo>
                          <a:cubicBezTo>
                            <a:pt x="320" y="608"/>
                            <a:pt x="328" y="712"/>
                            <a:pt x="352" y="744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sp>
                <p:nvSpPr>
                  <p:cNvPr id="61630" name="Freeform 204">
                    <a:extLst>
                      <a:ext uri="{FF2B5EF4-FFF2-40B4-BE49-F238E27FC236}">
                        <a16:creationId xmlns:a16="http://schemas.microsoft.com/office/drawing/2014/main" xmlns="" id="{05FC1944-4416-4D4C-8CE8-F2911720524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 rot="63599">
                    <a:off x="432" y="2736"/>
                    <a:ext cx="48" cy="208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631" name="Group 205">
                  <a:extLst>
                    <a:ext uri="{FF2B5EF4-FFF2-40B4-BE49-F238E27FC236}">
                      <a16:creationId xmlns:a16="http://schemas.microsoft.com/office/drawing/2014/main" xmlns="" id="{155B55FE-204A-478F-A6B6-611E157AC39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4512" y="1392"/>
                  <a:ext cx="165" cy="288"/>
                  <a:chOff x="384" y="2688"/>
                  <a:chExt cx="192" cy="336"/>
                </a:xfrm>
              </p:grpSpPr>
              <p:grpSp>
                <p:nvGrpSpPr>
                  <p:cNvPr id="61632" name="Group 206">
                    <a:extLst>
                      <a:ext uri="{FF2B5EF4-FFF2-40B4-BE49-F238E27FC236}">
                        <a16:creationId xmlns:a16="http://schemas.microsoft.com/office/drawing/2014/main" xmlns="" id="{7BFFC220-45C2-40EA-8EF0-EC9D5B32F84C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4" y="2688"/>
                    <a:ext cx="192" cy="336"/>
                    <a:chOff x="384" y="2688"/>
                    <a:chExt cx="288" cy="336"/>
                  </a:xfrm>
                </p:grpSpPr>
                <p:sp>
                  <p:nvSpPr>
                    <p:cNvPr id="61633" name="Freeform 207">
                      <a:extLst>
                        <a:ext uri="{FF2B5EF4-FFF2-40B4-BE49-F238E27FC236}">
                          <a16:creationId xmlns:a16="http://schemas.microsoft.com/office/drawing/2014/main" xmlns="" id="{B3B60DCF-084B-421B-B328-74A01119A84F}"/>
                        </a:ext>
                      </a:extLst>
                    </p:cNvPr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502" y="2688"/>
                      <a:ext cx="170" cy="336"/>
                    </a:xfrm>
                    <a:custGeom>
                      <a:avLst/>
                      <a:gdLst>
                        <a:gd name="T0" fmla="*/ 8 w 592"/>
                        <a:gd name="T1" fmla="*/ 632 h 664"/>
                        <a:gd name="T2" fmla="*/ 104 w 592"/>
                        <a:gd name="T3" fmla="*/ 632 h 664"/>
                        <a:gd name="T4" fmla="*/ 152 w 592"/>
                        <a:gd name="T5" fmla="*/ 488 h 664"/>
                        <a:gd name="T6" fmla="*/ 248 w 592"/>
                        <a:gd name="T7" fmla="*/ 296 h 664"/>
                        <a:gd name="T8" fmla="*/ 392 w 592"/>
                        <a:gd name="T9" fmla="*/ 152 h 664"/>
                        <a:gd name="T10" fmla="*/ 584 w 592"/>
                        <a:gd name="T11" fmla="*/ 8 h 664"/>
                        <a:gd name="T12" fmla="*/ 344 w 592"/>
                        <a:gd name="T13" fmla="*/ 104 h 664"/>
                        <a:gd name="T14" fmla="*/ 200 w 592"/>
                        <a:gd name="T15" fmla="*/ 248 h 664"/>
                        <a:gd name="T16" fmla="*/ 56 w 592"/>
                        <a:gd name="T17" fmla="*/ 440 h 664"/>
                        <a:gd name="T18" fmla="*/ 8 w 592"/>
                        <a:gd name="T19" fmla="*/ 632 h 6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592" h="664">
                          <a:moveTo>
                            <a:pt x="8" y="632"/>
                          </a:moveTo>
                          <a:cubicBezTo>
                            <a:pt x="16" y="664"/>
                            <a:pt x="80" y="656"/>
                            <a:pt x="104" y="632"/>
                          </a:cubicBezTo>
                          <a:cubicBezTo>
                            <a:pt x="128" y="608"/>
                            <a:pt x="128" y="544"/>
                            <a:pt x="152" y="488"/>
                          </a:cubicBezTo>
                          <a:cubicBezTo>
                            <a:pt x="176" y="432"/>
                            <a:pt x="208" y="352"/>
                            <a:pt x="248" y="296"/>
                          </a:cubicBezTo>
                          <a:cubicBezTo>
                            <a:pt x="288" y="240"/>
                            <a:pt x="336" y="200"/>
                            <a:pt x="392" y="152"/>
                          </a:cubicBezTo>
                          <a:cubicBezTo>
                            <a:pt x="448" y="104"/>
                            <a:pt x="592" y="16"/>
                            <a:pt x="584" y="8"/>
                          </a:cubicBezTo>
                          <a:cubicBezTo>
                            <a:pt x="576" y="0"/>
                            <a:pt x="408" y="64"/>
                            <a:pt x="344" y="104"/>
                          </a:cubicBezTo>
                          <a:cubicBezTo>
                            <a:pt x="280" y="144"/>
                            <a:pt x="248" y="192"/>
                            <a:pt x="200" y="248"/>
                          </a:cubicBezTo>
                          <a:cubicBezTo>
                            <a:pt x="152" y="304"/>
                            <a:pt x="88" y="384"/>
                            <a:pt x="56" y="440"/>
                          </a:cubicBezTo>
                          <a:cubicBezTo>
                            <a:pt x="24" y="496"/>
                            <a:pt x="0" y="600"/>
                            <a:pt x="8" y="63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634" name="Freeform 208">
                      <a:extLst>
                        <a:ext uri="{FF2B5EF4-FFF2-40B4-BE49-F238E27FC236}">
                          <a16:creationId xmlns:a16="http://schemas.microsoft.com/office/drawing/2014/main" xmlns="" id="{AF39C330-D373-4102-86B3-845E0843AAB6}"/>
                        </a:ext>
                      </a:extLst>
                    </p:cNvPr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84" y="2736"/>
                      <a:ext cx="146" cy="288"/>
                    </a:xfrm>
                    <a:custGeom>
                      <a:avLst/>
                      <a:gdLst>
                        <a:gd name="T0" fmla="*/ 352 w 456"/>
                        <a:gd name="T1" fmla="*/ 744 h 776"/>
                        <a:gd name="T2" fmla="*/ 448 w 456"/>
                        <a:gd name="T3" fmla="*/ 744 h 776"/>
                        <a:gd name="T4" fmla="*/ 400 w 456"/>
                        <a:gd name="T5" fmla="*/ 552 h 776"/>
                        <a:gd name="T6" fmla="*/ 256 w 456"/>
                        <a:gd name="T7" fmla="*/ 264 h 776"/>
                        <a:gd name="T8" fmla="*/ 64 w 456"/>
                        <a:gd name="T9" fmla="*/ 72 h 776"/>
                        <a:gd name="T10" fmla="*/ 16 w 456"/>
                        <a:gd name="T11" fmla="*/ 24 h 776"/>
                        <a:gd name="T12" fmla="*/ 160 w 456"/>
                        <a:gd name="T13" fmla="*/ 216 h 776"/>
                        <a:gd name="T14" fmla="*/ 256 w 456"/>
                        <a:gd name="T15" fmla="*/ 408 h 776"/>
                        <a:gd name="T16" fmla="*/ 304 w 456"/>
                        <a:gd name="T17" fmla="*/ 552 h 776"/>
                        <a:gd name="T18" fmla="*/ 352 w 456"/>
                        <a:gd name="T19" fmla="*/ 744 h 7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456" h="776">
                          <a:moveTo>
                            <a:pt x="352" y="744"/>
                          </a:moveTo>
                          <a:cubicBezTo>
                            <a:pt x="376" y="776"/>
                            <a:pt x="440" y="776"/>
                            <a:pt x="448" y="744"/>
                          </a:cubicBezTo>
                          <a:cubicBezTo>
                            <a:pt x="456" y="712"/>
                            <a:pt x="432" y="632"/>
                            <a:pt x="400" y="552"/>
                          </a:cubicBezTo>
                          <a:cubicBezTo>
                            <a:pt x="368" y="472"/>
                            <a:pt x="312" y="344"/>
                            <a:pt x="256" y="264"/>
                          </a:cubicBezTo>
                          <a:cubicBezTo>
                            <a:pt x="200" y="184"/>
                            <a:pt x="104" y="112"/>
                            <a:pt x="64" y="72"/>
                          </a:cubicBezTo>
                          <a:cubicBezTo>
                            <a:pt x="24" y="32"/>
                            <a:pt x="0" y="0"/>
                            <a:pt x="16" y="24"/>
                          </a:cubicBezTo>
                          <a:cubicBezTo>
                            <a:pt x="32" y="48"/>
                            <a:pt x="120" y="152"/>
                            <a:pt x="160" y="216"/>
                          </a:cubicBezTo>
                          <a:cubicBezTo>
                            <a:pt x="200" y="280"/>
                            <a:pt x="232" y="352"/>
                            <a:pt x="256" y="408"/>
                          </a:cubicBezTo>
                          <a:cubicBezTo>
                            <a:pt x="280" y="464"/>
                            <a:pt x="288" y="496"/>
                            <a:pt x="304" y="552"/>
                          </a:cubicBezTo>
                          <a:cubicBezTo>
                            <a:pt x="320" y="608"/>
                            <a:pt x="328" y="712"/>
                            <a:pt x="352" y="744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sp>
                <p:nvSpPr>
                  <p:cNvPr id="61635" name="Freeform 209">
                    <a:extLst>
                      <a:ext uri="{FF2B5EF4-FFF2-40B4-BE49-F238E27FC236}">
                        <a16:creationId xmlns:a16="http://schemas.microsoft.com/office/drawing/2014/main" xmlns="" id="{823AD6C5-70DB-40E6-8072-217355CD89A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 rot="63599">
                    <a:off x="432" y="2736"/>
                    <a:ext cx="48" cy="208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</p:grpSp>
          <p:grpSp>
            <p:nvGrpSpPr>
              <p:cNvPr id="61636" name="Group 210">
                <a:extLst>
                  <a:ext uri="{FF2B5EF4-FFF2-40B4-BE49-F238E27FC236}">
                    <a16:creationId xmlns:a16="http://schemas.microsoft.com/office/drawing/2014/main" xmlns="" id="{20F7A9D8-E453-4D74-B1ED-A1405BDE4E9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456" y="1152"/>
                <a:ext cx="1221" cy="240"/>
                <a:chOff x="3456" y="1392"/>
                <a:chExt cx="1221" cy="288"/>
              </a:xfrm>
            </p:grpSpPr>
            <p:grpSp>
              <p:nvGrpSpPr>
                <p:cNvPr id="61637" name="Group 211">
                  <a:extLst>
                    <a:ext uri="{FF2B5EF4-FFF2-40B4-BE49-F238E27FC236}">
                      <a16:creationId xmlns:a16="http://schemas.microsoft.com/office/drawing/2014/main" xmlns="" id="{6807364F-4F8B-4821-8618-75E3EFA18A4B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3456" y="1392"/>
                  <a:ext cx="165" cy="288"/>
                  <a:chOff x="384" y="2688"/>
                  <a:chExt cx="192" cy="336"/>
                </a:xfrm>
              </p:grpSpPr>
              <p:grpSp>
                <p:nvGrpSpPr>
                  <p:cNvPr id="61638" name="Group 212">
                    <a:extLst>
                      <a:ext uri="{FF2B5EF4-FFF2-40B4-BE49-F238E27FC236}">
                        <a16:creationId xmlns:a16="http://schemas.microsoft.com/office/drawing/2014/main" xmlns="" id="{2B2A657C-B274-40A9-8B73-5C27E7619859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4" y="2688"/>
                    <a:ext cx="192" cy="336"/>
                    <a:chOff x="384" y="2688"/>
                    <a:chExt cx="288" cy="336"/>
                  </a:xfrm>
                </p:grpSpPr>
                <p:sp>
                  <p:nvSpPr>
                    <p:cNvPr id="61639" name="Freeform 213">
                      <a:extLst>
                        <a:ext uri="{FF2B5EF4-FFF2-40B4-BE49-F238E27FC236}">
                          <a16:creationId xmlns:a16="http://schemas.microsoft.com/office/drawing/2014/main" xmlns="" id="{E5D52B11-8723-45DD-B275-70EE56CCCF36}"/>
                        </a:ext>
                      </a:extLst>
                    </p:cNvPr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502" y="2688"/>
                      <a:ext cx="170" cy="336"/>
                    </a:xfrm>
                    <a:custGeom>
                      <a:avLst/>
                      <a:gdLst>
                        <a:gd name="T0" fmla="*/ 8 w 592"/>
                        <a:gd name="T1" fmla="*/ 632 h 664"/>
                        <a:gd name="T2" fmla="*/ 104 w 592"/>
                        <a:gd name="T3" fmla="*/ 632 h 664"/>
                        <a:gd name="T4" fmla="*/ 152 w 592"/>
                        <a:gd name="T5" fmla="*/ 488 h 664"/>
                        <a:gd name="T6" fmla="*/ 248 w 592"/>
                        <a:gd name="T7" fmla="*/ 296 h 664"/>
                        <a:gd name="T8" fmla="*/ 392 w 592"/>
                        <a:gd name="T9" fmla="*/ 152 h 664"/>
                        <a:gd name="T10" fmla="*/ 584 w 592"/>
                        <a:gd name="T11" fmla="*/ 8 h 664"/>
                        <a:gd name="T12" fmla="*/ 344 w 592"/>
                        <a:gd name="T13" fmla="*/ 104 h 664"/>
                        <a:gd name="T14" fmla="*/ 200 w 592"/>
                        <a:gd name="T15" fmla="*/ 248 h 664"/>
                        <a:gd name="T16" fmla="*/ 56 w 592"/>
                        <a:gd name="T17" fmla="*/ 440 h 664"/>
                        <a:gd name="T18" fmla="*/ 8 w 592"/>
                        <a:gd name="T19" fmla="*/ 632 h 6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592" h="664">
                          <a:moveTo>
                            <a:pt x="8" y="632"/>
                          </a:moveTo>
                          <a:cubicBezTo>
                            <a:pt x="16" y="664"/>
                            <a:pt x="80" y="656"/>
                            <a:pt x="104" y="632"/>
                          </a:cubicBezTo>
                          <a:cubicBezTo>
                            <a:pt x="128" y="608"/>
                            <a:pt x="128" y="544"/>
                            <a:pt x="152" y="488"/>
                          </a:cubicBezTo>
                          <a:cubicBezTo>
                            <a:pt x="176" y="432"/>
                            <a:pt x="208" y="352"/>
                            <a:pt x="248" y="296"/>
                          </a:cubicBezTo>
                          <a:cubicBezTo>
                            <a:pt x="288" y="240"/>
                            <a:pt x="336" y="200"/>
                            <a:pt x="392" y="152"/>
                          </a:cubicBezTo>
                          <a:cubicBezTo>
                            <a:pt x="448" y="104"/>
                            <a:pt x="592" y="16"/>
                            <a:pt x="584" y="8"/>
                          </a:cubicBezTo>
                          <a:cubicBezTo>
                            <a:pt x="576" y="0"/>
                            <a:pt x="408" y="64"/>
                            <a:pt x="344" y="104"/>
                          </a:cubicBezTo>
                          <a:cubicBezTo>
                            <a:pt x="280" y="144"/>
                            <a:pt x="248" y="192"/>
                            <a:pt x="200" y="248"/>
                          </a:cubicBezTo>
                          <a:cubicBezTo>
                            <a:pt x="152" y="304"/>
                            <a:pt x="88" y="384"/>
                            <a:pt x="56" y="440"/>
                          </a:cubicBezTo>
                          <a:cubicBezTo>
                            <a:pt x="24" y="496"/>
                            <a:pt x="0" y="600"/>
                            <a:pt x="8" y="63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640" name="Freeform 214">
                      <a:extLst>
                        <a:ext uri="{FF2B5EF4-FFF2-40B4-BE49-F238E27FC236}">
                          <a16:creationId xmlns:a16="http://schemas.microsoft.com/office/drawing/2014/main" xmlns="" id="{063C3EC7-AC77-4CEF-BDD3-4D1D3E647501}"/>
                        </a:ext>
                      </a:extLst>
                    </p:cNvPr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84" y="2736"/>
                      <a:ext cx="146" cy="288"/>
                    </a:xfrm>
                    <a:custGeom>
                      <a:avLst/>
                      <a:gdLst>
                        <a:gd name="T0" fmla="*/ 352 w 456"/>
                        <a:gd name="T1" fmla="*/ 744 h 776"/>
                        <a:gd name="T2" fmla="*/ 448 w 456"/>
                        <a:gd name="T3" fmla="*/ 744 h 776"/>
                        <a:gd name="T4" fmla="*/ 400 w 456"/>
                        <a:gd name="T5" fmla="*/ 552 h 776"/>
                        <a:gd name="T6" fmla="*/ 256 w 456"/>
                        <a:gd name="T7" fmla="*/ 264 h 776"/>
                        <a:gd name="T8" fmla="*/ 64 w 456"/>
                        <a:gd name="T9" fmla="*/ 72 h 776"/>
                        <a:gd name="T10" fmla="*/ 16 w 456"/>
                        <a:gd name="T11" fmla="*/ 24 h 776"/>
                        <a:gd name="T12" fmla="*/ 160 w 456"/>
                        <a:gd name="T13" fmla="*/ 216 h 776"/>
                        <a:gd name="T14" fmla="*/ 256 w 456"/>
                        <a:gd name="T15" fmla="*/ 408 h 776"/>
                        <a:gd name="T16" fmla="*/ 304 w 456"/>
                        <a:gd name="T17" fmla="*/ 552 h 776"/>
                        <a:gd name="T18" fmla="*/ 352 w 456"/>
                        <a:gd name="T19" fmla="*/ 744 h 7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456" h="776">
                          <a:moveTo>
                            <a:pt x="352" y="744"/>
                          </a:moveTo>
                          <a:cubicBezTo>
                            <a:pt x="376" y="776"/>
                            <a:pt x="440" y="776"/>
                            <a:pt x="448" y="744"/>
                          </a:cubicBezTo>
                          <a:cubicBezTo>
                            <a:pt x="456" y="712"/>
                            <a:pt x="432" y="632"/>
                            <a:pt x="400" y="552"/>
                          </a:cubicBezTo>
                          <a:cubicBezTo>
                            <a:pt x="368" y="472"/>
                            <a:pt x="312" y="344"/>
                            <a:pt x="256" y="264"/>
                          </a:cubicBezTo>
                          <a:cubicBezTo>
                            <a:pt x="200" y="184"/>
                            <a:pt x="104" y="112"/>
                            <a:pt x="64" y="72"/>
                          </a:cubicBezTo>
                          <a:cubicBezTo>
                            <a:pt x="24" y="32"/>
                            <a:pt x="0" y="0"/>
                            <a:pt x="16" y="24"/>
                          </a:cubicBezTo>
                          <a:cubicBezTo>
                            <a:pt x="32" y="48"/>
                            <a:pt x="120" y="152"/>
                            <a:pt x="160" y="216"/>
                          </a:cubicBezTo>
                          <a:cubicBezTo>
                            <a:pt x="200" y="280"/>
                            <a:pt x="232" y="352"/>
                            <a:pt x="256" y="408"/>
                          </a:cubicBezTo>
                          <a:cubicBezTo>
                            <a:pt x="280" y="464"/>
                            <a:pt x="288" y="496"/>
                            <a:pt x="304" y="552"/>
                          </a:cubicBezTo>
                          <a:cubicBezTo>
                            <a:pt x="320" y="608"/>
                            <a:pt x="328" y="712"/>
                            <a:pt x="352" y="744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sp>
                <p:nvSpPr>
                  <p:cNvPr id="61641" name="Freeform 215">
                    <a:extLst>
                      <a:ext uri="{FF2B5EF4-FFF2-40B4-BE49-F238E27FC236}">
                        <a16:creationId xmlns:a16="http://schemas.microsoft.com/office/drawing/2014/main" xmlns="" id="{DF37DC6B-4791-42E7-BBD5-B8560A895C0F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 rot="63599">
                    <a:off x="432" y="2736"/>
                    <a:ext cx="48" cy="208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642" name="Group 216">
                  <a:extLst>
                    <a:ext uri="{FF2B5EF4-FFF2-40B4-BE49-F238E27FC236}">
                      <a16:creationId xmlns:a16="http://schemas.microsoft.com/office/drawing/2014/main" xmlns="" id="{D4B0A443-B244-4EE9-8933-EB457CD3D967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3744" y="1392"/>
                  <a:ext cx="165" cy="288"/>
                  <a:chOff x="384" y="2688"/>
                  <a:chExt cx="192" cy="336"/>
                </a:xfrm>
              </p:grpSpPr>
              <p:grpSp>
                <p:nvGrpSpPr>
                  <p:cNvPr id="61643" name="Group 217">
                    <a:extLst>
                      <a:ext uri="{FF2B5EF4-FFF2-40B4-BE49-F238E27FC236}">
                        <a16:creationId xmlns:a16="http://schemas.microsoft.com/office/drawing/2014/main" xmlns="" id="{3BC118C5-96B4-4B93-B908-873B678D4DD0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4" y="2688"/>
                    <a:ext cx="192" cy="336"/>
                    <a:chOff x="384" y="2688"/>
                    <a:chExt cx="288" cy="336"/>
                  </a:xfrm>
                </p:grpSpPr>
                <p:sp>
                  <p:nvSpPr>
                    <p:cNvPr id="61644" name="Freeform 218">
                      <a:extLst>
                        <a:ext uri="{FF2B5EF4-FFF2-40B4-BE49-F238E27FC236}">
                          <a16:creationId xmlns:a16="http://schemas.microsoft.com/office/drawing/2014/main" xmlns="" id="{E12F28C7-63E6-40A9-B8BA-0A8DA0144B0B}"/>
                        </a:ext>
                      </a:extLst>
                    </p:cNvPr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502" y="2688"/>
                      <a:ext cx="170" cy="336"/>
                    </a:xfrm>
                    <a:custGeom>
                      <a:avLst/>
                      <a:gdLst>
                        <a:gd name="T0" fmla="*/ 8 w 592"/>
                        <a:gd name="T1" fmla="*/ 632 h 664"/>
                        <a:gd name="T2" fmla="*/ 104 w 592"/>
                        <a:gd name="T3" fmla="*/ 632 h 664"/>
                        <a:gd name="T4" fmla="*/ 152 w 592"/>
                        <a:gd name="T5" fmla="*/ 488 h 664"/>
                        <a:gd name="T6" fmla="*/ 248 w 592"/>
                        <a:gd name="T7" fmla="*/ 296 h 664"/>
                        <a:gd name="T8" fmla="*/ 392 w 592"/>
                        <a:gd name="T9" fmla="*/ 152 h 664"/>
                        <a:gd name="T10" fmla="*/ 584 w 592"/>
                        <a:gd name="T11" fmla="*/ 8 h 664"/>
                        <a:gd name="T12" fmla="*/ 344 w 592"/>
                        <a:gd name="T13" fmla="*/ 104 h 664"/>
                        <a:gd name="T14" fmla="*/ 200 w 592"/>
                        <a:gd name="T15" fmla="*/ 248 h 664"/>
                        <a:gd name="T16" fmla="*/ 56 w 592"/>
                        <a:gd name="T17" fmla="*/ 440 h 664"/>
                        <a:gd name="T18" fmla="*/ 8 w 592"/>
                        <a:gd name="T19" fmla="*/ 632 h 6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592" h="664">
                          <a:moveTo>
                            <a:pt x="8" y="632"/>
                          </a:moveTo>
                          <a:cubicBezTo>
                            <a:pt x="16" y="664"/>
                            <a:pt x="80" y="656"/>
                            <a:pt x="104" y="632"/>
                          </a:cubicBezTo>
                          <a:cubicBezTo>
                            <a:pt x="128" y="608"/>
                            <a:pt x="128" y="544"/>
                            <a:pt x="152" y="488"/>
                          </a:cubicBezTo>
                          <a:cubicBezTo>
                            <a:pt x="176" y="432"/>
                            <a:pt x="208" y="352"/>
                            <a:pt x="248" y="296"/>
                          </a:cubicBezTo>
                          <a:cubicBezTo>
                            <a:pt x="288" y="240"/>
                            <a:pt x="336" y="200"/>
                            <a:pt x="392" y="152"/>
                          </a:cubicBezTo>
                          <a:cubicBezTo>
                            <a:pt x="448" y="104"/>
                            <a:pt x="592" y="16"/>
                            <a:pt x="584" y="8"/>
                          </a:cubicBezTo>
                          <a:cubicBezTo>
                            <a:pt x="576" y="0"/>
                            <a:pt x="408" y="64"/>
                            <a:pt x="344" y="104"/>
                          </a:cubicBezTo>
                          <a:cubicBezTo>
                            <a:pt x="280" y="144"/>
                            <a:pt x="248" y="192"/>
                            <a:pt x="200" y="248"/>
                          </a:cubicBezTo>
                          <a:cubicBezTo>
                            <a:pt x="152" y="304"/>
                            <a:pt x="88" y="384"/>
                            <a:pt x="56" y="440"/>
                          </a:cubicBezTo>
                          <a:cubicBezTo>
                            <a:pt x="24" y="496"/>
                            <a:pt x="0" y="600"/>
                            <a:pt x="8" y="63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645" name="Freeform 219">
                      <a:extLst>
                        <a:ext uri="{FF2B5EF4-FFF2-40B4-BE49-F238E27FC236}">
                          <a16:creationId xmlns:a16="http://schemas.microsoft.com/office/drawing/2014/main" xmlns="" id="{2D0F3D4B-18F0-4E6A-88B7-A2A87936DEA9}"/>
                        </a:ext>
                      </a:extLst>
                    </p:cNvPr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84" y="2736"/>
                      <a:ext cx="146" cy="288"/>
                    </a:xfrm>
                    <a:custGeom>
                      <a:avLst/>
                      <a:gdLst>
                        <a:gd name="T0" fmla="*/ 352 w 456"/>
                        <a:gd name="T1" fmla="*/ 744 h 776"/>
                        <a:gd name="T2" fmla="*/ 448 w 456"/>
                        <a:gd name="T3" fmla="*/ 744 h 776"/>
                        <a:gd name="T4" fmla="*/ 400 w 456"/>
                        <a:gd name="T5" fmla="*/ 552 h 776"/>
                        <a:gd name="T6" fmla="*/ 256 w 456"/>
                        <a:gd name="T7" fmla="*/ 264 h 776"/>
                        <a:gd name="T8" fmla="*/ 64 w 456"/>
                        <a:gd name="T9" fmla="*/ 72 h 776"/>
                        <a:gd name="T10" fmla="*/ 16 w 456"/>
                        <a:gd name="T11" fmla="*/ 24 h 776"/>
                        <a:gd name="T12" fmla="*/ 160 w 456"/>
                        <a:gd name="T13" fmla="*/ 216 h 776"/>
                        <a:gd name="T14" fmla="*/ 256 w 456"/>
                        <a:gd name="T15" fmla="*/ 408 h 776"/>
                        <a:gd name="T16" fmla="*/ 304 w 456"/>
                        <a:gd name="T17" fmla="*/ 552 h 776"/>
                        <a:gd name="T18" fmla="*/ 352 w 456"/>
                        <a:gd name="T19" fmla="*/ 744 h 7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456" h="776">
                          <a:moveTo>
                            <a:pt x="352" y="744"/>
                          </a:moveTo>
                          <a:cubicBezTo>
                            <a:pt x="376" y="776"/>
                            <a:pt x="440" y="776"/>
                            <a:pt x="448" y="744"/>
                          </a:cubicBezTo>
                          <a:cubicBezTo>
                            <a:pt x="456" y="712"/>
                            <a:pt x="432" y="632"/>
                            <a:pt x="400" y="552"/>
                          </a:cubicBezTo>
                          <a:cubicBezTo>
                            <a:pt x="368" y="472"/>
                            <a:pt x="312" y="344"/>
                            <a:pt x="256" y="264"/>
                          </a:cubicBezTo>
                          <a:cubicBezTo>
                            <a:pt x="200" y="184"/>
                            <a:pt x="104" y="112"/>
                            <a:pt x="64" y="72"/>
                          </a:cubicBezTo>
                          <a:cubicBezTo>
                            <a:pt x="24" y="32"/>
                            <a:pt x="0" y="0"/>
                            <a:pt x="16" y="24"/>
                          </a:cubicBezTo>
                          <a:cubicBezTo>
                            <a:pt x="32" y="48"/>
                            <a:pt x="120" y="152"/>
                            <a:pt x="160" y="216"/>
                          </a:cubicBezTo>
                          <a:cubicBezTo>
                            <a:pt x="200" y="280"/>
                            <a:pt x="232" y="352"/>
                            <a:pt x="256" y="408"/>
                          </a:cubicBezTo>
                          <a:cubicBezTo>
                            <a:pt x="280" y="464"/>
                            <a:pt x="288" y="496"/>
                            <a:pt x="304" y="552"/>
                          </a:cubicBezTo>
                          <a:cubicBezTo>
                            <a:pt x="320" y="608"/>
                            <a:pt x="328" y="712"/>
                            <a:pt x="352" y="744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sp>
                <p:nvSpPr>
                  <p:cNvPr id="61646" name="Freeform 220">
                    <a:extLst>
                      <a:ext uri="{FF2B5EF4-FFF2-40B4-BE49-F238E27FC236}">
                        <a16:creationId xmlns:a16="http://schemas.microsoft.com/office/drawing/2014/main" xmlns="" id="{C78DBCAC-8FCB-4CF6-A0B9-C5E67C7B9257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 rot="63599">
                    <a:off x="432" y="2736"/>
                    <a:ext cx="48" cy="208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647" name="Group 221">
                  <a:extLst>
                    <a:ext uri="{FF2B5EF4-FFF2-40B4-BE49-F238E27FC236}">
                      <a16:creationId xmlns:a16="http://schemas.microsoft.com/office/drawing/2014/main" xmlns="" id="{237E6DF2-9B01-49D5-A9B8-22160A1418B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4011" y="1392"/>
                  <a:ext cx="165" cy="288"/>
                  <a:chOff x="384" y="2688"/>
                  <a:chExt cx="192" cy="336"/>
                </a:xfrm>
              </p:grpSpPr>
              <p:grpSp>
                <p:nvGrpSpPr>
                  <p:cNvPr id="61648" name="Group 222">
                    <a:extLst>
                      <a:ext uri="{FF2B5EF4-FFF2-40B4-BE49-F238E27FC236}">
                        <a16:creationId xmlns:a16="http://schemas.microsoft.com/office/drawing/2014/main" xmlns="" id="{155214F3-F5FA-4470-901D-66963367C073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4" y="2688"/>
                    <a:ext cx="192" cy="336"/>
                    <a:chOff x="384" y="2688"/>
                    <a:chExt cx="288" cy="336"/>
                  </a:xfrm>
                </p:grpSpPr>
                <p:sp>
                  <p:nvSpPr>
                    <p:cNvPr id="61649" name="Freeform 223">
                      <a:extLst>
                        <a:ext uri="{FF2B5EF4-FFF2-40B4-BE49-F238E27FC236}">
                          <a16:creationId xmlns:a16="http://schemas.microsoft.com/office/drawing/2014/main" xmlns="" id="{9476C040-98F5-4807-9C33-2E771B25F522}"/>
                        </a:ext>
                      </a:extLst>
                    </p:cNvPr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502" y="2688"/>
                      <a:ext cx="170" cy="336"/>
                    </a:xfrm>
                    <a:custGeom>
                      <a:avLst/>
                      <a:gdLst>
                        <a:gd name="T0" fmla="*/ 8 w 592"/>
                        <a:gd name="T1" fmla="*/ 632 h 664"/>
                        <a:gd name="T2" fmla="*/ 104 w 592"/>
                        <a:gd name="T3" fmla="*/ 632 h 664"/>
                        <a:gd name="T4" fmla="*/ 152 w 592"/>
                        <a:gd name="T5" fmla="*/ 488 h 664"/>
                        <a:gd name="T6" fmla="*/ 248 w 592"/>
                        <a:gd name="T7" fmla="*/ 296 h 664"/>
                        <a:gd name="T8" fmla="*/ 392 w 592"/>
                        <a:gd name="T9" fmla="*/ 152 h 664"/>
                        <a:gd name="T10" fmla="*/ 584 w 592"/>
                        <a:gd name="T11" fmla="*/ 8 h 664"/>
                        <a:gd name="T12" fmla="*/ 344 w 592"/>
                        <a:gd name="T13" fmla="*/ 104 h 664"/>
                        <a:gd name="T14" fmla="*/ 200 w 592"/>
                        <a:gd name="T15" fmla="*/ 248 h 664"/>
                        <a:gd name="T16" fmla="*/ 56 w 592"/>
                        <a:gd name="T17" fmla="*/ 440 h 664"/>
                        <a:gd name="T18" fmla="*/ 8 w 592"/>
                        <a:gd name="T19" fmla="*/ 632 h 6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592" h="664">
                          <a:moveTo>
                            <a:pt x="8" y="632"/>
                          </a:moveTo>
                          <a:cubicBezTo>
                            <a:pt x="16" y="664"/>
                            <a:pt x="80" y="656"/>
                            <a:pt x="104" y="632"/>
                          </a:cubicBezTo>
                          <a:cubicBezTo>
                            <a:pt x="128" y="608"/>
                            <a:pt x="128" y="544"/>
                            <a:pt x="152" y="488"/>
                          </a:cubicBezTo>
                          <a:cubicBezTo>
                            <a:pt x="176" y="432"/>
                            <a:pt x="208" y="352"/>
                            <a:pt x="248" y="296"/>
                          </a:cubicBezTo>
                          <a:cubicBezTo>
                            <a:pt x="288" y="240"/>
                            <a:pt x="336" y="200"/>
                            <a:pt x="392" y="152"/>
                          </a:cubicBezTo>
                          <a:cubicBezTo>
                            <a:pt x="448" y="104"/>
                            <a:pt x="592" y="16"/>
                            <a:pt x="584" y="8"/>
                          </a:cubicBezTo>
                          <a:cubicBezTo>
                            <a:pt x="576" y="0"/>
                            <a:pt x="408" y="64"/>
                            <a:pt x="344" y="104"/>
                          </a:cubicBezTo>
                          <a:cubicBezTo>
                            <a:pt x="280" y="144"/>
                            <a:pt x="248" y="192"/>
                            <a:pt x="200" y="248"/>
                          </a:cubicBezTo>
                          <a:cubicBezTo>
                            <a:pt x="152" y="304"/>
                            <a:pt x="88" y="384"/>
                            <a:pt x="56" y="440"/>
                          </a:cubicBezTo>
                          <a:cubicBezTo>
                            <a:pt x="24" y="496"/>
                            <a:pt x="0" y="600"/>
                            <a:pt x="8" y="63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650" name="Freeform 224">
                      <a:extLst>
                        <a:ext uri="{FF2B5EF4-FFF2-40B4-BE49-F238E27FC236}">
                          <a16:creationId xmlns:a16="http://schemas.microsoft.com/office/drawing/2014/main" xmlns="" id="{E862BF0A-5787-4011-9CE9-A26492C67199}"/>
                        </a:ext>
                      </a:extLst>
                    </p:cNvPr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84" y="2736"/>
                      <a:ext cx="146" cy="288"/>
                    </a:xfrm>
                    <a:custGeom>
                      <a:avLst/>
                      <a:gdLst>
                        <a:gd name="T0" fmla="*/ 352 w 456"/>
                        <a:gd name="T1" fmla="*/ 744 h 776"/>
                        <a:gd name="T2" fmla="*/ 448 w 456"/>
                        <a:gd name="T3" fmla="*/ 744 h 776"/>
                        <a:gd name="T4" fmla="*/ 400 w 456"/>
                        <a:gd name="T5" fmla="*/ 552 h 776"/>
                        <a:gd name="T6" fmla="*/ 256 w 456"/>
                        <a:gd name="T7" fmla="*/ 264 h 776"/>
                        <a:gd name="T8" fmla="*/ 64 w 456"/>
                        <a:gd name="T9" fmla="*/ 72 h 776"/>
                        <a:gd name="T10" fmla="*/ 16 w 456"/>
                        <a:gd name="T11" fmla="*/ 24 h 776"/>
                        <a:gd name="T12" fmla="*/ 160 w 456"/>
                        <a:gd name="T13" fmla="*/ 216 h 776"/>
                        <a:gd name="T14" fmla="*/ 256 w 456"/>
                        <a:gd name="T15" fmla="*/ 408 h 776"/>
                        <a:gd name="T16" fmla="*/ 304 w 456"/>
                        <a:gd name="T17" fmla="*/ 552 h 776"/>
                        <a:gd name="T18" fmla="*/ 352 w 456"/>
                        <a:gd name="T19" fmla="*/ 744 h 7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456" h="776">
                          <a:moveTo>
                            <a:pt x="352" y="744"/>
                          </a:moveTo>
                          <a:cubicBezTo>
                            <a:pt x="376" y="776"/>
                            <a:pt x="440" y="776"/>
                            <a:pt x="448" y="744"/>
                          </a:cubicBezTo>
                          <a:cubicBezTo>
                            <a:pt x="456" y="712"/>
                            <a:pt x="432" y="632"/>
                            <a:pt x="400" y="552"/>
                          </a:cubicBezTo>
                          <a:cubicBezTo>
                            <a:pt x="368" y="472"/>
                            <a:pt x="312" y="344"/>
                            <a:pt x="256" y="264"/>
                          </a:cubicBezTo>
                          <a:cubicBezTo>
                            <a:pt x="200" y="184"/>
                            <a:pt x="104" y="112"/>
                            <a:pt x="64" y="72"/>
                          </a:cubicBezTo>
                          <a:cubicBezTo>
                            <a:pt x="24" y="32"/>
                            <a:pt x="0" y="0"/>
                            <a:pt x="16" y="24"/>
                          </a:cubicBezTo>
                          <a:cubicBezTo>
                            <a:pt x="32" y="48"/>
                            <a:pt x="120" y="152"/>
                            <a:pt x="160" y="216"/>
                          </a:cubicBezTo>
                          <a:cubicBezTo>
                            <a:pt x="200" y="280"/>
                            <a:pt x="232" y="352"/>
                            <a:pt x="256" y="408"/>
                          </a:cubicBezTo>
                          <a:cubicBezTo>
                            <a:pt x="280" y="464"/>
                            <a:pt x="288" y="496"/>
                            <a:pt x="304" y="552"/>
                          </a:cubicBezTo>
                          <a:cubicBezTo>
                            <a:pt x="320" y="608"/>
                            <a:pt x="328" y="712"/>
                            <a:pt x="352" y="744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sp>
                <p:nvSpPr>
                  <p:cNvPr id="61651" name="Freeform 225">
                    <a:extLst>
                      <a:ext uri="{FF2B5EF4-FFF2-40B4-BE49-F238E27FC236}">
                        <a16:creationId xmlns:a16="http://schemas.microsoft.com/office/drawing/2014/main" xmlns="" id="{813B48CA-98ED-4D1E-9829-5C714E5CFF2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 rot="63599">
                    <a:off x="432" y="2736"/>
                    <a:ext cx="48" cy="208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652" name="Group 226">
                  <a:extLst>
                    <a:ext uri="{FF2B5EF4-FFF2-40B4-BE49-F238E27FC236}">
                      <a16:creationId xmlns:a16="http://schemas.microsoft.com/office/drawing/2014/main" xmlns="" id="{12BEEEC3-9045-4EF2-AE4E-12E4275B9B6C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4272" y="1392"/>
                  <a:ext cx="165" cy="288"/>
                  <a:chOff x="384" y="2688"/>
                  <a:chExt cx="192" cy="336"/>
                </a:xfrm>
              </p:grpSpPr>
              <p:grpSp>
                <p:nvGrpSpPr>
                  <p:cNvPr id="61653" name="Group 227">
                    <a:extLst>
                      <a:ext uri="{FF2B5EF4-FFF2-40B4-BE49-F238E27FC236}">
                        <a16:creationId xmlns:a16="http://schemas.microsoft.com/office/drawing/2014/main" xmlns="" id="{746364E3-DEAA-422B-BBA3-BAB648F64A6A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4" y="2688"/>
                    <a:ext cx="192" cy="336"/>
                    <a:chOff x="384" y="2688"/>
                    <a:chExt cx="288" cy="336"/>
                  </a:xfrm>
                </p:grpSpPr>
                <p:sp>
                  <p:nvSpPr>
                    <p:cNvPr id="61654" name="Freeform 228">
                      <a:extLst>
                        <a:ext uri="{FF2B5EF4-FFF2-40B4-BE49-F238E27FC236}">
                          <a16:creationId xmlns:a16="http://schemas.microsoft.com/office/drawing/2014/main" xmlns="" id="{2AE99951-C874-4404-959B-B1BA9C24A57F}"/>
                        </a:ext>
                      </a:extLst>
                    </p:cNvPr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502" y="2688"/>
                      <a:ext cx="170" cy="336"/>
                    </a:xfrm>
                    <a:custGeom>
                      <a:avLst/>
                      <a:gdLst>
                        <a:gd name="T0" fmla="*/ 8 w 592"/>
                        <a:gd name="T1" fmla="*/ 632 h 664"/>
                        <a:gd name="T2" fmla="*/ 104 w 592"/>
                        <a:gd name="T3" fmla="*/ 632 h 664"/>
                        <a:gd name="T4" fmla="*/ 152 w 592"/>
                        <a:gd name="T5" fmla="*/ 488 h 664"/>
                        <a:gd name="T6" fmla="*/ 248 w 592"/>
                        <a:gd name="T7" fmla="*/ 296 h 664"/>
                        <a:gd name="T8" fmla="*/ 392 w 592"/>
                        <a:gd name="T9" fmla="*/ 152 h 664"/>
                        <a:gd name="T10" fmla="*/ 584 w 592"/>
                        <a:gd name="T11" fmla="*/ 8 h 664"/>
                        <a:gd name="T12" fmla="*/ 344 w 592"/>
                        <a:gd name="T13" fmla="*/ 104 h 664"/>
                        <a:gd name="T14" fmla="*/ 200 w 592"/>
                        <a:gd name="T15" fmla="*/ 248 h 664"/>
                        <a:gd name="T16" fmla="*/ 56 w 592"/>
                        <a:gd name="T17" fmla="*/ 440 h 664"/>
                        <a:gd name="T18" fmla="*/ 8 w 592"/>
                        <a:gd name="T19" fmla="*/ 632 h 6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592" h="664">
                          <a:moveTo>
                            <a:pt x="8" y="632"/>
                          </a:moveTo>
                          <a:cubicBezTo>
                            <a:pt x="16" y="664"/>
                            <a:pt x="80" y="656"/>
                            <a:pt x="104" y="632"/>
                          </a:cubicBezTo>
                          <a:cubicBezTo>
                            <a:pt x="128" y="608"/>
                            <a:pt x="128" y="544"/>
                            <a:pt x="152" y="488"/>
                          </a:cubicBezTo>
                          <a:cubicBezTo>
                            <a:pt x="176" y="432"/>
                            <a:pt x="208" y="352"/>
                            <a:pt x="248" y="296"/>
                          </a:cubicBezTo>
                          <a:cubicBezTo>
                            <a:pt x="288" y="240"/>
                            <a:pt x="336" y="200"/>
                            <a:pt x="392" y="152"/>
                          </a:cubicBezTo>
                          <a:cubicBezTo>
                            <a:pt x="448" y="104"/>
                            <a:pt x="592" y="16"/>
                            <a:pt x="584" y="8"/>
                          </a:cubicBezTo>
                          <a:cubicBezTo>
                            <a:pt x="576" y="0"/>
                            <a:pt x="408" y="64"/>
                            <a:pt x="344" y="104"/>
                          </a:cubicBezTo>
                          <a:cubicBezTo>
                            <a:pt x="280" y="144"/>
                            <a:pt x="248" y="192"/>
                            <a:pt x="200" y="248"/>
                          </a:cubicBezTo>
                          <a:cubicBezTo>
                            <a:pt x="152" y="304"/>
                            <a:pt x="88" y="384"/>
                            <a:pt x="56" y="440"/>
                          </a:cubicBezTo>
                          <a:cubicBezTo>
                            <a:pt x="24" y="496"/>
                            <a:pt x="0" y="600"/>
                            <a:pt x="8" y="63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655" name="Freeform 229">
                      <a:extLst>
                        <a:ext uri="{FF2B5EF4-FFF2-40B4-BE49-F238E27FC236}">
                          <a16:creationId xmlns:a16="http://schemas.microsoft.com/office/drawing/2014/main" xmlns="" id="{7A73320B-A54D-42D3-BBE0-12921374DFAC}"/>
                        </a:ext>
                      </a:extLst>
                    </p:cNvPr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84" y="2736"/>
                      <a:ext cx="146" cy="288"/>
                    </a:xfrm>
                    <a:custGeom>
                      <a:avLst/>
                      <a:gdLst>
                        <a:gd name="T0" fmla="*/ 352 w 456"/>
                        <a:gd name="T1" fmla="*/ 744 h 776"/>
                        <a:gd name="T2" fmla="*/ 448 w 456"/>
                        <a:gd name="T3" fmla="*/ 744 h 776"/>
                        <a:gd name="T4" fmla="*/ 400 w 456"/>
                        <a:gd name="T5" fmla="*/ 552 h 776"/>
                        <a:gd name="T6" fmla="*/ 256 w 456"/>
                        <a:gd name="T7" fmla="*/ 264 h 776"/>
                        <a:gd name="T8" fmla="*/ 64 w 456"/>
                        <a:gd name="T9" fmla="*/ 72 h 776"/>
                        <a:gd name="T10" fmla="*/ 16 w 456"/>
                        <a:gd name="T11" fmla="*/ 24 h 776"/>
                        <a:gd name="T12" fmla="*/ 160 w 456"/>
                        <a:gd name="T13" fmla="*/ 216 h 776"/>
                        <a:gd name="T14" fmla="*/ 256 w 456"/>
                        <a:gd name="T15" fmla="*/ 408 h 776"/>
                        <a:gd name="T16" fmla="*/ 304 w 456"/>
                        <a:gd name="T17" fmla="*/ 552 h 776"/>
                        <a:gd name="T18" fmla="*/ 352 w 456"/>
                        <a:gd name="T19" fmla="*/ 744 h 7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456" h="776">
                          <a:moveTo>
                            <a:pt x="352" y="744"/>
                          </a:moveTo>
                          <a:cubicBezTo>
                            <a:pt x="376" y="776"/>
                            <a:pt x="440" y="776"/>
                            <a:pt x="448" y="744"/>
                          </a:cubicBezTo>
                          <a:cubicBezTo>
                            <a:pt x="456" y="712"/>
                            <a:pt x="432" y="632"/>
                            <a:pt x="400" y="552"/>
                          </a:cubicBezTo>
                          <a:cubicBezTo>
                            <a:pt x="368" y="472"/>
                            <a:pt x="312" y="344"/>
                            <a:pt x="256" y="264"/>
                          </a:cubicBezTo>
                          <a:cubicBezTo>
                            <a:pt x="200" y="184"/>
                            <a:pt x="104" y="112"/>
                            <a:pt x="64" y="72"/>
                          </a:cubicBezTo>
                          <a:cubicBezTo>
                            <a:pt x="24" y="32"/>
                            <a:pt x="0" y="0"/>
                            <a:pt x="16" y="24"/>
                          </a:cubicBezTo>
                          <a:cubicBezTo>
                            <a:pt x="32" y="48"/>
                            <a:pt x="120" y="152"/>
                            <a:pt x="160" y="216"/>
                          </a:cubicBezTo>
                          <a:cubicBezTo>
                            <a:pt x="200" y="280"/>
                            <a:pt x="232" y="352"/>
                            <a:pt x="256" y="408"/>
                          </a:cubicBezTo>
                          <a:cubicBezTo>
                            <a:pt x="280" y="464"/>
                            <a:pt x="288" y="496"/>
                            <a:pt x="304" y="552"/>
                          </a:cubicBezTo>
                          <a:cubicBezTo>
                            <a:pt x="320" y="608"/>
                            <a:pt x="328" y="712"/>
                            <a:pt x="352" y="744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sp>
                <p:nvSpPr>
                  <p:cNvPr id="61656" name="Freeform 230">
                    <a:extLst>
                      <a:ext uri="{FF2B5EF4-FFF2-40B4-BE49-F238E27FC236}">
                        <a16:creationId xmlns:a16="http://schemas.microsoft.com/office/drawing/2014/main" xmlns="" id="{A616124B-6332-4794-94CB-4F1AE59246CC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 rot="63599">
                    <a:off x="432" y="2736"/>
                    <a:ext cx="48" cy="208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657" name="Group 231">
                  <a:extLst>
                    <a:ext uri="{FF2B5EF4-FFF2-40B4-BE49-F238E27FC236}">
                      <a16:creationId xmlns:a16="http://schemas.microsoft.com/office/drawing/2014/main" xmlns="" id="{C20919FB-AC91-4729-86B2-1F81933B314A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4512" y="1392"/>
                  <a:ext cx="165" cy="288"/>
                  <a:chOff x="384" y="2688"/>
                  <a:chExt cx="192" cy="336"/>
                </a:xfrm>
              </p:grpSpPr>
              <p:grpSp>
                <p:nvGrpSpPr>
                  <p:cNvPr id="61658" name="Group 232">
                    <a:extLst>
                      <a:ext uri="{FF2B5EF4-FFF2-40B4-BE49-F238E27FC236}">
                        <a16:creationId xmlns:a16="http://schemas.microsoft.com/office/drawing/2014/main" xmlns="" id="{1038FAD1-682A-4BF7-90F6-FC789927AFE2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4" y="2688"/>
                    <a:ext cx="192" cy="336"/>
                    <a:chOff x="384" y="2688"/>
                    <a:chExt cx="288" cy="336"/>
                  </a:xfrm>
                </p:grpSpPr>
                <p:sp>
                  <p:nvSpPr>
                    <p:cNvPr id="61659" name="Freeform 233">
                      <a:extLst>
                        <a:ext uri="{FF2B5EF4-FFF2-40B4-BE49-F238E27FC236}">
                          <a16:creationId xmlns:a16="http://schemas.microsoft.com/office/drawing/2014/main" xmlns="" id="{360CC7E8-7C13-43ED-889A-A888BFB94724}"/>
                        </a:ext>
                      </a:extLst>
                    </p:cNvPr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502" y="2688"/>
                      <a:ext cx="170" cy="336"/>
                    </a:xfrm>
                    <a:custGeom>
                      <a:avLst/>
                      <a:gdLst>
                        <a:gd name="T0" fmla="*/ 8 w 592"/>
                        <a:gd name="T1" fmla="*/ 632 h 664"/>
                        <a:gd name="T2" fmla="*/ 104 w 592"/>
                        <a:gd name="T3" fmla="*/ 632 h 664"/>
                        <a:gd name="T4" fmla="*/ 152 w 592"/>
                        <a:gd name="T5" fmla="*/ 488 h 664"/>
                        <a:gd name="T6" fmla="*/ 248 w 592"/>
                        <a:gd name="T7" fmla="*/ 296 h 664"/>
                        <a:gd name="T8" fmla="*/ 392 w 592"/>
                        <a:gd name="T9" fmla="*/ 152 h 664"/>
                        <a:gd name="T10" fmla="*/ 584 w 592"/>
                        <a:gd name="T11" fmla="*/ 8 h 664"/>
                        <a:gd name="T12" fmla="*/ 344 w 592"/>
                        <a:gd name="T13" fmla="*/ 104 h 664"/>
                        <a:gd name="T14" fmla="*/ 200 w 592"/>
                        <a:gd name="T15" fmla="*/ 248 h 664"/>
                        <a:gd name="T16" fmla="*/ 56 w 592"/>
                        <a:gd name="T17" fmla="*/ 440 h 664"/>
                        <a:gd name="T18" fmla="*/ 8 w 592"/>
                        <a:gd name="T19" fmla="*/ 632 h 6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592" h="664">
                          <a:moveTo>
                            <a:pt x="8" y="632"/>
                          </a:moveTo>
                          <a:cubicBezTo>
                            <a:pt x="16" y="664"/>
                            <a:pt x="80" y="656"/>
                            <a:pt x="104" y="632"/>
                          </a:cubicBezTo>
                          <a:cubicBezTo>
                            <a:pt x="128" y="608"/>
                            <a:pt x="128" y="544"/>
                            <a:pt x="152" y="488"/>
                          </a:cubicBezTo>
                          <a:cubicBezTo>
                            <a:pt x="176" y="432"/>
                            <a:pt x="208" y="352"/>
                            <a:pt x="248" y="296"/>
                          </a:cubicBezTo>
                          <a:cubicBezTo>
                            <a:pt x="288" y="240"/>
                            <a:pt x="336" y="200"/>
                            <a:pt x="392" y="152"/>
                          </a:cubicBezTo>
                          <a:cubicBezTo>
                            <a:pt x="448" y="104"/>
                            <a:pt x="592" y="16"/>
                            <a:pt x="584" y="8"/>
                          </a:cubicBezTo>
                          <a:cubicBezTo>
                            <a:pt x="576" y="0"/>
                            <a:pt x="408" y="64"/>
                            <a:pt x="344" y="104"/>
                          </a:cubicBezTo>
                          <a:cubicBezTo>
                            <a:pt x="280" y="144"/>
                            <a:pt x="248" y="192"/>
                            <a:pt x="200" y="248"/>
                          </a:cubicBezTo>
                          <a:cubicBezTo>
                            <a:pt x="152" y="304"/>
                            <a:pt x="88" y="384"/>
                            <a:pt x="56" y="440"/>
                          </a:cubicBezTo>
                          <a:cubicBezTo>
                            <a:pt x="24" y="496"/>
                            <a:pt x="0" y="600"/>
                            <a:pt x="8" y="63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660" name="Freeform 234">
                      <a:extLst>
                        <a:ext uri="{FF2B5EF4-FFF2-40B4-BE49-F238E27FC236}">
                          <a16:creationId xmlns:a16="http://schemas.microsoft.com/office/drawing/2014/main" xmlns="" id="{7B725B57-30A7-462B-A885-EFAB365E610A}"/>
                        </a:ext>
                      </a:extLst>
                    </p:cNvPr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84" y="2736"/>
                      <a:ext cx="146" cy="288"/>
                    </a:xfrm>
                    <a:custGeom>
                      <a:avLst/>
                      <a:gdLst>
                        <a:gd name="T0" fmla="*/ 352 w 456"/>
                        <a:gd name="T1" fmla="*/ 744 h 776"/>
                        <a:gd name="T2" fmla="*/ 448 w 456"/>
                        <a:gd name="T3" fmla="*/ 744 h 776"/>
                        <a:gd name="T4" fmla="*/ 400 w 456"/>
                        <a:gd name="T5" fmla="*/ 552 h 776"/>
                        <a:gd name="T6" fmla="*/ 256 w 456"/>
                        <a:gd name="T7" fmla="*/ 264 h 776"/>
                        <a:gd name="T8" fmla="*/ 64 w 456"/>
                        <a:gd name="T9" fmla="*/ 72 h 776"/>
                        <a:gd name="T10" fmla="*/ 16 w 456"/>
                        <a:gd name="T11" fmla="*/ 24 h 776"/>
                        <a:gd name="T12" fmla="*/ 160 w 456"/>
                        <a:gd name="T13" fmla="*/ 216 h 776"/>
                        <a:gd name="T14" fmla="*/ 256 w 456"/>
                        <a:gd name="T15" fmla="*/ 408 h 776"/>
                        <a:gd name="T16" fmla="*/ 304 w 456"/>
                        <a:gd name="T17" fmla="*/ 552 h 776"/>
                        <a:gd name="T18" fmla="*/ 352 w 456"/>
                        <a:gd name="T19" fmla="*/ 744 h 7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456" h="776">
                          <a:moveTo>
                            <a:pt x="352" y="744"/>
                          </a:moveTo>
                          <a:cubicBezTo>
                            <a:pt x="376" y="776"/>
                            <a:pt x="440" y="776"/>
                            <a:pt x="448" y="744"/>
                          </a:cubicBezTo>
                          <a:cubicBezTo>
                            <a:pt x="456" y="712"/>
                            <a:pt x="432" y="632"/>
                            <a:pt x="400" y="552"/>
                          </a:cubicBezTo>
                          <a:cubicBezTo>
                            <a:pt x="368" y="472"/>
                            <a:pt x="312" y="344"/>
                            <a:pt x="256" y="264"/>
                          </a:cubicBezTo>
                          <a:cubicBezTo>
                            <a:pt x="200" y="184"/>
                            <a:pt x="104" y="112"/>
                            <a:pt x="64" y="72"/>
                          </a:cubicBezTo>
                          <a:cubicBezTo>
                            <a:pt x="24" y="32"/>
                            <a:pt x="0" y="0"/>
                            <a:pt x="16" y="24"/>
                          </a:cubicBezTo>
                          <a:cubicBezTo>
                            <a:pt x="32" y="48"/>
                            <a:pt x="120" y="152"/>
                            <a:pt x="160" y="216"/>
                          </a:cubicBezTo>
                          <a:cubicBezTo>
                            <a:pt x="200" y="280"/>
                            <a:pt x="232" y="352"/>
                            <a:pt x="256" y="408"/>
                          </a:cubicBezTo>
                          <a:cubicBezTo>
                            <a:pt x="280" y="464"/>
                            <a:pt x="288" y="496"/>
                            <a:pt x="304" y="552"/>
                          </a:cubicBezTo>
                          <a:cubicBezTo>
                            <a:pt x="320" y="608"/>
                            <a:pt x="328" y="712"/>
                            <a:pt x="352" y="744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sp>
                <p:nvSpPr>
                  <p:cNvPr id="61661" name="Freeform 235">
                    <a:extLst>
                      <a:ext uri="{FF2B5EF4-FFF2-40B4-BE49-F238E27FC236}">
                        <a16:creationId xmlns:a16="http://schemas.microsoft.com/office/drawing/2014/main" xmlns="" id="{A03A615B-8E09-48B5-BE15-96785C836FED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 rot="63599">
                    <a:off x="432" y="2736"/>
                    <a:ext cx="48" cy="208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</p:grpSp>
          <p:grpSp>
            <p:nvGrpSpPr>
              <p:cNvPr id="61662" name="Group 236">
                <a:extLst>
                  <a:ext uri="{FF2B5EF4-FFF2-40B4-BE49-F238E27FC236}">
                    <a16:creationId xmlns:a16="http://schemas.microsoft.com/office/drawing/2014/main" xmlns="" id="{563E079D-3C1A-45EA-8E44-AD9B40CA5B9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456" y="912"/>
                <a:ext cx="1221" cy="240"/>
                <a:chOff x="3456" y="1392"/>
                <a:chExt cx="1221" cy="288"/>
              </a:xfrm>
            </p:grpSpPr>
            <p:grpSp>
              <p:nvGrpSpPr>
                <p:cNvPr id="61663" name="Group 237">
                  <a:extLst>
                    <a:ext uri="{FF2B5EF4-FFF2-40B4-BE49-F238E27FC236}">
                      <a16:creationId xmlns:a16="http://schemas.microsoft.com/office/drawing/2014/main" xmlns="" id="{52BEF4F4-FFD1-4F7F-9E57-AFDBFAEBA5B6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3456" y="1392"/>
                  <a:ext cx="165" cy="288"/>
                  <a:chOff x="384" y="2688"/>
                  <a:chExt cx="192" cy="336"/>
                </a:xfrm>
              </p:grpSpPr>
              <p:grpSp>
                <p:nvGrpSpPr>
                  <p:cNvPr id="61664" name="Group 238">
                    <a:extLst>
                      <a:ext uri="{FF2B5EF4-FFF2-40B4-BE49-F238E27FC236}">
                        <a16:creationId xmlns:a16="http://schemas.microsoft.com/office/drawing/2014/main" xmlns="" id="{B42BBAD7-4F4C-4629-899A-A0217ACD24F6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4" y="2688"/>
                    <a:ext cx="192" cy="336"/>
                    <a:chOff x="384" y="2688"/>
                    <a:chExt cx="288" cy="336"/>
                  </a:xfrm>
                </p:grpSpPr>
                <p:sp>
                  <p:nvSpPr>
                    <p:cNvPr id="61665" name="Freeform 239">
                      <a:extLst>
                        <a:ext uri="{FF2B5EF4-FFF2-40B4-BE49-F238E27FC236}">
                          <a16:creationId xmlns:a16="http://schemas.microsoft.com/office/drawing/2014/main" xmlns="" id="{2845E7A8-4CDE-4557-BB00-86A57A891280}"/>
                        </a:ext>
                      </a:extLst>
                    </p:cNvPr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502" y="2688"/>
                      <a:ext cx="170" cy="336"/>
                    </a:xfrm>
                    <a:custGeom>
                      <a:avLst/>
                      <a:gdLst>
                        <a:gd name="T0" fmla="*/ 8 w 592"/>
                        <a:gd name="T1" fmla="*/ 632 h 664"/>
                        <a:gd name="T2" fmla="*/ 104 w 592"/>
                        <a:gd name="T3" fmla="*/ 632 h 664"/>
                        <a:gd name="T4" fmla="*/ 152 w 592"/>
                        <a:gd name="T5" fmla="*/ 488 h 664"/>
                        <a:gd name="T6" fmla="*/ 248 w 592"/>
                        <a:gd name="T7" fmla="*/ 296 h 664"/>
                        <a:gd name="T8" fmla="*/ 392 w 592"/>
                        <a:gd name="T9" fmla="*/ 152 h 664"/>
                        <a:gd name="T10" fmla="*/ 584 w 592"/>
                        <a:gd name="T11" fmla="*/ 8 h 664"/>
                        <a:gd name="T12" fmla="*/ 344 w 592"/>
                        <a:gd name="T13" fmla="*/ 104 h 664"/>
                        <a:gd name="T14" fmla="*/ 200 w 592"/>
                        <a:gd name="T15" fmla="*/ 248 h 664"/>
                        <a:gd name="T16" fmla="*/ 56 w 592"/>
                        <a:gd name="T17" fmla="*/ 440 h 664"/>
                        <a:gd name="T18" fmla="*/ 8 w 592"/>
                        <a:gd name="T19" fmla="*/ 632 h 6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592" h="664">
                          <a:moveTo>
                            <a:pt x="8" y="632"/>
                          </a:moveTo>
                          <a:cubicBezTo>
                            <a:pt x="16" y="664"/>
                            <a:pt x="80" y="656"/>
                            <a:pt x="104" y="632"/>
                          </a:cubicBezTo>
                          <a:cubicBezTo>
                            <a:pt x="128" y="608"/>
                            <a:pt x="128" y="544"/>
                            <a:pt x="152" y="488"/>
                          </a:cubicBezTo>
                          <a:cubicBezTo>
                            <a:pt x="176" y="432"/>
                            <a:pt x="208" y="352"/>
                            <a:pt x="248" y="296"/>
                          </a:cubicBezTo>
                          <a:cubicBezTo>
                            <a:pt x="288" y="240"/>
                            <a:pt x="336" y="200"/>
                            <a:pt x="392" y="152"/>
                          </a:cubicBezTo>
                          <a:cubicBezTo>
                            <a:pt x="448" y="104"/>
                            <a:pt x="592" y="16"/>
                            <a:pt x="584" y="8"/>
                          </a:cubicBezTo>
                          <a:cubicBezTo>
                            <a:pt x="576" y="0"/>
                            <a:pt x="408" y="64"/>
                            <a:pt x="344" y="104"/>
                          </a:cubicBezTo>
                          <a:cubicBezTo>
                            <a:pt x="280" y="144"/>
                            <a:pt x="248" y="192"/>
                            <a:pt x="200" y="248"/>
                          </a:cubicBezTo>
                          <a:cubicBezTo>
                            <a:pt x="152" y="304"/>
                            <a:pt x="88" y="384"/>
                            <a:pt x="56" y="440"/>
                          </a:cubicBezTo>
                          <a:cubicBezTo>
                            <a:pt x="24" y="496"/>
                            <a:pt x="0" y="600"/>
                            <a:pt x="8" y="63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666" name="Freeform 240">
                      <a:extLst>
                        <a:ext uri="{FF2B5EF4-FFF2-40B4-BE49-F238E27FC236}">
                          <a16:creationId xmlns:a16="http://schemas.microsoft.com/office/drawing/2014/main" xmlns="" id="{EFAA8E12-22CE-47C3-BF23-51EADB6D0D1A}"/>
                        </a:ext>
                      </a:extLst>
                    </p:cNvPr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84" y="2736"/>
                      <a:ext cx="146" cy="288"/>
                    </a:xfrm>
                    <a:custGeom>
                      <a:avLst/>
                      <a:gdLst>
                        <a:gd name="T0" fmla="*/ 352 w 456"/>
                        <a:gd name="T1" fmla="*/ 744 h 776"/>
                        <a:gd name="T2" fmla="*/ 448 w 456"/>
                        <a:gd name="T3" fmla="*/ 744 h 776"/>
                        <a:gd name="T4" fmla="*/ 400 w 456"/>
                        <a:gd name="T5" fmla="*/ 552 h 776"/>
                        <a:gd name="T6" fmla="*/ 256 w 456"/>
                        <a:gd name="T7" fmla="*/ 264 h 776"/>
                        <a:gd name="T8" fmla="*/ 64 w 456"/>
                        <a:gd name="T9" fmla="*/ 72 h 776"/>
                        <a:gd name="T10" fmla="*/ 16 w 456"/>
                        <a:gd name="T11" fmla="*/ 24 h 776"/>
                        <a:gd name="T12" fmla="*/ 160 w 456"/>
                        <a:gd name="T13" fmla="*/ 216 h 776"/>
                        <a:gd name="T14" fmla="*/ 256 w 456"/>
                        <a:gd name="T15" fmla="*/ 408 h 776"/>
                        <a:gd name="T16" fmla="*/ 304 w 456"/>
                        <a:gd name="T17" fmla="*/ 552 h 776"/>
                        <a:gd name="T18" fmla="*/ 352 w 456"/>
                        <a:gd name="T19" fmla="*/ 744 h 7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456" h="776">
                          <a:moveTo>
                            <a:pt x="352" y="744"/>
                          </a:moveTo>
                          <a:cubicBezTo>
                            <a:pt x="376" y="776"/>
                            <a:pt x="440" y="776"/>
                            <a:pt x="448" y="744"/>
                          </a:cubicBezTo>
                          <a:cubicBezTo>
                            <a:pt x="456" y="712"/>
                            <a:pt x="432" y="632"/>
                            <a:pt x="400" y="552"/>
                          </a:cubicBezTo>
                          <a:cubicBezTo>
                            <a:pt x="368" y="472"/>
                            <a:pt x="312" y="344"/>
                            <a:pt x="256" y="264"/>
                          </a:cubicBezTo>
                          <a:cubicBezTo>
                            <a:pt x="200" y="184"/>
                            <a:pt x="104" y="112"/>
                            <a:pt x="64" y="72"/>
                          </a:cubicBezTo>
                          <a:cubicBezTo>
                            <a:pt x="24" y="32"/>
                            <a:pt x="0" y="0"/>
                            <a:pt x="16" y="24"/>
                          </a:cubicBezTo>
                          <a:cubicBezTo>
                            <a:pt x="32" y="48"/>
                            <a:pt x="120" y="152"/>
                            <a:pt x="160" y="216"/>
                          </a:cubicBezTo>
                          <a:cubicBezTo>
                            <a:pt x="200" y="280"/>
                            <a:pt x="232" y="352"/>
                            <a:pt x="256" y="408"/>
                          </a:cubicBezTo>
                          <a:cubicBezTo>
                            <a:pt x="280" y="464"/>
                            <a:pt x="288" y="496"/>
                            <a:pt x="304" y="552"/>
                          </a:cubicBezTo>
                          <a:cubicBezTo>
                            <a:pt x="320" y="608"/>
                            <a:pt x="328" y="712"/>
                            <a:pt x="352" y="744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sp>
                <p:nvSpPr>
                  <p:cNvPr id="61667" name="Freeform 241">
                    <a:extLst>
                      <a:ext uri="{FF2B5EF4-FFF2-40B4-BE49-F238E27FC236}">
                        <a16:creationId xmlns:a16="http://schemas.microsoft.com/office/drawing/2014/main" xmlns="" id="{F61B8B00-A2B6-4481-A1A2-D50E596275F9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 rot="63599">
                    <a:off x="432" y="2736"/>
                    <a:ext cx="48" cy="208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668" name="Group 242">
                  <a:extLst>
                    <a:ext uri="{FF2B5EF4-FFF2-40B4-BE49-F238E27FC236}">
                      <a16:creationId xmlns:a16="http://schemas.microsoft.com/office/drawing/2014/main" xmlns="" id="{8EFF95E6-6B77-4E2C-AD03-0C9E98D658F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3744" y="1392"/>
                  <a:ext cx="165" cy="288"/>
                  <a:chOff x="384" y="2688"/>
                  <a:chExt cx="192" cy="336"/>
                </a:xfrm>
              </p:grpSpPr>
              <p:grpSp>
                <p:nvGrpSpPr>
                  <p:cNvPr id="61669" name="Group 243">
                    <a:extLst>
                      <a:ext uri="{FF2B5EF4-FFF2-40B4-BE49-F238E27FC236}">
                        <a16:creationId xmlns:a16="http://schemas.microsoft.com/office/drawing/2014/main" xmlns="" id="{65669DAE-407E-434F-8BBA-12BF7231B283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4" y="2688"/>
                    <a:ext cx="192" cy="336"/>
                    <a:chOff x="384" y="2688"/>
                    <a:chExt cx="288" cy="336"/>
                  </a:xfrm>
                </p:grpSpPr>
                <p:sp>
                  <p:nvSpPr>
                    <p:cNvPr id="61670" name="Freeform 244">
                      <a:extLst>
                        <a:ext uri="{FF2B5EF4-FFF2-40B4-BE49-F238E27FC236}">
                          <a16:creationId xmlns:a16="http://schemas.microsoft.com/office/drawing/2014/main" xmlns="" id="{5DFF6B85-3A5A-4FC8-AF19-57849C2D2721}"/>
                        </a:ext>
                      </a:extLst>
                    </p:cNvPr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502" y="2688"/>
                      <a:ext cx="170" cy="336"/>
                    </a:xfrm>
                    <a:custGeom>
                      <a:avLst/>
                      <a:gdLst>
                        <a:gd name="T0" fmla="*/ 8 w 592"/>
                        <a:gd name="T1" fmla="*/ 632 h 664"/>
                        <a:gd name="T2" fmla="*/ 104 w 592"/>
                        <a:gd name="T3" fmla="*/ 632 h 664"/>
                        <a:gd name="T4" fmla="*/ 152 w 592"/>
                        <a:gd name="T5" fmla="*/ 488 h 664"/>
                        <a:gd name="T6" fmla="*/ 248 w 592"/>
                        <a:gd name="T7" fmla="*/ 296 h 664"/>
                        <a:gd name="T8" fmla="*/ 392 w 592"/>
                        <a:gd name="T9" fmla="*/ 152 h 664"/>
                        <a:gd name="T10" fmla="*/ 584 w 592"/>
                        <a:gd name="T11" fmla="*/ 8 h 664"/>
                        <a:gd name="T12" fmla="*/ 344 w 592"/>
                        <a:gd name="T13" fmla="*/ 104 h 664"/>
                        <a:gd name="T14" fmla="*/ 200 w 592"/>
                        <a:gd name="T15" fmla="*/ 248 h 664"/>
                        <a:gd name="T16" fmla="*/ 56 w 592"/>
                        <a:gd name="T17" fmla="*/ 440 h 664"/>
                        <a:gd name="T18" fmla="*/ 8 w 592"/>
                        <a:gd name="T19" fmla="*/ 632 h 6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592" h="664">
                          <a:moveTo>
                            <a:pt x="8" y="632"/>
                          </a:moveTo>
                          <a:cubicBezTo>
                            <a:pt x="16" y="664"/>
                            <a:pt x="80" y="656"/>
                            <a:pt x="104" y="632"/>
                          </a:cubicBezTo>
                          <a:cubicBezTo>
                            <a:pt x="128" y="608"/>
                            <a:pt x="128" y="544"/>
                            <a:pt x="152" y="488"/>
                          </a:cubicBezTo>
                          <a:cubicBezTo>
                            <a:pt x="176" y="432"/>
                            <a:pt x="208" y="352"/>
                            <a:pt x="248" y="296"/>
                          </a:cubicBezTo>
                          <a:cubicBezTo>
                            <a:pt x="288" y="240"/>
                            <a:pt x="336" y="200"/>
                            <a:pt x="392" y="152"/>
                          </a:cubicBezTo>
                          <a:cubicBezTo>
                            <a:pt x="448" y="104"/>
                            <a:pt x="592" y="16"/>
                            <a:pt x="584" y="8"/>
                          </a:cubicBezTo>
                          <a:cubicBezTo>
                            <a:pt x="576" y="0"/>
                            <a:pt x="408" y="64"/>
                            <a:pt x="344" y="104"/>
                          </a:cubicBezTo>
                          <a:cubicBezTo>
                            <a:pt x="280" y="144"/>
                            <a:pt x="248" y="192"/>
                            <a:pt x="200" y="248"/>
                          </a:cubicBezTo>
                          <a:cubicBezTo>
                            <a:pt x="152" y="304"/>
                            <a:pt x="88" y="384"/>
                            <a:pt x="56" y="440"/>
                          </a:cubicBezTo>
                          <a:cubicBezTo>
                            <a:pt x="24" y="496"/>
                            <a:pt x="0" y="600"/>
                            <a:pt x="8" y="63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671" name="Freeform 245">
                      <a:extLst>
                        <a:ext uri="{FF2B5EF4-FFF2-40B4-BE49-F238E27FC236}">
                          <a16:creationId xmlns:a16="http://schemas.microsoft.com/office/drawing/2014/main" xmlns="" id="{16353BF8-6EE8-41E4-A305-A6E93878343F}"/>
                        </a:ext>
                      </a:extLst>
                    </p:cNvPr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84" y="2736"/>
                      <a:ext cx="146" cy="288"/>
                    </a:xfrm>
                    <a:custGeom>
                      <a:avLst/>
                      <a:gdLst>
                        <a:gd name="T0" fmla="*/ 352 w 456"/>
                        <a:gd name="T1" fmla="*/ 744 h 776"/>
                        <a:gd name="T2" fmla="*/ 448 w 456"/>
                        <a:gd name="T3" fmla="*/ 744 h 776"/>
                        <a:gd name="T4" fmla="*/ 400 w 456"/>
                        <a:gd name="T5" fmla="*/ 552 h 776"/>
                        <a:gd name="T6" fmla="*/ 256 w 456"/>
                        <a:gd name="T7" fmla="*/ 264 h 776"/>
                        <a:gd name="T8" fmla="*/ 64 w 456"/>
                        <a:gd name="T9" fmla="*/ 72 h 776"/>
                        <a:gd name="T10" fmla="*/ 16 w 456"/>
                        <a:gd name="T11" fmla="*/ 24 h 776"/>
                        <a:gd name="T12" fmla="*/ 160 w 456"/>
                        <a:gd name="T13" fmla="*/ 216 h 776"/>
                        <a:gd name="T14" fmla="*/ 256 w 456"/>
                        <a:gd name="T15" fmla="*/ 408 h 776"/>
                        <a:gd name="T16" fmla="*/ 304 w 456"/>
                        <a:gd name="T17" fmla="*/ 552 h 776"/>
                        <a:gd name="T18" fmla="*/ 352 w 456"/>
                        <a:gd name="T19" fmla="*/ 744 h 7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456" h="776">
                          <a:moveTo>
                            <a:pt x="352" y="744"/>
                          </a:moveTo>
                          <a:cubicBezTo>
                            <a:pt x="376" y="776"/>
                            <a:pt x="440" y="776"/>
                            <a:pt x="448" y="744"/>
                          </a:cubicBezTo>
                          <a:cubicBezTo>
                            <a:pt x="456" y="712"/>
                            <a:pt x="432" y="632"/>
                            <a:pt x="400" y="552"/>
                          </a:cubicBezTo>
                          <a:cubicBezTo>
                            <a:pt x="368" y="472"/>
                            <a:pt x="312" y="344"/>
                            <a:pt x="256" y="264"/>
                          </a:cubicBezTo>
                          <a:cubicBezTo>
                            <a:pt x="200" y="184"/>
                            <a:pt x="104" y="112"/>
                            <a:pt x="64" y="72"/>
                          </a:cubicBezTo>
                          <a:cubicBezTo>
                            <a:pt x="24" y="32"/>
                            <a:pt x="0" y="0"/>
                            <a:pt x="16" y="24"/>
                          </a:cubicBezTo>
                          <a:cubicBezTo>
                            <a:pt x="32" y="48"/>
                            <a:pt x="120" y="152"/>
                            <a:pt x="160" y="216"/>
                          </a:cubicBezTo>
                          <a:cubicBezTo>
                            <a:pt x="200" y="280"/>
                            <a:pt x="232" y="352"/>
                            <a:pt x="256" y="408"/>
                          </a:cubicBezTo>
                          <a:cubicBezTo>
                            <a:pt x="280" y="464"/>
                            <a:pt x="288" y="496"/>
                            <a:pt x="304" y="552"/>
                          </a:cubicBezTo>
                          <a:cubicBezTo>
                            <a:pt x="320" y="608"/>
                            <a:pt x="328" y="712"/>
                            <a:pt x="352" y="744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sp>
                <p:nvSpPr>
                  <p:cNvPr id="61672" name="Freeform 246">
                    <a:extLst>
                      <a:ext uri="{FF2B5EF4-FFF2-40B4-BE49-F238E27FC236}">
                        <a16:creationId xmlns:a16="http://schemas.microsoft.com/office/drawing/2014/main" xmlns="" id="{519C5D63-54EF-4210-ACD0-14909A4D2A9A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 rot="63599">
                    <a:off x="432" y="2736"/>
                    <a:ext cx="48" cy="208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673" name="Group 247">
                  <a:extLst>
                    <a:ext uri="{FF2B5EF4-FFF2-40B4-BE49-F238E27FC236}">
                      <a16:creationId xmlns:a16="http://schemas.microsoft.com/office/drawing/2014/main" xmlns="" id="{A6A5F8AE-F091-41FE-AC7A-94EC93398D50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4011" y="1392"/>
                  <a:ext cx="165" cy="288"/>
                  <a:chOff x="384" y="2688"/>
                  <a:chExt cx="192" cy="336"/>
                </a:xfrm>
              </p:grpSpPr>
              <p:grpSp>
                <p:nvGrpSpPr>
                  <p:cNvPr id="61674" name="Group 248">
                    <a:extLst>
                      <a:ext uri="{FF2B5EF4-FFF2-40B4-BE49-F238E27FC236}">
                        <a16:creationId xmlns:a16="http://schemas.microsoft.com/office/drawing/2014/main" xmlns="" id="{62265090-38EF-4120-8115-61FE394F7537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4" y="2688"/>
                    <a:ext cx="192" cy="336"/>
                    <a:chOff x="384" y="2688"/>
                    <a:chExt cx="288" cy="336"/>
                  </a:xfrm>
                </p:grpSpPr>
                <p:sp>
                  <p:nvSpPr>
                    <p:cNvPr id="61675" name="Freeform 249">
                      <a:extLst>
                        <a:ext uri="{FF2B5EF4-FFF2-40B4-BE49-F238E27FC236}">
                          <a16:creationId xmlns:a16="http://schemas.microsoft.com/office/drawing/2014/main" xmlns="" id="{2E30E0B6-3170-4DB3-9278-427F5966238A}"/>
                        </a:ext>
                      </a:extLst>
                    </p:cNvPr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502" y="2688"/>
                      <a:ext cx="170" cy="336"/>
                    </a:xfrm>
                    <a:custGeom>
                      <a:avLst/>
                      <a:gdLst>
                        <a:gd name="T0" fmla="*/ 8 w 592"/>
                        <a:gd name="T1" fmla="*/ 632 h 664"/>
                        <a:gd name="T2" fmla="*/ 104 w 592"/>
                        <a:gd name="T3" fmla="*/ 632 h 664"/>
                        <a:gd name="T4" fmla="*/ 152 w 592"/>
                        <a:gd name="T5" fmla="*/ 488 h 664"/>
                        <a:gd name="T6" fmla="*/ 248 w 592"/>
                        <a:gd name="T7" fmla="*/ 296 h 664"/>
                        <a:gd name="T8" fmla="*/ 392 w 592"/>
                        <a:gd name="T9" fmla="*/ 152 h 664"/>
                        <a:gd name="T10" fmla="*/ 584 w 592"/>
                        <a:gd name="T11" fmla="*/ 8 h 664"/>
                        <a:gd name="T12" fmla="*/ 344 w 592"/>
                        <a:gd name="T13" fmla="*/ 104 h 664"/>
                        <a:gd name="T14" fmla="*/ 200 w 592"/>
                        <a:gd name="T15" fmla="*/ 248 h 664"/>
                        <a:gd name="T16" fmla="*/ 56 w 592"/>
                        <a:gd name="T17" fmla="*/ 440 h 664"/>
                        <a:gd name="T18" fmla="*/ 8 w 592"/>
                        <a:gd name="T19" fmla="*/ 632 h 6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592" h="664">
                          <a:moveTo>
                            <a:pt x="8" y="632"/>
                          </a:moveTo>
                          <a:cubicBezTo>
                            <a:pt x="16" y="664"/>
                            <a:pt x="80" y="656"/>
                            <a:pt x="104" y="632"/>
                          </a:cubicBezTo>
                          <a:cubicBezTo>
                            <a:pt x="128" y="608"/>
                            <a:pt x="128" y="544"/>
                            <a:pt x="152" y="488"/>
                          </a:cubicBezTo>
                          <a:cubicBezTo>
                            <a:pt x="176" y="432"/>
                            <a:pt x="208" y="352"/>
                            <a:pt x="248" y="296"/>
                          </a:cubicBezTo>
                          <a:cubicBezTo>
                            <a:pt x="288" y="240"/>
                            <a:pt x="336" y="200"/>
                            <a:pt x="392" y="152"/>
                          </a:cubicBezTo>
                          <a:cubicBezTo>
                            <a:pt x="448" y="104"/>
                            <a:pt x="592" y="16"/>
                            <a:pt x="584" y="8"/>
                          </a:cubicBezTo>
                          <a:cubicBezTo>
                            <a:pt x="576" y="0"/>
                            <a:pt x="408" y="64"/>
                            <a:pt x="344" y="104"/>
                          </a:cubicBezTo>
                          <a:cubicBezTo>
                            <a:pt x="280" y="144"/>
                            <a:pt x="248" y="192"/>
                            <a:pt x="200" y="248"/>
                          </a:cubicBezTo>
                          <a:cubicBezTo>
                            <a:pt x="152" y="304"/>
                            <a:pt x="88" y="384"/>
                            <a:pt x="56" y="440"/>
                          </a:cubicBezTo>
                          <a:cubicBezTo>
                            <a:pt x="24" y="496"/>
                            <a:pt x="0" y="600"/>
                            <a:pt x="8" y="63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676" name="Freeform 250">
                      <a:extLst>
                        <a:ext uri="{FF2B5EF4-FFF2-40B4-BE49-F238E27FC236}">
                          <a16:creationId xmlns:a16="http://schemas.microsoft.com/office/drawing/2014/main" xmlns="" id="{1AFDCC13-8710-4012-A9F3-5FF9BDBA8AFE}"/>
                        </a:ext>
                      </a:extLst>
                    </p:cNvPr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84" y="2736"/>
                      <a:ext cx="146" cy="288"/>
                    </a:xfrm>
                    <a:custGeom>
                      <a:avLst/>
                      <a:gdLst>
                        <a:gd name="T0" fmla="*/ 352 w 456"/>
                        <a:gd name="T1" fmla="*/ 744 h 776"/>
                        <a:gd name="T2" fmla="*/ 448 w 456"/>
                        <a:gd name="T3" fmla="*/ 744 h 776"/>
                        <a:gd name="T4" fmla="*/ 400 w 456"/>
                        <a:gd name="T5" fmla="*/ 552 h 776"/>
                        <a:gd name="T6" fmla="*/ 256 w 456"/>
                        <a:gd name="T7" fmla="*/ 264 h 776"/>
                        <a:gd name="T8" fmla="*/ 64 w 456"/>
                        <a:gd name="T9" fmla="*/ 72 h 776"/>
                        <a:gd name="T10" fmla="*/ 16 w 456"/>
                        <a:gd name="T11" fmla="*/ 24 h 776"/>
                        <a:gd name="T12" fmla="*/ 160 w 456"/>
                        <a:gd name="T13" fmla="*/ 216 h 776"/>
                        <a:gd name="T14" fmla="*/ 256 w 456"/>
                        <a:gd name="T15" fmla="*/ 408 h 776"/>
                        <a:gd name="T16" fmla="*/ 304 w 456"/>
                        <a:gd name="T17" fmla="*/ 552 h 776"/>
                        <a:gd name="T18" fmla="*/ 352 w 456"/>
                        <a:gd name="T19" fmla="*/ 744 h 7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456" h="776">
                          <a:moveTo>
                            <a:pt x="352" y="744"/>
                          </a:moveTo>
                          <a:cubicBezTo>
                            <a:pt x="376" y="776"/>
                            <a:pt x="440" y="776"/>
                            <a:pt x="448" y="744"/>
                          </a:cubicBezTo>
                          <a:cubicBezTo>
                            <a:pt x="456" y="712"/>
                            <a:pt x="432" y="632"/>
                            <a:pt x="400" y="552"/>
                          </a:cubicBezTo>
                          <a:cubicBezTo>
                            <a:pt x="368" y="472"/>
                            <a:pt x="312" y="344"/>
                            <a:pt x="256" y="264"/>
                          </a:cubicBezTo>
                          <a:cubicBezTo>
                            <a:pt x="200" y="184"/>
                            <a:pt x="104" y="112"/>
                            <a:pt x="64" y="72"/>
                          </a:cubicBezTo>
                          <a:cubicBezTo>
                            <a:pt x="24" y="32"/>
                            <a:pt x="0" y="0"/>
                            <a:pt x="16" y="24"/>
                          </a:cubicBezTo>
                          <a:cubicBezTo>
                            <a:pt x="32" y="48"/>
                            <a:pt x="120" y="152"/>
                            <a:pt x="160" y="216"/>
                          </a:cubicBezTo>
                          <a:cubicBezTo>
                            <a:pt x="200" y="280"/>
                            <a:pt x="232" y="352"/>
                            <a:pt x="256" y="408"/>
                          </a:cubicBezTo>
                          <a:cubicBezTo>
                            <a:pt x="280" y="464"/>
                            <a:pt x="288" y="496"/>
                            <a:pt x="304" y="552"/>
                          </a:cubicBezTo>
                          <a:cubicBezTo>
                            <a:pt x="320" y="608"/>
                            <a:pt x="328" y="712"/>
                            <a:pt x="352" y="744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sp>
                <p:nvSpPr>
                  <p:cNvPr id="61677" name="Freeform 251">
                    <a:extLst>
                      <a:ext uri="{FF2B5EF4-FFF2-40B4-BE49-F238E27FC236}">
                        <a16:creationId xmlns:a16="http://schemas.microsoft.com/office/drawing/2014/main" xmlns="" id="{CCF245F2-70B2-45A0-967B-8D1453C74331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 rot="63599">
                    <a:off x="432" y="2736"/>
                    <a:ext cx="48" cy="208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678" name="Group 252">
                  <a:extLst>
                    <a:ext uri="{FF2B5EF4-FFF2-40B4-BE49-F238E27FC236}">
                      <a16:creationId xmlns:a16="http://schemas.microsoft.com/office/drawing/2014/main" xmlns="" id="{B089B8B2-3CEE-40F3-B999-9BB2A2678E3C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4272" y="1392"/>
                  <a:ext cx="165" cy="288"/>
                  <a:chOff x="384" y="2688"/>
                  <a:chExt cx="192" cy="336"/>
                </a:xfrm>
              </p:grpSpPr>
              <p:grpSp>
                <p:nvGrpSpPr>
                  <p:cNvPr id="61679" name="Group 253">
                    <a:extLst>
                      <a:ext uri="{FF2B5EF4-FFF2-40B4-BE49-F238E27FC236}">
                        <a16:creationId xmlns:a16="http://schemas.microsoft.com/office/drawing/2014/main" xmlns="" id="{BCC7FE9A-0DF0-41EE-A612-ACCF84754BEF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4" y="2688"/>
                    <a:ext cx="192" cy="336"/>
                    <a:chOff x="384" y="2688"/>
                    <a:chExt cx="288" cy="336"/>
                  </a:xfrm>
                </p:grpSpPr>
                <p:sp>
                  <p:nvSpPr>
                    <p:cNvPr id="61680" name="Freeform 254">
                      <a:extLst>
                        <a:ext uri="{FF2B5EF4-FFF2-40B4-BE49-F238E27FC236}">
                          <a16:creationId xmlns:a16="http://schemas.microsoft.com/office/drawing/2014/main" xmlns="" id="{AA30B86B-40EC-412F-AA72-197D955B1AC9}"/>
                        </a:ext>
                      </a:extLst>
                    </p:cNvPr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502" y="2688"/>
                      <a:ext cx="170" cy="336"/>
                    </a:xfrm>
                    <a:custGeom>
                      <a:avLst/>
                      <a:gdLst>
                        <a:gd name="T0" fmla="*/ 8 w 592"/>
                        <a:gd name="T1" fmla="*/ 632 h 664"/>
                        <a:gd name="T2" fmla="*/ 104 w 592"/>
                        <a:gd name="T3" fmla="*/ 632 h 664"/>
                        <a:gd name="T4" fmla="*/ 152 w 592"/>
                        <a:gd name="T5" fmla="*/ 488 h 664"/>
                        <a:gd name="T6" fmla="*/ 248 w 592"/>
                        <a:gd name="T7" fmla="*/ 296 h 664"/>
                        <a:gd name="T8" fmla="*/ 392 w 592"/>
                        <a:gd name="T9" fmla="*/ 152 h 664"/>
                        <a:gd name="T10" fmla="*/ 584 w 592"/>
                        <a:gd name="T11" fmla="*/ 8 h 664"/>
                        <a:gd name="T12" fmla="*/ 344 w 592"/>
                        <a:gd name="T13" fmla="*/ 104 h 664"/>
                        <a:gd name="T14" fmla="*/ 200 w 592"/>
                        <a:gd name="T15" fmla="*/ 248 h 664"/>
                        <a:gd name="T16" fmla="*/ 56 w 592"/>
                        <a:gd name="T17" fmla="*/ 440 h 664"/>
                        <a:gd name="T18" fmla="*/ 8 w 592"/>
                        <a:gd name="T19" fmla="*/ 632 h 6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592" h="664">
                          <a:moveTo>
                            <a:pt x="8" y="632"/>
                          </a:moveTo>
                          <a:cubicBezTo>
                            <a:pt x="16" y="664"/>
                            <a:pt x="80" y="656"/>
                            <a:pt x="104" y="632"/>
                          </a:cubicBezTo>
                          <a:cubicBezTo>
                            <a:pt x="128" y="608"/>
                            <a:pt x="128" y="544"/>
                            <a:pt x="152" y="488"/>
                          </a:cubicBezTo>
                          <a:cubicBezTo>
                            <a:pt x="176" y="432"/>
                            <a:pt x="208" y="352"/>
                            <a:pt x="248" y="296"/>
                          </a:cubicBezTo>
                          <a:cubicBezTo>
                            <a:pt x="288" y="240"/>
                            <a:pt x="336" y="200"/>
                            <a:pt x="392" y="152"/>
                          </a:cubicBezTo>
                          <a:cubicBezTo>
                            <a:pt x="448" y="104"/>
                            <a:pt x="592" y="16"/>
                            <a:pt x="584" y="8"/>
                          </a:cubicBezTo>
                          <a:cubicBezTo>
                            <a:pt x="576" y="0"/>
                            <a:pt x="408" y="64"/>
                            <a:pt x="344" y="104"/>
                          </a:cubicBezTo>
                          <a:cubicBezTo>
                            <a:pt x="280" y="144"/>
                            <a:pt x="248" y="192"/>
                            <a:pt x="200" y="248"/>
                          </a:cubicBezTo>
                          <a:cubicBezTo>
                            <a:pt x="152" y="304"/>
                            <a:pt x="88" y="384"/>
                            <a:pt x="56" y="440"/>
                          </a:cubicBezTo>
                          <a:cubicBezTo>
                            <a:pt x="24" y="496"/>
                            <a:pt x="0" y="600"/>
                            <a:pt x="8" y="63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681" name="Freeform 255">
                      <a:extLst>
                        <a:ext uri="{FF2B5EF4-FFF2-40B4-BE49-F238E27FC236}">
                          <a16:creationId xmlns:a16="http://schemas.microsoft.com/office/drawing/2014/main" xmlns="" id="{63B7E82B-5CC1-4DF7-B55E-F73509C7A1D0}"/>
                        </a:ext>
                      </a:extLst>
                    </p:cNvPr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84" y="2736"/>
                      <a:ext cx="146" cy="288"/>
                    </a:xfrm>
                    <a:custGeom>
                      <a:avLst/>
                      <a:gdLst>
                        <a:gd name="T0" fmla="*/ 352 w 456"/>
                        <a:gd name="T1" fmla="*/ 744 h 776"/>
                        <a:gd name="T2" fmla="*/ 448 w 456"/>
                        <a:gd name="T3" fmla="*/ 744 h 776"/>
                        <a:gd name="T4" fmla="*/ 400 w 456"/>
                        <a:gd name="T5" fmla="*/ 552 h 776"/>
                        <a:gd name="T6" fmla="*/ 256 w 456"/>
                        <a:gd name="T7" fmla="*/ 264 h 776"/>
                        <a:gd name="T8" fmla="*/ 64 w 456"/>
                        <a:gd name="T9" fmla="*/ 72 h 776"/>
                        <a:gd name="T10" fmla="*/ 16 w 456"/>
                        <a:gd name="T11" fmla="*/ 24 h 776"/>
                        <a:gd name="T12" fmla="*/ 160 w 456"/>
                        <a:gd name="T13" fmla="*/ 216 h 776"/>
                        <a:gd name="T14" fmla="*/ 256 w 456"/>
                        <a:gd name="T15" fmla="*/ 408 h 776"/>
                        <a:gd name="T16" fmla="*/ 304 w 456"/>
                        <a:gd name="T17" fmla="*/ 552 h 776"/>
                        <a:gd name="T18" fmla="*/ 352 w 456"/>
                        <a:gd name="T19" fmla="*/ 744 h 7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456" h="776">
                          <a:moveTo>
                            <a:pt x="352" y="744"/>
                          </a:moveTo>
                          <a:cubicBezTo>
                            <a:pt x="376" y="776"/>
                            <a:pt x="440" y="776"/>
                            <a:pt x="448" y="744"/>
                          </a:cubicBezTo>
                          <a:cubicBezTo>
                            <a:pt x="456" y="712"/>
                            <a:pt x="432" y="632"/>
                            <a:pt x="400" y="552"/>
                          </a:cubicBezTo>
                          <a:cubicBezTo>
                            <a:pt x="368" y="472"/>
                            <a:pt x="312" y="344"/>
                            <a:pt x="256" y="264"/>
                          </a:cubicBezTo>
                          <a:cubicBezTo>
                            <a:pt x="200" y="184"/>
                            <a:pt x="104" y="112"/>
                            <a:pt x="64" y="72"/>
                          </a:cubicBezTo>
                          <a:cubicBezTo>
                            <a:pt x="24" y="32"/>
                            <a:pt x="0" y="0"/>
                            <a:pt x="16" y="24"/>
                          </a:cubicBezTo>
                          <a:cubicBezTo>
                            <a:pt x="32" y="48"/>
                            <a:pt x="120" y="152"/>
                            <a:pt x="160" y="216"/>
                          </a:cubicBezTo>
                          <a:cubicBezTo>
                            <a:pt x="200" y="280"/>
                            <a:pt x="232" y="352"/>
                            <a:pt x="256" y="408"/>
                          </a:cubicBezTo>
                          <a:cubicBezTo>
                            <a:pt x="280" y="464"/>
                            <a:pt x="288" y="496"/>
                            <a:pt x="304" y="552"/>
                          </a:cubicBezTo>
                          <a:cubicBezTo>
                            <a:pt x="320" y="608"/>
                            <a:pt x="328" y="712"/>
                            <a:pt x="352" y="744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sp>
                <p:nvSpPr>
                  <p:cNvPr id="61682" name="Freeform 256">
                    <a:extLst>
                      <a:ext uri="{FF2B5EF4-FFF2-40B4-BE49-F238E27FC236}">
                        <a16:creationId xmlns:a16="http://schemas.microsoft.com/office/drawing/2014/main" xmlns="" id="{942AF9F6-B3F7-4199-9153-030A173E26F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 rot="63599">
                    <a:off x="432" y="2736"/>
                    <a:ext cx="48" cy="208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683" name="Group 257">
                  <a:extLst>
                    <a:ext uri="{FF2B5EF4-FFF2-40B4-BE49-F238E27FC236}">
                      <a16:creationId xmlns:a16="http://schemas.microsoft.com/office/drawing/2014/main" xmlns="" id="{900000A6-5571-48FB-AB1D-2600153DD7BB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4512" y="1392"/>
                  <a:ext cx="165" cy="288"/>
                  <a:chOff x="384" y="2688"/>
                  <a:chExt cx="192" cy="336"/>
                </a:xfrm>
              </p:grpSpPr>
              <p:grpSp>
                <p:nvGrpSpPr>
                  <p:cNvPr id="61684" name="Group 258">
                    <a:extLst>
                      <a:ext uri="{FF2B5EF4-FFF2-40B4-BE49-F238E27FC236}">
                        <a16:creationId xmlns:a16="http://schemas.microsoft.com/office/drawing/2014/main" xmlns="" id="{05342237-4402-4F67-8687-D02644E9C601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4" y="2688"/>
                    <a:ext cx="192" cy="336"/>
                    <a:chOff x="384" y="2688"/>
                    <a:chExt cx="288" cy="336"/>
                  </a:xfrm>
                </p:grpSpPr>
                <p:sp>
                  <p:nvSpPr>
                    <p:cNvPr id="61685" name="Freeform 259">
                      <a:extLst>
                        <a:ext uri="{FF2B5EF4-FFF2-40B4-BE49-F238E27FC236}">
                          <a16:creationId xmlns:a16="http://schemas.microsoft.com/office/drawing/2014/main" xmlns="" id="{B440A1B0-CE74-46DB-862C-FF4EEF7D703C}"/>
                        </a:ext>
                      </a:extLst>
                    </p:cNvPr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502" y="2688"/>
                      <a:ext cx="170" cy="336"/>
                    </a:xfrm>
                    <a:custGeom>
                      <a:avLst/>
                      <a:gdLst>
                        <a:gd name="T0" fmla="*/ 8 w 592"/>
                        <a:gd name="T1" fmla="*/ 632 h 664"/>
                        <a:gd name="T2" fmla="*/ 104 w 592"/>
                        <a:gd name="T3" fmla="*/ 632 h 664"/>
                        <a:gd name="T4" fmla="*/ 152 w 592"/>
                        <a:gd name="T5" fmla="*/ 488 h 664"/>
                        <a:gd name="T6" fmla="*/ 248 w 592"/>
                        <a:gd name="T7" fmla="*/ 296 h 664"/>
                        <a:gd name="T8" fmla="*/ 392 w 592"/>
                        <a:gd name="T9" fmla="*/ 152 h 664"/>
                        <a:gd name="T10" fmla="*/ 584 w 592"/>
                        <a:gd name="T11" fmla="*/ 8 h 664"/>
                        <a:gd name="T12" fmla="*/ 344 w 592"/>
                        <a:gd name="T13" fmla="*/ 104 h 664"/>
                        <a:gd name="T14" fmla="*/ 200 w 592"/>
                        <a:gd name="T15" fmla="*/ 248 h 664"/>
                        <a:gd name="T16" fmla="*/ 56 w 592"/>
                        <a:gd name="T17" fmla="*/ 440 h 664"/>
                        <a:gd name="T18" fmla="*/ 8 w 592"/>
                        <a:gd name="T19" fmla="*/ 632 h 6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592" h="664">
                          <a:moveTo>
                            <a:pt x="8" y="632"/>
                          </a:moveTo>
                          <a:cubicBezTo>
                            <a:pt x="16" y="664"/>
                            <a:pt x="80" y="656"/>
                            <a:pt x="104" y="632"/>
                          </a:cubicBezTo>
                          <a:cubicBezTo>
                            <a:pt x="128" y="608"/>
                            <a:pt x="128" y="544"/>
                            <a:pt x="152" y="488"/>
                          </a:cubicBezTo>
                          <a:cubicBezTo>
                            <a:pt x="176" y="432"/>
                            <a:pt x="208" y="352"/>
                            <a:pt x="248" y="296"/>
                          </a:cubicBezTo>
                          <a:cubicBezTo>
                            <a:pt x="288" y="240"/>
                            <a:pt x="336" y="200"/>
                            <a:pt x="392" y="152"/>
                          </a:cubicBezTo>
                          <a:cubicBezTo>
                            <a:pt x="448" y="104"/>
                            <a:pt x="592" y="16"/>
                            <a:pt x="584" y="8"/>
                          </a:cubicBezTo>
                          <a:cubicBezTo>
                            <a:pt x="576" y="0"/>
                            <a:pt x="408" y="64"/>
                            <a:pt x="344" y="104"/>
                          </a:cubicBezTo>
                          <a:cubicBezTo>
                            <a:pt x="280" y="144"/>
                            <a:pt x="248" y="192"/>
                            <a:pt x="200" y="248"/>
                          </a:cubicBezTo>
                          <a:cubicBezTo>
                            <a:pt x="152" y="304"/>
                            <a:pt x="88" y="384"/>
                            <a:pt x="56" y="440"/>
                          </a:cubicBezTo>
                          <a:cubicBezTo>
                            <a:pt x="24" y="496"/>
                            <a:pt x="0" y="600"/>
                            <a:pt x="8" y="63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686" name="Freeform 260">
                      <a:extLst>
                        <a:ext uri="{FF2B5EF4-FFF2-40B4-BE49-F238E27FC236}">
                          <a16:creationId xmlns:a16="http://schemas.microsoft.com/office/drawing/2014/main" xmlns="" id="{BB32AA68-CAEC-4B2C-8EE0-C00605B4E2D3}"/>
                        </a:ext>
                      </a:extLst>
                    </p:cNvPr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84" y="2736"/>
                      <a:ext cx="146" cy="288"/>
                    </a:xfrm>
                    <a:custGeom>
                      <a:avLst/>
                      <a:gdLst>
                        <a:gd name="T0" fmla="*/ 352 w 456"/>
                        <a:gd name="T1" fmla="*/ 744 h 776"/>
                        <a:gd name="T2" fmla="*/ 448 w 456"/>
                        <a:gd name="T3" fmla="*/ 744 h 776"/>
                        <a:gd name="T4" fmla="*/ 400 w 456"/>
                        <a:gd name="T5" fmla="*/ 552 h 776"/>
                        <a:gd name="T6" fmla="*/ 256 w 456"/>
                        <a:gd name="T7" fmla="*/ 264 h 776"/>
                        <a:gd name="T8" fmla="*/ 64 w 456"/>
                        <a:gd name="T9" fmla="*/ 72 h 776"/>
                        <a:gd name="T10" fmla="*/ 16 w 456"/>
                        <a:gd name="T11" fmla="*/ 24 h 776"/>
                        <a:gd name="T12" fmla="*/ 160 w 456"/>
                        <a:gd name="T13" fmla="*/ 216 h 776"/>
                        <a:gd name="T14" fmla="*/ 256 w 456"/>
                        <a:gd name="T15" fmla="*/ 408 h 776"/>
                        <a:gd name="T16" fmla="*/ 304 w 456"/>
                        <a:gd name="T17" fmla="*/ 552 h 776"/>
                        <a:gd name="T18" fmla="*/ 352 w 456"/>
                        <a:gd name="T19" fmla="*/ 744 h 7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456" h="776">
                          <a:moveTo>
                            <a:pt x="352" y="744"/>
                          </a:moveTo>
                          <a:cubicBezTo>
                            <a:pt x="376" y="776"/>
                            <a:pt x="440" y="776"/>
                            <a:pt x="448" y="744"/>
                          </a:cubicBezTo>
                          <a:cubicBezTo>
                            <a:pt x="456" y="712"/>
                            <a:pt x="432" y="632"/>
                            <a:pt x="400" y="552"/>
                          </a:cubicBezTo>
                          <a:cubicBezTo>
                            <a:pt x="368" y="472"/>
                            <a:pt x="312" y="344"/>
                            <a:pt x="256" y="264"/>
                          </a:cubicBezTo>
                          <a:cubicBezTo>
                            <a:pt x="200" y="184"/>
                            <a:pt x="104" y="112"/>
                            <a:pt x="64" y="72"/>
                          </a:cubicBezTo>
                          <a:cubicBezTo>
                            <a:pt x="24" y="32"/>
                            <a:pt x="0" y="0"/>
                            <a:pt x="16" y="24"/>
                          </a:cubicBezTo>
                          <a:cubicBezTo>
                            <a:pt x="32" y="48"/>
                            <a:pt x="120" y="152"/>
                            <a:pt x="160" y="216"/>
                          </a:cubicBezTo>
                          <a:cubicBezTo>
                            <a:pt x="200" y="280"/>
                            <a:pt x="232" y="352"/>
                            <a:pt x="256" y="408"/>
                          </a:cubicBezTo>
                          <a:cubicBezTo>
                            <a:pt x="280" y="464"/>
                            <a:pt x="288" y="496"/>
                            <a:pt x="304" y="552"/>
                          </a:cubicBezTo>
                          <a:cubicBezTo>
                            <a:pt x="320" y="608"/>
                            <a:pt x="328" y="712"/>
                            <a:pt x="352" y="744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sp>
                <p:nvSpPr>
                  <p:cNvPr id="61687" name="Freeform 261">
                    <a:extLst>
                      <a:ext uri="{FF2B5EF4-FFF2-40B4-BE49-F238E27FC236}">
                        <a16:creationId xmlns:a16="http://schemas.microsoft.com/office/drawing/2014/main" xmlns="" id="{EDC0B43D-70FB-4494-BCD3-103FD645B39E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 rot="63599">
                    <a:off x="432" y="2736"/>
                    <a:ext cx="48" cy="208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</p:grpSp>
        </p:grpSp>
        <p:grpSp>
          <p:nvGrpSpPr>
            <p:cNvPr id="61688" name="Group 262">
              <a:extLst>
                <a:ext uri="{FF2B5EF4-FFF2-40B4-BE49-F238E27FC236}">
                  <a16:creationId xmlns:a16="http://schemas.microsoft.com/office/drawing/2014/main" xmlns="" id="{99171CEE-9D40-4025-A36B-3005E9CCF78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620" y="3202"/>
              <a:ext cx="1620" cy="1620"/>
              <a:chOff x="4704" y="864"/>
              <a:chExt cx="864" cy="864"/>
            </a:xfrm>
          </p:grpSpPr>
          <p:grpSp>
            <p:nvGrpSpPr>
              <p:cNvPr id="61689" name="Group 263">
                <a:extLst>
                  <a:ext uri="{FF2B5EF4-FFF2-40B4-BE49-F238E27FC236}">
                    <a16:creationId xmlns:a16="http://schemas.microsoft.com/office/drawing/2014/main" xmlns="" id="{7E725899-9857-4BD1-823B-EE3A6E9870F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52" y="1488"/>
                <a:ext cx="768" cy="192"/>
                <a:chOff x="4752" y="1440"/>
                <a:chExt cx="724" cy="256"/>
              </a:xfrm>
            </p:grpSpPr>
            <p:grpSp>
              <p:nvGrpSpPr>
                <p:cNvPr id="61690" name="Group 264">
                  <a:extLst>
                    <a:ext uri="{FF2B5EF4-FFF2-40B4-BE49-F238E27FC236}">
                      <a16:creationId xmlns:a16="http://schemas.microsoft.com/office/drawing/2014/main" xmlns="" id="{2026A40F-53DA-40CB-8300-2FB447BE5744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844" y="1440"/>
                  <a:ext cx="52" cy="256"/>
                  <a:chOff x="908" y="2352"/>
                  <a:chExt cx="100" cy="352"/>
                </a:xfrm>
              </p:grpSpPr>
              <p:sp>
                <p:nvSpPr>
                  <p:cNvPr id="61691" name="Freeform 265">
                    <a:extLst>
                      <a:ext uri="{FF2B5EF4-FFF2-40B4-BE49-F238E27FC236}">
                        <a16:creationId xmlns:a16="http://schemas.microsoft.com/office/drawing/2014/main" xmlns="" id="{F6567668-6963-42A2-B9ED-357306C4213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-480246">
                    <a:off x="908" y="2448"/>
                    <a:ext cx="48" cy="256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692" name="Freeform 266">
                    <a:extLst>
                      <a:ext uri="{FF2B5EF4-FFF2-40B4-BE49-F238E27FC236}">
                        <a16:creationId xmlns:a16="http://schemas.microsoft.com/office/drawing/2014/main" xmlns="" id="{44573B87-BF03-4B85-85C1-D33CF1793B7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894958">
                    <a:off x="912" y="2352"/>
                    <a:ext cx="96" cy="345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693" name="Group 267">
                  <a:extLst>
                    <a:ext uri="{FF2B5EF4-FFF2-40B4-BE49-F238E27FC236}">
                      <a16:creationId xmlns:a16="http://schemas.microsoft.com/office/drawing/2014/main" xmlns="" id="{ABF3F5C7-933D-4345-825B-FF2400D7BA04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940" y="1440"/>
                  <a:ext cx="52" cy="256"/>
                  <a:chOff x="908" y="2352"/>
                  <a:chExt cx="100" cy="352"/>
                </a:xfrm>
              </p:grpSpPr>
              <p:sp>
                <p:nvSpPr>
                  <p:cNvPr id="61694" name="Freeform 268">
                    <a:extLst>
                      <a:ext uri="{FF2B5EF4-FFF2-40B4-BE49-F238E27FC236}">
                        <a16:creationId xmlns:a16="http://schemas.microsoft.com/office/drawing/2014/main" xmlns="" id="{05A3173B-3012-4FED-9E92-6403BC583FC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-480246">
                    <a:off x="908" y="2448"/>
                    <a:ext cx="48" cy="256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695" name="Freeform 269">
                    <a:extLst>
                      <a:ext uri="{FF2B5EF4-FFF2-40B4-BE49-F238E27FC236}">
                        <a16:creationId xmlns:a16="http://schemas.microsoft.com/office/drawing/2014/main" xmlns="" id="{7D8CD91D-D5FD-4986-8EF3-093088E7E91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894958">
                    <a:off x="912" y="2352"/>
                    <a:ext cx="96" cy="345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696" name="Group 270">
                  <a:extLst>
                    <a:ext uri="{FF2B5EF4-FFF2-40B4-BE49-F238E27FC236}">
                      <a16:creationId xmlns:a16="http://schemas.microsoft.com/office/drawing/2014/main" xmlns="" id="{B3C0D836-33E4-4110-8F8B-450E486B313C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036" y="1440"/>
                  <a:ext cx="52" cy="256"/>
                  <a:chOff x="908" y="2352"/>
                  <a:chExt cx="100" cy="352"/>
                </a:xfrm>
              </p:grpSpPr>
              <p:sp>
                <p:nvSpPr>
                  <p:cNvPr id="61697" name="Freeform 271">
                    <a:extLst>
                      <a:ext uri="{FF2B5EF4-FFF2-40B4-BE49-F238E27FC236}">
                        <a16:creationId xmlns:a16="http://schemas.microsoft.com/office/drawing/2014/main" xmlns="" id="{7D0080F6-8983-4272-86BF-ABD3535E10E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-480246">
                    <a:off x="908" y="2448"/>
                    <a:ext cx="48" cy="256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698" name="Freeform 272">
                    <a:extLst>
                      <a:ext uri="{FF2B5EF4-FFF2-40B4-BE49-F238E27FC236}">
                        <a16:creationId xmlns:a16="http://schemas.microsoft.com/office/drawing/2014/main" xmlns="" id="{874C4303-C616-4027-80F5-8F424243FFF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894958">
                    <a:off x="912" y="2352"/>
                    <a:ext cx="96" cy="345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699" name="Group 273">
                  <a:extLst>
                    <a:ext uri="{FF2B5EF4-FFF2-40B4-BE49-F238E27FC236}">
                      <a16:creationId xmlns:a16="http://schemas.microsoft.com/office/drawing/2014/main" xmlns="" id="{F47E9516-14B4-41A0-B830-C9176ACF9684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132" y="1440"/>
                  <a:ext cx="52" cy="256"/>
                  <a:chOff x="908" y="2352"/>
                  <a:chExt cx="100" cy="352"/>
                </a:xfrm>
              </p:grpSpPr>
              <p:sp>
                <p:nvSpPr>
                  <p:cNvPr id="61700" name="Freeform 274">
                    <a:extLst>
                      <a:ext uri="{FF2B5EF4-FFF2-40B4-BE49-F238E27FC236}">
                        <a16:creationId xmlns:a16="http://schemas.microsoft.com/office/drawing/2014/main" xmlns="" id="{255E6877-DEBF-4F4E-94FA-B8E5D633AE2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-480246">
                    <a:off x="908" y="2448"/>
                    <a:ext cx="48" cy="256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701" name="Freeform 275">
                    <a:extLst>
                      <a:ext uri="{FF2B5EF4-FFF2-40B4-BE49-F238E27FC236}">
                        <a16:creationId xmlns:a16="http://schemas.microsoft.com/office/drawing/2014/main" xmlns="" id="{AA42BD50-7A86-404B-AFE2-328D2D5E2C8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894958">
                    <a:off x="912" y="2352"/>
                    <a:ext cx="96" cy="345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702" name="Group 276">
                  <a:extLst>
                    <a:ext uri="{FF2B5EF4-FFF2-40B4-BE49-F238E27FC236}">
                      <a16:creationId xmlns:a16="http://schemas.microsoft.com/office/drawing/2014/main" xmlns="" id="{CEFEC76B-460E-4F5C-852E-2E9CFACD273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228" y="1440"/>
                  <a:ext cx="52" cy="256"/>
                  <a:chOff x="908" y="2352"/>
                  <a:chExt cx="100" cy="352"/>
                </a:xfrm>
              </p:grpSpPr>
              <p:sp>
                <p:nvSpPr>
                  <p:cNvPr id="61703" name="Freeform 277">
                    <a:extLst>
                      <a:ext uri="{FF2B5EF4-FFF2-40B4-BE49-F238E27FC236}">
                        <a16:creationId xmlns:a16="http://schemas.microsoft.com/office/drawing/2014/main" xmlns="" id="{669B859D-A1C7-4E88-A43E-8194CD3D8DF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-480246">
                    <a:off x="908" y="2448"/>
                    <a:ext cx="48" cy="256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704" name="Freeform 278">
                    <a:extLst>
                      <a:ext uri="{FF2B5EF4-FFF2-40B4-BE49-F238E27FC236}">
                        <a16:creationId xmlns:a16="http://schemas.microsoft.com/office/drawing/2014/main" xmlns="" id="{93FDBC82-9AF3-4F47-85F1-AF4114CA4E4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894958">
                    <a:off x="912" y="2352"/>
                    <a:ext cx="96" cy="345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705" name="Group 279">
                  <a:extLst>
                    <a:ext uri="{FF2B5EF4-FFF2-40B4-BE49-F238E27FC236}">
                      <a16:creationId xmlns:a16="http://schemas.microsoft.com/office/drawing/2014/main" xmlns="" id="{A2249785-060D-4DA9-AB16-3CD82E33B8D0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324" y="1440"/>
                  <a:ext cx="52" cy="256"/>
                  <a:chOff x="908" y="2352"/>
                  <a:chExt cx="100" cy="352"/>
                </a:xfrm>
              </p:grpSpPr>
              <p:sp>
                <p:nvSpPr>
                  <p:cNvPr id="61706" name="Freeform 280">
                    <a:extLst>
                      <a:ext uri="{FF2B5EF4-FFF2-40B4-BE49-F238E27FC236}">
                        <a16:creationId xmlns:a16="http://schemas.microsoft.com/office/drawing/2014/main" xmlns="" id="{961B55E0-A1E4-4894-9816-2EC1ABA4FED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-480246">
                    <a:off x="908" y="2448"/>
                    <a:ext cx="48" cy="256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707" name="Freeform 281">
                    <a:extLst>
                      <a:ext uri="{FF2B5EF4-FFF2-40B4-BE49-F238E27FC236}">
                        <a16:creationId xmlns:a16="http://schemas.microsoft.com/office/drawing/2014/main" xmlns="" id="{A5FFAD71-0696-4B3D-BAE3-963A904947C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894958">
                    <a:off x="912" y="2352"/>
                    <a:ext cx="96" cy="345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708" name="Group 282">
                  <a:extLst>
                    <a:ext uri="{FF2B5EF4-FFF2-40B4-BE49-F238E27FC236}">
                      <a16:creationId xmlns:a16="http://schemas.microsoft.com/office/drawing/2014/main" xmlns="" id="{5421F496-851E-419A-9314-2985EFCADA7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424" y="1440"/>
                  <a:ext cx="52" cy="256"/>
                  <a:chOff x="908" y="2352"/>
                  <a:chExt cx="100" cy="352"/>
                </a:xfrm>
              </p:grpSpPr>
              <p:sp>
                <p:nvSpPr>
                  <p:cNvPr id="61709" name="Freeform 283">
                    <a:extLst>
                      <a:ext uri="{FF2B5EF4-FFF2-40B4-BE49-F238E27FC236}">
                        <a16:creationId xmlns:a16="http://schemas.microsoft.com/office/drawing/2014/main" xmlns="" id="{F7E06245-7E7B-4944-94FE-8983AC5EEA1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-480246">
                    <a:off x="908" y="2448"/>
                    <a:ext cx="48" cy="256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710" name="Freeform 284">
                    <a:extLst>
                      <a:ext uri="{FF2B5EF4-FFF2-40B4-BE49-F238E27FC236}">
                        <a16:creationId xmlns:a16="http://schemas.microsoft.com/office/drawing/2014/main" xmlns="" id="{0FE4BA50-93B2-4BD8-A508-3A8A5D3A8E7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894958">
                    <a:off x="912" y="2352"/>
                    <a:ext cx="96" cy="345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711" name="Group 285">
                  <a:extLst>
                    <a:ext uri="{FF2B5EF4-FFF2-40B4-BE49-F238E27FC236}">
                      <a16:creationId xmlns:a16="http://schemas.microsoft.com/office/drawing/2014/main" xmlns="" id="{F67086A7-242E-4507-BA7E-6132659AF02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752" y="1440"/>
                  <a:ext cx="52" cy="256"/>
                  <a:chOff x="908" y="2352"/>
                  <a:chExt cx="100" cy="352"/>
                </a:xfrm>
              </p:grpSpPr>
              <p:sp>
                <p:nvSpPr>
                  <p:cNvPr id="61712" name="Freeform 286">
                    <a:extLst>
                      <a:ext uri="{FF2B5EF4-FFF2-40B4-BE49-F238E27FC236}">
                        <a16:creationId xmlns:a16="http://schemas.microsoft.com/office/drawing/2014/main" xmlns="" id="{F82D8D53-76CA-4411-A587-B8599CA2B75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-480246">
                    <a:off x="908" y="2448"/>
                    <a:ext cx="48" cy="256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713" name="Freeform 287">
                    <a:extLst>
                      <a:ext uri="{FF2B5EF4-FFF2-40B4-BE49-F238E27FC236}">
                        <a16:creationId xmlns:a16="http://schemas.microsoft.com/office/drawing/2014/main" xmlns="" id="{D0414DB7-8316-400B-8C95-E8F4F9365F9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894958">
                    <a:off x="912" y="2352"/>
                    <a:ext cx="96" cy="345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</p:grpSp>
          <p:grpSp>
            <p:nvGrpSpPr>
              <p:cNvPr id="61714" name="Group 288">
                <a:extLst>
                  <a:ext uri="{FF2B5EF4-FFF2-40B4-BE49-F238E27FC236}">
                    <a16:creationId xmlns:a16="http://schemas.microsoft.com/office/drawing/2014/main" xmlns="" id="{807B0010-246E-4EF2-B673-F2F876D205B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52" y="1200"/>
                <a:ext cx="768" cy="192"/>
                <a:chOff x="4752" y="1440"/>
                <a:chExt cx="724" cy="256"/>
              </a:xfrm>
            </p:grpSpPr>
            <p:grpSp>
              <p:nvGrpSpPr>
                <p:cNvPr id="61715" name="Group 289">
                  <a:extLst>
                    <a:ext uri="{FF2B5EF4-FFF2-40B4-BE49-F238E27FC236}">
                      <a16:creationId xmlns:a16="http://schemas.microsoft.com/office/drawing/2014/main" xmlns="" id="{00967371-5F28-4469-A49E-1BD79AA45B3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844" y="1440"/>
                  <a:ext cx="52" cy="256"/>
                  <a:chOff x="908" y="2352"/>
                  <a:chExt cx="100" cy="352"/>
                </a:xfrm>
              </p:grpSpPr>
              <p:sp>
                <p:nvSpPr>
                  <p:cNvPr id="61716" name="Freeform 290">
                    <a:extLst>
                      <a:ext uri="{FF2B5EF4-FFF2-40B4-BE49-F238E27FC236}">
                        <a16:creationId xmlns:a16="http://schemas.microsoft.com/office/drawing/2014/main" xmlns="" id="{033EB1D1-CEFE-40A3-9772-4E39545F035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-480246">
                    <a:off x="908" y="2448"/>
                    <a:ext cx="48" cy="256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717" name="Freeform 291">
                    <a:extLst>
                      <a:ext uri="{FF2B5EF4-FFF2-40B4-BE49-F238E27FC236}">
                        <a16:creationId xmlns:a16="http://schemas.microsoft.com/office/drawing/2014/main" xmlns="" id="{A42BE281-4B7C-47F7-92E1-CC9327FDC4B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894958">
                    <a:off x="912" y="2352"/>
                    <a:ext cx="96" cy="345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718" name="Group 292">
                  <a:extLst>
                    <a:ext uri="{FF2B5EF4-FFF2-40B4-BE49-F238E27FC236}">
                      <a16:creationId xmlns:a16="http://schemas.microsoft.com/office/drawing/2014/main" xmlns="" id="{F50A678D-FE9F-4CDB-B91E-2AD82611BED4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940" y="1440"/>
                  <a:ext cx="52" cy="256"/>
                  <a:chOff x="908" y="2352"/>
                  <a:chExt cx="100" cy="352"/>
                </a:xfrm>
              </p:grpSpPr>
              <p:sp>
                <p:nvSpPr>
                  <p:cNvPr id="61719" name="Freeform 293">
                    <a:extLst>
                      <a:ext uri="{FF2B5EF4-FFF2-40B4-BE49-F238E27FC236}">
                        <a16:creationId xmlns:a16="http://schemas.microsoft.com/office/drawing/2014/main" xmlns="" id="{55EE7F6D-E67E-4671-B3E0-F9CAA6C88EE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-480246">
                    <a:off x="908" y="2448"/>
                    <a:ext cx="48" cy="256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720" name="Freeform 294">
                    <a:extLst>
                      <a:ext uri="{FF2B5EF4-FFF2-40B4-BE49-F238E27FC236}">
                        <a16:creationId xmlns:a16="http://schemas.microsoft.com/office/drawing/2014/main" xmlns="" id="{B46C9318-06FF-4BBE-8E6F-086EE00BADC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894958">
                    <a:off x="912" y="2352"/>
                    <a:ext cx="96" cy="345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721" name="Group 295">
                  <a:extLst>
                    <a:ext uri="{FF2B5EF4-FFF2-40B4-BE49-F238E27FC236}">
                      <a16:creationId xmlns:a16="http://schemas.microsoft.com/office/drawing/2014/main" xmlns="" id="{556FE68B-9236-4D34-88B3-A22F4144908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036" y="1440"/>
                  <a:ext cx="52" cy="256"/>
                  <a:chOff x="908" y="2352"/>
                  <a:chExt cx="100" cy="352"/>
                </a:xfrm>
              </p:grpSpPr>
              <p:sp>
                <p:nvSpPr>
                  <p:cNvPr id="61722" name="Freeform 296">
                    <a:extLst>
                      <a:ext uri="{FF2B5EF4-FFF2-40B4-BE49-F238E27FC236}">
                        <a16:creationId xmlns:a16="http://schemas.microsoft.com/office/drawing/2014/main" xmlns="" id="{13AE2F46-87E1-4601-92DF-3A97E765023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-480246">
                    <a:off x="908" y="2448"/>
                    <a:ext cx="48" cy="256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723" name="Freeform 297">
                    <a:extLst>
                      <a:ext uri="{FF2B5EF4-FFF2-40B4-BE49-F238E27FC236}">
                        <a16:creationId xmlns:a16="http://schemas.microsoft.com/office/drawing/2014/main" xmlns="" id="{DE5C148C-4864-430D-A47D-D060EAED35F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894958">
                    <a:off x="912" y="2352"/>
                    <a:ext cx="96" cy="345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724" name="Group 298">
                  <a:extLst>
                    <a:ext uri="{FF2B5EF4-FFF2-40B4-BE49-F238E27FC236}">
                      <a16:creationId xmlns:a16="http://schemas.microsoft.com/office/drawing/2014/main" xmlns="" id="{EBFC6FBF-DEBF-45EA-B923-A93C8BE2AD98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132" y="1440"/>
                  <a:ext cx="52" cy="256"/>
                  <a:chOff x="908" y="2352"/>
                  <a:chExt cx="100" cy="352"/>
                </a:xfrm>
              </p:grpSpPr>
              <p:sp>
                <p:nvSpPr>
                  <p:cNvPr id="61725" name="Freeform 299">
                    <a:extLst>
                      <a:ext uri="{FF2B5EF4-FFF2-40B4-BE49-F238E27FC236}">
                        <a16:creationId xmlns:a16="http://schemas.microsoft.com/office/drawing/2014/main" xmlns="" id="{1454160A-DA96-440E-92C3-B512EA47D31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-480246">
                    <a:off x="908" y="2448"/>
                    <a:ext cx="48" cy="256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726" name="Freeform 300">
                    <a:extLst>
                      <a:ext uri="{FF2B5EF4-FFF2-40B4-BE49-F238E27FC236}">
                        <a16:creationId xmlns:a16="http://schemas.microsoft.com/office/drawing/2014/main" xmlns="" id="{21F57F16-AD67-4137-AB6A-8835ED79B9B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894958">
                    <a:off x="912" y="2352"/>
                    <a:ext cx="96" cy="345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727" name="Group 301">
                  <a:extLst>
                    <a:ext uri="{FF2B5EF4-FFF2-40B4-BE49-F238E27FC236}">
                      <a16:creationId xmlns:a16="http://schemas.microsoft.com/office/drawing/2014/main" xmlns="" id="{CDCA6C15-EA98-4390-B39B-D49FCA559D0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228" y="1440"/>
                  <a:ext cx="52" cy="256"/>
                  <a:chOff x="908" y="2352"/>
                  <a:chExt cx="100" cy="352"/>
                </a:xfrm>
              </p:grpSpPr>
              <p:sp>
                <p:nvSpPr>
                  <p:cNvPr id="61728" name="Freeform 302">
                    <a:extLst>
                      <a:ext uri="{FF2B5EF4-FFF2-40B4-BE49-F238E27FC236}">
                        <a16:creationId xmlns:a16="http://schemas.microsoft.com/office/drawing/2014/main" xmlns="" id="{94C8F8E2-4F98-4ECE-8FBC-7E0FA010FB0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-480246">
                    <a:off x="908" y="2448"/>
                    <a:ext cx="48" cy="256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729" name="Freeform 303">
                    <a:extLst>
                      <a:ext uri="{FF2B5EF4-FFF2-40B4-BE49-F238E27FC236}">
                        <a16:creationId xmlns:a16="http://schemas.microsoft.com/office/drawing/2014/main" xmlns="" id="{88819BD5-CD88-4FF3-8210-BC4837B0B3E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894958">
                    <a:off x="912" y="2352"/>
                    <a:ext cx="96" cy="345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730" name="Group 304">
                  <a:extLst>
                    <a:ext uri="{FF2B5EF4-FFF2-40B4-BE49-F238E27FC236}">
                      <a16:creationId xmlns:a16="http://schemas.microsoft.com/office/drawing/2014/main" xmlns="" id="{6A112BCE-A725-4189-88DE-972D39D161D7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324" y="1440"/>
                  <a:ext cx="52" cy="256"/>
                  <a:chOff x="908" y="2352"/>
                  <a:chExt cx="100" cy="352"/>
                </a:xfrm>
              </p:grpSpPr>
              <p:sp>
                <p:nvSpPr>
                  <p:cNvPr id="61731" name="Freeform 305">
                    <a:extLst>
                      <a:ext uri="{FF2B5EF4-FFF2-40B4-BE49-F238E27FC236}">
                        <a16:creationId xmlns:a16="http://schemas.microsoft.com/office/drawing/2014/main" xmlns="" id="{17CC812A-EF3F-4AD3-AE90-8B80D0E86ED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-480246">
                    <a:off x="908" y="2448"/>
                    <a:ext cx="48" cy="256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732" name="Freeform 306">
                    <a:extLst>
                      <a:ext uri="{FF2B5EF4-FFF2-40B4-BE49-F238E27FC236}">
                        <a16:creationId xmlns:a16="http://schemas.microsoft.com/office/drawing/2014/main" xmlns="" id="{06B4CF01-9191-477B-B5B6-6ADA3CA62D5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894958">
                    <a:off x="912" y="2352"/>
                    <a:ext cx="96" cy="345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733" name="Group 307">
                  <a:extLst>
                    <a:ext uri="{FF2B5EF4-FFF2-40B4-BE49-F238E27FC236}">
                      <a16:creationId xmlns:a16="http://schemas.microsoft.com/office/drawing/2014/main" xmlns="" id="{A83F12AF-2649-4F1D-B2C8-D5DDADB10E3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424" y="1440"/>
                  <a:ext cx="52" cy="256"/>
                  <a:chOff x="908" y="2352"/>
                  <a:chExt cx="100" cy="352"/>
                </a:xfrm>
              </p:grpSpPr>
              <p:sp>
                <p:nvSpPr>
                  <p:cNvPr id="61734" name="Freeform 308">
                    <a:extLst>
                      <a:ext uri="{FF2B5EF4-FFF2-40B4-BE49-F238E27FC236}">
                        <a16:creationId xmlns:a16="http://schemas.microsoft.com/office/drawing/2014/main" xmlns="" id="{FF988765-D63E-46A7-B96C-F6D52E09D51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-480246">
                    <a:off x="908" y="2448"/>
                    <a:ext cx="48" cy="256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735" name="Freeform 309">
                    <a:extLst>
                      <a:ext uri="{FF2B5EF4-FFF2-40B4-BE49-F238E27FC236}">
                        <a16:creationId xmlns:a16="http://schemas.microsoft.com/office/drawing/2014/main" xmlns="" id="{18ECCE9D-CC4B-4050-B5A5-2908439F70E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894958">
                    <a:off x="912" y="2352"/>
                    <a:ext cx="96" cy="345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736" name="Group 310">
                  <a:extLst>
                    <a:ext uri="{FF2B5EF4-FFF2-40B4-BE49-F238E27FC236}">
                      <a16:creationId xmlns:a16="http://schemas.microsoft.com/office/drawing/2014/main" xmlns="" id="{3263D4A3-5F8E-4282-AC70-B61B0E7E36C7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752" y="1440"/>
                  <a:ext cx="52" cy="256"/>
                  <a:chOff x="908" y="2352"/>
                  <a:chExt cx="100" cy="352"/>
                </a:xfrm>
              </p:grpSpPr>
              <p:sp>
                <p:nvSpPr>
                  <p:cNvPr id="61737" name="Freeform 311">
                    <a:extLst>
                      <a:ext uri="{FF2B5EF4-FFF2-40B4-BE49-F238E27FC236}">
                        <a16:creationId xmlns:a16="http://schemas.microsoft.com/office/drawing/2014/main" xmlns="" id="{9AAB6241-E4EE-43C6-9BBB-E9554678478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-480246">
                    <a:off x="908" y="2448"/>
                    <a:ext cx="48" cy="256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738" name="Freeform 312">
                    <a:extLst>
                      <a:ext uri="{FF2B5EF4-FFF2-40B4-BE49-F238E27FC236}">
                        <a16:creationId xmlns:a16="http://schemas.microsoft.com/office/drawing/2014/main" xmlns="" id="{3F55BC20-0ED4-44E6-BE97-342B60FE98F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894958">
                    <a:off x="912" y="2352"/>
                    <a:ext cx="96" cy="345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</p:grpSp>
          <p:grpSp>
            <p:nvGrpSpPr>
              <p:cNvPr id="61739" name="Group 313">
                <a:extLst>
                  <a:ext uri="{FF2B5EF4-FFF2-40B4-BE49-F238E27FC236}">
                    <a16:creationId xmlns:a16="http://schemas.microsoft.com/office/drawing/2014/main" xmlns="" id="{E9193CEA-5CEA-4952-A5D4-B144922BCC8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04" y="864"/>
                <a:ext cx="864" cy="864"/>
                <a:chOff x="4704" y="864"/>
                <a:chExt cx="864" cy="864"/>
              </a:xfrm>
            </p:grpSpPr>
            <p:sp>
              <p:nvSpPr>
                <p:cNvPr id="61740" name="Rectangle 314" descr="PE03255_">
                  <a:extLst>
                    <a:ext uri="{FF2B5EF4-FFF2-40B4-BE49-F238E27FC236}">
                      <a16:creationId xmlns:a16="http://schemas.microsoft.com/office/drawing/2014/main" xmlns="" id="{9C56875C-82C3-4FFA-A39C-4F3B56CAF15E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4704" y="864"/>
                  <a:ext cx="864" cy="864"/>
                </a:xfrm>
                <a:prstGeom prst="rect">
                  <a:avLst/>
                </a:prstGeom>
                <a:noFill/>
                <a:ln w="38100">
                  <a:solidFill>
                    <a:srgbClr val="990000"/>
                  </a:solidFill>
                  <a:miter lim="800000"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61741" name="Group 315">
                  <a:extLst>
                    <a:ext uri="{FF2B5EF4-FFF2-40B4-BE49-F238E27FC236}">
                      <a16:creationId xmlns:a16="http://schemas.microsoft.com/office/drawing/2014/main" xmlns="" id="{7E0DE421-6AE9-4647-B1A5-11EAB8FB29A9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752" y="912"/>
                  <a:ext cx="768" cy="192"/>
                  <a:chOff x="4752" y="1440"/>
                  <a:chExt cx="724" cy="256"/>
                </a:xfrm>
              </p:grpSpPr>
              <p:grpSp>
                <p:nvGrpSpPr>
                  <p:cNvPr id="61742" name="Group 316">
                    <a:extLst>
                      <a:ext uri="{FF2B5EF4-FFF2-40B4-BE49-F238E27FC236}">
                        <a16:creationId xmlns:a16="http://schemas.microsoft.com/office/drawing/2014/main" xmlns="" id="{682194BA-B5A2-43B0-A4BE-A6EA04106557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4844" y="1440"/>
                    <a:ext cx="52" cy="256"/>
                    <a:chOff x="908" y="2352"/>
                    <a:chExt cx="100" cy="352"/>
                  </a:xfrm>
                </p:grpSpPr>
                <p:sp>
                  <p:nvSpPr>
                    <p:cNvPr id="61743" name="Freeform 317">
                      <a:extLst>
                        <a:ext uri="{FF2B5EF4-FFF2-40B4-BE49-F238E27FC236}">
                          <a16:creationId xmlns:a16="http://schemas.microsoft.com/office/drawing/2014/main" xmlns="" id="{1722A60F-4874-46AC-A6AE-F971EF54FC71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 rot="-480246">
                      <a:off x="908" y="2448"/>
                      <a:ext cx="48" cy="256"/>
                    </a:xfrm>
                    <a:custGeom>
                      <a:avLst/>
                      <a:gdLst>
                        <a:gd name="T0" fmla="*/ 56 w 168"/>
                        <a:gd name="T1" fmla="*/ 528 h 560"/>
                        <a:gd name="T2" fmla="*/ 152 w 168"/>
                        <a:gd name="T3" fmla="*/ 528 h 560"/>
                        <a:gd name="T4" fmla="*/ 152 w 168"/>
                        <a:gd name="T5" fmla="*/ 336 h 560"/>
                        <a:gd name="T6" fmla="*/ 104 w 168"/>
                        <a:gd name="T7" fmla="*/ 144 h 560"/>
                        <a:gd name="T8" fmla="*/ 8 w 168"/>
                        <a:gd name="T9" fmla="*/ 0 h 560"/>
                        <a:gd name="T10" fmla="*/ 56 w 168"/>
                        <a:gd name="T11" fmla="*/ 144 h 560"/>
                        <a:gd name="T12" fmla="*/ 104 w 168"/>
                        <a:gd name="T13" fmla="*/ 288 h 560"/>
                        <a:gd name="T14" fmla="*/ 104 w 168"/>
                        <a:gd name="T15" fmla="*/ 432 h 560"/>
                        <a:gd name="T16" fmla="*/ 56 w 168"/>
                        <a:gd name="T17" fmla="*/ 528 h 56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168" h="560">
                          <a:moveTo>
                            <a:pt x="56" y="528"/>
                          </a:moveTo>
                          <a:cubicBezTo>
                            <a:pt x="64" y="544"/>
                            <a:pt x="136" y="560"/>
                            <a:pt x="152" y="528"/>
                          </a:cubicBezTo>
                          <a:cubicBezTo>
                            <a:pt x="168" y="496"/>
                            <a:pt x="160" y="400"/>
                            <a:pt x="152" y="336"/>
                          </a:cubicBezTo>
                          <a:cubicBezTo>
                            <a:pt x="144" y="272"/>
                            <a:pt x="128" y="200"/>
                            <a:pt x="104" y="144"/>
                          </a:cubicBezTo>
                          <a:cubicBezTo>
                            <a:pt x="80" y="88"/>
                            <a:pt x="16" y="0"/>
                            <a:pt x="8" y="0"/>
                          </a:cubicBezTo>
                          <a:cubicBezTo>
                            <a:pt x="0" y="0"/>
                            <a:pt x="40" y="96"/>
                            <a:pt x="56" y="144"/>
                          </a:cubicBezTo>
                          <a:cubicBezTo>
                            <a:pt x="72" y="192"/>
                            <a:pt x="96" y="240"/>
                            <a:pt x="104" y="288"/>
                          </a:cubicBezTo>
                          <a:cubicBezTo>
                            <a:pt x="112" y="336"/>
                            <a:pt x="104" y="392"/>
                            <a:pt x="104" y="432"/>
                          </a:cubicBezTo>
                          <a:cubicBezTo>
                            <a:pt x="104" y="472"/>
                            <a:pt x="48" y="512"/>
                            <a:pt x="56" y="528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66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744" name="Freeform 318">
                      <a:extLst>
                        <a:ext uri="{FF2B5EF4-FFF2-40B4-BE49-F238E27FC236}">
                          <a16:creationId xmlns:a16="http://schemas.microsoft.com/office/drawing/2014/main" xmlns="" id="{C1547AF2-A18E-49A5-982A-56F6215C6D3D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 rot="894958">
                      <a:off x="912" y="2352"/>
                      <a:ext cx="96" cy="345"/>
                    </a:xfrm>
                    <a:custGeom>
                      <a:avLst/>
                      <a:gdLst>
                        <a:gd name="T0" fmla="*/ 160 w 208"/>
                        <a:gd name="T1" fmla="*/ 672 h 672"/>
                        <a:gd name="T2" fmla="*/ 208 w 208"/>
                        <a:gd name="T3" fmla="*/ 576 h 672"/>
                        <a:gd name="T4" fmla="*/ 160 w 208"/>
                        <a:gd name="T5" fmla="*/ 480 h 672"/>
                        <a:gd name="T6" fmla="*/ 112 w 208"/>
                        <a:gd name="T7" fmla="*/ 432 h 672"/>
                        <a:gd name="T8" fmla="*/ 64 w 208"/>
                        <a:gd name="T9" fmla="*/ 192 h 672"/>
                        <a:gd name="T10" fmla="*/ 112 w 208"/>
                        <a:gd name="T11" fmla="*/ 0 h 672"/>
                        <a:gd name="T12" fmla="*/ 16 w 208"/>
                        <a:gd name="T13" fmla="*/ 192 h 672"/>
                        <a:gd name="T14" fmla="*/ 16 w 208"/>
                        <a:gd name="T15" fmla="*/ 336 h 672"/>
                        <a:gd name="T16" fmla="*/ 64 w 208"/>
                        <a:gd name="T17" fmla="*/ 480 h 672"/>
                        <a:gd name="T18" fmla="*/ 160 w 208"/>
                        <a:gd name="T19" fmla="*/ 576 h 672"/>
                        <a:gd name="T20" fmla="*/ 160 w 208"/>
                        <a:gd name="T21" fmla="*/ 672 h 6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208" h="672">
                          <a:moveTo>
                            <a:pt x="160" y="672"/>
                          </a:moveTo>
                          <a:cubicBezTo>
                            <a:pt x="168" y="672"/>
                            <a:pt x="208" y="608"/>
                            <a:pt x="208" y="576"/>
                          </a:cubicBezTo>
                          <a:cubicBezTo>
                            <a:pt x="208" y="544"/>
                            <a:pt x="176" y="504"/>
                            <a:pt x="160" y="480"/>
                          </a:cubicBezTo>
                          <a:cubicBezTo>
                            <a:pt x="144" y="456"/>
                            <a:pt x="128" y="480"/>
                            <a:pt x="112" y="432"/>
                          </a:cubicBezTo>
                          <a:cubicBezTo>
                            <a:pt x="96" y="384"/>
                            <a:pt x="64" y="264"/>
                            <a:pt x="64" y="192"/>
                          </a:cubicBezTo>
                          <a:cubicBezTo>
                            <a:pt x="64" y="120"/>
                            <a:pt x="120" y="0"/>
                            <a:pt x="112" y="0"/>
                          </a:cubicBezTo>
                          <a:cubicBezTo>
                            <a:pt x="104" y="0"/>
                            <a:pt x="32" y="136"/>
                            <a:pt x="16" y="192"/>
                          </a:cubicBezTo>
                          <a:cubicBezTo>
                            <a:pt x="0" y="248"/>
                            <a:pt x="8" y="288"/>
                            <a:pt x="16" y="336"/>
                          </a:cubicBezTo>
                          <a:cubicBezTo>
                            <a:pt x="24" y="384"/>
                            <a:pt x="40" y="440"/>
                            <a:pt x="64" y="480"/>
                          </a:cubicBezTo>
                          <a:cubicBezTo>
                            <a:pt x="88" y="520"/>
                            <a:pt x="144" y="544"/>
                            <a:pt x="160" y="576"/>
                          </a:cubicBezTo>
                          <a:cubicBezTo>
                            <a:pt x="176" y="608"/>
                            <a:pt x="152" y="672"/>
                            <a:pt x="160" y="67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66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grpSp>
                <p:nvGrpSpPr>
                  <p:cNvPr id="61745" name="Group 319">
                    <a:extLst>
                      <a:ext uri="{FF2B5EF4-FFF2-40B4-BE49-F238E27FC236}">
                        <a16:creationId xmlns:a16="http://schemas.microsoft.com/office/drawing/2014/main" xmlns="" id="{99D8A6BE-0138-4EDC-8723-70090E07E0FB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4940" y="1440"/>
                    <a:ext cx="52" cy="256"/>
                    <a:chOff x="908" y="2352"/>
                    <a:chExt cx="100" cy="352"/>
                  </a:xfrm>
                </p:grpSpPr>
                <p:sp>
                  <p:nvSpPr>
                    <p:cNvPr id="61746" name="Freeform 320">
                      <a:extLst>
                        <a:ext uri="{FF2B5EF4-FFF2-40B4-BE49-F238E27FC236}">
                          <a16:creationId xmlns:a16="http://schemas.microsoft.com/office/drawing/2014/main" xmlns="" id="{09CAFBD5-80D7-441E-9E85-F3DF3BC62BB1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 rot="-480246">
                      <a:off x="908" y="2448"/>
                      <a:ext cx="48" cy="256"/>
                    </a:xfrm>
                    <a:custGeom>
                      <a:avLst/>
                      <a:gdLst>
                        <a:gd name="T0" fmla="*/ 56 w 168"/>
                        <a:gd name="T1" fmla="*/ 528 h 560"/>
                        <a:gd name="T2" fmla="*/ 152 w 168"/>
                        <a:gd name="T3" fmla="*/ 528 h 560"/>
                        <a:gd name="T4" fmla="*/ 152 w 168"/>
                        <a:gd name="T5" fmla="*/ 336 h 560"/>
                        <a:gd name="T6" fmla="*/ 104 w 168"/>
                        <a:gd name="T7" fmla="*/ 144 h 560"/>
                        <a:gd name="T8" fmla="*/ 8 w 168"/>
                        <a:gd name="T9" fmla="*/ 0 h 560"/>
                        <a:gd name="T10" fmla="*/ 56 w 168"/>
                        <a:gd name="T11" fmla="*/ 144 h 560"/>
                        <a:gd name="T12" fmla="*/ 104 w 168"/>
                        <a:gd name="T13" fmla="*/ 288 h 560"/>
                        <a:gd name="T14" fmla="*/ 104 w 168"/>
                        <a:gd name="T15" fmla="*/ 432 h 560"/>
                        <a:gd name="T16" fmla="*/ 56 w 168"/>
                        <a:gd name="T17" fmla="*/ 528 h 56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168" h="560">
                          <a:moveTo>
                            <a:pt x="56" y="528"/>
                          </a:moveTo>
                          <a:cubicBezTo>
                            <a:pt x="64" y="544"/>
                            <a:pt x="136" y="560"/>
                            <a:pt x="152" y="528"/>
                          </a:cubicBezTo>
                          <a:cubicBezTo>
                            <a:pt x="168" y="496"/>
                            <a:pt x="160" y="400"/>
                            <a:pt x="152" y="336"/>
                          </a:cubicBezTo>
                          <a:cubicBezTo>
                            <a:pt x="144" y="272"/>
                            <a:pt x="128" y="200"/>
                            <a:pt x="104" y="144"/>
                          </a:cubicBezTo>
                          <a:cubicBezTo>
                            <a:pt x="80" y="88"/>
                            <a:pt x="16" y="0"/>
                            <a:pt x="8" y="0"/>
                          </a:cubicBezTo>
                          <a:cubicBezTo>
                            <a:pt x="0" y="0"/>
                            <a:pt x="40" y="96"/>
                            <a:pt x="56" y="144"/>
                          </a:cubicBezTo>
                          <a:cubicBezTo>
                            <a:pt x="72" y="192"/>
                            <a:pt x="96" y="240"/>
                            <a:pt x="104" y="288"/>
                          </a:cubicBezTo>
                          <a:cubicBezTo>
                            <a:pt x="112" y="336"/>
                            <a:pt x="104" y="392"/>
                            <a:pt x="104" y="432"/>
                          </a:cubicBezTo>
                          <a:cubicBezTo>
                            <a:pt x="104" y="472"/>
                            <a:pt x="48" y="512"/>
                            <a:pt x="56" y="528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66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747" name="Freeform 321">
                      <a:extLst>
                        <a:ext uri="{FF2B5EF4-FFF2-40B4-BE49-F238E27FC236}">
                          <a16:creationId xmlns:a16="http://schemas.microsoft.com/office/drawing/2014/main" xmlns="" id="{02EC5B6A-DB36-4C71-BC7C-BD3EBF36B2A3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 rot="894958">
                      <a:off x="912" y="2352"/>
                      <a:ext cx="96" cy="345"/>
                    </a:xfrm>
                    <a:custGeom>
                      <a:avLst/>
                      <a:gdLst>
                        <a:gd name="T0" fmla="*/ 160 w 208"/>
                        <a:gd name="T1" fmla="*/ 672 h 672"/>
                        <a:gd name="T2" fmla="*/ 208 w 208"/>
                        <a:gd name="T3" fmla="*/ 576 h 672"/>
                        <a:gd name="T4" fmla="*/ 160 w 208"/>
                        <a:gd name="T5" fmla="*/ 480 h 672"/>
                        <a:gd name="T6" fmla="*/ 112 w 208"/>
                        <a:gd name="T7" fmla="*/ 432 h 672"/>
                        <a:gd name="T8" fmla="*/ 64 w 208"/>
                        <a:gd name="T9" fmla="*/ 192 h 672"/>
                        <a:gd name="T10" fmla="*/ 112 w 208"/>
                        <a:gd name="T11" fmla="*/ 0 h 672"/>
                        <a:gd name="T12" fmla="*/ 16 w 208"/>
                        <a:gd name="T13" fmla="*/ 192 h 672"/>
                        <a:gd name="T14" fmla="*/ 16 w 208"/>
                        <a:gd name="T15" fmla="*/ 336 h 672"/>
                        <a:gd name="T16" fmla="*/ 64 w 208"/>
                        <a:gd name="T17" fmla="*/ 480 h 672"/>
                        <a:gd name="T18" fmla="*/ 160 w 208"/>
                        <a:gd name="T19" fmla="*/ 576 h 672"/>
                        <a:gd name="T20" fmla="*/ 160 w 208"/>
                        <a:gd name="T21" fmla="*/ 672 h 6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208" h="672">
                          <a:moveTo>
                            <a:pt x="160" y="672"/>
                          </a:moveTo>
                          <a:cubicBezTo>
                            <a:pt x="168" y="672"/>
                            <a:pt x="208" y="608"/>
                            <a:pt x="208" y="576"/>
                          </a:cubicBezTo>
                          <a:cubicBezTo>
                            <a:pt x="208" y="544"/>
                            <a:pt x="176" y="504"/>
                            <a:pt x="160" y="480"/>
                          </a:cubicBezTo>
                          <a:cubicBezTo>
                            <a:pt x="144" y="456"/>
                            <a:pt x="128" y="480"/>
                            <a:pt x="112" y="432"/>
                          </a:cubicBezTo>
                          <a:cubicBezTo>
                            <a:pt x="96" y="384"/>
                            <a:pt x="64" y="264"/>
                            <a:pt x="64" y="192"/>
                          </a:cubicBezTo>
                          <a:cubicBezTo>
                            <a:pt x="64" y="120"/>
                            <a:pt x="120" y="0"/>
                            <a:pt x="112" y="0"/>
                          </a:cubicBezTo>
                          <a:cubicBezTo>
                            <a:pt x="104" y="0"/>
                            <a:pt x="32" y="136"/>
                            <a:pt x="16" y="192"/>
                          </a:cubicBezTo>
                          <a:cubicBezTo>
                            <a:pt x="0" y="248"/>
                            <a:pt x="8" y="288"/>
                            <a:pt x="16" y="336"/>
                          </a:cubicBezTo>
                          <a:cubicBezTo>
                            <a:pt x="24" y="384"/>
                            <a:pt x="40" y="440"/>
                            <a:pt x="64" y="480"/>
                          </a:cubicBezTo>
                          <a:cubicBezTo>
                            <a:pt x="88" y="520"/>
                            <a:pt x="144" y="544"/>
                            <a:pt x="160" y="576"/>
                          </a:cubicBezTo>
                          <a:cubicBezTo>
                            <a:pt x="176" y="608"/>
                            <a:pt x="152" y="672"/>
                            <a:pt x="160" y="67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66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grpSp>
                <p:nvGrpSpPr>
                  <p:cNvPr id="61748" name="Group 322">
                    <a:extLst>
                      <a:ext uri="{FF2B5EF4-FFF2-40B4-BE49-F238E27FC236}">
                        <a16:creationId xmlns:a16="http://schemas.microsoft.com/office/drawing/2014/main" xmlns="" id="{ADEE987E-DF75-4E31-B75F-E85B158C4E96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5036" y="1440"/>
                    <a:ext cx="52" cy="256"/>
                    <a:chOff x="908" y="2352"/>
                    <a:chExt cx="100" cy="352"/>
                  </a:xfrm>
                </p:grpSpPr>
                <p:sp>
                  <p:nvSpPr>
                    <p:cNvPr id="61749" name="Freeform 323">
                      <a:extLst>
                        <a:ext uri="{FF2B5EF4-FFF2-40B4-BE49-F238E27FC236}">
                          <a16:creationId xmlns:a16="http://schemas.microsoft.com/office/drawing/2014/main" xmlns="" id="{87DE6459-6487-404C-90CE-F869F1012631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 rot="-480246">
                      <a:off x="908" y="2448"/>
                      <a:ext cx="48" cy="256"/>
                    </a:xfrm>
                    <a:custGeom>
                      <a:avLst/>
                      <a:gdLst>
                        <a:gd name="T0" fmla="*/ 56 w 168"/>
                        <a:gd name="T1" fmla="*/ 528 h 560"/>
                        <a:gd name="T2" fmla="*/ 152 w 168"/>
                        <a:gd name="T3" fmla="*/ 528 h 560"/>
                        <a:gd name="T4" fmla="*/ 152 w 168"/>
                        <a:gd name="T5" fmla="*/ 336 h 560"/>
                        <a:gd name="T6" fmla="*/ 104 w 168"/>
                        <a:gd name="T7" fmla="*/ 144 h 560"/>
                        <a:gd name="T8" fmla="*/ 8 w 168"/>
                        <a:gd name="T9" fmla="*/ 0 h 560"/>
                        <a:gd name="T10" fmla="*/ 56 w 168"/>
                        <a:gd name="T11" fmla="*/ 144 h 560"/>
                        <a:gd name="T12" fmla="*/ 104 w 168"/>
                        <a:gd name="T13" fmla="*/ 288 h 560"/>
                        <a:gd name="T14" fmla="*/ 104 w 168"/>
                        <a:gd name="T15" fmla="*/ 432 h 560"/>
                        <a:gd name="T16" fmla="*/ 56 w 168"/>
                        <a:gd name="T17" fmla="*/ 528 h 56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168" h="560">
                          <a:moveTo>
                            <a:pt x="56" y="528"/>
                          </a:moveTo>
                          <a:cubicBezTo>
                            <a:pt x="64" y="544"/>
                            <a:pt x="136" y="560"/>
                            <a:pt x="152" y="528"/>
                          </a:cubicBezTo>
                          <a:cubicBezTo>
                            <a:pt x="168" y="496"/>
                            <a:pt x="160" y="400"/>
                            <a:pt x="152" y="336"/>
                          </a:cubicBezTo>
                          <a:cubicBezTo>
                            <a:pt x="144" y="272"/>
                            <a:pt x="128" y="200"/>
                            <a:pt x="104" y="144"/>
                          </a:cubicBezTo>
                          <a:cubicBezTo>
                            <a:pt x="80" y="88"/>
                            <a:pt x="16" y="0"/>
                            <a:pt x="8" y="0"/>
                          </a:cubicBezTo>
                          <a:cubicBezTo>
                            <a:pt x="0" y="0"/>
                            <a:pt x="40" y="96"/>
                            <a:pt x="56" y="144"/>
                          </a:cubicBezTo>
                          <a:cubicBezTo>
                            <a:pt x="72" y="192"/>
                            <a:pt x="96" y="240"/>
                            <a:pt x="104" y="288"/>
                          </a:cubicBezTo>
                          <a:cubicBezTo>
                            <a:pt x="112" y="336"/>
                            <a:pt x="104" y="392"/>
                            <a:pt x="104" y="432"/>
                          </a:cubicBezTo>
                          <a:cubicBezTo>
                            <a:pt x="104" y="472"/>
                            <a:pt x="48" y="512"/>
                            <a:pt x="56" y="528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66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750" name="Freeform 324">
                      <a:extLst>
                        <a:ext uri="{FF2B5EF4-FFF2-40B4-BE49-F238E27FC236}">
                          <a16:creationId xmlns:a16="http://schemas.microsoft.com/office/drawing/2014/main" xmlns="" id="{FB8AC3BE-CCA9-4876-BD0D-EE55543BD27E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 rot="894958">
                      <a:off x="912" y="2352"/>
                      <a:ext cx="96" cy="345"/>
                    </a:xfrm>
                    <a:custGeom>
                      <a:avLst/>
                      <a:gdLst>
                        <a:gd name="T0" fmla="*/ 160 w 208"/>
                        <a:gd name="T1" fmla="*/ 672 h 672"/>
                        <a:gd name="T2" fmla="*/ 208 w 208"/>
                        <a:gd name="T3" fmla="*/ 576 h 672"/>
                        <a:gd name="T4" fmla="*/ 160 w 208"/>
                        <a:gd name="T5" fmla="*/ 480 h 672"/>
                        <a:gd name="T6" fmla="*/ 112 w 208"/>
                        <a:gd name="T7" fmla="*/ 432 h 672"/>
                        <a:gd name="T8" fmla="*/ 64 w 208"/>
                        <a:gd name="T9" fmla="*/ 192 h 672"/>
                        <a:gd name="T10" fmla="*/ 112 w 208"/>
                        <a:gd name="T11" fmla="*/ 0 h 672"/>
                        <a:gd name="T12" fmla="*/ 16 w 208"/>
                        <a:gd name="T13" fmla="*/ 192 h 672"/>
                        <a:gd name="T14" fmla="*/ 16 w 208"/>
                        <a:gd name="T15" fmla="*/ 336 h 672"/>
                        <a:gd name="T16" fmla="*/ 64 w 208"/>
                        <a:gd name="T17" fmla="*/ 480 h 672"/>
                        <a:gd name="T18" fmla="*/ 160 w 208"/>
                        <a:gd name="T19" fmla="*/ 576 h 672"/>
                        <a:gd name="T20" fmla="*/ 160 w 208"/>
                        <a:gd name="T21" fmla="*/ 672 h 6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208" h="672">
                          <a:moveTo>
                            <a:pt x="160" y="672"/>
                          </a:moveTo>
                          <a:cubicBezTo>
                            <a:pt x="168" y="672"/>
                            <a:pt x="208" y="608"/>
                            <a:pt x="208" y="576"/>
                          </a:cubicBezTo>
                          <a:cubicBezTo>
                            <a:pt x="208" y="544"/>
                            <a:pt x="176" y="504"/>
                            <a:pt x="160" y="480"/>
                          </a:cubicBezTo>
                          <a:cubicBezTo>
                            <a:pt x="144" y="456"/>
                            <a:pt x="128" y="480"/>
                            <a:pt x="112" y="432"/>
                          </a:cubicBezTo>
                          <a:cubicBezTo>
                            <a:pt x="96" y="384"/>
                            <a:pt x="64" y="264"/>
                            <a:pt x="64" y="192"/>
                          </a:cubicBezTo>
                          <a:cubicBezTo>
                            <a:pt x="64" y="120"/>
                            <a:pt x="120" y="0"/>
                            <a:pt x="112" y="0"/>
                          </a:cubicBezTo>
                          <a:cubicBezTo>
                            <a:pt x="104" y="0"/>
                            <a:pt x="32" y="136"/>
                            <a:pt x="16" y="192"/>
                          </a:cubicBezTo>
                          <a:cubicBezTo>
                            <a:pt x="0" y="248"/>
                            <a:pt x="8" y="288"/>
                            <a:pt x="16" y="336"/>
                          </a:cubicBezTo>
                          <a:cubicBezTo>
                            <a:pt x="24" y="384"/>
                            <a:pt x="40" y="440"/>
                            <a:pt x="64" y="480"/>
                          </a:cubicBezTo>
                          <a:cubicBezTo>
                            <a:pt x="88" y="520"/>
                            <a:pt x="144" y="544"/>
                            <a:pt x="160" y="576"/>
                          </a:cubicBezTo>
                          <a:cubicBezTo>
                            <a:pt x="176" y="608"/>
                            <a:pt x="152" y="672"/>
                            <a:pt x="160" y="67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66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grpSp>
                <p:nvGrpSpPr>
                  <p:cNvPr id="61751" name="Group 325">
                    <a:extLst>
                      <a:ext uri="{FF2B5EF4-FFF2-40B4-BE49-F238E27FC236}">
                        <a16:creationId xmlns:a16="http://schemas.microsoft.com/office/drawing/2014/main" xmlns="" id="{1E2A1FA7-A3A9-4812-AAD7-E8B4BD5C6E16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5132" y="1440"/>
                    <a:ext cx="52" cy="256"/>
                    <a:chOff x="908" y="2352"/>
                    <a:chExt cx="100" cy="352"/>
                  </a:xfrm>
                </p:grpSpPr>
                <p:sp>
                  <p:nvSpPr>
                    <p:cNvPr id="61752" name="Freeform 326">
                      <a:extLst>
                        <a:ext uri="{FF2B5EF4-FFF2-40B4-BE49-F238E27FC236}">
                          <a16:creationId xmlns:a16="http://schemas.microsoft.com/office/drawing/2014/main" xmlns="" id="{E5382FA6-698E-4D47-A64F-CA1BE1C8233A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 rot="-480246">
                      <a:off x="908" y="2448"/>
                      <a:ext cx="48" cy="256"/>
                    </a:xfrm>
                    <a:custGeom>
                      <a:avLst/>
                      <a:gdLst>
                        <a:gd name="T0" fmla="*/ 56 w 168"/>
                        <a:gd name="T1" fmla="*/ 528 h 560"/>
                        <a:gd name="T2" fmla="*/ 152 w 168"/>
                        <a:gd name="T3" fmla="*/ 528 h 560"/>
                        <a:gd name="T4" fmla="*/ 152 w 168"/>
                        <a:gd name="T5" fmla="*/ 336 h 560"/>
                        <a:gd name="T6" fmla="*/ 104 w 168"/>
                        <a:gd name="T7" fmla="*/ 144 h 560"/>
                        <a:gd name="T8" fmla="*/ 8 w 168"/>
                        <a:gd name="T9" fmla="*/ 0 h 560"/>
                        <a:gd name="T10" fmla="*/ 56 w 168"/>
                        <a:gd name="T11" fmla="*/ 144 h 560"/>
                        <a:gd name="T12" fmla="*/ 104 w 168"/>
                        <a:gd name="T13" fmla="*/ 288 h 560"/>
                        <a:gd name="T14" fmla="*/ 104 w 168"/>
                        <a:gd name="T15" fmla="*/ 432 h 560"/>
                        <a:gd name="T16" fmla="*/ 56 w 168"/>
                        <a:gd name="T17" fmla="*/ 528 h 56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168" h="560">
                          <a:moveTo>
                            <a:pt x="56" y="528"/>
                          </a:moveTo>
                          <a:cubicBezTo>
                            <a:pt x="64" y="544"/>
                            <a:pt x="136" y="560"/>
                            <a:pt x="152" y="528"/>
                          </a:cubicBezTo>
                          <a:cubicBezTo>
                            <a:pt x="168" y="496"/>
                            <a:pt x="160" y="400"/>
                            <a:pt x="152" y="336"/>
                          </a:cubicBezTo>
                          <a:cubicBezTo>
                            <a:pt x="144" y="272"/>
                            <a:pt x="128" y="200"/>
                            <a:pt x="104" y="144"/>
                          </a:cubicBezTo>
                          <a:cubicBezTo>
                            <a:pt x="80" y="88"/>
                            <a:pt x="16" y="0"/>
                            <a:pt x="8" y="0"/>
                          </a:cubicBezTo>
                          <a:cubicBezTo>
                            <a:pt x="0" y="0"/>
                            <a:pt x="40" y="96"/>
                            <a:pt x="56" y="144"/>
                          </a:cubicBezTo>
                          <a:cubicBezTo>
                            <a:pt x="72" y="192"/>
                            <a:pt x="96" y="240"/>
                            <a:pt x="104" y="288"/>
                          </a:cubicBezTo>
                          <a:cubicBezTo>
                            <a:pt x="112" y="336"/>
                            <a:pt x="104" y="392"/>
                            <a:pt x="104" y="432"/>
                          </a:cubicBezTo>
                          <a:cubicBezTo>
                            <a:pt x="104" y="472"/>
                            <a:pt x="48" y="512"/>
                            <a:pt x="56" y="528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66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753" name="Freeform 327">
                      <a:extLst>
                        <a:ext uri="{FF2B5EF4-FFF2-40B4-BE49-F238E27FC236}">
                          <a16:creationId xmlns:a16="http://schemas.microsoft.com/office/drawing/2014/main" xmlns="" id="{4E664AF6-F751-44C7-B00C-E1EF0B7B471C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 rot="894958">
                      <a:off x="912" y="2352"/>
                      <a:ext cx="96" cy="345"/>
                    </a:xfrm>
                    <a:custGeom>
                      <a:avLst/>
                      <a:gdLst>
                        <a:gd name="T0" fmla="*/ 160 w 208"/>
                        <a:gd name="T1" fmla="*/ 672 h 672"/>
                        <a:gd name="T2" fmla="*/ 208 w 208"/>
                        <a:gd name="T3" fmla="*/ 576 h 672"/>
                        <a:gd name="T4" fmla="*/ 160 w 208"/>
                        <a:gd name="T5" fmla="*/ 480 h 672"/>
                        <a:gd name="T6" fmla="*/ 112 w 208"/>
                        <a:gd name="T7" fmla="*/ 432 h 672"/>
                        <a:gd name="T8" fmla="*/ 64 w 208"/>
                        <a:gd name="T9" fmla="*/ 192 h 672"/>
                        <a:gd name="T10" fmla="*/ 112 w 208"/>
                        <a:gd name="T11" fmla="*/ 0 h 672"/>
                        <a:gd name="T12" fmla="*/ 16 w 208"/>
                        <a:gd name="T13" fmla="*/ 192 h 672"/>
                        <a:gd name="T14" fmla="*/ 16 w 208"/>
                        <a:gd name="T15" fmla="*/ 336 h 672"/>
                        <a:gd name="T16" fmla="*/ 64 w 208"/>
                        <a:gd name="T17" fmla="*/ 480 h 672"/>
                        <a:gd name="T18" fmla="*/ 160 w 208"/>
                        <a:gd name="T19" fmla="*/ 576 h 672"/>
                        <a:gd name="T20" fmla="*/ 160 w 208"/>
                        <a:gd name="T21" fmla="*/ 672 h 6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208" h="672">
                          <a:moveTo>
                            <a:pt x="160" y="672"/>
                          </a:moveTo>
                          <a:cubicBezTo>
                            <a:pt x="168" y="672"/>
                            <a:pt x="208" y="608"/>
                            <a:pt x="208" y="576"/>
                          </a:cubicBezTo>
                          <a:cubicBezTo>
                            <a:pt x="208" y="544"/>
                            <a:pt x="176" y="504"/>
                            <a:pt x="160" y="480"/>
                          </a:cubicBezTo>
                          <a:cubicBezTo>
                            <a:pt x="144" y="456"/>
                            <a:pt x="128" y="480"/>
                            <a:pt x="112" y="432"/>
                          </a:cubicBezTo>
                          <a:cubicBezTo>
                            <a:pt x="96" y="384"/>
                            <a:pt x="64" y="264"/>
                            <a:pt x="64" y="192"/>
                          </a:cubicBezTo>
                          <a:cubicBezTo>
                            <a:pt x="64" y="120"/>
                            <a:pt x="120" y="0"/>
                            <a:pt x="112" y="0"/>
                          </a:cubicBezTo>
                          <a:cubicBezTo>
                            <a:pt x="104" y="0"/>
                            <a:pt x="32" y="136"/>
                            <a:pt x="16" y="192"/>
                          </a:cubicBezTo>
                          <a:cubicBezTo>
                            <a:pt x="0" y="248"/>
                            <a:pt x="8" y="288"/>
                            <a:pt x="16" y="336"/>
                          </a:cubicBezTo>
                          <a:cubicBezTo>
                            <a:pt x="24" y="384"/>
                            <a:pt x="40" y="440"/>
                            <a:pt x="64" y="480"/>
                          </a:cubicBezTo>
                          <a:cubicBezTo>
                            <a:pt x="88" y="520"/>
                            <a:pt x="144" y="544"/>
                            <a:pt x="160" y="576"/>
                          </a:cubicBezTo>
                          <a:cubicBezTo>
                            <a:pt x="176" y="608"/>
                            <a:pt x="152" y="672"/>
                            <a:pt x="160" y="67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66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grpSp>
                <p:nvGrpSpPr>
                  <p:cNvPr id="61754" name="Group 328">
                    <a:extLst>
                      <a:ext uri="{FF2B5EF4-FFF2-40B4-BE49-F238E27FC236}">
                        <a16:creationId xmlns:a16="http://schemas.microsoft.com/office/drawing/2014/main" xmlns="" id="{563305B5-0667-47AB-B65B-C9B95FB2665A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5228" y="1440"/>
                    <a:ext cx="52" cy="256"/>
                    <a:chOff x="908" y="2352"/>
                    <a:chExt cx="100" cy="352"/>
                  </a:xfrm>
                </p:grpSpPr>
                <p:sp>
                  <p:nvSpPr>
                    <p:cNvPr id="61755" name="Freeform 329">
                      <a:extLst>
                        <a:ext uri="{FF2B5EF4-FFF2-40B4-BE49-F238E27FC236}">
                          <a16:creationId xmlns:a16="http://schemas.microsoft.com/office/drawing/2014/main" xmlns="" id="{0953D633-CFF9-4BC8-9243-D2A48C6D9092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 rot="-480246">
                      <a:off x="908" y="2448"/>
                      <a:ext cx="48" cy="256"/>
                    </a:xfrm>
                    <a:custGeom>
                      <a:avLst/>
                      <a:gdLst>
                        <a:gd name="T0" fmla="*/ 56 w 168"/>
                        <a:gd name="T1" fmla="*/ 528 h 560"/>
                        <a:gd name="T2" fmla="*/ 152 w 168"/>
                        <a:gd name="T3" fmla="*/ 528 h 560"/>
                        <a:gd name="T4" fmla="*/ 152 w 168"/>
                        <a:gd name="T5" fmla="*/ 336 h 560"/>
                        <a:gd name="T6" fmla="*/ 104 w 168"/>
                        <a:gd name="T7" fmla="*/ 144 h 560"/>
                        <a:gd name="T8" fmla="*/ 8 w 168"/>
                        <a:gd name="T9" fmla="*/ 0 h 560"/>
                        <a:gd name="T10" fmla="*/ 56 w 168"/>
                        <a:gd name="T11" fmla="*/ 144 h 560"/>
                        <a:gd name="T12" fmla="*/ 104 w 168"/>
                        <a:gd name="T13" fmla="*/ 288 h 560"/>
                        <a:gd name="T14" fmla="*/ 104 w 168"/>
                        <a:gd name="T15" fmla="*/ 432 h 560"/>
                        <a:gd name="T16" fmla="*/ 56 w 168"/>
                        <a:gd name="T17" fmla="*/ 528 h 56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168" h="560">
                          <a:moveTo>
                            <a:pt x="56" y="528"/>
                          </a:moveTo>
                          <a:cubicBezTo>
                            <a:pt x="64" y="544"/>
                            <a:pt x="136" y="560"/>
                            <a:pt x="152" y="528"/>
                          </a:cubicBezTo>
                          <a:cubicBezTo>
                            <a:pt x="168" y="496"/>
                            <a:pt x="160" y="400"/>
                            <a:pt x="152" y="336"/>
                          </a:cubicBezTo>
                          <a:cubicBezTo>
                            <a:pt x="144" y="272"/>
                            <a:pt x="128" y="200"/>
                            <a:pt x="104" y="144"/>
                          </a:cubicBezTo>
                          <a:cubicBezTo>
                            <a:pt x="80" y="88"/>
                            <a:pt x="16" y="0"/>
                            <a:pt x="8" y="0"/>
                          </a:cubicBezTo>
                          <a:cubicBezTo>
                            <a:pt x="0" y="0"/>
                            <a:pt x="40" y="96"/>
                            <a:pt x="56" y="144"/>
                          </a:cubicBezTo>
                          <a:cubicBezTo>
                            <a:pt x="72" y="192"/>
                            <a:pt x="96" y="240"/>
                            <a:pt x="104" y="288"/>
                          </a:cubicBezTo>
                          <a:cubicBezTo>
                            <a:pt x="112" y="336"/>
                            <a:pt x="104" y="392"/>
                            <a:pt x="104" y="432"/>
                          </a:cubicBezTo>
                          <a:cubicBezTo>
                            <a:pt x="104" y="472"/>
                            <a:pt x="48" y="512"/>
                            <a:pt x="56" y="528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66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756" name="Freeform 330">
                      <a:extLst>
                        <a:ext uri="{FF2B5EF4-FFF2-40B4-BE49-F238E27FC236}">
                          <a16:creationId xmlns:a16="http://schemas.microsoft.com/office/drawing/2014/main" xmlns="" id="{00EF19C8-3332-47C2-A061-732F3432359A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 rot="894958">
                      <a:off x="912" y="2352"/>
                      <a:ext cx="96" cy="345"/>
                    </a:xfrm>
                    <a:custGeom>
                      <a:avLst/>
                      <a:gdLst>
                        <a:gd name="T0" fmla="*/ 160 w 208"/>
                        <a:gd name="T1" fmla="*/ 672 h 672"/>
                        <a:gd name="T2" fmla="*/ 208 w 208"/>
                        <a:gd name="T3" fmla="*/ 576 h 672"/>
                        <a:gd name="T4" fmla="*/ 160 w 208"/>
                        <a:gd name="T5" fmla="*/ 480 h 672"/>
                        <a:gd name="T6" fmla="*/ 112 w 208"/>
                        <a:gd name="T7" fmla="*/ 432 h 672"/>
                        <a:gd name="T8" fmla="*/ 64 w 208"/>
                        <a:gd name="T9" fmla="*/ 192 h 672"/>
                        <a:gd name="T10" fmla="*/ 112 w 208"/>
                        <a:gd name="T11" fmla="*/ 0 h 672"/>
                        <a:gd name="T12" fmla="*/ 16 w 208"/>
                        <a:gd name="T13" fmla="*/ 192 h 672"/>
                        <a:gd name="T14" fmla="*/ 16 w 208"/>
                        <a:gd name="T15" fmla="*/ 336 h 672"/>
                        <a:gd name="T16" fmla="*/ 64 w 208"/>
                        <a:gd name="T17" fmla="*/ 480 h 672"/>
                        <a:gd name="T18" fmla="*/ 160 w 208"/>
                        <a:gd name="T19" fmla="*/ 576 h 672"/>
                        <a:gd name="T20" fmla="*/ 160 w 208"/>
                        <a:gd name="T21" fmla="*/ 672 h 6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208" h="672">
                          <a:moveTo>
                            <a:pt x="160" y="672"/>
                          </a:moveTo>
                          <a:cubicBezTo>
                            <a:pt x="168" y="672"/>
                            <a:pt x="208" y="608"/>
                            <a:pt x="208" y="576"/>
                          </a:cubicBezTo>
                          <a:cubicBezTo>
                            <a:pt x="208" y="544"/>
                            <a:pt x="176" y="504"/>
                            <a:pt x="160" y="480"/>
                          </a:cubicBezTo>
                          <a:cubicBezTo>
                            <a:pt x="144" y="456"/>
                            <a:pt x="128" y="480"/>
                            <a:pt x="112" y="432"/>
                          </a:cubicBezTo>
                          <a:cubicBezTo>
                            <a:pt x="96" y="384"/>
                            <a:pt x="64" y="264"/>
                            <a:pt x="64" y="192"/>
                          </a:cubicBezTo>
                          <a:cubicBezTo>
                            <a:pt x="64" y="120"/>
                            <a:pt x="120" y="0"/>
                            <a:pt x="112" y="0"/>
                          </a:cubicBezTo>
                          <a:cubicBezTo>
                            <a:pt x="104" y="0"/>
                            <a:pt x="32" y="136"/>
                            <a:pt x="16" y="192"/>
                          </a:cubicBezTo>
                          <a:cubicBezTo>
                            <a:pt x="0" y="248"/>
                            <a:pt x="8" y="288"/>
                            <a:pt x="16" y="336"/>
                          </a:cubicBezTo>
                          <a:cubicBezTo>
                            <a:pt x="24" y="384"/>
                            <a:pt x="40" y="440"/>
                            <a:pt x="64" y="480"/>
                          </a:cubicBezTo>
                          <a:cubicBezTo>
                            <a:pt x="88" y="520"/>
                            <a:pt x="144" y="544"/>
                            <a:pt x="160" y="576"/>
                          </a:cubicBezTo>
                          <a:cubicBezTo>
                            <a:pt x="176" y="608"/>
                            <a:pt x="152" y="672"/>
                            <a:pt x="160" y="67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66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grpSp>
                <p:nvGrpSpPr>
                  <p:cNvPr id="61757" name="Group 331">
                    <a:extLst>
                      <a:ext uri="{FF2B5EF4-FFF2-40B4-BE49-F238E27FC236}">
                        <a16:creationId xmlns:a16="http://schemas.microsoft.com/office/drawing/2014/main" xmlns="" id="{3E119493-5610-49AB-B807-1AA806B4A34D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5324" y="1440"/>
                    <a:ext cx="52" cy="256"/>
                    <a:chOff x="908" y="2352"/>
                    <a:chExt cx="100" cy="352"/>
                  </a:xfrm>
                </p:grpSpPr>
                <p:sp>
                  <p:nvSpPr>
                    <p:cNvPr id="61758" name="Freeform 332">
                      <a:extLst>
                        <a:ext uri="{FF2B5EF4-FFF2-40B4-BE49-F238E27FC236}">
                          <a16:creationId xmlns:a16="http://schemas.microsoft.com/office/drawing/2014/main" xmlns="" id="{669BE7D0-2B87-4C58-9197-7F015C752373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 rot="-480246">
                      <a:off x="908" y="2448"/>
                      <a:ext cx="48" cy="256"/>
                    </a:xfrm>
                    <a:custGeom>
                      <a:avLst/>
                      <a:gdLst>
                        <a:gd name="T0" fmla="*/ 56 w 168"/>
                        <a:gd name="T1" fmla="*/ 528 h 560"/>
                        <a:gd name="T2" fmla="*/ 152 w 168"/>
                        <a:gd name="T3" fmla="*/ 528 h 560"/>
                        <a:gd name="T4" fmla="*/ 152 w 168"/>
                        <a:gd name="T5" fmla="*/ 336 h 560"/>
                        <a:gd name="T6" fmla="*/ 104 w 168"/>
                        <a:gd name="T7" fmla="*/ 144 h 560"/>
                        <a:gd name="T8" fmla="*/ 8 w 168"/>
                        <a:gd name="T9" fmla="*/ 0 h 560"/>
                        <a:gd name="T10" fmla="*/ 56 w 168"/>
                        <a:gd name="T11" fmla="*/ 144 h 560"/>
                        <a:gd name="T12" fmla="*/ 104 w 168"/>
                        <a:gd name="T13" fmla="*/ 288 h 560"/>
                        <a:gd name="T14" fmla="*/ 104 w 168"/>
                        <a:gd name="T15" fmla="*/ 432 h 560"/>
                        <a:gd name="T16" fmla="*/ 56 w 168"/>
                        <a:gd name="T17" fmla="*/ 528 h 56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168" h="560">
                          <a:moveTo>
                            <a:pt x="56" y="528"/>
                          </a:moveTo>
                          <a:cubicBezTo>
                            <a:pt x="64" y="544"/>
                            <a:pt x="136" y="560"/>
                            <a:pt x="152" y="528"/>
                          </a:cubicBezTo>
                          <a:cubicBezTo>
                            <a:pt x="168" y="496"/>
                            <a:pt x="160" y="400"/>
                            <a:pt x="152" y="336"/>
                          </a:cubicBezTo>
                          <a:cubicBezTo>
                            <a:pt x="144" y="272"/>
                            <a:pt x="128" y="200"/>
                            <a:pt x="104" y="144"/>
                          </a:cubicBezTo>
                          <a:cubicBezTo>
                            <a:pt x="80" y="88"/>
                            <a:pt x="16" y="0"/>
                            <a:pt x="8" y="0"/>
                          </a:cubicBezTo>
                          <a:cubicBezTo>
                            <a:pt x="0" y="0"/>
                            <a:pt x="40" y="96"/>
                            <a:pt x="56" y="144"/>
                          </a:cubicBezTo>
                          <a:cubicBezTo>
                            <a:pt x="72" y="192"/>
                            <a:pt x="96" y="240"/>
                            <a:pt x="104" y="288"/>
                          </a:cubicBezTo>
                          <a:cubicBezTo>
                            <a:pt x="112" y="336"/>
                            <a:pt x="104" y="392"/>
                            <a:pt x="104" y="432"/>
                          </a:cubicBezTo>
                          <a:cubicBezTo>
                            <a:pt x="104" y="472"/>
                            <a:pt x="48" y="512"/>
                            <a:pt x="56" y="528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66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759" name="Freeform 333">
                      <a:extLst>
                        <a:ext uri="{FF2B5EF4-FFF2-40B4-BE49-F238E27FC236}">
                          <a16:creationId xmlns:a16="http://schemas.microsoft.com/office/drawing/2014/main" xmlns="" id="{32A2B1C1-C38D-4531-B604-F3B31AF09361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 rot="894958">
                      <a:off x="912" y="2352"/>
                      <a:ext cx="96" cy="345"/>
                    </a:xfrm>
                    <a:custGeom>
                      <a:avLst/>
                      <a:gdLst>
                        <a:gd name="T0" fmla="*/ 160 w 208"/>
                        <a:gd name="T1" fmla="*/ 672 h 672"/>
                        <a:gd name="T2" fmla="*/ 208 w 208"/>
                        <a:gd name="T3" fmla="*/ 576 h 672"/>
                        <a:gd name="T4" fmla="*/ 160 w 208"/>
                        <a:gd name="T5" fmla="*/ 480 h 672"/>
                        <a:gd name="T6" fmla="*/ 112 w 208"/>
                        <a:gd name="T7" fmla="*/ 432 h 672"/>
                        <a:gd name="T8" fmla="*/ 64 w 208"/>
                        <a:gd name="T9" fmla="*/ 192 h 672"/>
                        <a:gd name="T10" fmla="*/ 112 w 208"/>
                        <a:gd name="T11" fmla="*/ 0 h 672"/>
                        <a:gd name="T12" fmla="*/ 16 w 208"/>
                        <a:gd name="T13" fmla="*/ 192 h 672"/>
                        <a:gd name="T14" fmla="*/ 16 w 208"/>
                        <a:gd name="T15" fmla="*/ 336 h 672"/>
                        <a:gd name="T16" fmla="*/ 64 w 208"/>
                        <a:gd name="T17" fmla="*/ 480 h 672"/>
                        <a:gd name="T18" fmla="*/ 160 w 208"/>
                        <a:gd name="T19" fmla="*/ 576 h 672"/>
                        <a:gd name="T20" fmla="*/ 160 w 208"/>
                        <a:gd name="T21" fmla="*/ 672 h 6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208" h="672">
                          <a:moveTo>
                            <a:pt x="160" y="672"/>
                          </a:moveTo>
                          <a:cubicBezTo>
                            <a:pt x="168" y="672"/>
                            <a:pt x="208" y="608"/>
                            <a:pt x="208" y="576"/>
                          </a:cubicBezTo>
                          <a:cubicBezTo>
                            <a:pt x="208" y="544"/>
                            <a:pt x="176" y="504"/>
                            <a:pt x="160" y="480"/>
                          </a:cubicBezTo>
                          <a:cubicBezTo>
                            <a:pt x="144" y="456"/>
                            <a:pt x="128" y="480"/>
                            <a:pt x="112" y="432"/>
                          </a:cubicBezTo>
                          <a:cubicBezTo>
                            <a:pt x="96" y="384"/>
                            <a:pt x="64" y="264"/>
                            <a:pt x="64" y="192"/>
                          </a:cubicBezTo>
                          <a:cubicBezTo>
                            <a:pt x="64" y="120"/>
                            <a:pt x="120" y="0"/>
                            <a:pt x="112" y="0"/>
                          </a:cubicBezTo>
                          <a:cubicBezTo>
                            <a:pt x="104" y="0"/>
                            <a:pt x="32" y="136"/>
                            <a:pt x="16" y="192"/>
                          </a:cubicBezTo>
                          <a:cubicBezTo>
                            <a:pt x="0" y="248"/>
                            <a:pt x="8" y="288"/>
                            <a:pt x="16" y="336"/>
                          </a:cubicBezTo>
                          <a:cubicBezTo>
                            <a:pt x="24" y="384"/>
                            <a:pt x="40" y="440"/>
                            <a:pt x="64" y="480"/>
                          </a:cubicBezTo>
                          <a:cubicBezTo>
                            <a:pt x="88" y="520"/>
                            <a:pt x="144" y="544"/>
                            <a:pt x="160" y="576"/>
                          </a:cubicBezTo>
                          <a:cubicBezTo>
                            <a:pt x="176" y="608"/>
                            <a:pt x="152" y="672"/>
                            <a:pt x="160" y="67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66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grpSp>
                <p:nvGrpSpPr>
                  <p:cNvPr id="61760" name="Group 334">
                    <a:extLst>
                      <a:ext uri="{FF2B5EF4-FFF2-40B4-BE49-F238E27FC236}">
                        <a16:creationId xmlns:a16="http://schemas.microsoft.com/office/drawing/2014/main" xmlns="" id="{67D98E61-4FF9-43CB-8834-3D4F9E6DE3CC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5424" y="1440"/>
                    <a:ext cx="52" cy="256"/>
                    <a:chOff x="908" y="2352"/>
                    <a:chExt cx="100" cy="352"/>
                  </a:xfrm>
                </p:grpSpPr>
                <p:sp>
                  <p:nvSpPr>
                    <p:cNvPr id="61761" name="Freeform 335">
                      <a:extLst>
                        <a:ext uri="{FF2B5EF4-FFF2-40B4-BE49-F238E27FC236}">
                          <a16:creationId xmlns:a16="http://schemas.microsoft.com/office/drawing/2014/main" xmlns="" id="{6B164CEE-9A62-4447-B3D2-450E881A251A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 rot="-480246">
                      <a:off x="908" y="2448"/>
                      <a:ext cx="48" cy="256"/>
                    </a:xfrm>
                    <a:custGeom>
                      <a:avLst/>
                      <a:gdLst>
                        <a:gd name="T0" fmla="*/ 56 w 168"/>
                        <a:gd name="T1" fmla="*/ 528 h 560"/>
                        <a:gd name="T2" fmla="*/ 152 w 168"/>
                        <a:gd name="T3" fmla="*/ 528 h 560"/>
                        <a:gd name="T4" fmla="*/ 152 w 168"/>
                        <a:gd name="T5" fmla="*/ 336 h 560"/>
                        <a:gd name="T6" fmla="*/ 104 w 168"/>
                        <a:gd name="T7" fmla="*/ 144 h 560"/>
                        <a:gd name="T8" fmla="*/ 8 w 168"/>
                        <a:gd name="T9" fmla="*/ 0 h 560"/>
                        <a:gd name="T10" fmla="*/ 56 w 168"/>
                        <a:gd name="T11" fmla="*/ 144 h 560"/>
                        <a:gd name="T12" fmla="*/ 104 w 168"/>
                        <a:gd name="T13" fmla="*/ 288 h 560"/>
                        <a:gd name="T14" fmla="*/ 104 w 168"/>
                        <a:gd name="T15" fmla="*/ 432 h 560"/>
                        <a:gd name="T16" fmla="*/ 56 w 168"/>
                        <a:gd name="T17" fmla="*/ 528 h 56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168" h="560">
                          <a:moveTo>
                            <a:pt x="56" y="528"/>
                          </a:moveTo>
                          <a:cubicBezTo>
                            <a:pt x="64" y="544"/>
                            <a:pt x="136" y="560"/>
                            <a:pt x="152" y="528"/>
                          </a:cubicBezTo>
                          <a:cubicBezTo>
                            <a:pt x="168" y="496"/>
                            <a:pt x="160" y="400"/>
                            <a:pt x="152" y="336"/>
                          </a:cubicBezTo>
                          <a:cubicBezTo>
                            <a:pt x="144" y="272"/>
                            <a:pt x="128" y="200"/>
                            <a:pt x="104" y="144"/>
                          </a:cubicBezTo>
                          <a:cubicBezTo>
                            <a:pt x="80" y="88"/>
                            <a:pt x="16" y="0"/>
                            <a:pt x="8" y="0"/>
                          </a:cubicBezTo>
                          <a:cubicBezTo>
                            <a:pt x="0" y="0"/>
                            <a:pt x="40" y="96"/>
                            <a:pt x="56" y="144"/>
                          </a:cubicBezTo>
                          <a:cubicBezTo>
                            <a:pt x="72" y="192"/>
                            <a:pt x="96" y="240"/>
                            <a:pt x="104" y="288"/>
                          </a:cubicBezTo>
                          <a:cubicBezTo>
                            <a:pt x="112" y="336"/>
                            <a:pt x="104" y="392"/>
                            <a:pt x="104" y="432"/>
                          </a:cubicBezTo>
                          <a:cubicBezTo>
                            <a:pt x="104" y="472"/>
                            <a:pt x="48" y="512"/>
                            <a:pt x="56" y="528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66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762" name="Freeform 336">
                      <a:extLst>
                        <a:ext uri="{FF2B5EF4-FFF2-40B4-BE49-F238E27FC236}">
                          <a16:creationId xmlns:a16="http://schemas.microsoft.com/office/drawing/2014/main" xmlns="" id="{425A8ADE-942F-4719-87FF-F6D9B09C6D12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 rot="894958">
                      <a:off x="912" y="2352"/>
                      <a:ext cx="96" cy="345"/>
                    </a:xfrm>
                    <a:custGeom>
                      <a:avLst/>
                      <a:gdLst>
                        <a:gd name="T0" fmla="*/ 160 w 208"/>
                        <a:gd name="T1" fmla="*/ 672 h 672"/>
                        <a:gd name="T2" fmla="*/ 208 w 208"/>
                        <a:gd name="T3" fmla="*/ 576 h 672"/>
                        <a:gd name="T4" fmla="*/ 160 w 208"/>
                        <a:gd name="T5" fmla="*/ 480 h 672"/>
                        <a:gd name="T6" fmla="*/ 112 w 208"/>
                        <a:gd name="T7" fmla="*/ 432 h 672"/>
                        <a:gd name="T8" fmla="*/ 64 w 208"/>
                        <a:gd name="T9" fmla="*/ 192 h 672"/>
                        <a:gd name="T10" fmla="*/ 112 w 208"/>
                        <a:gd name="T11" fmla="*/ 0 h 672"/>
                        <a:gd name="T12" fmla="*/ 16 w 208"/>
                        <a:gd name="T13" fmla="*/ 192 h 672"/>
                        <a:gd name="T14" fmla="*/ 16 w 208"/>
                        <a:gd name="T15" fmla="*/ 336 h 672"/>
                        <a:gd name="T16" fmla="*/ 64 w 208"/>
                        <a:gd name="T17" fmla="*/ 480 h 672"/>
                        <a:gd name="T18" fmla="*/ 160 w 208"/>
                        <a:gd name="T19" fmla="*/ 576 h 672"/>
                        <a:gd name="T20" fmla="*/ 160 w 208"/>
                        <a:gd name="T21" fmla="*/ 672 h 6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208" h="672">
                          <a:moveTo>
                            <a:pt x="160" y="672"/>
                          </a:moveTo>
                          <a:cubicBezTo>
                            <a:pt x="168" y="672"/>
                            <a:pt x="208" y="608"/>
                            <a:pt x="208" y="576"/>
                          </a:cubicBezTo>
                          <a:cubicBezTo>
                            <a:pt x="208" y="544"/>
                            <a:pt x="176" y="504"/>
                            <a:pt x="160" y="480"/>
                          </a:cubicBezTo>
                          <a:cubicBezTo>
                            <a:pt x="144" y="456"/>
                            <a:pt x="128" y="480"/>
                            <a:pt x="112" y="432"/>
                          </a:cubicBezTo>
                          <a:cubicBezTo>
                            <a:pt x="96" y="384"/>
                            <a:pt x="64" y="264"/>
                            <a:pt x="64" y="192"/>
                          </a:cubicBezTo>
                          <a:cubicBezTo>
                            <a:pt x="64" y="120"/>
                            <a:pt x="120" y="0"/>
                            <a:pt x="112" y="0"/>
                          </a:cubicBezTo>
                          <a:cubicBezTo>
                            <a:pt x="104" y="0"/>
                            <a:pt x="32" y="136"/>
                            <a:pt x="16" y="192"/>
                          </a:cubicBezTo>
                          <a:cubicBezTo>
                            <a:pt x="0" y="248"/>
                            <a:pt x="8" y="288"/>
                            <a:pt x="16" y="336"/>
                          </a:cubicBezTo>
                          <a:cubicBezTo>
                            <a:pt x="24" y="384"/>
                            <a:pt x="40" y="440"/>
                            <a:pt x="64" y="480"/>
                          </a:cubicBezTo>
                          <a:cubicBezTo>
                            <a:pt x="88" y="520"/>
                            <a:pt x="144" y="544"/>
                            <a:pt x="160" y="576"/>
                          </a:cubicBezTo>
                          <a:cubicBezTo>
                            <a:pt x="176" y="608"/>
                            <a:pt x="152" y="672"/>
                            <a:pt x="160" y="67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66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grpSp>
                <p:nvGrpSpPr>
                  <p:cNvPr id="61763" name="Group 337">
                    <a:extLst>
                      <a:ext uri="{FF2B5EF4-FFF2-40B4-BE49-F238E27FC236}">
                        <a16:creationId xmlns:a16="http://schemas.microsoft.com/office/drawing/2014/main" xmlns="" id="{5CE3BA95-68A8-46E3-A4C7-D920661BB895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4752" y="1440"/>
                    <a:ext cx="52" cy="256"/>
                    <a:chOff x="908" y="2352"/>
                    <a:chExt cx="100" cy="352"/>
                  </a:xfrm>
                </p:grpSpPr>
                <p:sp>
                  <p:nvSpPr>
                    <p:cNvPr id="61764" name="Freeform 338">
                      <a:extLst>
                        <a:ext uri="{FF2B5EF4-FFF2-40B4-BE49-F238E27FC236}">
                          <a16:creationId xmlns:a16="http://schemas.microsoft.com/office/drawing/2014/main" xmlns="" id="{04E9344F-6DF4-4AB7-8798-43BA9F7A9D14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 rot="-480246">
                      <a:off x="908" y="2448"/>
                      <a:ext cx="48" cy="256"/>
                    </a:xfrm>
                    <a:custGeom>
                      <a:avLst/>
                      <a:gdLst>
                        <a:gd name="T0" fmla="*/ 56 w 168"/>
                        <a:gd name="T1" fmla="*/ 528 h 560"/>
                        <a:gd name="T2" fmla="*/ 152 w 168"/>
                        <a:gd name="T3" fmla="*/ 528 h 560"/>
                        <a:gd name="T4" fmla="*/ 152 w 168"/>
                        <a:gd name="T5" fmla="*/ 336 h 560"/>
                        <a:gd name="T6" fmla="*/ 104 w 168"/>
                        <a:gd name="T7" fmla="*/ 144 h 560"/>
                        <a:gd name="T8" fmla="*/ 8 w 168"/>
                        <a:gd name="T9" fmla="*/ 0 h 560"/>
                        <a:gd name="T10" fmla="*/ 56 w 168"/>
                        <a:gd name="T11" fmla="*/ 144 h 560"/>
                        <a:gd name="T12" fmla="*/ 104 w 168"/>
                        <a:gd name="T13" fmla="*/ 288 h 560"/>
                        <a:gd name="T14" fmla="*/ 104 w 168"/>
                        <a:gd name="T15" fmla="*/ 432 h 560"/>
                        <a:gd name="T16" fmla="*/ 56 w 168"/>
                        <a:gd name="T17" fmla="*/ 528 h 56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168" h="560">
                          <a:moveTo>
                            <a:pt x="56" y="528"/>
                          </a:moveTo>
                          <a:cubicBezTo>
                            <a:pt x="64" y="544"/>
                            <a:pt x="136" y="560"/>
                            <a:pt x="152" y="528"/>
                          </a:cubicBezTo>
                          <a:cubicBezTo>
                            <a:pt x="168" y="496"/>
                            <a:pt x="160" y="400"/>
                            <a:pt x="152" y="336"/>
                          </a:cubicBezTo>
                          <a:cubicBezTo>
                            <a:pt x="144" y="272"/>
                            <a:pt x="128" y="200"/>
                            <a:pt x="104" y="144"/>
                          </a:cubicBezTo>
                          <a:cubicBezTo>
                            <a:pt x="80" y="88"/>
                            <a:pt x="16" y="0"/>
                            <a:pt x="8" y="0"/>
                          </a:cubicBezTo>
                          <a:cubicBezTo>
                            <a:pt x="0" y="0"/>
                            <a:pt x="40" y="96"/>
                            <a:pt x="56" y="144"/>
                          </a:cubicBezTo>
                          <a:cubicBezTo>
                            <a:pt x="72" y="192"/>
                            <a:pt x="96" y="240"/>
                            <a:pt x="104" y="288"/>
                          </a:cubicBezTo>
                          <a:cubicBezTo>
                            <a:pt x="112" y="336"/>
                            <a:pt x="104" y="392"/>
                            <a:pt x="104" y="432"/>
                          </a:cubicBezTo>
                          <a:cubicBezTo>
                            <a:pt x="104" y="472"/>
                            <a:pt x="48" y="512"/>
                            <a:pt x="56" y="528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66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765" name="Freeform 339">
                      <a:extLst>
                        <a:ext uri="{FF2B5EF4-FFF2-40B4-BE49-F238E27FC236}">
                          <a16:creationId xmlns:a16="http://schemas.microsoft.com/office/drawing/2014/main" xmlns="" id="{B01CA558-2ABA-4878-B3BF-CED190B9FC54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 rot="894958">
                      <a:off x="912" y="2352"/>
                      <a:ext cx="96" cy="345"/>
                    </a:xfrm>
                    <a:custGeom>
                      <a:avLst/>
                      <a:gdLst>
                        <a:gd name="T0" fmla="*/ 160 w 208"/>
                        <a:gd name="T1" fmla="*/ 672 h 672"/>
                        <a:gd name="T2" fmla="*/ 208 w 208"/>
                        <a:gd name="T3" fmla="*/ 576 h 672"/>
                        <a:gd name="T4" fmla="*/ 160 w 208"/>
                        <a:gd name="T5" fmla="*/ 480 h 672"/>
                        <a:gd name="T6" fmla="*/ 112 w 208"/>
                        <a:gd name="T7" fmla="*/ 432 h 672"/>
                        <a:gd name="T8" fmla="*/ 64 w 208"/>
                        <a:gd name="T9" fmla="*/ 192 h 672"/>
                        <a:gd name="T10" fmla="*/ 112 w 208"/>
                        <a:gd name="T11" fmla="*/ 0 h 672"/>
                        <a:gd name="T12" fmla="*/ 16 w 208"/>
                        <a:gd name="T13" fmla="*/ 192 h 672"/>
                        <a:gd name="T14" fmla="*/ 16 w 208"/>
                        <a:gd name="T15" fmla="*/ 336 h 672"/>
                        <a:gd name="T16" fmla="*/ 64 w 208"/>
                        <a:gd name="T17" fmla="*/ 480 h 672"/>
                        <a:gd name="T18" fmla="*/ 160 w 208"/>
                        <a:gd name="T19" fmla="*/ 576 h 672"/>
                        <a:gd name="T20" fmla="*/ 160 w 208"/>
                        <a:gd name="T21" fmla="*/ 672 h 6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208" h="672">
                          <a:moveTo>
                            <a:pt x="160" y="672"/>
                          </a:moveTo>
                          <a:cubicBezTo>
                            <a:pt x="168" y="672"/>
                            <a:pt x="208" y="608"/>
                            <a:pt x="208" y="576"/>
                          </a:cubicBezTo>
                          <a:cubicBezTo>
                            <a:pt x="208" y="544"/>
                            <a:pt x="176" y="504"/>
                            <a:pt x="160" y="480"/>
                          </a:cubicBezTo>
                          <a:cubicBezTo>
                            <a:pt x="144" y="456"/>
                            <a:pt x="128" y="480"/>
                            <a:pt x="112" y="432"/>
                          </a:cubicBezTo>
                          <a:cubicBezTo>
                            <a:pt x="96" y="384"/>
                            <a:pt x="64" y="264"/>
                            <a:pt x="64" y="192"/>
                          </a:cubicBezTo>
                          <a:cubicBezTo>
                            <a:pt x="64" y="120"/>
                            <a:pt x="120" y="0"/>
                            <a:pt x="112" y="0"/>
                          </a:cubicBezTo>
                          <a:cubicBezTo>
                            <a:pt x="104" y="0"/>
                            <a:pt x="32" y="136"/>
                            <a:pt x="16" y="192"/>
                          </a:cubicBezTo>
                          <a:cubicBezTo>
                            <a:pt x="0" y="248"/>
                            <a:pt x="8" y="288"/>
                            <a:pt x="16" y="336"/>
                          </a:cubicBezTo>
                          <a:cubicBezTo>
                            <a:pt x="24" y="384"/>
                            <a:pt x="40" y="440"/>
                            <a:pt x="64" y="480"/>
                          </a:cubicBezTo>
                          <a:cubicBezTo>
                            <a:pt x="88" y="520"/>
                            <a:pt x="144" y="544"/>
                            <a:pt x="160" y="576"/>
                          </a:cubicBezTo>
                          <a:cubicBezTo>
                            <a:pt x="176" y="608"/>
                            <a:pt x="152" y="672"/>
                            <a:pt x="160" y="67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66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</p:grpSp>
          </p:grpSp>
        </p:grpSp>
      </p:grpSp>
      <p:sp>
        <p:nvSpPr>
          <p:cNvPr id="6157" name="TextBox 410">
            <a:extLst>
              <a:ext uri="{FF2B5EF4-FFF2-40B4-BE49-F238E27FC236}">
                <a16:creationId xmlns:a16="http://schemas.microsoft.com/office/drawing/2014/main" xmlns="" id="{8E7334DB-AC91-4A08-B0B9-E212FA9532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9986" y="2584453"/>
            <a:ext cx="342273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宋体" panose="02010600030101010101" pitchFamily="2" charset="-122"/>
              </a:rPr>
              <a:t>直接求：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总面积</a:t>
            </a:r>
            <a:r>
              <a:rPr lang="en-US" altLang="zh-CN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a+b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a+b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158" name="TextBox 411">
            <a:extLst>
              <a:ext uri="{FF2B5EF4-FFF2-40B4-BE49-F238E27FC236}">
                <a16:creationId xmlns:a16="http://schemas.microsoft.com/office/drawing/2014/main" xmlns="" id="{1BF44E57-855D-48B4-9B9C-99805B12D4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3775" y="3173413"/>
            <a:ext cx="366638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宋体" panose="02010600030101010101" pitchFamily="2" charset="-122"/>
              </a:rPr>
              <a:t>间接求：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总面积</a:t>
            </a:r>
            <a:r>
              <a:rPr lang="en-US" altLang="zh-CN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=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ab+ab+b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21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159" name="TextBox 412">
            <a:extLst>
              <a:ext uri="{FF2B5EF4-FFF2-40B4-BE49-F238E27FC236}">
                <a16:creationId xmlns:a16="http://schemas.microsoft.com/office/drawing/2014/main" xmlns="" id="{1B64EAAA-44FF-487D-9658-8F81B0059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8413" y="3625850"/>
            <a:ext cx="206979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你发现了什么？</a:t>
            </a:r>
          </a:p>
        </p:txBody>
      </p:sp>
      <p:sp>
        <p:nvSpPr>
          <p:cNvPr id="6160" name="TextBox 413">
            <a:extLst>
              <a:ext uri="{FF2B5EF4-FFF2-40B4-BE49-F238E27FC236}">
                <a16:creationId xmlns:a16="http://schemas.microsoft.com/office/drawing/2014/main" xmlns="" id="{2A9A4BD6-834C-4678-B399-A105FBE0CA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2363" y="4133329"/>
            <a:ext cx="219162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latin typeface="Times New Roman" panose="02020603050405020304" pitchFamily="18" charset="0"/>
              </a:rPr>
              <a:t>(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a+b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=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a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+2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ab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+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b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endParaRPr lang="zh-CN" altLang="en-US" sz="2100" b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1770" name="组合 2">
            <a:extLst>
              <a:ext uri="{FF2B5EF4-FFF2-40B4-BE49-F238E27FC236}">
                <a16:creationId xmlns:a16="http://schemas.microsoft.com/office/drawing/2014/main" xmlns="" id="{D276F6B0-88B7-4389-835C-2BE097709CD6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-64170"/>
            <a:ext cx="2006600" cy="477837"/>
            <a:chOff x="123" y="40"/>
            <a:chExt cx="3160" cy="752"/>
          </a:xfrm>
        </p:grpSpPr>
        <p:cxnSp>
          <p:nvCxnSpPr>
            <p:cNvPr id="24" name="直线连接符 23">
              <a:extLst>
                <a:ext uri="{FF2B5EF4-FFF2-40B4-BE49-F238E27FC236}">
                  <a16:creationId xmlns:a16="http://schemas.microsoft.com/office/drawing/2014/main" xmlns="" id="{60792563-FDBB-453A-A78A-26D1CA8F0FD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1772" name="文本框 18">
              <a:extLst>
                <a:ext uri="{FF2B5EF4-FFF2-40B4-BE49-F238E27FC236}">
                  <a16:creationId xmlns:a16="http://schemas.microsoft.com/office/drawing/2014/main" xmlns="" id="{573BE0BC-49E0-41D5-962C-5A8F249F4A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" name="Freeform 74">
              <a:extLst>
                <a:ext uri="{FF2B5EF4-FFF2-40B4-BE49-F238E27FC236}">
                  <a16:creationId xmlns:a16="http://schemas.microsoft.com/office/drawing/2014/main" xmlns="" id="{328E6B3D-887A-4838-AF8D-AB37CC3B9D8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1774" name="组合 4">
            <a:extLst>
              <a:ext uri="{FF2B5EF4-FFF2-40B4-BE49-F238E27FC236}">
                <a16:creationId xmlns:a16="http://schemas.microsoft.com/office/drawing/2014/main" xmlns="" id="{00FA48F7-7E75-4F0B-A602-B7BB26CCFE21}"/>
              </a:ext>
            </a:extLst>
          </p:cNvPr>
          <p:cNvGrpSpPr>
            <a:grpSpLocks/>
          </p:cNvGrpSpPr>
          <p:nvPr/>
        </p:nvGrpSpPr>
        <p:grpSpPr bwMode="auto">
          <a:xfrm>
            <a:off x="2644151" y="550614"/>
            <a:ext cx="1685925" cy="409790"/>
            <a:chOff x="3485" y="1168"/>
            <a:chExt cx="2654" cy="644"/>
          </a:xfrm>
        </p:grpSpPr>
        <p:sp>
          <p:nvSpPr>
            <p:cNvPr id="6" name="圆角矩形 5">
              <a:extLst>
                <a:ext uri="{FF2B5EF4-FFF2-40B4-BE49-F238E27FC236}">
                  <a16:creationId xmlns:a16="http://schemas.microsoft.com/office/drawing/2014/main" xmlns="" id="{89B1CF22-0254-472F-A708-AA8722531842}"/>
                </a:ext>
              </a:extLst>
            </p:cNvPr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 b="1"/>
            </a:p>
          </p:txBody>
        </p:sp>
        <p:sp>
          <p:nvSpPr>
            <p:cNvPr id="61776" name="矩形 1">
              <a:extLst>
                <a:ext uri="{FF2B5EF4-FFF2-40B4-BE49-F238E27FC236}">
                  <a16:creationId xmlns:a16="http://schemas.microsoft.com/office/drawing/2014/main" xmlns="" id="{9866ADBD-3268-4CD6-8CBA-BB387FEECD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61779" name="文本框 6151">
            <a:extLst>
              <a:ext uri="{FF2B5EF4-FFF2-40B4-BE49-F238E27FC236}">
                <a16:creationId xmlns:a16="http://schemas.microsoft.com/office/drawing/2014/main" xmlns="" id="{F2705D17-CA5A-4DF2-92A2-493647A45A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3894" y="506540"/>
            <a:ext cx="26400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完全平方公式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/>
      <p:bldP spid="6158" grpId="0"/>
      <p:bldP spid="6159" grpId="0"/>
      <p:bldP spid="616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ext Box 6">
            <a:extLst>
              <a:ext uri="{FF2B5EF4-FFF2-40B4-BE49-F238E27FC236}">
                <a16:creationId xmlns:a16="http://schemas.microsoft.com/office/drawing/2014/main" xmlns="" id="{6153C3EE-A5E8-4903-A422-604455D1CF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0247" y="635891"/>
            <a:ext cx="60628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算下列多项式的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积，你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能发现什么规律？</a:t>
            </a:r>
          </a:p>
        </p:txBody>
      </p:sp>
      <p:sp>
        <p:nvSpPr>
          <p:cNvPr id="62466" name="Text Box 7">
            <a:extLst>
              <a:ext uri="{FF2B5EF4-FFF2-40B4-BE49-F238E27FC236}">
                <a16:creationId xmlns:a16="http://schemas.microsoft.com/office/drawing/2014/main" xmlns="" id="{B6C64DAB-65CA-4346-AC8F-675DE2958E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5249" y="1670477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467" name="TextBox 72">
            <a:extLst>
              <a:ext uri="{FF2B5EF4-FFF2-40B4-BE49-F238E27FC236}">
                <a16:creationId xmlns:a16="http://schemas.microsoft.com/office/drawing/2014/main" xmlns="" id="{CAAEAAB8-8A6C-4011-AF46-C0B4DC46CF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4899" y="1237090"/>
            <a:ext cx="54200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Times New Roman" panose="02020603050405020304" pitchFamily="18" charset="0"/>
              </a:rPr>
              <a:t>(1)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p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+1)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=(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p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+1)(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p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+1)=</a:t>
            </a:r>
            <a:r>
              <a:rPr lang="en-US" altLang="zh-CN" sz="2400" b="1" u="sng" dirty="0" smtClean="0">
                <a:latin typeface="Times New Roman" panose="02020603050405020304" pitchFamily="18" charset="0"/>
              </a:rPr>
              <a:t>                        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  </a:t>
            </a:r>
            <a:r>
              <a:rPr lang="en-US" altLang="zh-CN" sz="2400" b="1" dirty="0"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5" name="TextBox 76">
            <a:extLst>
              <a:ext uri="{FF2B5EF4-FFF2-40B4-BE49-F238E27FC236}">
                <a16:creationId xmlns:a16="http://schemas.microsoft.com/office/drawing/2014/main" xmlns="" id="{4A429072-CD69-4EF4-B2E7-B7B92B925D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9243" y="1153200"/>
            <a:ext cx="12522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+1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469" name="TextBox 77">
            <a:extLst>
              <a:ext uri="{FF2B5EF4-FFF2-40B4-BE49-F238E27FC236}">
                <a16:creationId xmlns:a16="http://schemas.microsoft.com/office/drawing/2014/main" xmlns="" id="{4BA70A86-0C98-4EFE-A4D9-420EBBFBFC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3949" y="1754615"/>
            <a:ext cx="56749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Times New Roman" panose="02020603050405020304" pitchFamily="18" charset="0"/>
              </a:rPr>
              <a:t>(2)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m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+2)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=(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m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+2)(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m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+2)=</a:t>
            </a:r>
            <a:r>
              <a:rPr lang="en-US" altLang="zh-CN" sz="2400" b="1" u="sng" dirty="0" smtClean="0">
                <a:latin typeface="Times New Roman" panose="02020603050405020304" pitchFamily="18" charset="0"/>
              </a:rPr>
              <a:t>                        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  </a:t>
            </a:r>
            <a:r>
              <a:rPr lang="en-US" altLang="zh-CN" sz="2400" b="1" dirty="0"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7" name="TextBox 78">
            <a:extLst>
              <a:ext uri="{FF2B5EF4-FFF2-40B4-BE49-F238E27FC236}">
                <a16:creationId xmlns:a16="http://schemas.microsoft.com/office/drawing/2014/main" xmlns="" id="{5A90447E-4DB6-4ACE-A264-179AAFF94E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57023" y="1700640"/>
            <a:ext cx="1422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+4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471" name="TextBox 80">
            <a:extLst>
              <a:ext uri="{FF2B5EF4-FFF2-40B4-BE49-F238E27FC236}">
                <a16:creationId xmlns:a16="http://schemas.microsoft.com/office/drawing/2014/main" xmlns="" id="{24B73FFF-7F51-4B37-B868-77CB468084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8874" y="2210227"/>
            <a:ext cx="5073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Times New Roman" panose="02020603050405020304" pitchFamily="18" charset="0"/>
              </a:rPr>
              <a:t>(3)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p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–1)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=(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p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–1)(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p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–1)=</a:t>
            </a:r>
            <a:r>
              <a:rPr lang="en-US" altLang="zh-CN" sz="2400" b="1" u="sng" dirty="0" smtClean="0">
                <a:latin typeface="Times New Roman" panose="02020603050405020304" pitchFamily="18" charset="0"/>
              </a:rPr>
              <a:t>                        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9" name="TextBox 81">
            <a:extLst>
              <a:ext uri="{FF2B5EF4-FFF2-40B4-BE49-F238E27FC236}">
                <a16:creationId xmlns:a16="http://schemas.microsoft.com/office/drawing/2014/main" xmlns="" id="{8DD564BD-2412-46C9-A0A0-CCFCAED747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5324" y="2134027"/>
            <a:ext cx="12314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+1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473" name="TextBox 82">
            <a:extLst>
              <a:ext uri="{FF2B5EF4-FFF2-40B4-BE49-F238E27FC236}">
                <a16:creationId xmlns:a16="http://schemas.microsoft.com/office/drawing/2014/main" xmlns="" id="{E2184828-8B8F-4F30-A382-5D242288A6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8874" y="2672190"/>
            <a:ext cx="52517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Times New Roman" panose="02020603050405020304" pitchFamily="18" charset="0"/>
              </a:rPr>
              <a:t>(4)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m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–2)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=(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m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–2)(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m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–2)=</a:t>
            </a:r>
            <a:r>
              <a:rPr lang="en-US" altLang="zh-CN" sz="2400" b="1" u="sng" dirty="0" smtClean="0">
                <a:latin typeface="Times New Roman" panose="02020603050405020304" pitchFamily="18" charset="0"/>
              </a:rPr>
              <a:t>                       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81" name="TextBox 83">
            <a:extLst>
              <a:ext uri="{FF2B5EF4-FFF2-40B4-BE49-F238E27FC236}">
                <a16:creationId xmlns:a16="http://schemas.microsoft.com/office/drawing/2014/main" xmlns="" id="{B86A8744-AF80-48A4-8C20-11E9665B3C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1686" y="2642027"/>
            <a:ext cx="14013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+4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475" name="TextBox 84">
            <a:extLst>
              <a:ext uri="{FF2B5EF4-FFF2-40B4-BE49-F238E27FC236}">
                <a16:creationId xmlns:a16="http://schemas.microsoft.com/office/drawing/2014/main" xmlns="" id="{3436A068-7098-4B4B-88FA-2F6ED6412A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5529" y="3396755"/>
            <a:ext cx="69910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根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据你发现的规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律，你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能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写出下列式子的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答案吗？</a:t>
            </a:r>
          </a:p>
        </p:txBody>
      </p:sp>
      <p:sp>
        <p:nvSpPr>
          <p:cNvPr id="62476" name="TextBox 85">
            <a:extLst>
              <a:ext uri="{FF2B5EF4-FFF2-40B4-BE49-F238E27FC236}">
                <a16:creationId xmlns:a16="http://schemas.microsoft.com/office/drawing/2014/main" xmlns="" id="{D638D64D-D980-4F80-BF1B-5BF2CE2D12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4413" y="3975100"/>
            <a:ext cx="32271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a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b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</a:rPr>
              <a:t>=</a:t>
            </a:r>
            <a:r>
              <a:rPr lang="en-US" altLang="zh-CN" sz="2400" b="1" u="sng" dirty="0">
                <a:latin typeface="Times New Roman" panose="02020603050405020304" pitchFamily="18" charset="0"/>
              </a:rPr>
              <a:t>                        </a:t>
            </a:r>
            <a:r>
              <a:rPr lang="en-US" altLang="zh-CN" sz="2400" b="1" dirty="0">
                <a:latin typeface="Times New Roman" panose="02020603050405020304" pitchFamily="18" charset="0"/>
              </a:rPr>
              <a:t>  .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84" name="TextBox 86">
            <a:extLst>
              <a:ext uri="{FF2B5EF4-FFF2-40B4-BE49-F238E27FC236}">
                <a16:creationId xmlns:a16="http://schemas.microsoft.com/office/drawing/2014/main" xmlns="" id="{8D215665-33B8-45FC-9AD6-2A1444D83C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8363" y="3952875"/>
            <a:ext cx="15087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+2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400" b="1" baseline="300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478" name="TextBox 87">
            <a:extLst>
              <a:ext uri="{FF2B5EF4-FFF2-40B4-BE49-F238E27FC236}">
                <a16:creationId xmlns:a16="http://schemas.microsoft.com/office/drawing/2014/main" xmlns="" id="{3CFBC619-1CDB-46C1-8B33-C25627A0D1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8063" y="4438650"/>
            <a:ext cx="32063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a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b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</a:rPr>
              <a:t>=</a:t>
            </a:r>
            <a:r>
              <a:rPr lang="en-US" altLang="zh-CN" sz="2400" b="1" u="sng" dirty="0">
                <a:latin typeface="Times New Roman" panose="02020603050405020304" pitchFamily="18" charset="0"/>
              </a:rPr>
              <a:t>                        </a:t>
            </a:r>
            <a:r>
              <a:rPr lang="en-US" altLang="zh-CN" sz="2400" b="1" dirty="0">
                <a:latin typeface="Times New Roman" panose="02020603050405020304" pitchFamily="18" charset="0"/>
              </a:rPr>
              <a:t>  .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86" name="TextBox 88">
            <a:extLst>
              <a:ext uri="{FF2B5EF4-FFF2-40B4-BE49-F238E27FC236}">
                <a16:creationId xmlns:a16="http://schemas.microsoft.com/office/drawing/2014/main" xmlns="" id="{25AD315B-1991-436C-BDBE-33C078C369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2013" y="4418013"/>
            <a:ext cx="14879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4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2" name="组合 2">
            <a:extLst>
              <a:ext uri="{FF2B5EF4-FFF2-40B4-BE49-F238E27FC236}">
                <a16:creationId xmlns:a16="http://schemas.microsoft.com/office/drawing/2014/main" xmlns="" id="{D276F6B0-88B7-4389-835C-2BE097709CD6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-55781"/>
            <a:ext cx="2006600" cy="477837"/>
            <a:chOff x="123" y="40"/>
            <a:chExt cx="3160" cy="752"/>
          </a:xfrm>
        </p:grpSpPr>
        <p:cxnSp>
          <p:nvCxnSpPr>
            <p:cNvPr id="23" name="直线连接符 23">
              <a:extLst>
                <a:ext uri="{FF2B5EF4-FFF2-40B4-BE49-F238E27FC236}">
                  <a16:creationId xmlns:a16="http://schemas.microsoft.com/office/drawing/2014/main" xmlns="" id="{60792563-FDBB-453A-A78A-26D1CA8F0FD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>
              <a:extLst>
                <a:ext uri="{FF2B5EF4-FFF2-40B4-BE49-F238E27FC236}">
                  <a16:creationId xmlns:a16="http://schemas.microsoft.com/office/drawing/2014/main" xmlns="" id="{573BE0BC-49E0-41D5-962C-5A8F249F4A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6" name="Freeform 74">
              <a:extLst>
                <a:ext uri="{FF2B5EF4-FFF2-40B4-BE49-F238E27FC236}">
                  <a16:creationId xmlns:a16="http://schemas.microsoft.com/office/drawing/2014/main" xmlns="" id="{328E6B3D-887A-4838-AF8D-AB37CC3B9D8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752542" y="648156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问题1：</a:t>
            </a:r>
            <a:endParaRPr lang="zh-CN" altLang="en-US" dirty="0">
              <a:solidFill>
                <a:prstClr val="black"/>
              </a:solidFill>
              <a:ea typeface="宋体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90812" y="3403958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问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题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ea typeface="宋体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/>
      <p:bldP spid="7177" grpId="0"/>
      <p:bldP spid="7179" grpId="0"/>
      <p:bldP spid="7181" grpId="0"/>
      <p:bldP spid="7184" grpId="0"/>
      <p:bldP spid="718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4" name="TextBox 13">
            <a:extLst>
              <a:ext uri="{FF2B5EF4-FFF2-40B4-BE49-F238E27FC236}">
                <a16:creationId xmlns:a16="http://schemas.microsoft.com/office/drawing/2014/main" xmlns="" id="{A6441182-1110-41FE-9C7A-43BDCEEDA2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1417" y="1230251"/>
            <a:ext cx="32271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a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b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</a:rPr>
              <a:t>=</a:t>
            </a:r>
            <a:r>
              <a:rPr lang="en-US" altLang="zh-CN" sz="2400" b="1" u="sng" dirty="0">
                <a:latin typeface="Times New Roman" panose="02020603050405020304" pitchFamily="18" charset="0"/>
              </a:rPr>
              <a:t>                        </a:t>
            </a:r>
            <a:r>
              <a:rPr lang="en-US" altLang="zh-CN" sz="2400" b="1" dirty="0">
                <a:latin typeface="Times New Roman" panose="02020603050405020304" pitchFamily="18" charset="0"/>
              </a:rPr>
              <a:t>  .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495" name="TextBox 14">
            <a:extLst>
              <a:ext uri="{FF2B5EF4-FFF2-40B4-BE49-F238E27FC236}">
                <a16:creationId xmlns:a16="http://schemas.microsoft.com/office/drawing/2014/main" xmlns="" id="{37FA6D86-D66E-43C8-82D6-6E4CAC5F0B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6626" y="1216685"/>
            <a:ext cx="15087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4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496" name="TextBox 15">
            <a:extLst>
              <a:ext uri="{FF2B5EF4-FFF2-40B4-BE49-F238E27FC236}">
                <a16:creationId xmlns:a16="http://schemas.microsoft.com/office/drawing/2014/main" xmlns="" id="{73587214-93B7-41E9-B1B2-9303516A7D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5067" y="1695388"/>
            <a:ext cx="32063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a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b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</a:rPr>
              <a:t>=</a:t>
            </a:r>
            <a:r>
              <a:rPr lang="en-US" altLang="zh-CN" sz="2400" b="1" u="sng" dirty="0">
                <a:latin typeface="Times New Roman" panose="02020603050405020304" pitchFamily="18" charset="0"/>
              </a:rPr>
              <a:t>                        </a:t>
            </a:r>
            <a:r>
              <a:rPr lang="en-US" altLang="zh-CN" sz="2400" b="1" dirty="0">
                <a:latin typeface="Times New Roman" panose="02020603050405020304" pitchFamily="18" charset="0"/>
              </a:rPr>
              <a:t>  .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497" name="TextBox 16">
            <a:extLst>
              <a:ext uri="{FF2B5EF4-FFF2-40B4-BE49-F238E27FC236}">
                <a16:creationId xmlns:a16="http://schemas.microsoft.com/office/drawing/2014/main" xmlns="" id="{4D609839-AE03-46D7-BFE6-FA64AFAE67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0276" y="1681822"/>
            <a:ext cx="14879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4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CC3D6A7C-F6A0-47FF-A1BC-D4D31F2251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3775" y="2244725"/>
            <a:ext cx="7596552" cy="15465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也就是说，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两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个数的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和</a:t>
            </a:r>
            <a:r>
              <a:rPr lang="en-US" altLang="zh-CN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或差</a:t>
            </a:r>
            <a:r>
              <a:rPr lang="en-US" altLang="zh-CN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的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平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方，等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于它们的平方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和，加上</a:t>
            </a:r>
            <a:r>
              <a:rPr lang="en-US" altLang="zh-CN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或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减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去</a:t>
            </a:r>
            <a:r>
              <a:rPr lang="en-US" altLang="zh-CN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它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们的积的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倍</a:t>
            </a:r>
            <a:r>
              <a:rPr lang="en-US" altLang="zh-CN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2100" b="1" dirty="0">
                <a:latin typeface="宋体" panose="02010600030101010101" pitchFamily="2" charset="-122"/>
              </a:rPr>
              <a:t>这两个公式叫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做</a:t>
            </a:r>
            <a:r>
              <a:rPr lang="en-US" altLang="zh-CN" sz="2100" b="1" dirty="0" smtClean="0">
                <a:latin typeface="宋体" panose="02010600030101010101" pitchFamily="2" charset="-122"/>
              </a:rPr>
              <a:t>(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乘</a:t>
            </a:r>
            <a:r>
              <a:rPr lang="zh-CN" altLang="en-US" sz="2100" b="1" dirty="0">
                <a:latin typeface="宋体" panose="02010600030101010101" pitchFamily="2" charset="-122"/>
              </a:rPr>
              <a:t>法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的</a:t>
            </a:r>
            <a:r>
              <a:rPr lang="en-US" altLang="zh-CN" sz="2100" b="1" dirty="0" smtClean="0">
                <a:latin typeface="宋体" panose="02010600030101010101" pitchFamily="2" charset="-122"/>
              </a:rPr>
              <a:t>)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完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全平方公式</a:t>
            </a:r>
            <a:r>
              <a:rPr lang="en-US" altLang="zh-CN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</a:p>
        </p:txBody>
      </p:sp>
      <p:sp>
        <p:nvSpPr>
          <p:cNvPr id="20" name="Text Box 12">
            <a:extLst>
              <a:ext uri="{FF2B5EF4-FFF2-40B4-BE49-F238E27FC236}">
                <a16:creationId xmlns:a16="http://schemas.microsoft.com/office/drawing/2014/main" xmlns="" id="{D36A5493-3F9A-47DC-BB57-11421B44E5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9075" y="3686642"/>
            <a:ext cx="547112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简记为：</a:t>
            </a:r>
            <a:endParaRPr lang="en-US" altLang="zh-CN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“首平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方，尾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平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方，积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的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倍放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中央”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6" name="组合 2">
            <a:extLst>
              <a:ext uri="{FF2B5EF4-FFF2-40B4-BE49-F238E27FC236}">
                <a16:creationId xmlns:a16="http://schemas.microsoft.com/office/drawing/2014/main" xmlns="" id="{D276F6B0-88B7-4389-835C-2BE097709CD6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-55781"/>
            <a:ext cx="2006600" cy="477837"/>
            <a:chOff x="123" y="40"/>
            <a:chExt cx="3160" cy="752"/>
          </a:xfrm>
        </p:grpSpPr>
        <p:cxnSp>
          <p:nvCxnSpPr>
            <p:cNvPr id="17" name="直线连接符 23">
              <a:extLst>
                <a:ext uri="{FF2B5EF4-FFF2-40B4-BE49-F238E27FC236}">
                  <a16:creationId xmlns:a16="http://schemas.microsoft.com/office/drawing/2014/main" xmlns="" id="{60792563-FDBB-453A-A78A-26D1CA8F0FD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>
              <a:extLst>
                <a:ext uri="{FF2B5EF4-FFF2-40B4-BE49-F238E27FC236}">
                  <a16:creationId xmlns:a16="http://schemas.microsoft.com/office/drawing/2014/main" xmlns="" id="{573BE0BC-49E0-41D5-962C-5A8F249F4A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1" name="Freeform 74">
              <a:extLst>
                <a:ext uri="{FF2B5EF4-FFF2-40B4-BE49-F238E27FC236}">
                  <a16:creationId xmlns:a16="http://schemas.microsoft.com/office/drawing/2014/main" xmlns="" id="{328E6B3D-887A-4838-AF8D-AB37CC3B9D8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2" name="矩形 12290"/>
          <p:cNvSpPr>
            <a:spLocks noChangeArrowheads="1"/>
          </p:cNvSpPr>
          <p:nvPr/>
        </p:nvSpPr>
        <p:spPr bwMode="auto">
          <a:xfrm>
            <a:off x="0" y="622300"/>
            <a:ext cx="9140825" cy="5397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2800" b="1" spc="100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完全平方公式</a:t>
            </a:r>
          </a:p>
        </p:txBody>
      </p:sp>
      <p:pic>
        <p:nvPicPr>
          <p:cNvPr id="23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50" y="2097439"/>
            <a:ext cx="1182688" cy="1693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5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4" grpId="0"/>
      <p:bldP spid="63495" grpId="0"/>
      <p:bldP spid="63496" grpId="0"/>
      <p:bldP spid="63497" grpId="0"/>
      <p:bldP spid="19" grpId="0" animBg="1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>
            <a:extLst>
              <a:ext uri="{FF2B5EF4-FFF2-40B4-BE49-F238E27FC236}">
                <a16:creationId xmlns:a16="http://schemas.microsoft.com/office/drawing/2014/main" xmlns="" id="{226CF0BA-0F92-4ED1-BF72-BA646D3709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5462" y="622300"/>
            <a:ext cx="6576968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能根据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下面图形的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面积说明完全平方公式吗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</a:p>
        </p:txBody>
      </p:sp>
      <p:pic>
        <p:nvPicPr>
          <p:cNvPr id="3" name="图片 2" descr="10903002">
            <a:extLst>
              <a:ext uri="{FF2B5EF4-FFF2-40B4-BE49-F238E27FC236}">
                <a16:creationId xmlns:a16="http://schemas.microsoft.com/office/drawing/2014/main" xmlns="" id="{A633076B-34D9-4409-B77C-BFAB7C28C6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2F4FE"/>
              </a:clrFrom>
              <a:clrTo>
                <a:srgbClr val="E2F4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874" y="1374968"/>
            <a:ext cx="2527835" cy="2306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10903003">
            <a:extLst>
              <a:ext uri="{FF2B5EF4-FFF2-40B4-BE49-F238E27FC236}">
                <a16:creationId xmlns:a16="http://schemas.microsoft.com/office/drawing/2014/main" xmlns="" id="{DD601993-81FD-4093-880E-54F3886036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2F4FE"/>
              </a:clrFrom>
              <a:clrTo>
                <a:srgbClr val="E2F4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650" y="1368266"/>
            <a:ext cx="2643098" cy="2324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2">
            <a:extLst>
              <a:ext uri="{FF2B5EF4-FFF2-40B4-BE49-F238E27FC236}">
                <a16:creationId xmlns:a16="http://schemas.microsoft.com/office/drawing/2014/main" xmlns="" id="{D276F6B0-88B7-4389-835C-2BE097709CD6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-55781"/>
            <a:ext cx="2006600" cy="477837"/>
            <a:chOff x="123" y="40"/>
            <a:chExt cx="3160" cy="752"/>
          </a:xfrm>
        </p:grpSpPr>
        <p:cxnSp>
          <p:nvCxnSpPr>
            <p:cNvPr id="10" name="直线连接符 23">
              <a:extLst>
                <a:ext uri="{FF2B5EF4-FFF2-40B4-BE49-F238E27FC236}">
                  <a16:creationId xmlns:a16="http://schemas.microsoft.com/office/drawing/2014/main" xmlns="" id="{60792563-FDBB-453A-A78A-26D1CA8F0FD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>
              <a:extLst>
                <a:ext uri="{FF2B5EF4-FFF2-40B4-BE49-F238E27FC236}">
                  <a16:creationId xmlns:a16="http://schemas.microsoft.com/office/drawing/2014/main" xmlns="" id="{573BE0BC-49E0-41D5-962C-5A8F249F4A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12" name="Freeform 74">
              <a:extLst>
                <a:ext uri="{FF2B5EF4-FFF2-40B4-BE49-F238E27FC236}">
                  <a16:creationId xmlns:a16="http://schemas.microsoft.com/office/drawing/2014/main" xmlns="" id="{328E6B3D-887A-4838-AF8D-AB37CC3B9D8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4A9E407-21C4-49E5-82C1-99B995B3B9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9919" y="741165"/>
            <a:ext cx="5486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设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大正方形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ABCD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的面积为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S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661948E5-E4B9-48D3-B677-FF059F2ADA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6913" y="3821113"/>
            <a:ext cx="60194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i="1" dirty="0">
                <a:latin typeface="+mn-lt"/>
                <a:ea typeface="楷体_GB2312" pitchFamily="49" charset="-122"/>
              </a:rPr>
              <a:t>S=</a:t>
            </a:r>
            <a:r>
              <a:rPr lang="en-US" altLang="zh-CN" sz="2400" b="1" u="sng" dirty="0">
                <a:latin typeface="+mn-lt"/>
                <a:ea typeface="楷体_GB2312" pitchFamily="49" charset="-122"/>
                <a:sym typeface="Arial" panose="020B0604020202020204" pitchFamily="34" charset="0"/>
              </a:rPr>
              <a:t>              </a:t>
            </a:r>
            <a:r>
              <a:rPr lang="en-US" altLang="zh-CN" sz="2400" b="1" dirty="0">
                <a:latin typeface="+mn-lt"/>
                <a:ea typeface="楷体_GB2312" pitchFamily="49" charset="-122"/>
              </a:rPr>
              <a:t>=</a:t>
            </a:r>
            <a:r>
              <a:rPr lang="en-US" altLang="zh-CN" sz="2400" b="1" i="1" dirty="0">
                <a:latin typeface="+mn-lt"/>
                <a:ea typeface="楷体_GB2312" pitchFamily="49" charset="-122"/>
                <a:sym typeface="Arial" panose="020B0604020202020204" pitchFamily="34" charset="0"/>
              </a:rPr>
              <a:t>S</a:t>
            </a:r>
            <a:r>
              <a:rPr lang="en-US" altLang="zh-CN" sz="2400" b="1" baseline="-25000" dirty="0">
                <a:latin typeface="+mn-lt"/>
                <a:ea typeface="楷体_GB2312" pitchFamily="49" charset="-122"/>
                <a:sym typeface="Arial" panose="020B0604020202020204" pitchFamily="34" charset="0"/>
              </a:rPr>
              <a:t>1</a:t>
            </a:r>
            <a:r>
              <a:rPr lang="en-US" altLang="zh-CN" sz="2400" b="1" dirty="0">
                <a:latin typeface="+mn-lt"/>
                <a:ea typeface="楷体_GB2312" pitchFamily="49" charset="-122"/>
                <a:sym typeface="Arial" panose="020B0604020202020204" pitchFamily="34" charset="0"/>
              </a:rPr>
              <a:t>+</a:t>
            </a:r>
            <a:r>
              <a:rPr lang="en-US" altLang="zh-CN" sz="2400" b="1" i="1" dirty="0">
                <a:latin typeface="+mn-lt"/>
                <a:ea typeface="楷体_GB2312" pitchFamily="49" charset="-122"/>
                <a:sym typeface="黑体" panose="02010609060101010101" pitchFamily="49" charset="-122"/>
              </a:rPr>
              <a:t>S</a:t>
            </a:r>
            <a:r>
              <a:rPr lang="en-US" altLang="zh-CN" sz="2400" b="1" baseline="-25000" dirty="0">
                <a:latin typeface="+mn-lt"/>
                <a:ea typeface="楷体_GB2312" pitchFamily="49" charset="-122"/>
                <a:sym typeface="黑体" panose="02010609060101010101" pitchFamily="49" charset="-122"/>
              </a:rPr>
              <a:t>2</a:t>
            </a:r>
            <a:r>
              <a:rPr lang="en-US" altLang="zh-CN" sz="2400" b="1" dirty="0">
                <a:latin typeface="+mn-lt"/>
                <a:ea typeface="楷体_GB2312" pitchFamily="49" charset="-122"/>
                <a:sym typeface="黑体" panose="02010609060101010101" pitchFamily="49" charset="-122"/>
              </a:rPr>
              <a:t>+</a:t>
            </a:r>
            <a:r>
              <a:rPr lang="en-US" altLang="zh-CN" sz="2400" b="1" i="1" dirty="0">
                <a:latin typeface="+mn-lt"/>
                <a:ea typeface="楷体_GB2312" pitchFamily="49" charset="-122"/>
                <a:sym typeface="黑体" panose="02010609060101010101" pitchFamily="49" charset="-122"/>
              </a:rPr>
              <a:t>S</a:t>
            </a:r>
            <a:r>
              <a:rPr lang="en-US" altLang="zh-CN" sz="2400" b="1" baseline="-25000" dirty="0">
                <a:latin typeface="+mn-lt"/>
                <a:ea typeface="楷体_GB2312" pitchFamily="49" charset="-122"/>
                <a:sym typeface="黑体" panose="02010609060101010101" pitchFamily="49" charset="-122"/>
              </a:rPr>
              <a:t>3</a:t>
            </a:r>
            <a:r>
              <a:rPr lang="en-US" altLang="zh-CN" sz="2400" b="1" dirty="0">
                <a:latin typeface="+mn-lt"/>
                <a:ea typeface="楷体_GB2312" pitchFamily="49" charset="-122"/>
                <a:sym typeface="黑体" panose="02010609060101010101" pitchFamily="49" charset="-122"/>
              </a:rPr>
              <a:t>+</a:t>
            </a:r>
            <a:r>
              <a:rPr lang="en-US" altLang="zh-CN" sz="2400" b="1" i="1" dirty="0">
                <a:latin typeface="+mn-lt"/>
                <a:ea typeface="楷体_GB2312" pitchFamily="49" charset="-122"/>
                <a:sym typeface="黑体" panose="02010609060101010101" pitchFamily="49" charset="-122"/>
              </a:rPr>
              <a:t>S</a:t>
            </a:r>
            <a:r>
              <a:rPr lang="en-US" altLang="zh-CN" sz="2400" b="1" baseline="-25000" dirty="0">
                <a:latin typeface="+mn-lt"/>
                <a:ea typeface="楷体_GB2312" pitchFamily="49" charset="-122"/>
                <a:sym typeface="黑体" panose="02010609060101010101" pitchFamily="49" charset="-122"/>
              </a:rPr>
              <a:t>4</a:t>
            </a:r>
            <a:r>
              <a:rPr lang="en-US" altLang="zh-CN" sz="2400" b="1" dirty="0">
                <a:latin typeface="+mn-lt"/>
                <a:ea typeface="楷体_GB2312" pitchFamily="49" charset="-122"/>
                <a:sym typeface="Arial" panose="020B0604020202020204" pitchFamily="34" charset="0"/>
              </a:rPr>
              <a:t>=</a:t>
            </a:r>
            <a:r>
              <a:rPr lang="en-US" altLang="zh-CN" sz="2400" b="1" u="sng" dirty="0">
                <a:latin typeface="+mn-lt"/>
                <a:ea typeface="楷体_GB2312" pitchFamily="49" charset="-122"/>
                <a:sym typeface="Arial" panose="020B0604020202020204" pitchFamily="34" charset="0"/>
              </a:rPr>
              <a:t>                      </a:t>
            </a:r>
            <a:r>
              <a:rPr lang="en-US" altLang="en-US" sz="2400" b="1" dirty="0">
                <a:latin typeface="+mn-lt"/>
                <a:ea typeface="楷体_GB2312" pitchFamily="49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0D286A4E-9B4F-4920-8205-08D00170E7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2213" y="3776663"/>
            <a:ext cx="1965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(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sym typeface="Arial" panose="020B0604020202020204" pitchFamily="34" charset="0"/>
              </a:rPr>
              <a:t>+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endParaRPr lang="en-US" altLang="zh-CN" sz="2400" b="1" baseline="30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0487C457-5D94-4633-95E5-F681E5347B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3958" y="3794125"/>
            <a:ext cx="1965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sym typeface="Arial" panose="020B0604020202020204" pitchFamily="34" charset="0"/>
              </a:rPr>
              <a:t>+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楷体_GB2312" pitchFamily="49" charset="-122"/>
                <a:sym typeface="Arial" panose="020B0604020202020204" pitchFamily="34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sym typeface="Arial" panose="020B0604020202020204" pitchFamily="34" charset="0"/>
              </a:rPr>
              <a:t>+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Arial" panose="020B0604020202020204" pitchFamily="34" charset="0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Arial" panose="020B0604020202020204" pitchFamily="34" charset="0"/>
              </a:rPr>
              <a:t>ab</a:t>
            </a:r>
          </a:p>
        </p:txBody>
      </p:sp>
      <p:pic>
        <p:nvPicPr>
          <p:cNvPr id="3" name="图片 2" descr="10903002">
            <a:extLst>
              <a:ext uri="{FF2B5EF4-FFF2-40B4-BE49-F238E27FC236}">
                <a16:creationId xmlns:a16="http://schemas.microsoft.com/office/drawing/2014/main" xmlns="" id="{DA8F451A-8B3F-4534-AA58-D07AF1950D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2F4FE"/>
              </a:clrFrom>
              <a:clrTo>
                <a:srgbClr val="E2F4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1838" y="1558925"/>
            <a:ext cx="2212975" cy="201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33005EEA-D241-4718-8FAF-D87ED91B687B}"/>
              </a:ext>
            </a:extLst>
          </p:cNvPr>
          <p:cNvSpPr/>
          <p:nvPr/>
        </p:nvSpPr>
        <p:spPr>
          <a:xfrm>
            <a:off x="3733800" y="1570038"/>
            <a:ext cx="1733550" cy="1501775"/>
          </a:xfrm>
          <a:prstGeom prst="rect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noProof="1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ACB8616A-7EFE-4B04-A6BD-D2C039829A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4138" y="1665288"/>
            <a:ext cx="7159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i="1">
                <a:latin typeface="+mn-lt"/>
              </a:rPr>
              <a:t>S</a:t>
            </a:r>
            <a:r>
              <a:rPr lang="en-US" altLang="zh-CN" baseline="-25000">
                <a:latin typeface="+mn-lt"/>
              </a:rPr>
              <a:t>1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A8EC9AF-D3FC-42ED-8A8A-12067AB824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5238" y="1674813"/>
            <a:ext cx="7159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i="1">
                <a:latin typeface="+mn-lt"/>
              </a:rPr>
              <a:t>S</a:t>
            </a:r>
            <a:r>
              <a:rPr lang="en-US" altLang="zh-CN" baseline="-25000">
                <a:latin typeface="+mn-lt"/>
              </a:rPr>
              <a:t>2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CA6E2F38-4799-4BAD-A345-7B1136D0CB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5413" y="2363788"/>
            <a:ext cx="7175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i="1">
                <a:latin typeface="+mn-lt"/>
              </a:rPr>
              <a:t>S</a:t>
            </a:r>
            <a:r>
              <a:rPr lang="en-US" altLang="zh-CN" baseline="-25000">
                <a:latin typeface="+mn-lt"/>
              </a:rPr>
              <a:t>3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8B7813F-445A-49AB-B5B4-4F1C487B1A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6188" y="2373313"/>
            <a:ext cx="7159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i="1">
                <a:latin typeface="+mn-lt"/>
              </a:rPr>
              <a:t>S</a:t>
            </a:r>
            <a:r>
              <a:rPr lang="en-US" altLang="zh-CN" baseline="-25000">
                <a:latin typeface="+mn-lt"/>
              </a:rPr>
              <a:t>4</a:t>
            </a:r>
          </a:p>
        </p:txBody>
      </p:sp>
      <p:grpSp>
        <p:nvGrpSpPr>
          <p:cNvPr id="16" name="组合 2">
            <a:extLst>
              <a:ext uri="{FF2B5EF4-FFF2-40B4-BE49-F238E27FC236}">
                <a16:creationId xmlns:a16="http://schemas.microsoft.com/office/drawing/2014/main" xmlns="" id="{D276F6B0-88B7-4389-835C-2BE097709CD6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-22225"/>
            <a:ext cx="2006600" cy="477837"/>
            <a:chOff x="123" y="40"/>
            <a:chExt cx="3160" cy="752"/>
          </a:xfrm>
        </p:grpSpPr>
        <p:cxnSp>
          <p:nvCxnSpPr>
            <p:cNvPr id="17" name="直线连接符 23">
              <a:extLst>
                <a:ext uri="{FF2B5EF4-FFF2-40B4-BE49-F238E27FC236}">
                  <a16:creationId xmlns:a16="http://schemas.microsoft.com/office/drawing/2014/main" xmlns="" id="{60792563-FDBB-453A-A78A-26D1CA8F0FD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>
              <a:extLst>
                <a:ext uri="{FF2B5EF4-FFF2-40B4-BE49-F238E27FC236}">
                  <a16:creationId xmlns:a16="http://schemas.microsoft.com/office/drawing/2014/main" xmlns="" id="{573BE0BC-49E0-41D5-962C-5A8F249F4A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19" name="Freeform 74">
              <a:extLst>
                <a:ext uri="{FF2B5EF4-FFF2-40B4-BE49-F238E27FC236}">
                  <a16:creationId xmlns:a16="http://schemas.microsoft.com/office/drawing/2014/main" xmlns="" id="{328E6B3D-887A-4838-AF8D-AB37CC3B9D8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</a:endParaRPr>
            </a:p>
          </p:txBody>
        </p:sp>
      </p:grpSp>
      <p:sp>
        <p:nvSpPr>
          <p:cNvPr id="21" name="圆角矩形 31">
            <a:extLst>
              <a:ext uri="{FF2B5EF4-FFF2-40B4-BE49-F238E27FC236}">
                <a16:creationId xmlns:a16="http://schemas.microsoft.com/office/drawing/2014/main" xmlns="" id="{09461CE3-511E-4AFD-AB39-AE9A2F95FE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0738" y="715994"/>
            <a:ext cx="1641475" cy="431800"/>
          </a:xfrm>
          <a:prstGeom prst="roundRect">
            <a:avLst>
              <a:gd name="adj" fmla="val 16667"/>
            </a:avLst>
          </a:prstGeom>
          <a:solidFill>
            <a:srgbClr val="FFBF53">
              <a:lumMod val="40000"/>
              <a:lumOff val="60000"/>
            </a:srgbClr>
          </a:solidFill>
          <a:ln w="25400">
            <a:solidFill>
              <a:srgbClr val="02B3C5">
                <a:lumMod val="75000"/>
              </a:srgbClr>
            </a:solidFill>
            <a:round/>
            <a:headEnd/>
            <a:tailEnd/>
          </a:ln>
        </p:spPr>
        <p:txBody>
          <a:bodyPr/>
          <a:lstStyle/>
          <a:p>
            <a:pPr algn="ctr">
              <a:lnSpc>
                <a:spcPct val="110000"/>
              </a:lnSpc>
              <a:defRPr/>
            </a:pPr>
            <a:r>
              <a:rPr lang="zh-CN" altLang="en-US" sz="2000" b="1" kern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证明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9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7" dur="indefinite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" dur="indefinite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9" grpId="0"/>
      <p:bldP spid="51" grpId="0"/>
      <p:bldP spid="48" grpId="0" bldLvl="0" animBg="1"/>
      <p:bldP spid="48" grpId="1" bldLvl="0" animBg="1"/>
      <p:bldP spid="2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>
            <a:extLst>
              <a:ext uri="{FF2B5EF4-FFF2-40B4-BE49-F238E27FC236}">
                <a16:creationId xmlns:a16="http://schemas.microsoft.com/office/drawing/2014/main" xmlns="" id="{6DE77C8B-2B30-4F1F-AEB2-429C21F3232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331913" y="1336675"/>
            <a:ext cx="1816100" cy="1836738"/>
            <a:chOff x="480" y="1584"/>
            <a:chExt cx="2448" cy="2489"/>
          </a:xfrm>
        </p:grpSpPr>
        <p:grpSp>
          <p:nvGrpSpPr>
            <p:cNvPr id="66563" name="Group 14">
              <a:extLst>
                <a:ext uri="{FF2B5EF4-FFF2-40B4-BE49-F238E27FC236}">
                  <a16:creationId xmlns:a16="http://schemas.microsoft.com/office/drawing/2014/main" xmlns="" id="{2EC8C26F-383F-4408-91BD-72661593D74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68" y="3744"/>
              <a:ext cx="1296" cy="329"/>
              <a:chOff x="3456" y="2784"/>
              <a:chExt cx="1296" cy="329"/>
            </a:xfrm>
          </p:grpSpPr>
          <p:sp>
            <p:nvSpPr>
              <p:cNvPr id="113" name="Rectangle 15">
                <a:extLst>
                  <a:ext uri="{FF2B5EF4-FFF2-40B4-BE49-F238E27FC236}">
                    <a16:creationId xmlns:a16="http://schemas.microsoft.com/office/drawing/2014/main" xmlns="" id="{27CA46C9-BCAF-4401-ABBB-2336BD5464A5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4033" y="2784"/>
                <a:ext cx="193" cy="32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0" tIns="0" rIns="0" bIns="0">
                <a:spAutoFit/>
              </a:bodyPr>
              <a:lstStyle/>
              <a:p>
                <a:pPr eaLnBrk="0" hangingPunct="0"/>
                <a:r>
                  <a:rPr lang="en-US" altLang="en-US" sz="1575" b="1" i="1" noProof="1">
                    <a:solidFill>
                      <a:srgbClr val="990000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Book Antiqua" panose="02040602050305030304" pitchFamily="18" charset="0"/>
                    <a:ea typeface="华文中宋" panose="02010600040101010101" pitchFamily="2" charset="-122"/>
                  </a:rPr>
                  <a:t>a</a:t>
                </a:r>
              </a:p>
            </p:txBody>
          </p:sp>
          <p:grpSp>
            <p:nvGrpSpPr>
              <p:cNvPr id="66565" name="Group 16">
                <a:extLst>
                  <a:ext uri="{FF2B5EF4-FFF2-40B4-BE49-F238E27FC236}">
                    <a16:creationId xmlns:a16="http://schemas.microsoft.com/office/drawing/2014/main" xmlns="" id="{465C44FA-6063-41CD-AC09-E5C28730DD79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3456" y="2832"/>
                <a:ext cx="1296" cy="240"/>
                <a:chOff x="2928" y="1200"/>
                <a:chExt cx="1296" cy="240"/>
              </a:xfrm>
            </p:grpSpPr>
            <p:grpSp>
              <p:nvGrpSpPr>
                <p:cNvPr id="66566" name="Group 17">
                  <a:extLst>
                    <a:ext uri="{FF2B5EF4-FFF2-40B4-BE49-F238E27FC236}">
                      <a16:creationId xmlns:a16="http://schemas.microsoft.com/office/drawing/2014/main" xmlns="" id="{39F8B88A-03DA-40B1-B7AB-296FB6340FC6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2928" y="1248"/>
                  <a:ext cx="1296" cy="144"/>
                  <a:chOff x="2644" y="1248"/>
                  <a:chExt cx="1580" cy="144"/>
                </a:xfrm>
              </p:grpSpPr>
              <p:grpSp>
                <p:nvGrpSpPr>
                  <p:cNvPr id="66567" name="Group 18">
                    <a:extLst>
                      <a:ext uri="{FF2B5EF4-FFF2-40B4-BE49-F238E27FC236}">
                        <a16:creationId xmlns:a16="http://schemas.microsoft.com/office/drawing/2014/main" xmlns="" id="{385D2C16-C17A-45E8-8866-746D45436753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2644" y="1248"/>
                    <a:ext cx="630" cy="119"/>
                    <a:chOff x="3167" y="2549"/>
                    <a:chExt cx="636" cy="119"/>
                  </a:xfrm>
                </p:grpSpPr>
                <p:sp>
                  <p:nvSpPr>
                    <p:cNvPr id="66568" name="Line 19">
                      <a:extLst>
                        <a:ext uri="{FF2B5EF4-FFF2-40B4-BE49-F238E27FC236}">
                          <a16:creationId xmlns:a16="http://schemas.microsoft.com/office/drawing/2014/main" xmlns="" id="{FB728506-7BDB-4571-901F-15B655CECAD1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3245" y="2608"/>
                      <a:ext cx="558" cy="1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99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6569" name="Freeform 20">
                      <a:extLst>
                        <a:ext uri="{FF2B5EF4-FFF2-40B4-BE49-F238E27FC236}">
                          <a16:creationId xmlns:a16="http://schemas.microsoft.com/office/drawing/2014/main" xmlns="" id="{D49AED17-9179-44F3-8A4F-BB13177C3340}"/>
                        </a:ext>
                      </a:extLst>
                    </p:cNvPr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167" y="2549"/>
                      <a:ext cx="97" cy="119"/>
                    </a:xfrm>
                    <a:custGeom>
                      <a:avLst/>
                      <a:gdLst>
                        <a:gd name="T0" fmla="*/ 97 w 97"/>
                        <a:gd name="T1" fmla="*/ 119 h 119"/>
                        <a:gd name="T2" fmla="*/ 0 w 97"/>
                        <a:gd name="T3" fmla="*/ 59 h 119"/>
                        <a:gd name="T4" fmla="*/ 97 w 97"/>
                        <a:gd name="T5" fmla="*/ 0 h 119"/>
                        <a:gd name="T6" fmla="*/ 97 w 97"/>
                        <a:gd name="T7" fmla="*/ 119 h 11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97" h="119">
                          <a:moveTo>
                            <a:pt x="97" y="119"/>
                          </a:moveTo>
                          <a:lnTo>
                            <a:pt x="0" y="59"/>
                          </a:lnTo>
                          <a:lnTo>
                            <a:pt x="97" y="0"/>
                          </a:lnTo>
                          <a:lnTo>
                            <a:pt x="97" y="119"/>
                          </a:lnTo>
                          <a:close/>
                        </a:path>
                      </a:pathLst>
                    </a:custGeom>
                    <a:solidFill>
                      <a:srgbClr val="990000"/>
                    </a:solidFill>
                    <a:ln w="9525">
                      <a:solidFill>
                        <a:srgbClr val="99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66570" name="Group 21">
                    <a:extLst>
                      <a:ext uri="{FF2B5EF4-FFF2-40B4-BE49-F238E27FC236}">
                        <a16:creationId xmlns:a16="http://schemas.microsoft.com/office/drawing/2014/main" xmlns="" id="{71248A65-63F8-4015-9AB4-92EFE460E8D8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 bwMode="auto">
                  <a:xfrm rot="10800000">
                    <a:off x="3559" y="1248"/>
                    <a:ext cx="665" cy="144"/>
                    <a:chOff x="3167" y="2549"/>
                    <a:chExt cx="636" cy="119"/>
                  </a:xfrm>
                </p:grpSpPr>
                <p:sp>
                  <p:nvSpPr>
                    <p:cNvPr id="66571" name="Line 22">
                      <a:extLst>
                        <a:ext uri="{FF2B5EF4-FFF2-40B4-BE49-F238E27FC236}">
                          <a16:creationId xmlns:a16="http://schemas.microsoft.com/office/drawing/2014/main" xmlns="" id="{5D83007C-910A-46CE-BDFD-55DE6A8D490E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3245" y="2608"/>
                      <a:ext cx="558" cy="1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99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6572" name="Freeform 23">
                      <a:extLst>
                        <a:ext uri="{FF2B5EF4-FFF2-40B4-BE49-F238E27FC236}">
                          <a16:creationId xmlns:a16="http://schemas.microsoft.com/office/drawing/2014/main" xmlns="" id="{E79C84AF-9370-4454-A067-C043A5C7A94E}"/>
                        </a:ext>
                      </a:extLst>
                    </p:cNvPr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167" y="2549"/>
                      <a:ext cx="97" cy="119"/>
                    </a:xfrm>
                    <a:custGeom>
                      <a:avLst/>
                      <a:gdLst>
                        <a:gd name="T0" fmla="*/ 97 w 97"/>
                        <a:gd name="T1" fmla="*/ 119 h 119"/>
                        <a:gd name="T2" fmla="*/ 0 w 97"/>
                        <a:gd name="T3" fmla="*/ 59 h 119"/>
                        <a:gd name="T4" fmla="*/ 97 w 97"/>
                        <a:gd name="T5" fmla="*/ 0 h 119"/>
                        <a:gd name="T6" fmla="*/ 97 w 97"/>
                        <a:gd name="T7" fmla="*/ 119 h 11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97" h="119">
                          <a:moveTo>
                            <a:pt x="97" y="119"/>
                          </a:moveTo>
                          <a:lnTo>
                            <a:pt x="0" y="59"/>
                          </a:lnTo>
                          <a:lnTo>
                            <a:pt x="97" y="0"/>
                          </a:lnTo>
                          <a:lnTo>
                            <a:pt x="97" y="119"/>
                          </a:lnTo>
                          <a:close/>
                        </a:path>
                      </a:pathLst>
                    </a:custGeom>
                    <a:solidFill>
                      <a:srgbClr val="990000"/>
                    </a:solidFill>
                    <a:ln w="9525">
                      <a:solidFill>
                        <a:srgbClr val="99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66573" name="Group 24">
                  <a:extLst>
                    <a:ext uri="{FF2B5EF4-FFF2-40B4-BE49-F238E27FC236}">
                      <a16:creationId xmlns:a16="http://schemas.microsoft.com/office/drawing/2014/main" xmlns="" id="{6123F765-741E-4534-941E-8530DC830164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2928" y="1200"/>
                  <a:ext cx="1296" cy="240"/>
                  <a:chOff x="3216" y="2496"/>
                  <a:chExt cx="1632" cy="240"/>
                </a:xfrm>
              </p:grpSpPr>
              <p:sp>
                <p:nvSpPr>
                  <p:cNvPr id="66574" name="Line 25">
                    <a:extLst>
                      <a:ext uri="{FF2B5EF4-FFF2-40B4-BE49-F238E27FC236}">
                        <a16:creationId xmlns:a16="http://schemas.microsoft.com/office/drawing/2014/main" xmlns="" id="{3B52533A-DAD0-48DC-8ABE-144B05F5E236}"/>
                      </a:ext>
                    </a:extLst>
                  </p:cNvPr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216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99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66575" name="Line 26">
                    <a:extLst>
                      <a:ext uri="{FF2B5EF4-FFF2-40B4-BE49-F238E27FC236}">
                        <a16:creationId xmlns:a16="http://schemas.microsoft.com/office/drawing/2014/main" xmlns="" id="{43DC616A-DABF-44DC-B911-E16F77FD6604}"/>
                      </a:ext>
                    </a:extLst>
                  </p:cNvPr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48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99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</p:grpSp>
        <p:sp>
          <p:nvSpPr>
            <p:cNvPr id="66576" name="Rectangle 27" descr="PE03255_">
              <a:extLst>
                <a:ext uri="{FF2B5EF4-FFF2-40B4-BE49-F238E27FC236}">
                  <a16:creationId xmlns:a16="http://schemas.microsoft.com/office/drawing/2014/main" xmlns="" id="{F2CC3615-B427-4220-ADDF-E1106FD4DA10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68" y="2448"/>
              <a:ext cx="1296" cy="1296"/>
            </a:xfrm>
            <a:prstGeom prst="rect">
              <a:avLst/>
            </a:prstGeom>
            <a:noFill/>
            <a:ln w="38100">
              <a:solidFill>
                <a:srgbClr val="990000"/>
              </a:solidFill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100"/>
            </a:p>
          </p:txBody>
        </p:sp>
        <p:grpSp>
          <p:nvGrpSpPr>
            <p:cNvPr id="66577" name="Group 28">
              <a:extLst>
                <a:ext uri="{FF2B5EF4-FFF2-40B4-BE49-F238E27FC236}">
                  <a16:creationId xmlns:a16="http://schemas.microsoft.com/office/drawing/2014/main" xmlns="" id="{8656FF9D-F5D4-4FEA-AF95-A10CACA0969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80" y="2448"/>
              <a:ext cx="242" cy="1296"/>
              <a:chOff x="3120" y="1488"/>
              <a:chExt cx="242" cy="1296"/>
            </a:xfrm>
          </p:grpSpPr>
          <p:grpSp>
            <p:nvGrpSpPr>
              <p:cNvPr id="66578" name="Group 29">
                <a:extLst>
                  <a:ext uri="{FF2B5EF4-FFF2-40B4-BE49-F238E27FC236}">
                    <a16:creationId xmlns:a16="http://schemas.microsoft.com/office/drawing/2014/main" xmlns="" id="{C3C5F9B5-D87F-456E-A3B9-1D60C3EC441B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 rot="5400000">
                <a:off x="2592" y="2016"/>
                <a:ext cx="1296" cy="240"/>
                <a:chOff x="2928" y="1200"/>
                <a:chExt cx="1296" cy="240"/>
              </a:xfrm>
            </p:grpSpPr>
            <p:grpSp>
              <p:nvGrpSpPr>
                <p:cNvPr id="66579" name="Group 30">
                  <a:extLst>
                    <a:ext uri="{FF2B5EF4-FFF2-40B4-BE49-F238E27FC236}">
                      <a16:creationId xmlns:a16="http://schemas.microsoft.com/office/drawing/2014/main" xmlns="" id="{B27DE37B-560C-4DF8-9C54-3A9FF279E93A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2928" y="1248"/>
                  <a:ext cx="1296" cy="144"/>
                  <a:chOff x="2644" y="1248"/>
                  <a:chExt cx="1580" cy="144"/>
                </a:xfrm>
              </p:grpSpPr>
              <p:grpSp>
                <p:nvGrpSpPr>
                  <p:cNvPr id="66580" name="Group 31">
                    <a:extLst>
                      <a:ext uri="{FF2B5EF4-FFF2-40B4-BE49-F238E27FC236}">
                        <a16:creationId xmlns:a16="http://schemas.microsoft.com/office/drawing/2014/main" xmlns="" id="{4873C9B0-3C77-4B1D-BF30-17461D6C4BE5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2644" y="1248"/>
                    <a:ext cx="630" cy="119"/>
                    <a:chOff x="3167" y="2549"/>
                    <a:chExt cx="636" cy="119"/>
                  </a:xfrm>
                </p:grpSpPr>
                <p:sp>
                  <p:nvSpPr>
                    <p:cNvPr id="66581" name="Line 32">
                      <a:extLst>
                        <a:ext uri="{FF2B5EF4-FFF2-40B4-BE49-F238E27FC236}">
                          <a16:creationId xmlns:a16="http://schemas.microsoft.com/office/drawing/2014/main" xmlns="" id="{3C013BF1-BB50-43A1-B618-9D7D021F8D97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3245" y="2608"/>
                      <a:ext cx="558" cy="1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99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6582" name="Freeform 33">
                      <a:extLst>
                        <a:ext uri="{FF2B5EF4-FFF2-40B4-BE49-F238E27FC236}">
                          <a16:creationId xmlns:a16="http://schemas.microsoft.com/office/drawing/2014/main" xmlns="" id="{289D31D4-C784-46D4-B91C-EBDFD23989E1}"/>
                        </a:ext>
                      </a:extLst>
                    </p:cNvPr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167" y="2549"/>
                      <a:ext cx="97" cy="119"/>
                    </a:xfrm>
                    <a:custGeom>
                      <a:avLst/>
                      <a:gdLst>
                        <a:gd name="T0" fmla="*/ 97 w 97"/>
                        <a:gd name="T1" fmla="*/ 119 h 119"/>
                        <a:gd name="T2" fmla="*/ 0 w 97"/>
                        <a:gd name="T3" fmla="*/ 59 h 119"/>
                        <a:gd name="T4" fmla="*/ 97 w 97"/>
                        <a:gd name="T5" fmla="*/ 0 h 119"/>
                        <a:gd name="T6" fmla="*/ 97 w 97"/>
                        <a:gd name="T7" fmla="*/ 119 h 11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97" h="119">
                          <a:moveTo>
                            <a:pt x="97" y="119"/>
                          </a:moveTo>
                          <a:lnTo>
                            <a:pt x="0" y="59"/>
                          </a:lnTo>
                          <a:lnTo>
                            <a:pt x="97" y="0"/>
                          </a:lnTo>
                          <a:lnTo>
                            <a:pt x="97" y="119"/>
                          </a:lnTo>
                          <a:close/>
                        </a:path>
                      </a:pathLst>
                    </a:custGeom>
                    <a:solidFill>
                      <a:srgbClr val="990000"/>
                    </a:solidFill>
                    <a:ln w="9525">
                      <a:solidFill>
                        <a:srgbClr val="99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66583" name="Group 34">
                    <a:extLst>
                      <a:ext uri="{FF2B5EF4-FFF2-40B4-BE49-F238E27FC236}">
                        <a16:creationId xmlns:a16="http://schemas.microsoft.com/office/drawing/2014/main" xmlns="" id="{5C9AE300-1356-4F07-92D9-B633C1635711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 bwMode="auto">
                  <a:xfrm rot="10800000">
                    <a:off x="3559" y="1248"/>
                    <a:ext cx="665" cy="144"/>
                    <a:chOff x="3167" y="2549"/>
                    <a:chExt cx="636" cy="119"/>
                  </a:xfrm>
                </p:grpSpPr>
                <p:sp>
                  <p:nvSpPr>
                    <p:cNvPr id="66584" name="Line 35">
                      <a:extLst>
                        <a:ext uri="{FF2B5EF4-FFF2-40B4-BE49-F238E27FC236}">
                          <a16:creationId xmlns:a16="http://schemas.microsoft.com/office/drawing/2014/main" xmlns="" id="{85C08ACD-B2F0-490F-93BE-D51B75B5C9B4}"/>
                        </a:ext>
                      </a:extLst>
                    </p:cNvPr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3245" y="2608"/>
                      <a:ext cx="558" cy="1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99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6585" name="Freeform 36">
                      <a:extLst>
                        <a:ext uri="{FF2B5EF4-FFF2-40B4-BE49-F238E27FC236}">
                          <a16:creationId xmlns:a16="http://schemas.microsoft.com/office/drawing/2014/main" xmlns="" id="{4E7619EE-9155-458B-8EF1-D08812C8066F}"/>
                        </a:ext>
                      </a:extLst>
                    </p:cNvPr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167" y="2549"/>
                      <a:ext cx="97" cy="119"/>
                    </a:xfrm>
                    <a:custGeom>
                      <a:avLst/>
                      <a:gdLst>
                        <a:gd name="T0" fmla="*/ 97 w 97"/>
                        <a:gd name="T1" fmla="*/ 119 h 119"/>
                        <a:gd name="T2" fmla="*/ 0 w 97"/>
                        <a:gd name="T3" fmla="*/ 59 h 119"/>
                        <a:gd name="T4" fmla="*/ 97 w 97"/>
                        <a:gd name="T5" fmla="*/ 0 h 119"/>
                        <a:gd name="T6" fmla="*/ 97 w 97"/>
                        <a:gd name="T7" fmla="*/ 119 h 11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97" h="119">
                          <a:moveTo>
                            <a:pt x="97" y="119"/>
                          </a:moveTo>
                          <a:lnTo>
                            <a:pt x="0" y="59"/>
                          </a:lnTo>
                          <a:lnTo>
                            <a:pt x="97" y="0"/>
                          </a:lnTo>
                          <a:lnTo>
                            <a:pt x="97" y="119"/>
                          </a:lnTo>
                          <a:close/>
                        </a:path>
                      </a:pathLst>
                    </a:custGeom>
                    <a:solidFill>
                      <a:srgbClr val="990000"/>
                    </a:solidFill>
                    <a:ln w="9525">
                      <a:solidFill>
                        <a:srgbClr val="99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66586" name="Group 37">
                  <a:extLst>
                    <a:ext uri="{FF2B5EF4-FFF2-40B4-BE49-F238E27FC236}">
                      <a16:creationId xmlns:a16="http://schemas.microsoft.com/office/drawing/2014/main" xmlns="" id="{DB0D9927-A7FD-4049-BEDF-53FBE6F9B2AC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2928" y="1200"/>
                  <a:ext cx="1296" cy="240"/>
                  <a:chOff x="3216" y="2496"/>
                  <a:chExt cx="1632" cy="240"/>
                </a:xfrm>
              </p:grpSpPr>
              <p:sp>
                <p:nvSpPr>
                  <p:cNvPr id="66587" name="Line 38">
                    <a:extLst>
                      <a:ext uri="{FF2B5EF4-FFF2-40B4-BE49-F238E27FC236}">
                        <a16:creationId xmlns:a16="http://schemas.microsoft.com/office/drawing/2014/main" xmlns="" id="{71EEE71E-4328-4CB4-90DA-2550D682C960}"/>
                      </a:ext>
                    </a:extLst>
                  </p:cNvPr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216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99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66588" name="Line 39">
                    <a:extLst>
                      <a:ext uri="{FF2B5EF4-FFF2-40B4-BE49-F238E27FC236}">
                        <a16:creationId xmlns:a16="http://schemas.microsoft.com/office/drawing/2014/main" xmlns="" id="{B927DF9C-081D-4AF4-9342-E39EA4307563}"/>
                      </a:ext>
                    </a:extLst>
                  </p:cNvPr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48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99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102" name="Rectangle 40">
                <a:extLst>
                  <a:ext uri="{FF2B5EF4-FFF2-40B4-BE49-F238E27FC236}">
                    <a16:creationId xmlns:a16="http://schemas.microsoft.com/office/drawing/2014/main" xmlns="" id="{9B85F926-6D67-400D-80A6-4061CD6BFD25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3167" y="1932"/>
                <a:ext cx="195" cy="32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0" tIns="0" rIns="0" bIns="0">
                <a:spAutoFit/>
              </a:bodyPr>
              <a:lstStyle/>
              <a:p>
                <a:pPr eaLnBrk="0" hangingPunct="0"/>
                <a:r>
                  <a:rPr lang="en-US" altLang="en-US" sz="1575" b="1" i="1" noProof="1">
                    <a:solidFill>
                      <a:srgbClr val="990000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Book Antiqua" panose="02040602050305030304" pitchFamily="18" charset="0"/>
                    <a:ea typeface="华文中宋" panose="02010600040101010101" pitchFamily="2" charset="-122"/>
                  </a:rPr>
                  <a:t>a</a:t>
                </a:r>
              </a:p>
            </p:txBody>
          </p:sp>
        </p:grpSp>
        <p:grpSp>
          <p:nvGrpSpPr>
            <p:cNvPr id="66590" name="Group 41">
              <a:extLst>
                <a:ext uri="{FF2B5EF4-FFF2-40B4-BE49-F238E27FC236}">
                  <a16:creationId xmlns:a16="http://schemas.microsoft.com/office/drawing/2014/main" xmlns="" id="{330413EB-9C0A-4E71-8BA5-EEBD3D64CBA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064" y="3744"/>
              <a:ext cx="864" cy="329"/>
              <a:chOff x="4704" y="3024"/>
              <a:chExt cx="864" cy="329"/>
            </a:xfrm>
          </p:grpSpPr>
          <p:grpSp>
            <p:nvGrpSpPr>
              <p:cNvPr id="66591" name="Group 42">
                <a:extLst>
                  <a:ext uri="{FF2B5EF4-FFF2-40B4-BE49-F238E27FC236}">
                    <a16:creationId xmlns:a16="http://schemas.microsoft.com/office/drawing/2014/main" xmlns="" id="{07DF63F7-F6E3-454B-99EB-994E6D675385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4704" y="3072"/>
                <a:ext cx="864" cy="240"/>
                <a:chOff x="4752" y="2832"/>
                <a:chExt cx="864" cy="240"/>
              </a:xfrm>
            </p:grpSpPr>
            <p:grpSp>
              <p:nvGrpSpPr>
                <p:cNvPr id="66592" name="Group 43">
                  <a:extLst>
                    <a:ext uri="{FF2B5EF4-FFF2-40B4-BE49-F238E27FC236}">
                      <a16:creationId xmlns:a16="http://schemas.microsoft.com/office/drawing/2014/main" xmlns="" id="{C2D1390B-A84D-4E03-A90F-16F8C0E09AE1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4752" y="2832"/>
                  <a:ext cx="864" cy="240"/>
                  <a:chOff x="3216" y="2496"/>
                  <a:chExt cx="1632" cy="240"/>
                </a:xfrm>
              </p:grpSpPr>
              <p:sp>
                <p:nvSpPr>
                  <p:cNvPr id="66593" name="Line 44">
                    <a:extLst>
                      <a:ext uri="{FF2B5EF4-FFF2-40B4-BE49-F238E27FC236}">
                        <a16:creationId xmlns:a16="http://schemas.microsoft.com/office/drawing/2014/main" xmlns="" id="{44A86117-6502-4BC3-A559-C638D6867C2D}"/>
                      </a:ext>
                    </a:extLst>
                  </p:cNvPr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216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99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66594" name="Line 45">
                    <a:extLst>
                      <a:ext uri="{FF2B5EF4-FFF2-40B4-BE49-F238E27FC236}">
                        <a16:creationId xmlns:a16="http://schemas.microsoft.com/office/drawing/2014/main" xmlns="" id="{E87637AB-3364-441C-8D89-280D1FD1C7F3}"/>
                      </a:ext>
                    </a:extLst>
                  </p:cNvPr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48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99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6595" name="Group 46">
                  <a:extLst>
                    <a:ext uri="{FF2B5EF4-FFF2-40B4-BE49-F238E27FC236}">
                      <a16:creationId xmlns:a16="http://schemas.microsoft.com/office/drawing/2014/main" xmlns="" id="{831DF1CE-0281-4588-B85C-1C2D8DA9494D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4752" y="2928"/>
                  <a:ext cx="864" cy="0"/>
                  <a:chOff x="4416" y="3504"/>
                  <a:chExt cx="864" cy="0"/>
                </a:xfrm>
              </p:grpSpPr>
              <p:sp>
                <p:nvSpPr>
                  <p:cNvPr id="66596" name="Line 47">
                    <a:extLst>
                      <a:ext uri="{FF2B5EF4-FFF2-40B4-BE49-F238E27FC236}">
                        <a16:creationId xmlns:a16="http://schemas.microsoft.com/office/drawing/2014/main" xmlns="" id="{D970886A-15C1-4F21-B8ED-07A67CBB4776}"/>
                      </a:ext>
                    </a:extLst>
                  </p:cNvPr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944" y="3504"/>
                    <a:ext cx="336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99"/>
                    </a:solidFill>
                    <a:round/>
                    <a:headEnd type="none" w="sm" len="sm"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66597" name="Line 48">
                    <a:extLst>
                      <a:ext uri="{FF2B5EF4-FFF2-40B4-BE49-F238E27FC236}">
                        <a16:creationId xmlns:a16="http://schemas.microsoft.com/office/drawing/2014/main" xmlns="" id="{25FA5E3E-3337-43A9-BE53-D9673A5C0B1B}"/>
                      </a:ext>
                    </a:extLst>
                  </p:cNvPr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416" y="3504"/>
                    <a:ext cx="336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99"/>
                    </a:solidFill>
                    <a:round/>
                    <a:headEnd type="none" w="sm" len="sm"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94" name="Rectangle 49">
                <a:extLst>
                  <a:ext uri="{FF2B5EF4-FFF2-40B4-BE49-F238E27FC236}">
                    <a16:creationId xmlns:a16="http://schemas.microsoft.com/office/drawing/2014/main" xmlns="" id="{5A5BC3DB-CDE3-4E68-916A-05C5D8EF92C0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5089" y="3024"/>
                <a:ext cx="287" cy="32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0" tIns="0" rIns="0" bIns="0">
                <a:spAutoFit/>
              </a:bodyPr>
              <a:lstStyle/>
              <a:p>
                <a:pPr eaLnBrk="0" hangingPunct="0"/>
                <a:r>
                  <a:rPr lang="en-US" altLang="en-US" sz="1575" b="1" i="1" noProof="1">
                    <a:solidFill>
                      <a:srgbClr val="0000FF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Book Antiqua" panose="02040602050305030304" pitchFamily="18" charset="0"/>
                    <a:ea typeface="华文中宋" panose="02010600040101010101" pitchFamily="2" charset="-122"/>
                  </a:rPr>
                  <a:t>b</a:t>
                </a:r>
              </a:p>
            </p:txBody>
          </p:sp>
        </p:grpSp>
        <p:grpSp>
          <p:nvGrpSpPr>
            <p:cNvPr id="66599" name="Group 50">
              <a:extLst>
                <a:ext uri="{FF2B5EF4-FFF2-40B4-BE49-F238E27FC236}">
                  <a16:creationId xmlns:a16="http://schemas.microsoft.com/office/drawing/2014/main" xmlns="" id="{005DED0A-AC72-49FB-BC7C-507B46A49B5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80" y="1584"/>
              <a:ext cx="289" cy="864"/>
              <a:chOff x="3072" y="864"/>
              <a:chExt cx="289" cy="864"/>
            </a:xfrm>
          </p:grpSpPr>
          <p:grpSp>
            <p:nvGrpSpPr>
              <p:cNvPr id="66600" name="Group 51">
                <a:extLst>
                  <a:ext uri="{FF2B5EF4-FFF2-40B4-BE49-F238E27FC236}">
                    <a16:creationId xmlns:a16="http://schemas.microsoft.com/office/drawing/2014/main" xmlns="" id="{8DBFF149-BAEF-4E8D-9710-5191C9EDF7FA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 rot="5400000">
                <a:off x="2760" y="1176"/>
                <a:ext cx="864" cy="240"/>
                <a:chOff x="4752" y="2832"/>
                <a:chExt cx="864" cy="240"/>
              </a:xfrm>
            </p:grpSpPr>
            <p:grpSp>
              <p:nvGrpSpPr>
                <p:cNvPr id="66601" name="Group 52">
                  <a:extLst>
                    <a:ext uri="{FF2B5EF4-FFF2-40B4-BE49-F238E27FC236}">
                      <a16:creationId xmlns:a16="http://schemas.microsoft.com/office/drawing/2014/main" xmlns="" id="{62F4E85A-4C7D-498F-A82B-9ED76DF02B0F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4752" y="2832"/>
                  <a:ext cx="864" cy="240"/>
                  <a:chOff x="3216" y="2496"/>
                  <a:chExt cx="1632" cy="240"/>
                </a:xfrm>
              </p:grpSpPr>
              <p:sp>
                <p:nvSpPr>
                  <p:cNvPr id="66602" name="Line 53">
                    <a:extLst>
                      <a:ext uri="{FF2B5EF4-FFF2-40B4-BE49-F238E27FC236}">
                        <a16:creationId xmlns:a16="http://schemas.microsoft.com/office/drawing/2014/main" xmlns="" id="{F767DE1A-CF27-4FA5-976F-9B20522E5094}"/>
                      </a:ext>
                    </a:extLst>
                  </p:cNvPr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216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99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66603" name="Line 54">
                    <a:extLst>
                      <a:ext uri="{FF2B5EF4-FFF2-40B4-BE49-F238E27FC236}">
                        <a16:creationId xmlns:a16="http://schemas.microsoft.com/office/drawing/2014/main" xmlns="" id="{D82ABE62-C71F-45AB-B0BC-BA4FAEAF449C}"/>
                      </a:ext>
                    </a:extLst>
                  </p:cNvPr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48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99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6604" name="Group 55">
                  <a:extLst>
                    <a:ext uri="{FF2B5EF4-FFF2-40B4-BE49-F238E27FC236}">
                      <a16:creationId xmlns:a16="http://schemas.microsoft.com/office/drawing/2014/main" xmlns="" id="{CBEA5385-D010-4632-87CD-CCD910A08AA6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4752" y="2928"/>
                  <a:ext cx="864" cy="0"/>
                  <a:chOff x="4416" y="3504"/>
                  <a:chExt cx="864" cy="0"/>
                </a:xfrm>
              </p:grpSpPr>
              <p:sp>
                <p:nvSpPr>
                  <p:cNvPr id="66605" name="Line 56">
                    <a:extLst>
                      <a:ext uri="{FF2B5EF4-FFF2-40B4-BE49-F238E27FC236}">
                        <a16:creationId xmlns:a16="http://schemas.microsoft.com/office/drawing/2014/main" xmlns="" id="{60A8B3C3-1705-4388-A2C1-C05002141F1C}"/>
                      </a:ext>
                    </a:extLst>
                  </p:cNvPr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944" y="3504"/>
                    <a:ext cx="336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99"/>
                    </a:solidFill>
                    <a:round/>
                    <a:headEnd type="none" w="sm" len="sm"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66606" name="Line 57">
                    <a:extLst>
                      <a:ext uri="{FF2B5EF4-FFF2-40B4-BE49-F238E27FC236}">
                        <a16:creationId xmlns:a16="http://schemas.microsoft.com/office/drawing/2014/main" xmlns="" id="{E9B38DE9-B58D-4B76-AB31-4E2893483F5A}"/>
                      </a:ext>
                    </a:extLst>
                  </p:cNvPr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416" y="3504"/>
                    <a:ext cx="336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99"/>
                    </a:solidFill>
                    <a:round/>
                    <a:headEnd type="none" w="sm" len="sm"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86" name="Rectangle 58">
                <a:extLst>
                  <a:ext uri="{FF2B5EF4-FFF2-40B4-BE49-F238E27FC236}">
                    <a16:creationId xmlns:a16="http://schemas.microsoft.com/office/drawing/2014/main" xmlns="" id="{A7B7EFD1-0830-4FBE-A20A-A26D553D11FF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3168" y="1163"/>
                <a:ext cx="193" cy="32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0" tIns="0" rIns="0" bIns="0">
                <a:spAutoFit/>
              </a:bodyPr>
              <a:lstStyle/>
              <a:p>
                <a:pPr eaLnBrk="0" hangingPunct="0"/>
                <a:r>
                  <a:rPr lang="en-US" altLang="en-US" sz="1575" b="1" i="1" noProof="1">
                    <a:solidFill>
                      <a:srgbClr val="0000FF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Book Antiqua" panose="02040602050305030304" pitchFamily="18" charset="0"/>
                    <a:ea typeface="华文中宋" panose="02010600040101010101" pitchFamily="2" charset="-122"/>
                  </a:rPr>
                  <a:t>b</a:t>
                </a:r>
              </a:p>
            </p:txBody>
          </p:sp>
        </p:grpSp>
        <p:sp>
          <p:nvSpPr>
            <p:cNvPr id="66608" name="Rectangle 59" descr="PE03255_">
              <a:extLst>
                <a:ext uri="{FF2B5EF4-FFF2-40B4-BE49-F238E27FC236}">
                  <a16:creationId xmlns:a16="http://schemas.microsoft.com/office/drawing/2014/main" xmlns="" id="{5A5D9A37-1775-42C7-9B5F-AF73D71F8B6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064" y="2448"/>
              <a:ext cx="864" cy="1296"/>
            </a:xfrm>
            <a:prstGeom prst="rect">
              <a:avLst/>
            </a:prstGeom>
            <a:noFill/>
            <a:ln w="38100">
              <a:solidFill>
                <a:srgbClr val="990000"/>
              </a:solidFill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66609" name="Rectangle 60" descr="PE03255_">
              <a:extLst>
                <a:ext uri="{FF2B5EF4-FFF2-40B4-BE49-F238E27FC236}">
                  <a16:creationId xmlns:a16="http://schemas.microsoft.com/office/drawing/2014/main" xmlns="" id="{AC82CA10-6BA8-497E-ADAB-0528863F2D1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68" y="1584"/>
              <a:ext cx="1296" cy="864"/>
            </a:xfrm>
            <a:prstGeom prst="rect">
              <a:avLst/>
            </a:prstGeom>
            <a:noFill/>
            <a:ln w="38100">
              <a:solidFill>
                <a:srgbClr val="990000"/>
              </a:solidFill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66610" name="Rectangle 61" descr="PE03255_">
              <a:extLst>
                <a:ext uri="{FF2B5EF4-FFF2-40B4-BE49-F238E27FC236}">
                  <a16:creationId xmlns:a16="http://schemas.microsoft.com/office/drawing/2014/main" xmlns="" id="{B777A079-2235-4CA5-A4FD-F4F5FE2AC65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064" y="1584"/>
              <a:ext cx="864" cy="864"/>
            </a:xfrm>
            <a:prstGeom prst="rect">
              <a:avLst/>
            </a:prstGeom>
            <a:noFill/>
            <a:ln w="38100">
              <a:solidFill>
                <a:srgbClr val="990000"/>
              </a:solidFill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100"/>
            </a:p>
          </p:txBody>
        </p:sp>
      </p:grpSp>
      <p:sp>
        <p:nvSpPr>
          <p:cNvPr id="125" name="Rectangle 62">
            <a:extLst>
              <a:ext uri="{FF2B5EF4-FFF2-40B4-BE49-F238E27FC236}">
                <a16:creationId xmlns:a16="http://schemas.microsoft.com/office/drawing/2014/main" xmlns="" id="{08E90155-20EA-489E-9041-1D4996B9A14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28763" y="1978025"/>
            <a:ext cx="962025" cy="957263"/>
          </a:xfrm>
          <a:prstGeom prst="rect">
            <a:avLst/>
          </a:prstGeom>
          <a:solidFill>
            <a:srgbClr val="990033"/>
          </a:solidFill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US" sz="2700" b="1" baseline="30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26" name="Rectangle 63">
            <a:extLst>
              <a:ext uri="{FF2B5EF4-FFF2-40B4-BE49-F238E27FC236}">
                <a16:creationId xmlns:a16="http://schemas.microsoft.com/office/drawing/2014/main" xmlns="" id="{4A70B191-903F-4E03-946E-1428F7E78A6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525713" y="1971675"/>
            <a:ext cx="622300" cy="957263"/>
          </a:xfrm>
          <a:prstGeom prst="rect">
            <a:avLst/>
          </a:prstGeom>
          <a:solidFill>
            <a:srgbClr val="003366"/>
          </a:solidFill>
          <a:ln w="9525">
            <a:solidFill>
              <a:srgbClr val="003366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US" altLang="en-US" sz="2400" b="1" noProof="1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grpSp>
        <p:nvGrpSpPr>
          <p:cNvPr id="24" name="Group 64">
            <a:extLst>
              <a:ext uri="{FF2B5EF4-FFF2-40B4-BE49-F238E27FC236}">
                <a16:creationId xmlns:a16="http://schemas.microsoft.com/office/drawing/2014/main" xmlns="" id="{C4D7EF22-7B3F-4F51-B65D-BDE39DDE1A7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528763" y="1328738"/>
            <a:ext cx="962025" cy="635000"/>
            <a:chOff x="4118" y="1336"/>
            <a:chExt cx="941" cy="596"/>
          </a:xfrm>
        </p:grpSpPr>
        <p:sp>
          <p:nvSpPr>
            <p:cNvPr id="26644" name="Rectangle 65">
              <a:extLst>
                <a:ext uri="{FF2B5EF4-FFF2-40B4-BE49-F238E27FC236}">
                  <a16:creationId xmlns:a16="http://schemas.microsoft.com/office/drawing/2014/main" xmlns="" id="{A92C2491-D398-4063-AF2F-40E7654FF649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 rot="5400000">
              <a:off x="4288" y="1160"/>
              <a:ext cx="596" cy="941"/>
            </a:xfrm>
            <a:prstGeom prst="rect">
              <a:avLst/>
            </a:prstGeom>
            <a:solidFill>
              <a:srgbClr val="003366"/>
            </a:solidFill>
            <a:ln w="9525">
              <a:solidFill>
                <a:srgbClr val="003366"/>
              </a:solidFill>
              <a:miter lim="800000"/>
              <a:headEnd type="none" w="sm" len="sm"/>
              <a:tailEnd type="none" w="sm" len="sm"/>
            </a:ln>
          </p:spPr>
          <p:txBody>
            <a:bodyPr rot="10800000" vert="eaVert" wrap="none" anchor="ctr"/>
            <a:lstStyle/>
            <a:p>
              <a:pPr algn="ctr" eaLnBrk="0" hangingPunct="0"/>
              <a:endParaRPr lang="en-US" altLang="zh-CN" sz="3000" b="1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中宋" panose="02010600040101010101" pitchFamily="2" charset="-122"/>
              </a:endParaRPr>
            </a:p>
          </p:txBody>
        </p:sp>
        <p:sp>
          <p:nvSpPr>
            <p:cNvPr id="129" name="Rectangle 66" descr="PE03255_">
              <a:extLst>
                <a:ext uri="{FF2B5EF4-FFF2-40B4-BE49-F238E27FC236}">
                  <a16:creationId xmlns:a16="http://schemas.microsoft.com/office/drawing/2014/main" xmlns="" id="{D85C0739-3E65-406F-8A69-64F238F5785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416" y="1586"/>
              <a:ext cx="303" cy="311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endParaRPr lang="en-US" altLang="en-US" sz="2400" b="1" baseline="30000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中宋" panose="02010600040101010101" pitchFamily="2" charset="-122"/>
              </a:endParaRPr>
            </a:p>
          </p:txBody>
        </p:sp>
      </p:grpSp>
      <p:sp>
        <p:nvSpPr>
          <p:cNvPr id="130" name="Rectangle 67">
            <a:extLst>
              <a:ext uri="{FF2B5EF4-FFF2-40B4-BE49-F238E27FC236}">
                <a16:creationId xmlns:a16="http://schemas.microsoft.com/office/drawing/2014/main" xmlns="" id="{0472C77D-1E30-4D79-83DC-E104B655FE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508250" y="1330325"/>
            <a:ext cx="639763" cy="635000"/>
          </a:xfrm>
          <a:prstGeom prst="rect">
            <a:avLst/>
          </a:prstGeom>
          <a:solidFill>
            <a:srgbClr val="006600"/>
          </a:solidFill>
          <a:ln w="9525">
            <a:solidFill>
              <a:srgbClr val="99CC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US" altLang="en-US" sz="2400" b="1" baseline="30000" noProof="1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131" name="Text Box 133">
            <a:extLst>
              <a:ext uri="{FF2B5EF4-FFF2-40B4-BE49-F238E27FC236}">
                <a16:creationId xmlns:a16="http://schemas.microsoft.com/office/drawing/2014/main" xmlns="" id="{984B3F41-E448-4233-8785-6A1F0D7581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8650" y="2244725"/>
            <a:ext cx="3238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=</a:t>
            </a:r>
          </a:p>
        </p:txBody>
      </p:sp>
      <p:sp>
        <p:nvSpPr>
          <p:cNvPr id="132" name="Text Box 134">
            <a:extLst>
              <a:ext uri="{FF2B5EF4-FFF2-40B4-BE49-F238E27FC236}">
                <a16:creationId xmlns:a16="http://schemas.microsoft.com/office/drawing/2014/main" xmlns="" id="{D698FFB7-9691-4DDF-8C27-34EC72C15B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8988" y="2244725"/>
            <a:ext cx="5937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+</a:t>
            </a:r>
          </a:p>
        </p:txBody>
      </p:sp>
      <p:sp>
        <p:nvSpPr>
          <p:cNvPr id="133" name="Text Box 135">
            <a:extLst>
              <a:ext uri="{FF2B5EF4-FFF2-40B4-BE49-F238E27FC236}">
                <a16:creationId xmlns:a16="http://schemas.microsoft.com/office/drawing/2014/main" xmlns="" id="{0E8093F0-3331-44E9-898D-E42174CB3E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4050" y="2247900"/>
            <a:ext cx="5937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+</a:t>
            </a:r>
          </a:p>
        </p:txBody>
      </p:sp>
      <p:sp>
        <p:nvSpPr>
          <p:cNvPr id="134" name="Text Box 137">
            <a:extLst>
              <a:ext uri="{FF2B5EF4-FFF2-40B4-BE49-F238E27FC236}">
                <a16:creationId xmlns:a16="http://schemas.microsoft.com/office/drawing/2014/main" xmlns="" id="{2616A164-2603-4CAA-A719-6A9F042A8D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48488" y="2247900"/>
            <a:ext cx="5937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+</a:t>
            </a:r>
          </a:p>
        </p:txBody>
      </p:sp>
      <p:sp>
        <p:nvSpPr>
          <p:cNvPr id="135" name="Text Box 268">
            <a:extLst>
              <a:ext uri="{FF2B5EF4-FFF2-40B4-BE49-F238E27FC236}">
                <a16:creationId xmlns:a16="http://schemas.microsoft.com/office/drawing/2014/main" xmlns="" id="{E5145D64-82E4-411B-B870-623D9D0D36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0788" y="3001963"/>
            <a:ext cx="7032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i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136" name="Text Box 269">
            <a:extLst>
              <a:ext uri="{FF2B5EF4-FFF2-40B4-BE49-F238E27FC236}">
                <a16:creationId xmlns:a16="http://schemas.microsoft.com/office/drawing/2014/main" xmlns="" id="{42306212-EA0A-4E4F-89CA-D465087278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9363" y="2949575"/>
            <a:ext cx="863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</a:rPr>
              <a:t>ab</a:t>
            </a:r>
          </a:p>
        </p:txBody>
      </p:sp>
      <p:sp>
        <p:nvSpPr>
          <p:cNvPr id="137" name="Text Box 270">
            <a:extLst>
              <a:ext uri="{FF2B5EF4-FFF2-40B4-BE49-F238E27FC236}">
                <a16:creationId xmlns:a16="http://schemas.microsoft.com/office/drawing/2014/main" xmlns="" id="{04B886CA-6395-403D-9C61-A674623E6B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6813" y="2949575"/>
            <a:ext cx="7556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</a:rPr>
              <a:t>ab</a:t>
            </a:r>
          </a:p>
        </p:txBody>
      </p:sp>
      <p:sp>
        <p:nvSpPr>
          <p:cNvPr id="138" name="Text Box 271">
            <a:extLst>
              <a:ext uri="{FF2B5EF4-FFF2-40B4-BE49-F238E27FC236}">
                <a16:creationId xmlns:a16="http://schemas.microsoft.com/office/drawing/2014/main" xmlns="" id="{3DAA071F-09C5-43FA-881B-A938165C27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39388" y="2940425"/>
            <a:ext cx="539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i="1" baseline="3000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</a:p>
        </p:txBody>
      </p:sp>
      <p:grpSp>
        <p:nvGrpSpPr>
          <p:cNvPr id="25" name="组合 138">
            <a:extLst>
              <a:ext uri="{FF2B5EF4-FFF2-40B4-BE49-F238E27FC236}">
                <a16:creationId xmlns:a16="http://schemas.microsoft.com/office/drawing/2014/main" xmlns="" id="{A210CDBC-0847-4156-976B-5F6CCCCE93FF}"/>
              </a:ext>
            </a:extLst>
          </p:cNvPr>
          <p:cNvGrpSpPr>
            <a:grpSpLocks/>
          </p:cNvGrpSpPr>
          <p:nvPr/>
        </p:nvGrpSpPr>
        <p:grpSpPr bwMode="auto">
          <a:xfrm>
            <a:off x="3913808" y="4249511"/>
            <a:ext cx="3227165" cy="483861"/>
            <a:chOff x="1268016" y="1916832"/>
            <a:chExt cx="4302255" cy="645641"/>
          </a:xfrm>
        </p:grpSpPr>
        <p:sp>
          <p:nvSpPr>
            <p:cNvPr id="66626" name="TextBox 139">
              <a:extLst>
                <a:ext uri="{FF2B5EF4-FFF2-40B4-BE49-F238E27FC236}">
                  <a16:creationId xmlns:a16="http://schemas.microsoft.com/office/drawing/2014/main" xmlns="" id="{8721338B-B7C7-4913-AFF8-A083F4803E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68016" y="1946449"/>
              <a:ext cx="4302255" cy="616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latin typeface="Times New Roman" panose="02020603050405020304" pitchFamily="18" charset="0"/>
                </a:rPr>
                <a:t>(</a:t>
              </a:r>
              <a:r>
                <a:rPr lang="en-US" altLang="zh-CN" sz="2400" b="1" i="1" dirty="0" smtClean="0">
                  <a:latin typeface="Times New Roman" panose="02020603050405020304" pitchFamily="18" charset="0"/>
                </a:rPr>
                <a:t>a</a:t>
              </a:r>
              <a:r>
                <a:rPr lang="en-US" altLang="zh-CN" sz="2400" b="1" dirty="0" smtClean="0">
                  <a:latin typeface="Times New Roman" panose="02020603050405020304" pitchFamily="18" charset="0"/>
                </a:rPr>
                <a:t>+</a:t>
              </a:r>
              <a:r>
                <a:rPr lang="en-US" altLang="zh-CN" sz="2400" b="1" i="1" dirty="0" smtClean="0">
                  <a:latin typeface="Times New Roman" panose="02020603050405020304" pitchFamily="18" charset="0"/>
                </a:rPr>
                <a:t>b</a:t>
              </a:r>
              <a:r>
                <a:rPr lang="en-US" altLang="zh-CN" sz="2400" b="1" dirty="0" smtClean="0">
                  <a:latin typeface="Times New Roman" panose="02020603050405020304" pitchFamily="18" charset="0"/>
                </a:rPr>
                <a:t>)</a:t>
              </a:r>
              <a:r>
                <a:rPr lang="en-US" altLang="zh-CN" sz="2400" b="1" baseline="30000" dirty="0" smtClean="0">
                  <a:latin typeface="Times New Roman" panose="02020603050405020304" pitchFamily="18" charset="0"/>
                </a:rPr>
                <a:t>2</a:t>
              </a:r>
              <a:r>
                <a:rPr lang="en-US" altLang="zh-CN" sz="2400" b="1" dirty="0">
                  <a:latin typeface="Times New Roman" panose="02020603050405020304" pitchFamily="18" charset="0"/>
                </a:rPr>
                <a:t>=</a:t>
              </a:r>
              <a:r>
                <a:rPr lang="en-US" altLang="zh-CN" sz="2400" b="1" u="sng" dirty="0">
                  <a:latin typeface="Times New Roman" panose="02020603050405020304" pitchFamily="18" charset="0"/>
                </a:rPr>
                <a:t>                        </a:t>
              </a:r>
              <a:r>
                <a:rPr lang="en-US" altLang="zh-CN" sz="2400" b="1" dirty="0">
                  <a:latin typeface="Times New Roman" panose="02020603050405020304" pitchFamily="18" charset="0"/>
                </a:rPr>
                <a:t>  .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6627" name="TextBox 140">
              <a:extLst>
                <a:ext uri="{FF2B5EF4-FFF2-40B4-BE49-F238E27FC236}">
                  <a16:creationId xmlns:a16="http://schemas.microsoft.com/office/drawing/2014/main" xmlns="" id="{C943783A-AC31-4B19-B2F2-7E7D9DF84A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99792" y="1916832"/>
              <a:ext cx="2011366" cy="616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a</a:t>
              </a:r>
              <a:r>
                <a:rPr lang="en-US" altLang="zh-CN" sz="2400" b="1" baseline="30000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+2</a:t>
              </a: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ab</a:t>
              </a: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b</a:t>
              </a:r>
              <a:r>
                <a:rPr lang="en-US" altLang="zh-CN" sz="2400" b="1" baseline="30000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  <a:endParaRPr lang="zh-CN" altLang="en-US" sz="2400" b="1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44" name="Text Box 47">
            <a:extLst>
              <a:ext uri="{FF2B5EF4-FFF2-40B4-BE49-F238E27FC236}">
                <a16:creationId xmlns:a16="http://schemas.microsoft.com/office/drawing/2014/main" xmlns="" id="{C816BD24-4DC8-4921-829E-131197C1AE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3863" y="3598863"/>
            <a:ext cx="3257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和的完全平方公式：</a:t>
            </a:r>
          </a:p>
        </p:txBody>
      </p:sp>
      <p:grpSp>
        <p:nvGrpSpPr>
          <p:cNvPr id="74" name="组合 2">
            <a:extLst>
              <a:ext uri="{FF2B5EF4-FFF2-40B4-BE49-F238E27FC236}">
                <a16:creationId xmlns:a16="http://schemas.microsoft.com/office/drawing/2014/main" xmlns="" id="{D276F6B0-88B7-4389-835C-2BE097709CD6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-55781"/>
            <a:ext cx="2006600" cy="477837"/>
            <a:chOff x="123" y="40"/>
            <a:chExt cx="3160" cy="752"/>
          </a:xfrm>
        </p:grpSpPr>
        <p:cxnSp>
          <p:nvCxnSpPr>
            <p:cNvPr id="75" name="直线连接符 23">
              <a:extLst>
                <a:ext uri="{FF2B5EF4-FFF2-40B4-BE49-F238E27FC236}">
                  <a16:creationId xmlns:a16="http://schemas.microsoft.com/office/drawing/2014/main" xmlns="" id="{60792563-FDBB-453A-A78A-26D1CA8F0FD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文本框 18">
              <a:extLst>
                <a:ext uri="{FF2B5EF4-FFF2-40B4-BE49-F238E27FC236}">
                  <a16:creationId xmlns:a16="http://schemas.microsoft.com/office/drawing/2014/main" xmlns="" id="{573BE0BC-49E0-41D5-962C-5A8F249F4A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77" name="Freeform 74">
              <a:extLst>
                <a:ext uri="{FF2B5EF4-FFF2-40B4-BE49-F238E27FC236}">
                  <a16:creationId xmlns:a16="http://schemas.microsoft.com/office/drawing/2014/main" xmlns="" id="{328E6B3D-887A-4838-AF8D-AB37CC3B9D8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492500" y="588180"/>
            <a:ext cx="1868488" cy="454025"/>
            <a:chOff x="3643857" y="505874"/>
            <a:chExt cx="1868488" cy="454025"/>
          </a:xfrm>
        </p:grpSpPr>
        <p:sp>
          <p:nvSpPr>
            <p:cNvPr id="79" name="圆角矩形 31">
              <a:extLst>
                <a:ext uri="{FF2B5EF4-FFF2-40B4-BE49-F238E27FC236}">
                  <a16:creationId xmlns:a16="http://schemas.microsoft.com/office/drawing/2014/main" xmlns="" id="{09461CE3-511E-4AFD-AB39-AE9A2F95FE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0870" y="511321"/>
              <a:ext cx="1641475" cy="431800"/>
            </a:xfrm>
            <a:prstGeom prst="roundRect">
              <a:avLst>
                <a:gd name="adj" fmla="val 16667"/>
              </a:avLst>
            </a:prstGeom>
            <a:solidFill>
              <a:srgbClr val="FFBF53">
                <a:lumMod val="40000"/>
                <a:lumOff val="60000"/>
              </a:srgbClr>
            </a:solidFill>
            <a:ln w="25400">
              <a:solidFill>
                <a:srgbClr val="02B3C5">
                  <a:lumMod val="75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pPr algn="ctr">
                <a:lnSpc>
                  <a:spcPct val="110000"/>
                </a:lnSpc>
                <a:defRPr/>
              </a:pPr>
              <a:r>
                <a:rPr lang="zh-CN" altLang="en-US" sz="2000" b="1" kern="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微软雅黑" panose="020B0503020204020204" pitchFamily="34" charset="-122"/>
                </a:rPr>
                <a:t>几何解释</a:t>
              </a:r>
            </a:p>
          </p:txBody>
        </p:sp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3857" y="505874"/>
              <a:ext cx="454025" cy="454025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32449E-6 L 0.22048 0.003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1024" y="1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31277E-6 L 0.36875 0.16965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438" y="84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2708E-6 L 0.40659 0.00339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0330" y="1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75139E-6 L 0.52778 0.16255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6389" y="81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 bldLvl="0" animBg="1"/>
      <p:bldP spid="125" grpId="1" bldLvl="0" animBg="1"/>
      <p:bldP spid="126" grpId="0" bldLvl="0" animBg="1"/>
      <p:bldP spid="126" grpId="1" bldLvl="0" animBg="1"/>
      <p:bldP spid="130" grpId="0" bldLvl="0" animBg="1"/>
      <p:bldP spid="130" grpId="1" bldLvl="0" animBg="1"/>
      <p:bldP spid="131" grpId="0"/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4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1b2ad3bb-0a56-4f70-bd25-194f363ec4a0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464</TotalTime>
  <Pages>0</Pages>
  <Words>1991</Words>
  <Characters>0</Characters>
  <Application>Microsoft Office PowerPoint</Application>
  <DocSecurity>0</DocSecurity>
  <PresentationFormat>全屏显示(16:9)</PresentationFormat>
  <Lines>0</Lines>
  <Paragraphs>305</Paragraphs>
  <Slides>31</Slides>
  <Notes>2</Notes>
  <HiddenSlides>1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《七彩课堂》课件模板（新）</vt:lpstr>
      <vt:lpstr>1_《七彩课堂》课件模板（新）</vt:lpstr>
      <vt:lpstr>Equation</vt:lpstr>
      <vt:lpstr>MathType 6.0 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1140</cp:revision>
  <dcterms:created xsi:type="dcterms:W3CDTF">2016-01-14T07:05:12Z</dcterms:created>
  <dcterms:modified xsi:type="dcterms:W3CDTF">2020-04-27T08:27:36Z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