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2"/>
  </p:sldMasterIdLst>
  <p:notesMasterIdLst>
    <p:notesMasterId r:id="rId28"/>
  </p:notesMasterIdLst>
  <p:sldIdLst>
    <p:sldId id="287" r:id="rId3"/>
    <p:sldId id="286" r:id="rId4"/>
    <p:sldId id="284" r:id="rId5"/>
    <p:sldId id="283" r:id="rId6"/>
    <p:sldId id="285" r:id="rId7"/>
    <p:sldId id="292" r:id="rId8"/>
    <p:sldId id="293" r:id="rId9"/>
    <p:sldId id="294" r:id="rId10"/>
    <p:sldId id="295" r:id="rId11"/>
    <p:sldId id="289" r:id="rId12"/>
    <p:sldId id="288" r:id="rId13"/>
    <p:sldId id="296" r:id="rId14"/>
    <p:sldId id="297" r:id="rId15"/>
    <p:sldId id="298" r:id="rId16"/>
    <p:sldId id="290" r:id="rId17"/>
    <p:sldId id="299" r:id="rId18"/>
    <p:sldId id="300" r:id="rId19"/>
    <p:sldId id="301" r:id="rId20"/>
    <p:sldId id="302" r:id="rId21"/>
    <p:sldId id="291" r:id="rId22"/>
    <p:sldId id="304" r:id="rId23"/>
    <p:sldId id="305" r:id="rId24"/>
    <p:sldId id="306" r:id="rId25"/>
    <p:sldId id="307" r:id="rId26"/>
    <p:sldId id="303" r:id="rId27"/>
  </p:sldIdLst>
  <p:sldSz cx="12192000" cy="6858000"/>
  <p:notesSz cx="6858000" cy="9144000"/>
  <p:embeddedFontLst>
    <p:embeddedFont>
      <p:font typeface="微软雅黑" panose="020B0503020204020204" pitchFamily="34" charset="-122"/>
      <p:regular r:id="rId29"/>
      <p:bold r:id="rId30"/>
    </p:embeddedFont>
    <p:embeddedFont>
      <p:font typeface="包图小白体" panose="02010600030101010101" charset="-122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等线" panose="02010600030101010101" pitchFamily="2" charset="-122"/>
      <p:regular r:id="rId36"/>
      <p:bold r:id="rId37"/>
    </p:embeddedFont>
    <p:embeddedFont>
      <p:font typeface="字魂7号-温暖童稚体" panose="00000500000000000000" charset="-122"/>
      <p:regular r:id="rId38"/>
    </p:embeddedFont>
    <p:embeddedFont>
      <p:font typeface="等线 Light" panose="02010600030101010101" pitchFamily="2" charset="-122"/>
      <p:regular r:id="rId39"/>
    </p:embeddedFont>
  </p:embeddedFontLst>
  <p:custDataLst>
    <p:tags r:id="rId4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F97"/>
    <a:srgbClr val="110A5A"/>
    <a:srgbClr val="8D7545"/>
    <a:srgbClr val="ECE8E5"/>
    <a:srgbClr val="E4CBCB"/>
    <a:srgbClr val="A88755"/>
    <a:srgbClr val="1F2020"/>
    <a:srgbClr val="263B45"/>
    <a:srgbClr val="193B3C"/>
    <a:srgbClr val="4E6C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31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1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6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1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3.fntdata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  <a:t>2020/2/20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6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2020/2/20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441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2020/2/20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559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2020/2/20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824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2020/2/20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577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2020/2/20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654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2020/2/20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511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2020/2/20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377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2020/2/20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01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2020/2/20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273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2020/2/20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033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2020/2/20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6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0" y="0"/>
            <a:ext cx="67862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 雷锋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 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</a:t>
            </a:r>
          </a:p>
          <a:p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免费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模板下载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PPT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模板下载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模板免费下载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教程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素材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课件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0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0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0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0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en-US" altLang="zh-CN" sz="1000" dirty="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3408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25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emf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9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gif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15B734-4F8E-49D9-AA86-0653722879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94" y="0"/>
            <a:ext cx="12216789" cy="6858000"/>
          </a:xfrm>
          <a:prstGeom prst="rect">
            <a:avLst/>
          </a:prstGeom>
        </p:spPr>
      </p:pic>
      <p:pic>
        <p:nvPicPr>
          <p:cNvPr id="4" name="5cc2e3cb4dcd6">
            <a:hlinkClick r:id="" action="ppaction://media"/>
            <a:extLst>
              <a:ext uri="{FF2B5EF4-FFF2-40B4-BE49-F238E27FC236}">
                <a16:creationId xmlns:a16="http://schemas.microsoft.com/office/drawing/2014/main" id="{C6E9B4D9-02B2-423C-8A09-1B6B22392F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8925" y="6079662"/>
            <a:ext cx="487363" cy="487363"/>
          </a:xfrm>
          <a:prstGeom prst="rect">
            <a:avLst/>
          </a:prstGeom>
        </p:spPr>
      </p:pic>
      <p:sp>
        <p:nvSpPr>
          <p:cNvPr id="6" name="雷锋PPT网 www.lfppt.com">
            <a:extLst>
              <a:ext uri="{FF2B5EF4-FFF2-40B4-BE49-F238E27FC236}">
                <a16:creationId xmlns:a16="http://schemas.microsoft.com/office/drawing/2014/main" id="{EB0A9E0E-1407-469B-90D4-C02D6D7B2B1B}"/>
              </a:ext>
            </a:extLst>
          </p:cNvPr>
          <p:cNvSpPr txBox="1"/>
          <p:nvPr/>
        </p:nvSpPr>
        <p:spPr>
          <a:xfrm>
            <a:off x="1023980" y="459535"/>
            <a:ext cx="440731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</a:rPr>
              <a:t>成长</a:t>
            </a:r>
            <a:endParaRPr lang="en-US" altLang="zh-CN" sz="13800" b="1" dirty="0">
              <a:solidFill>
                <a:schemeClr val="bg1"/>
              </a:solidFill>
              <a:latin typeface="字魂17号-萌趣果冻体" panose="02000000000000000000" pitchFamily="2" charset="-122"/>
              <a:ea typeface="字魂17号-萌趣果冻体" panose="02000000000000000000" pitchFamily="2" charset="-122"/>
            </a:endParaRPr>
          </a:p>
          <a:p>
            <a:r>
              <a:rPr lang="zh-CN" altLang="en-US" sz="13800" b="1" dirty="0">
                <a:solidFill>
                  <a:schemeClr val="bg1"/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</a:rPr>
              <a:t>相册</a:t>
            </a:r>
          </a:p>
        </p:txBody>
      </p:sp>
    </p:spTree>
    <p:extLst>
      <p:ext uri="{BB962C8B-B14F-4D97-AF65-F5344CB8AC3E}">
        <p14:creationId xmlns:p14="http://schemas.microsoft.com/office/powerpoint/2010/main" val="2601695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A4778D4-E742-4535-9B8E-522CDF536E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77"/>
          <a:stretch/>
        </p:blipFill>
        <p:spPr>
          <a:xfrm>
            <a:off x="0" y="0"/>
            <a:ext cx="12216789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3ECD515-2124-486C-9AD7-A18C565F8B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65" b="22198"/>
          <a:stretch/>
        </p:blipFill>
        <p:spPr>
          <a:xfrm>
            <a:off x="1553361" y="1383311"/>
            <a:ext cx="6965606" cy="381275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6CDC11E-864C-4AEA-95E7-F2D3A37AC442}"/>
              </a:ext>
            </a:extLst>
          </p:cNvPr>
          <p:cNvSpPr txBox="1"/>
          <p:nvPr/>
        </p:nvSpPr>
        <p:spPr>
          <a:xfrm>
            <a:off x="2913315" y="2956438"/>
            <a:ext cx="48532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110A5A"/>
                </a:solidFill>
                <a:latin typeface="包图小白体" panose="02010601030101010101" pitchFamily="2" charset="-122"/>
                <a:ea typeface="包图小白体" panose="02010601030101010101" pitchFamily="2" charset="-122"/>
              </a:rPr>
              <a:t>第二部分</a:t>
            </a:r>
          </a:p>
        </p:txBody>
      </p:sp>
    </p:spTree>
    <p:extLst>
      <p:ext uri="{BB962C8B-B14F-4D97-AF65-F5344CB8AC3E}">
        <p14:creationId xmlns:p14="http://schemas.microsoft.com/office/powerpoint/2010/main" val="331429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FA8C8F8-37E2-476E-BE50-C64CCE68D6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8" b="4998"/>
          <a:stretch/>
        </p:blipFill>
        <p:spPr>
          <a:xfrm>
            <a:off x="0" y="0"/>
            <a:ext cx="12192403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5A3E8308-5806-40E3-80CD-0F112F33BDE4}"/>
              </a:ext>
            </a:extLst>
          </p:cNvPr>
          <p:cNvSpPr/>
          <p:nvPr/>
        </p:nvSpPr>
        <p:spPr>
          <a:xfrm>
            <a:off x="1188334" y="983848"/>
            <a:ext cx="9815332" cy="48903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899B918-72AE-416A-A130-572D4EFFD7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763" y="1820119"/>
            <a:ext cx="2413322" cy="16088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C29402F-8428-42A6-8917-7083C8CE1D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804" y="1742606"/>
            <a:ext cx="2464308" cy="16428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4422279-E8B0-4774-AC2D-E2B1DAC0A3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9630">
            <a:off x="7974179" y="2539573"/>
            <a:ext cx="2304599" cy="15363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图片 7" descr="图片包含 物体&#10;&#10;自动生成的说明">
            <a:extLst>
              <a:ext uri="{FF2B5EF4-FFF2-40B4-BE49-F238E27FC236}">
                <a16:creationId xmlns:a16="http://schemas.microsoft.com/office/drawing/2014/main" id="{77D47C94-E220-41A7-8AA2-7709C593006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471" y="3312257"/>
            <a:ext cx="3119409" cy="220118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1FC664F-3DE7-4C9C-AB62-BB89B3DC8002}"/>
              </a:ext>
            </a:extLst>
          </p:cNvPr>
          <p:cNvSpPr/>
          <p:nvPr/>
        </p:nvSpPr>
        <p:spPr>
          <a:xfrm>
            <a:off x="2000306" y="4029175"/>
            <a:ext cx="2185779" cy="884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2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单击此处添加您需要的文本，</a:t>
            </a:r>
          </a:p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2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可以根据您的需要修改字体大小和颜色，祝您使用愉快。</a:t>
            </a:r>
          </a:p>
        </p:txBody>
      </p:sp>
      <p:pic>
        <p:nvPicPr>
          <p:cNvPr id="10" name="图片 9" descr="图片包含 物体&#10;&#10;自动生成的说明">
            <a:extLst>
              <a:ext uri="{FF2B5EF4-FFF2-40B4-BE49-F238E27FC236}">
                <a16:creationId xmlns:a16="http://schemas.microsoft.com/office/drawing/2014/main" id="{8B37498A-51B6-4D45-906A-DBB6AFD441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336" y="3151091"/>
            <a:ext cx="3119409" cy="2201181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046F80E4-0AEE-4934-AF5F-34CF69237BBE}"/>
              </a:ext>
            </a:extLst>
          </p:cNvPr>
          <p:cNvSpPr/>
          <p:nvPr/>
        </p:nvSpPr>
        <p:spPr>
          <a:xfrm>
            <a:off x="5489171" y="3868009"/>
            <a:ext cx="2185779" cy="884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2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单击此处添加您需要的文本，</a:t>
            </a:r>
          </a:p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2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可以根据您的需要修改字体大小和颜色，祝您使用愉快。</a:t>
            </a:r>
          </a:p>
        </p:txBody>
      </p:sp>
    </p:spTree>
    <p:extLst>
      <p:ext uri="{BB962C8B-B14F-4D97-AF65-F5344CB8AC3E}">
        <p14:creationId xmlns:p14="http://schemas.microsoft.com/office/powerpoint/2010/main" val="71840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FA8C8F8-37E2-476E-BE50-C64CCE68D6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8" b="4998"/>
          <a:stretch/>
        </p:blipFill>
        <p:spPr>
          <a:xfrm>
            <a:off x="0" y="0"/>
            <a:ext cx="12192403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5A3E8308-5806-40E3-80CD-0F112F33BDE4}"/>
              </a:ext>
            </a:extLst>
          </p:cNvPr>
          <p:cNvSpPr/>
          <p:nvPr/>
        </p:nvSpPr>
        <p:spPr>
          <a:xfrm>
            <a:off x="1188334" y="983848"/>
            <a:ext cx="9815332" cy="48903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3C047A9-479A-46D7-ABF1-BCD88A40B8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1" r="16791"/>
          <a:stretch/>
        </p:blipFill>
        <p:spPr>
          <a:xfrm>
            <a:off x="2302815" y="1715673"/>
            <a:ext cx="3426653" cy="3426653"/>
          </a:xfrm>
          <a:prstGeom prst="ellipse">
            <a:avLst/>
          </a:prstGeom>
          <a:ln w="76200">
            <a:solidFill>
              <a:srgbClr val="D27C15"/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40CE4AC-E5EF-48A1-B223-53A0CC522D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968"/>
          <a:stretch/>
        </p:blipFill>
        <p:spPr>
          <a:xfrm>
            <a:off x="6462534" y="1078373"/>
            <a:ext cx="3916101" cy="4795779"/>
          </a:xfrm>
          <a:prstGeom prst="rect">
            <a:avLst/>
          </a:prstGeom>
        </p:spPr>
      </p:pic>
      <p:grpSp>
        <p:nvGrpSpPr>
          <p:cNvPr id="7" name="Group 1261">
            <a:extLst>
              <a:ext uri="{FF2B5EF4-FFF2-40B4-BE49-F238E27FC236}">
                <a16:creationId xmlns:a16="http://schemas.microsoft.com/office/drawing/2014/main" id="{156B6139-75B7-4D82-8C03-5C3A7B4210C7}"/>
              </a:ext>
            </a:extLst>
          </p:cNvPr>
          <p:cNvGrpSpPr/>
          <p:nvPr/>
        </p:nvGrpSpPr>
        <p:grpSpPr>
          <a:xfrm>
            <a:off x="7082904" y="1516994"/>
            <a:ext cx="467620" cy="422875"/>
            <a:chOff x="0" y="0"/>
            <a:chExt cx="935237" cy="845748"/>
          </a:xfrm>
        </p:grpSpPr>
        <p:sp>
          <p:nvSpPr>
            <p:cNvPr id="8" name="Shape 1259">
              <a:extLst>
                <a:ext uri="{FF2B5EF4-FFF2-40B4-BE49-F238E27FC236}">
                  <a16:creationId xmlns:a16="http://schemas.microsoft.com/office/drawing/2014/main" id="{599451FE-F3AD-4539-AD2A-993704C344F6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Shape 1260">
              <a:extLst>
                <a:ext uri="{FF2B5EF4-FFF2-40B4-BE49-F238E27FC236}">
                  <a16:creationId xmlns:a16="http://schemas.microsoft.com/office/drawing/2014/main" id="{F2377AC0-9470-4A13-8311-104D544F2C5D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" name="Group 1261">
            <a:extLst>
              <a:ext uri="{FF2B5EF4-FFF2-40B4-BE49-F238E27FC236}">
                <a16:creationId xmlns:a16="http://schemas.microsoft.com/office/drawing/2014/main" id="{9965AB69-1731-4D63-A389-9CDD18C2C82B}"/>
              </a:ext>
            </a:extLst>
          </p:cNvPr>
          <p:cNvGrpSpPr/>
          <p:nvPr/>
        </p:nvGrpSpPr>
        <p:grpSpPr>
          <a:xfrm>
            <a:off x="5729467" y="2143808"/>
            <a:ext cx="467620" cy="422875"/>
            <a:chOff x="0" y="0"/>
            <a:chExt cx="935237" cy="845748"/>
          </a:xfrm>
        </p:grpSpPr>
        <p:sp>
          <p:nvSpPr>
            <p:cNvPr id="11" name="Shape 1259">
              <a:extLst>
                <a:ext uri="{FF2B5EF4-FFF2-40B4-BE49-F238E27FC236}">
                  <a16:creationId xmlns:a16="http://schemas.microsoft.com/office/drawing/2014/main" id="{8D07B344-FAA4-4B32-AF97-136AD0DB0144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Shape 1260">
              <a:extLst>
                <a:ext uri="{FF2B5EF4-FFF2-40B4-BE49-F238E27FC236}">
                  <a16:creationId xmlns:a16="http://schemas.microsoft.com/office/drawing/2014/main" id="{7F8A0164-8187-46E7-8660-9A6773FC1DCD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" name="Group 1261">
            <a:extLst>
              <a:ext uri="{FF2B5EF4-FFF2-40B4-BE49-F238E27FC236}">
                <a16:creationId xmlns:a16="http://schemas.microsoft.com/office/drawing/2014/main" id="{C0984F93-81E2-4775-8F13-67873195AB75}"/>
              </a:ext>
            </a:extLst>
          </p:cNvPr>
          <p:cNvGrpSpPr/>
          <p:nvPr/>
        </p:nvGrpSpPr>
        <p:grpSpPr>
          <a:xfrm>
            <a:off x="5495657" y="5085363"/>
            <a:ext cx="467620" cy="422875"/>
            <a:chOff x="0" y="0"/>
            <a:chExt cx="935237" cy="845748"/>
          </a:xfrm>
        </p:grpSpPr>
        <p:sp>
          <p:nvSpPr>
            <p:cNvPr id="14" name="Shape 1259">
              <a:extLst>
                <a:ext uri="{FF2B5EF4-FFF2-40B4-BE49-F238E27FC236}">
                  <a16:creationId xmlns:a16="http://schemas.microsoft.com/office/drawing/2014/main" id="{ED028326-C9C2-4183-8338-E6C088AC4F67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Shape 1260">
              <a:extLst>
                <a:ext uri="{FF2B5EF4-FFF2-40B4-BE49-F238E27FC236}">
                  <a16:creationId xmlns:a16="http://schemas.microsoft.com/office/drawing/2014/main" id="{7C8B866E-60D3-4FB1-B7DF-CF9362F94F41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6" name="Group 1261">
            <a:extLst>
              <a:ext uri="{FF2B5EF4-FFF2-40B4-BE49-F238E27FC236}">
                <a16:creationId xmlns:a16="http://schemas.microsoft.com/office/drawing/2014/main" id="{7CFAD99D-C503-49BC-8BAB-25DF4583F785}"/>
              </a:ext>
            </a:extLst>
          </p:cNvPr>
          <p:cNvGrpSpPr/>
          <p:nvPr/>
        </p:nvGrpSpPr>
        <p:grpSpPr>
          <a:xfrm>
            <a:off x="1601385" y="2259799"/>
            <a:ext cx="467620" cy="422875"/>
            <a:chOff x="0" y="0"/>
            <a:chExt cx="935237" cy="845748"/>
          </a:xfrm>
        </p:grpSpPr>
        <p:sp>
          <p:nvSpPr>
            <p:cNvPr id="17" name="Shape 1259">
              <a:extLst>
                <a:ext uri="{FF2B5EF4-FFF2-40B4-BE49-F238E27FC236}">
                  <a16:creationId xmlns:a16="http://schemas.microsoft.com/office/drawing/2014/main" id="{99C8D9F9-75FD-43FE-A576-E6FACA84EEF0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Shape 1260">
              <a:extLst>
                <a:ext uri="{FF2B5EF4-FFF2-40B4-BE49-F238E27FC236}">
                  <a16:creationId xmlns:a16="http://schemas.microsoft.com/office/drawing/2014/main" id="{B55534D2-731F-4EBF-9E05-1CA338729623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417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FA8C8F8-37E2-476E-BE50-C64CCE68D6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8" b="4998"/>
          <a:stretch/>
        </p:blipFill>
        <p:spPr>
          <a:xfrm>
            <a:off x="0" y="0"/>
            <a:ext cx="12192403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5A3E8308-5806-40E3-80CD-0F112F33BDE4}"/>
              </a:ext>
            </a:extLst>
          </p:cNvPr>
          <p:cNvSpPr/>
          <p:nvPr/>
        </p:nvSpPr>
        <p:spPr>
          <a:xfrm>
            <a:off x="1188334" y="983848"/>
            <a:ext cx="9815332" cy="48903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39AF423-D764-46A0-814B-71F4EE4064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7" t="8777" r="32082" b="13079"/>
          <a:stretch/>
        </p:blipFill>
        <p:spPr>
          <a:xfrm>
            <a:off x="713291" y="439838"/>
            <a:ext cx="4313498" cy="601550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6D31944-9F90-4710-A614-71FECFACA8D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1" r="16791"/>
          <a:stretch/>
        </p:blipFill>
        <p:spPr>
          <a:xfrm>
            <a:off x="5026789" y="2852242"/>
            <a:ext cx="2754774" cy="2754774"/>
          </a:xfrm>
          <a:prstGeom prst="ellipse">
            <a:avLst/>
          </a:prstGeom>
          <a:ln w="76200">
            <a:solidFill>
              <a:srgbClr val="D27C15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E3E9879-AA74-4088-8046-4B7BDFE1A98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3" r="16633"/>
          <a:stretch/>
        </p:blipFill>
        <p:spPr>
          <a:xfrm>
            <a:off x="7979779" y="1466438"/>
            <a:ext cx="1569334" cy="1569334"/>
          </a:xfrm>
          <a:prstGeom prst="ellipse">
            <a:avLst/>
          </a:prstGeom>
          <a:ln w="76200">
            <a:solidFill>
              <a:srgbClr val="D27C15"/>
            </a:solidFill>
          </a:ln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1D470B0-4D52-45C5-902B-01D9F71AA6B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8307247" y="3643445"/>
            <a:ext cx="2013996" cy="2013996"/>
          </a:xfrm>
          <a:prstGeom prst="ellipse">
            <a:avLst/>
          </a:prstGeom>
          <a:ln w="76200">
            <a:solidFill>
              <a:srgbClr val="40BBC3"/>
            </a:solidFill>
          </a:ln>
        </p:spPr>
      </p:pic>
      <p:grpSp>
        <p:nvGrpSpPr>
          <p:cNvPr id="9" name="Group 1261">
            <a:extLst>
              <a:ext uri="{FF2B5EF4-FFF2-40B4-BE49-F238E27FC236}">
                <a16:creationId xmlns:a16="http://schemas.microsoft.com/office/drawing/2014/main" id="{04FDF0FB-1E2F-4116-BD4C-9C47AD3D7428}"/>
              </a:ext>
            </a:extLst>
          </p:cNvPr>
          <p:cNvGrpSpPr/>
          <p:nvPr/>
        </p:nvGrpSpPr>
        <p:grpSpPr>
          <a:xfrm>
            <a:off x="7082904" y="1516994"/>
            <a:ext cx="467620" cy="422875"/>
            <a:chOff x="0" y="0"/>
            <a:chExt cx="935237" cy="845748"/>
          </a:xfrm>
        </p:grpSpPr>
        <p:sp>
          <p:nvSpPr>
            <p:cNvPr id="10" name="Shape 1259">
              <a:extLst>
                <a:ext uri="{FF2B5EF4-FFF2-40B4-BE49-F238E27FC236}">
                  <a16:creationId xmlns:a16="http://schemas.microsoft.com/office/drawing/2014/main" id="{3CCC26A1-142B-46EB-ACA1-2EB089EEE4CB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" name="Shape 1260">
              <a:extLst>
                <a:ext uri="{FF2B5EF4-FFF2-40B4-BE49-F238E27FC236}">
                  <a16:creationId xmlns:a16="http://schemas.microsoft.com/office/drawing/2014/main" id="{3F7551BD-1EAD-4A83-B65D-270AD005EB33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" name="Group 1261">
            <a:extLst>
              <a:ext uri="{FF2B5EF4-FFF2-40B4-BE49-F238E27FC236}">
                <a16:creationId xmlns:a16="http://schemas.microsoft.com/office/drawing/2014/main" id="{06E0C4EF-B10F-44A3-BEA5-0EEFFF8843F5}"/>
              </a:ext>
            </a:extLst>
          </p:cNvPr>
          <p:cNvGrpSpPr/>
          <p:nvPr/>
        </p:nvGrpSpPr>
        <p:grpSpPr>
          <a:xfrm>
            <a:off x="5729467" y="2143808"/>
            <a:ext cx="467620" cy="422875"/>
            <a:chOff x="0" y="0"/>
            <a:chExt cx="935237" cy="845748"/>
          </a:xfrm>
        </p:grpSpPr>
        <p:sp>
          <p:nvSpPr>
            <p:cNvPr id="13" name="Shape 1259">
              <a:extLst>
                <a:ext uri="{FF2B5EF4-FFF2-40B4-BE49-F238E27FC236}">
                  <a16:creationId xmlns:a16="http://schemas.microsoft.com/office/drawing/2014/main" id="{CEA576ED-61D4-4903-9C01-AD9E96E6874F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Shape 1260">
              <a:extLst>
                <a:ext uri="{FF2B5EF4-FFF2-40B4-BE49-F238E27FC236}">
                  <a16:creationId xmlns:a16="http://schemas.microsoft.com/office/drawing/2014/main" id="{F6FFEB76-451D-4D39-83FC-E29CFBEFD70B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" name="Group 1261">
            <a:extLst>
              <a:ext uri="{FF2B5EF4-FFF2-40B4-BE49-F238E27FC236}">
                <a16:creationId xmlns:a16="http://schemas.microsoft.com/office/drawing/2014/main" id="{13CDC6F6-DF99-4FE1-86C5-7B9CC8903D39}"/>
              </a:ext>
            </a:extLst>
          </p:cNvPr>
          <p:cNvGrpSpPr/>
          <p:nvPr/>
        </p:nvGrpSpPr>
        <p:grpSpPr>
          <a:xfrm>
            <a:off x="1601385" y="2259799"/>
            <a:ext cx="467620" cy="422875"/>
            <a:chOff x="0" y="0"/>
            <a:chExt cx="935237" cy="845748"/>
          </a:xfrm>
        </p:grpSpPr>
        <p:sp>
          <p:nvSpPr>
            <p:cNvPr id="16" name="Shape 1259">
              <a:extLst>
                <a:ext uri="{FF2B5EF4-FFF2-40B4-BE49-F238E27FC236}">
                  <a16:creationId xmlns:a16="http://schemas.microsoft.com/office/drawing/2014/main" id="{E1E7E869-8E54-4F8F-ABF3-68ED3FD12566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Shape 1260">
              <a:extLst>
                <a:ext uri="{FF2B5EF4-FFF2-40B4-BE49-F238E27FC236}">
                  <a16:creationId xmlns:a16="http://schemas.microsoft.com/office/drawing/2014/main" id="{3F68A78B-3FDC-4BF6-BF86-582EAE2DFBEA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137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FA8C8F8-37E2-476E-BE50-C64CCE68D6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8" b="4998"/>
          <a:stretch/>
        </p:blipFill>
        <p:spPr>
          <a:xfrm>
            <a:off x="0" y="0"/>
            <a:ext cx="12192403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5A3E8308-5806-40E3-80CD-0F112F33BDE4}"/>
              </a:ext>
            </a:extLst>
          </p:cNvPr>
          <p:cNvSpPr/>
          <p:nvPr/>
        </p:nvSpPr>
        <p:spPr>
          <a:xfrm>
            <a:off x="1188334" y="983848"/>
            <a:ext cx="9815332" cy="48903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FC0A439-D1DD-4DE8-B4A6-BE279F493A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2" t="-937" r="50159" b="17087"/>
          <a:stretch/>
        </p:blipFill>
        <p:spPr>
          <a:xfrm>
            <a:off x="1858788" y="1227399"/>
            <a:ext cx="5519959" cy="440320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3544A2E-BB3D-4200-8C4A-99E143EB15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831" y="2268639"/>
            <a:ext cx="4702382" cy="2810102"/>
          </a:xfrm>
          <a:prstGeom prst="round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2FA89E4-CA5A-45AF-85B5-8CF6471572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353" y="1470950"/>
            <a:ext cx="4403202" cy="4403202"/>
          </a:xfrm>
          <a:prstGeom prst="rect">
            <a:avLst/>
          </a:prstGeom>
        </p:spPr>
      </p:pic>
      <p:grpSp>
        <p:nvGrpSpPr>
          <p:cNvPr id="8" name="Group 1261">
            <a:extLst>
              <a:ext uri="{FF2B5EF4-FFF2-40B4-BE49-F238E27FC236}">
                <a16:creationId xmlns:a16="http://schemas.microsoft.com/office/drawing/2014/main" id="{A8E8FE18-A215-4E57-AC2D-905884BF2A5D}"/>
              </a:ext>
            </a:extLst>
          </p:cNvPr>
          <p:cNvGrpSpPr/>
          <p:nvPr/>
        </p:nvGrpSpPr>
        <p:grpSpPr>
          <a:xfrm>
            <a:off x="7378747" y="1341503"/>
            <a:ext cx="467620" cy="422875"/>
            <a:chOff x="0" y="0"/>
            <a:chExt cx="935237" cy="845748"/>
          </a:xfrm>
        </p:grpSpPr>
        <p:sp>
          <p:nvSpPr>
            <p:cNvPr id="9" name="Shape 1259">
              <a:extLst>
                <a:ext uri="{FF2B5EF4-FFF2-40B4-BE49-F238E27FC236}">
                  <a16:creationId xmlns:a16="http://schemas.microsoft.com/office/drawing/2014/main" id="{1A0C3462-9820-4AC7-AD2D-847240A5FD97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Shape 1260">
              <a:extLst>
                <a:ext uri="{FF2B5EF4-FFF2-40B4-BE49-F238E27FC236}">
                  <a16:creationId xmlns:a16="http://schemas.microsoft.com/office/drawing/2014/main" id="{57B590D4-5A7D-4FCC-8CB3-3B4754C622E1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" name="Group 1261">
            <a:extLst>
              <a:ext uri="{FF2B5EF4-FFF2-40B4-BE49-F238E27FC236}">
                <a16:creationId xmlns:a16="http://schemas.microsoft.com/office/drawing/2014/main" id="{C72605C1-0170-48C4-8B02-CCF1A107BE66}"/>
              </a:ext>
            </a:extLst>
          </p:cNvPr>
          <p:cNvGrpSpPr/>
          <p:nvPr/>
        </p:nvGrpSpPr>
        <p:grpSpPr>
          <a:xfrm>
            <a:off x="4657412" y="1281848"/>
            <a:ext cx="467620" cy="422875"/>
            <a:chOff x="0" y="0"/>
            <a:chExt cx="935237" cy="845748"/>
          </a:xfrm>
        </p:grpSpPr>
        <p:sp>
          <p:nvSpPr>
            <p:cNvPr id="12" name="Shape 1259">
              <a:extLst>
                <a:ext uri="{FF2B5EF4-FFF2-40B4-BE49-F238E27FC236}">
                  <a16:creationId xmlns:a16="http://schemas.microsoft.com/office/drawing/2014/main" id="{747811C2-E43B-4548-A3D2-04265C7C84F8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Shape 1260">
              <a:extLst>
                <a:ext uri="{FF2B5EF4-FFF2-40B4-BE49-F238E27FC236}">
                  <a16:creationId xmlns:a16="http://schemas.microsoft.com/office/drawing/2014/main" id="{34225C63-0CDD-4056-9C11-FE26C738DB94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190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A4778D4-E742-4535-9B8E-522CDF536E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77"/>
          <a:stretch/>
        </p:blipFill>
        <p:spPr>
          <a:xfrm>
            <a:off x="0" y="0"/>
            <a:ext cx="12216789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3ECD515-2124-486C-9AD7-A18C565F8B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65" b="22198"/>
          <a:stretch/>
        </p:blipFill>
        <p:spPr>
          <a:xfrm>
            <a:off x="1553361" y="1383311"/>
            <a:ext cx="6965606" cy="381275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6CDC11E-864C-4AEA-95E7-F2D3A37AC442}"/>
              </a:ext>
            </a:extLst>
          </p:cNvPr>
          <p:cNvSpPr txBox="1"/>
          <p:nvPr/>
        </p:nvSpPr>
        <p:spPr>
          <a:xfrm>
            <a:off x="2913315" y="2956438"/>
            <a:ext cx="48532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110A5A"/>
                </a:solidFill>
                <a:latin typeface="包图小白体" panose="02010601030101010101" pitchFamily="2" charset="-122"/>
                <a:ea typeface="包图小白体" panose="02010601030101010101" pitchFamily="2" charset="-122"/>
              </a:rPr>
              <a:t>第三部分</a:t>
            </a:r>
          </a:p>
        </p:txBody>
      </p:sp>
    </p:spTree>
    <p:extLst>
      <p:ext uri="{BB962C8B-B14F-4D97-AF65-F5344CB8AC3E}">
        <p14:creationId xmlns:p14="http://schemas.microsoft.com/office/powerpoint/2010/main" val="327709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FA8C8F8-37E2-476E-BE50-C64CCE68D6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8" b="4998"/>
          <a:stretch/>
        </p:blipFill>
        <p:spPr>
          <a:xfrm>
            <a:off x="0" y="0"/>
            <a:ext cx="12192403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5A3E8308-5806-40E3-80CD-0F112F33BDE4}"/>
              </a:ext>
            </a:extLst>
          </p:cNvPr>
          <p:cNvSpPr/>
          <p:nvPr/>
        </p:nvSpPr>
        <p:spPr>
          <a:xfrm>
            <a:off x="1188334" y="983848"/>
            <a:ext cx="9815332" cy="48903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AF3F7E9-BFD0-41A0-9073-0A05210F68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56" b="58974"/>
          <a:stretch/>
        </p:blipFill>
        <p:spPr>
          <a:xfrm>
            <a:off x="-403" y="612058"/>
            <a:ext cx="6063292" cy="624594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2546505-A12A-42D2-806F-EEDDF9965F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0219">
            <a:off x="7287576" y="1451033"/>
            <a:ext cx="3513221" cy="23421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EEB7CBC-C384-47FC-BE5C-20EBCFF384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5846">
            <a:off x="5942582" y="3066943"/>
            <a:ext cx="3572191" cy="23814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440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FA8C8F8-37E2-476E-BE50-C64CCE68D6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8" b="4998"/>
          <a:stretch/>
        </p:blipFill>
        <p:spPr>
          <a:xfrm>
            <a:off x="0" y="0"/>
            <a:ext cx="12192403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5A3E8308-5806-40E3-80CD-0F112F33BDE4}"/>
              </a:ext>
            </a:extLst>
          </p:cNvPr>
          <p:cNvSpPr/>
          <p:nvPr/>
        </p:nvSpPr>
        <p:spPr>
          <a:xfrm>
            <a:off x="1188334" y="983848"/>
            <a:ext cx="9815332" cy="48903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1A10CEF-0D62-4061-97C1-290590DCEC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669" y="1787273"/>
            <a:ext cx="2368661" cy="365282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AD5248D-DFFB-4495-9266-442E3155E9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1" r="16791"/>
          <a:stretch/>
        </p:blipFill>
        <p:spPr>
          <a:xfrm>
            <a:off x="2295237" y="1496340"/>
            <a:ext cx="1539432" cy="1539432"/>
          </a:xfrm>
          <a:prstGeom prst="ellipse">
            <a:avLst/>
          </a:prstGeom>
          <a:ln w="76200">
            <a:solidFill>
              <a:srgbClr val="D27C15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BDD92D6-3574-4266-B723-91980B27EFC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3" r="16633"/>
          <a:stretch/>
        </p:blipFill>
        <p:spPr>
          <a:xfrm>
            <a:off x="8357330" y="1514977"/>
            <a:ext cx="1569334" cy="1569334"/>
          </a:xfrm>
          <a:prstGeom prst="ellipse">
            <a:avLst/>
          </a:prstGeom>
          <a:ln w="76200">
            <a:solidFill>
              <a:srgbClr val="D27C15"/>
            </a:solidFill>
          </a:ln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AD8384C-A7C4-4F07-AC76-FAD43275077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8387231" y="3870767"/>
            <a:ext cx="1569334" cy="1569334"/>
          </a:xfrm>
          <a:prstGeom prst="ellipse">
            <a:avLst/>
          </a:prstGeom>
          <a:ln w="76200">
            <a:solidFill>
              <a:srgbClr val="40BBC3"/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E588A8B-7EF5-4653-AC45-3DD336A9DB7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3" r="16633"/>
          <a:stretch/>
        </p:blipFill>
        <p:spPr>
          <a:xfrm>
            <a:off x="2265335" y="3852130"/>
            <a:ext cx="1569334" cy="1569334"/>
          </a:xfrm>
          <a:prstGeom prst="ellipse">
            <a:avLst/>
          </a:prstGeom>
          <a:ln w="76200">
            <a:solidFill>
              <a:srgbClr val="D27C15"/>
            </a:solidFill>
          </a:ln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F3ACC53F-76DA-442E-AF5B-FC2734E4482F}"/>
              </a:ext>
            </a:extLst>
          </p:cNvPr>
          <p:cNvSpPr/>
          <p:nvPr/>
        </p:nvSpPr>
        <p:spPr>
          <a:xfrm>
            <a:off x="3935392" y="2407534"/>
            <a:ext cx="1030147" cy="717631"/>
          </a:xfrm>
          <a:custGeom>
            <a:avLst/>
            <a:gdLst>
              <a:gd name="connsiteX0" fmla="*/ 0 w 1030147"/>
              <a:gd name="connsiteY0" fmla="*/ 0 h 717631"/>
              <a:gd name="connsiteX1" fmla="*/ 162046 w 1030147"/>
              <a:gd name="connsiteY1" fmla="*/ 23150 h 717631"/>
              <a:gd name="connsiteX2" fmla="*/ 208345 w 1030147"/>
              <a:gd name="connsiteY2" fmla="*/ 34724 h 717631"/>
              <a:gd name="connsiteX3" fmla="*/ 277793 w 1030147"/>
              <a:gd name="connsiteY3" fmla="*/ 46299 h 717631"/>
              <a:gd name="connsiteX4" fmla="*/ 312517 w 1030147"/>
              <a:gd name="connsiteY4" fmla="*/ 69448 h 717631"/>
              <a:gd name="connsiteX5" fmla="*/ 358816 w 1030147"/>
              <a:gd name="connsiteY5" fmla="*/ 92598 h 717631"/>
              <a:gd name="connsiteX6" fmla="*/ 439838 w 1030147"/>
              <a:gd name="connsiteY6" fmla="*/ 138896 h 717631"/>
              <a:gd name="connsiteX7" fmla="*/ 520861 w 1030147"/>
              <a:gd name="connsiteY7" fmla="*/ 231494 h 717631"/>
              <a:gd name="connsiteX8" fmla="*/ 544011 w 1030147"/>
              <a:gd name="connsiteY8" fmla="*/ 254643 h 717631"/>
              <a:gd name="connsiteX9" fmla="*/ 555585 w 1030147"/>
              <a:gd name="connsiteY9" fmla="*/ 289367 h 717631"/>
              <a:gd name="connsiteX10" fmla="*/ 567160 w 1030147"/>
              <a:gd name="connsiteY10" fmla="*/ 335666 h 717631"/>
              <a:gd name="connsiteX11" fmla="*/ 625033 w 1030147"/>
              <a:gd name="connsiteY11" fmla="*/ 405114 h 717631"/>
              <a:gd name="connsiteX12" fmla="*/ 648183 w 1030147"/>
              <a:gd name="connsiteY12" fmla="*/ 474562 h 717631"/>
              <a:gd name="connsiteX13" fmla="*/ 682907 w 1030147"/>
              <a:gd name="connsiteY13" fmla="*/ 544010 h 717631"/>
              <a:gd name="connsiteX14" fmla="*/ 706056 w 1030147"/>
              <a:gd name="connsiteY14" fmla="*/ 636608 h 717631"/>
              <a:gd name="connsiteX15" fmla="*/ 729205 w 1030147"/>
              <a:gd name="connsiteY15" fmla="*/ 671332 h 717631"/>
              <a:gd name="connsiteX16" fmla="*/ 740780 w 1030147"/>
              <a:gd name="connsiteY16" fmla="*/ 706056 h 717631"/>
              <a:gd name="connsiteX17" fmla="*/ 775504 w 1030147"/>
              <a:gd name="connsiteY17" fmla="*/ 717631 h 717631"/>
              <a:gd name="connsiteX18" fmla="*/ 833378 w 1030147"/>
              <a:gd name="connsiteY18" fmla="*/ 706056 h 717631"/>
              <a:gd name="connsiteX19" fmla="*/ 902826 w 1030147"/>
              <a:gd name="connsiteY19" fmla="*/ 694481 h 717631"/>
              <a:gd name="connsiteX20" fmla="*/ 972274 w 1030147"/>
              <a:gd name="connsiteY20" fmla="*/ 671332 h 717631"/>
              <a:gd name="connsiteX21" fmla="*/ 1006998 w 1030147"/>
              <a:gd name="connsiteY21" fmla="*/ 659757 h 717631"/>
              <a:gd name="connsiteX22" fmla="*/ 1030147 w 1030147"/>
              <a:gd name="connsiteY22" fmla="*/ 659757 h 71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030147" h="717631">
                <a:moveTo>
                  <a:pt x="0" y="0"/>
                </a:moveTo>
                <a:cubicBezTo>
                  <a:pt x="54015" y="7717"/>
                  <a:pt x="108225" y="14180"/>
                  <a:pt x="162046" y="23150"/>
                </a:cubicBezTo>
                <a:cubicBezTo>
                  <a:pt x="177737" y="25765"/>
                  <a:pt x="192746" y="31604"/>
                  <a:pt x="208345" y="34724"/>
                </a:cubicBezTo>
                <a:cubicBezTo>
                  <a:pt x="231358" y="39327"/>
                  <a:pt x="254644" y="42441"/>
                  <a:pt x="277793" y="46299"/>
                </a:cubicBezTo>
                <a:cubicBezTo>
                  <a:pt x="289368" y="54015"/>
                  <a:pt x="300439" y="62546"/>
                  <a:pt x="312517" y="69448"/>
                </a:cubicBezTo>
                <a:cubicBezTo>
                  <a:pt x="327498" y="78009"/>
                  <a:pt x="344775" y="82569"/>
                  <a:pt x="358816" y="92598"/>
                </a:cubicBezTo>
                <a:cubicBezTo>
                  <a:pt x="433078" y="145642"/>
                  <a:pt x="350168" y="116479"/>
                  <a:pt x="439838" y="138896"/>
                </a:cubicBezTo>
                <a:cubicBezTo>
                  <a:pt x="493694" y="192752"/>
                  <a:pt x="430049" y="127710"/>
                  <a:pt x="520861" y="231494"/>
                </a:cubicBezTo>
                <a:cubicBezTo>
                  <a:pt x="528047" y="239707"/>
                  <a:pt x="536294" y="246927"/>
                  <a:pt x="544011" y="254643"/>
                </a:cubicBezTo>
                <a:cubicBezTo>
                  <a:pt x="547869" y="266218"/>
                  <a:pt x="552233" y="277636"/>
                  <a:pt x="555585" y="289367"/>
                </a:cubicBezTo>
                <a:cubicBezTo>
                  <a:pt x="559955" y="304663"/>
                  <a:pt x="559267" y="321854"/>
                  <a:pt x="567160" y="335666"/>
                </a:cubicBezTo>
                <a:cubicBezTo>
                  <a:pt x="621678" y="431073"/>
                  <a:pt x="584342" y="313559"/>
                  <a:pt x="625033" y="405114"/>
                </a:cubicBezTo>
                <a:cubicBezTo>
                  <a:pt x="634943" y="427412"/>
                  <a:pt x="634648" y="454259"/>
                  <a:pt x="648183" y="474562"/>
                </a:cubicBezTo>
                <a:cubicBezTo>
                  <a:pt x="672495" y="511030"/>
                  <a:pt x="671849" y="503463"/>
                  <a:pt x="682907" y="544010"/>
                </a:cubicBezTo>
                <a:cubicBezTo>
                  <a:pt x="691278" y="574705"/>
                  <a:pt x="688408" y="610135"/>
                  <a:pt x="706056" y="636608"/>
                </a:cubicBezTo>
                <a:cubicBezTo>
                  <a:pt x="713772" y="648183"/>
                  <a:pt x="722984" y="658890"/>
                  <a:pt x="729205" y="671332"/>
                </a:cubicBezTo>
                <a:cubicBezTo>
                  <a:pt x="734661" y="682245"/>
                  <a:pt x="732153" y="697429"/>
                  <a:pt x="740780" y="706056"/>
                </a:cubicBezTo>
                <a:cubicBezTo>
                  <a:pt x="749407" y="714683"/>
                  <a:pt x="763929" y="713773"/>
                  <a:pt x="775504" y="717631"/>
                </a:cubicBezTo>
                <a:lnTo>
                  <a:pt x="833378" y="706056"/>
                </a:lnTo>
                <a:cubicBezTo>
                  <a:pt x="856468" y="701858"/>
                  <a:pt x="880058" y="700173"/>
                  <a:pt x="902826" y="694481"/>
                </a:cubicBezTo>
                <a:cubicBezTo>
                  <a:pt x="926499" y="688563"/>
                  <a:pt x="949125" y="679048"/>
                  <a:pt x="972274" y="671332"/>
                </a:cubicBezTo>
                <a:cubicBezTo>
                  <a:pt x="983849" y="667474"/>
                  <a:pt x="994797" y="659757"/>
                  <a:pt x="1006998" y="659757"/>
                </a:cubicBezTo>
                <a:lnTo>
                  <a:pt x="1030147" y="659757"/>
                </a:lnTo>
              </a:path>
            </a:pathLst>
          </a:cu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064A4DC-0EF0-4ACB-8FD2-5E1A3DE627E7}"/>
              </a:ext>
            </a:extLst>
          </p:cNvPr>
          <p:cNvSpPr/>
          <p:nvPr/>
        </p:nvSpPr>
        <p:spPr>
          <a:xfrm rot="6821839">
            <a:off x="3908457" y="3893875"/>
            <a:ext cx="1030147" cy="717631"/>
          </a:xfrm>
          <a:custGeom>
            <a:avLst/>
            <a:gdLst>
              <a:gd name="connsiteX0" fmla="*/ 0 w 1030147"/>
              <a:gd name="connsiteY0" fmla="*/ 0 h 717631"/>
              <a:gd name="connsiteX1" fmla="*/ 162046 w 1030147"/>
              <a:gd name="connsiteY1" fmla="*/ 23150 h 717631"/>
              <a:gd name="connsiteX2" fmla="*/ 208345 w 1030147"/>
              <a:gd name="connsiteY2" fmla="*/ 34724 h 717631"/>
              <a:gd name="connsiteX3" fmla="*/ 277793 w 1030147"/>
              <a:gd name="connsiteY3" fmla="*/ 46299 h 717631"/>
              <a:gd name="connsiteX4" fmla="*/ 312517 w 1030147"/>
              <a:gd name="connsiteY4" fmla="*/ 69448 h 717631"/>
              <a:gd name="connsiteX5" fmla="*/ 358816 w 1030147"/>
              <a:gd name="connsiteY5" fmla="*/ 92598 h 717631"/>
              <a:gd name="connsiteX6" fmla="*/ 439838 w 1030147"/>
              <a:gd name="connsiteY6" fmla="*/ 138896 h 717631"/>
              <a:gd name="connsiteX7" fmla="*/ 520861 w 1030147"/>
              <a:gd name="connsiteY7" fmla="*/ 231494 h 717631"/>
              <a:gd name="connsiteX8" fmla="*/ 544011 w 1030147"/>
              <a:gd name="connsiteY8" fmla="*/ 254643 h 717631"/>
              <a:gd name="connsiteX9" fmla="*/ 555585 w 1030147"/>
              <a:gd name="connsiteY9" fmla="*/ 289367 h 717631"/>
              <a:gd name="connsiteX10" fmla="*/ 567160 w 1030147"/>
              <a:gd name="connsiteY10" fmla="*/ 335666 h 717631"/>
              <a:gd name="connsiteX11" fmla="*/ 625033 w 1030147"/>
              <a:gd name="connsiteY11" fmla="*/ 405114 h 717631"/>
              <a:gd name="connsiteX12" fmla="*/ 648183 w 1030147"/>
              <a:gd name="connsiteY12" fmla="*/ 474562 h 717631"/>
              <a:gd name="connsiteX13" fmla="*/ 682907 w 1030147"/>
              <a:gd name="connsiteY13" fmla="*/ 544010 h 717631"/>
              <a:gd name="connsiteX14" fmla="*/ 706056 w 1030147"/>
              <a:gd name="connsiteY14" fmla="*/ 636608 h 717631"/>
              <a:gd name="connsiteX15" fmla="*/ 729205 w 1030147"/>
              <a:gd name="connsiteY15" fmla="*/ 671332 h 717631"/>
              <a:gd name="connsiteX16" fmla="*/ 740780 w 1030147"/>
              <a:gd name="connsiteY16" fmla="*/ 706056 h 717631"/>
              <a:gd name="connsiteX17" fmla="*/ 775504 w 1030147"/>
              <a:gd name="connsiteY17" fmla="*/ 717631 h 717631"/>
              <a:gd name="connsiteX18" fmla="*/ 833378 w 1030147"/>
              <a:gd name="connsiteY18" fmla="*/ 706056 h 717631"/>
              <a:gd name="connsiteX19" fmla="*/ 902826 w 1030147"/>
              <a:gd name="connsiteY19" fmla="*/ 694481 h 717631"/>
              <a:gd name="connsiteX20" fmla="*/ 972274 w 1030147"/>
              <a:gd name="connsiteY20" fmla="*/ 671332 h 717631"/>
              <a:gd name="connsiteX21" fmla="*/ 1006998 w 1030147"/>
              <a:gd name="connsiteY21" fmla="*/ 659757 h 717631"/>
              <a:gd name="connsiteX22" fmla="*/ 1030147 w 1030147"/>
              <a:gd name="connsiteY22" fmla="*/ 659757 h 71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030147" h="717631">
                <a:moveTo>
                  <a:pt x="0" y="0"/>
                </a:moveTo>
                <a:cubicBezTo>
                  <a:pt x="54015" y="7717"/>
                  <a:pt x="108225" y="14180"/>
                  <a:pt x="162046" y="23150"/>
                </a:cubicBezTo>
                <a:cubicBezTo>
                  <a:pt x="177737" y="25765"/>
                  <a:pt x="192746" y="31604"/>
                  <a:pt x="208345" y="34724"/>
                </a:cubicBezTo>
                <a:cubicBezTo>
                  <a:pt x="231358" y="39327"/>
                  <a:pt x="254644" y="42441"/>
                  <a:pt x="277793" y="46299"/>
                </a:cubicBezTo>
                <a:cubicBezTo>
                  <a:pt x="289368" y="54015"/>
                  <a:pt x="300439" y="62546"/>
                  <a:pt x="312517" y="69448"/>
                </a:cubicBezTo>
                <a:cubicBezTo>
                  <a:pt x="327498" y="78009"/>
                  <a:pt x="344775" y="82569"/>
                  <a:pt x="358816" y="92598"/>
                </a:cubicBezTo>
                <a:cubicBezTo>
                  <a:pt x="433078" y="145642"/>
                  <a:pt x="350168" y="116479"/>
                  <a:pt x="439838" y="138896"/>
                </a:cubicBezTo>
                <a:cubicBezTo>
                  <a:pt x="493694" y="192752"/>
                  <a:pt x="430049" y="127710"/>
                  <a:pt x="520861" y="231494"/>
                </a:cubicBezTo>
                <a:cubicBezTo>
                  <a:pt x="528047" y="239707"/>
                  <a:pt x="536294" y="246927"/>
                  <a:pt x="544011" y="254643"/>
                </a:cubicBezTo>
                <a:cubicBezTo>
                  <a:pt x="547869" y="266218"/>
                  <a:pt x="552233" y="277636"/>
                  <a:pt x="555585" y="289367"/>
                </a:cubicBezTo>
                <a:cubicBezTo>
                  <a:pt x="559955" y="304663"/>
                  <a:pt x="559267" y="321854"/>
                  <a:pt x="567160" y="335666"/>
                </a:cubicBezTo>
                <a:cubicBezTo>
                  <a:pt x="621678" y="431073"/>
                  <a:pt x="584342" y="313559"/>
                  <a:pt x="625033" y="405114"/>
                </a:cubicBezTo>
                <a:cubicBezTo>
                  <a:pt x="634943" y="427412"/>
                  <a:pt x="634648" y="454259"/>
                  <a:pt x="648183" y="474562"/>
                </a:cubicBezTo>
                <a:cubicBezTo>
                  <a:pt x="672495" y="511030"/>
                  <a:pt x="671849" y="503463"/>
                  <a:pt x="682907" y="544010"/>
                </a:cubicBezTo>
                <a:cubicBezTo>
                  <a:pt x="691278" y="574705"/>
                  <a:pt x="688408" y="610135"/>
                  <a:pt x="706056" y="636608"/>
                </a:cubicBezTo>
                <a:cubicBezTo>
                  <a:pt x="713772" y="648183"/>
                  <a:pt x="722984" y="658890"/>
                  <a:pt x="729205" y="671332"/>
                </a:cubicBezTo>
                <a:cubicBezTo>
                  <a:pt x="734661" y="682245"/>
                  <a:pt x="732153" y="697429"/>
                  <a:pt x="740780" y="706056"/>
                </a:cubicBezTo>
                <a:cubicBezTo>
                  <a:pt x="749407" y="714683"/>
                  <a:pt x="763929" y="713773"/>
                  <a:pt x="775504" y="717631"/>
                </a:cubicBezTo>
                <a:lnTo>
                  <a:pt x="833378" y="706056"/>
                </a:lnTo>
                <a:cubicBezTo>
                  <a:pt x="856468" y="701858"/>
                  <a:pt x="880058" y="700173"/>
                  <a:pt x="902826" y="694481"/>
                </a:cubicBezTo>
                <a:cubicBezTo>
                  <a:pt x="926499" y="688563"/>
                  <a:pt x="949125" y="679048"/>
                  <a:pt x="972274" y="671332"/>
                </a:cubicBezTo>
                <a:cubicBezTo>
                  <a:pt x="983849" y="667474"/>
                  <a:pt x="994797" y="659757"/>
                  <a:pt x="1006998" y="659757"/>
                </a:cubicBezTo>
                <a:lnTo>
                  <a:pt x="1030147" y="659757"/>
                </a:lnTo>
              </a:path>
            </a:pathLst>
          </a:cu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41BDD13-AF64-4FDB-BF30-28CDAD6530F6}"/>
              </a:ext>
            </a:extLst>
          </p:cNvPr>
          <p:cNvSpPr/>
          <p:nvPr/>
        </p:nvSpPr>
        <p:spPr>
          <a:xfrm>
            <a:off x="7198494" y="3750198"/>
            <a:ext cx="1030147" cy="717631"/>
          </a:xfrm>
          <a:custGeom>
            <a:avLst/>
            <a:gdLst>
              <a:gd name="connsiteX0" fmla="*/ 0 w 1030147"/>
              <a:gd name="connsiteY0" fmla="*/ 0 h 717631"/>
              <a:gd name="connsiteX1" fmla="*/ 162046 w 1030147"/>
              <a:gd name="connsiteY1" fmla="*/ 23150 h 717631"/>
              <a:gd name="connsiteX2" fmla="*/ 208345 w 1030147"/>
              <a:gd name="connsiteY2" fmla="*/ 34724 h 717631"/>
              <a:gd name="connsiteX3" fmla="*/ 277793 w 1030147"/>
              <a:gd name="connsiteY3" fmla="*/ 46299 h 717631"/>
              <a:gd name="connsiteX4" fmla="*/ 312517 w 1030147"/>
              <a:gd name="connsiteY4" fmla="*/ 69448 h 717631"/>
              <a:gd name="connsiteX5" fmla="*/ 358816 w 1030147"/>
              <a:gd name="connsiteY5" fmla="*/ 92598 h 717631"/>
              <a:gd name="connsiteX6" fmla="*/ 439838 w 1030147"/>
              <a:gd name="connsiteY6" fmla="*/ 138896 h 717631"/>
              <a:gd name="connsiteX7" fmla="*/ 520861 w 1030147"/>
              <a:gd name="connsiteY7" fmla="*/ 231494 h 717631"/>
              <a:gd name="connsiteX8" fmla="*/ 544011 w 1030147"/>
              <a:gd name="connsiteY8" fmla="*/ 254643 h 717631"/>
              <a:gd name="connsiteX9" fmla="*/ 555585 w 1030147"/>
              <a:gd name="connsiteY9" fmla="*/ 289367 h 717631"/>
              <a:gd name="connsiteX10" fmla="*/ 567160 w 1030147"/>
              <a:gd name="connsiteY10" fmla="*/ 335666 h 717631"/>
              <a:gd name="connsiteX11" fmla="*/ 625033 w 1030147"/>
              <a:gd name="connsiteY11" fmla="*/ 405114 h 717631"/>
              <a:gd name="connsiteX12" fmla="*/ 648183 w 1030147"/>
              <a:gd name="connsiteY12" fmla="*/ 474562 h 717631"/>
              <a:gd name="connsiteX13" fmla="*/ 682907 w 1030147"/>
              <a:gd name="connsiteY13" fmla="*/ 544010 h 717631"/>
              <a:gd name="connsiteX14" fmla="*/ 706056 w 1030147"/>
              <a:gd name="connsiteY14" fmla="*/ 636608 h 717631"/>
              <a:gd name="connsiteX15" fmla="*/ 729205 w 1030147"/>
              <a:gd name="connsiteY15" fmla="*/ 671332 h 717631"/>
              <a:gd name="connsiteX16" fmla="*/ 740780 w 1030147"/>
              <a:gd name="connsiteY16" fmla="*/ 706056 h 717631"/>
              <a:gd name="connsiteX17" fmla="*/ 775504 w 1030147"/>
              <a:gd name="connsiteY17" fmla="*/ 717631 h 717631"/>
              <a:gd name="connsiteX18" fmla="*/ 833378 w 1030147"/>
              <a:gd name="connsiteY18" fmla="*/ 706056 h 717631"/>
              <a:gd name="connsiteX19" fmla="*/ 902826 w 1030147"/>
              <a:gd name="connsiteY19" fmla="*/ 694481 h 717631"/>
              <a:gd name="connsiteX20" fmla="*/ 972274 w 1030147"/>
              <a:gd name="connsiteY20" fmla="*/ 671332 h 717631"/>
              <a:gd name="connsiteX21" fmla="*/ 1006998 w 1030147"/>
              <a:gd name="connsiteY21" fmla="*/ 659757 h 717631"/>
              <a:gd name="connsiteX22" fmla="*/ 1030147 w 1030147"/>
              <a:gd name="connsiteY22" fmla="*/ 659757 h 71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030147" h="717631">
                <a:moveTo>
                  <a:pt x="0" y="0"/>
                </a:moveTo>
                <a:cubicBezTo>
                  <a:pt x="54015" y="7717"/>
                  <a:pt x="108225" y="14180"/>
                  <a:pt x="162046" y="23150"/>
                </a:cubicBezTo>
                <a:cubicBezTo>
                  <a:pt x="177737" y="25765"/>
                  <a:pt x="192746" y="31604"/>
                  <a:pt x="208345" y="34724"/>
                </a:cubicBezTo>
                <a:cubicBezTo>
                  <a:pt x="231358" y="39327"/>
                  <a:pt x="254644" y="42441"/>
                  <a:pt x="277793" y="46299"/>
                </a:cubicBezTo>
                <a:cubicBezTo>
                  <a:pt x="289368" y="54015"/>
                  <a:pt x="300439" y="62546"/>
                  <a:pt x="312517" y="69448"/>
                </a:cubicBezTo>
                <a:cubicBezTo>
                  <a:pt x="327498" y="78009"/>
                  <a:pt x="344775" y="82569"/>
                  <a:pt x="358816" y="92598"/>
                </a:cubicBezTo>
                <a:cubicBezTo>
                  <a:pt x="433078" y="145642"/>
                  <a:pt x="350168" y="116479"/>
                  <a:pt x="439838" y="138896"/>
                </a:cubicBezTo>
                <a:cubicBezTo>
                  <a:pt x="493694" y="192752"/>
                  <a:pt x="430049" y="127710"/>
                  <a:pt x="520861" y="231494"/>
                </a:cubicBezTo>
                <a:cubicBezTo>
                  <a:pt x="528047" y="239707"/>
                  <a:pt x="536294" y="246927"/>
                  <a:pt x="544011" y="254643"/>
                </a:cubicBezTo>
                <a:cubicBezTo>
                  <a:pt x="547869" y="266218"/>
                  <a:pt x="552233" y="277636"/>
                  <a:pt x="555585" y="289367"/>
                </a:cubicBezTo>
                <a:cubicBezTo>
                  <a:pt x="559955" y="304663"/>
                  <a:pt x="559267" y="321854"/>
                  <a:pt x="567160" y="335666"/>
                </a:cubicBezTo>
                <a:cubicBezTo>
                  <a:pt x="621678" y="431073"/>
                  <a:pt x="584342" y="313559"/>
                  <a:pt x="625033" y="405114"/>
                </a:cubicBezTo>
                <a:cubicBezTo>
                  <a:pt x="634943" y="427412"/>
                  <a:pt x="634648" y="454259"/>
                  <a:pt x="648183" y="474562"/>
                </a:cubicBezTo>
                <a:cubicBezTo>
                  <a:pt x="672495" y="511030"/>
                  <a:pt x="671849" y="503463"/>
                  <a:pt x="682907" y="544010"/>
                </a:cubicBezTo>
                <a:cubicBezTo>
                  <a:pt x="691278" y="574705"/>
                  <a:pt x="688408" y="610135"/>
                  <a:pt x="706056" y="636608"/>
                </a:cubicBezTo>
                <a:cubicBezTo>
                  <a:pt x="713772" y="648183"/>
                  <a:pt x="722984" y="658890"/>
                  <a:pt x="729205" y="671332"/>
                </a:cubicBezTo>
                <a:cubicBezTo>
                  <a:pt x="734661" y="682245"/>
                  <a:pt x="732153" y="697429"/>
                  <a:pt x="740780" y="706056"/>
                </a:cubicBezTo>
                <a:cubicBezTo>
                  <a:pt x="749407" y="714683"/>
                  <a:pt x="763929" y="713773"/>
                  <a:pt x="775504" y="717631"/>
                </a:cubicBezTo>
                <a:lnTo>
                  <a:pt x="833378" y="706056"/>
                </a:lnTo>
                <a:cubicBezTo>
                  <a:pt x="856468" y="701858"/>
                  <a:pt x="880058" y="700173"/>
                  <a:pt x="902826" y="694481"/>
                </a:cubicBezTo>
                <a:cubicBezTo>
                  <a:pt x="926499" y="688563"/>
                  <a:pt x="949125" y="679048"/>
                  <a:pt x="972274" y="671332"/>
                </a:cubicBezTo>
                <a:cubicBezTo>
                  <a:pt x="983849" y="667474"/>
                  <a:pt x="994797" y="659757"/>
                  <a:pt x="1006998" y="659757"/>
                </a:cubicBezTo>
                <a:lnTo>
                  <a:pt x="1030147" y="659757"/>
                </a:lnTo>
              </a:path>
            </a:pathLst>
          </a:cu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5E64229-79A7-461A-945D-AB45567E6387}"/>
              </a:ext>
            </a:extLst>
          </p:cNvPr>
          <p:cNvSpPr/>
          <p:nvPr/>
        </p:nvSpPr>
        <p:spPr>
          <a:xfrm rot="6821839">
            <a:off x="7239412" y="2577763"/>
            <a:ext cx="1030147" cy="717631"/>
          </a:xfrm>
          <a:custGeom>
            <a:avLst/>
            <a:gdLst>
              <a:gd name="connsiteX0" fmla="*/ 0 w 1030147"/>
              <a:gd name="connsiteY0" fmla="*/ 0 h 717631"/>
              <a:gd name="connsiteX1" fmla="*/ 162046 w 1030147"/>
              <a:gd name="connsiteY1" fmla="*/ 23150 h 717631"/>
              <a:gd name="connsiteX2" fmla="*/ 208345 w 1030147"/>
              <a:gd name="connsiteY2" fmla="*/ 34724 h 717631"/>
              <a:gd name="connsiteX3" fmla="*/ 277793 w 1030147"/>
              <a:gd name="connsiteY3" fmla="*/ 46299 h 717631"/>
              <a:gd name="connsiteX4" fmla="*/ 312517 w 1030147"/>
              <a:gd name="connsiteY4" fmla="*/ 69448 h 717631"/>
              <a:gd name="connsiteX5" fmla="*/ 358816 w 1030147"/>
              <a:gd name="connsiteY5" fmla="*/ 92598 h 717631"/>
              <a:gd name="connsiteX6" fmla="*/ 439838 w 1030147"/>
              <a:gd name="connsiteY6" fmla="*/ 138896 h 717631"/>
              <a:gd name="connsiteX7" fmla="*/ 520861 w 1030147"/>
              <a:gd name="connsiteY7" fmla="*/ 231494 h 717631"/>
              <a:gd name="connsiteX8" fmla="*/ 544011 w 1030147"/>
              <a:gd name="connsiteY8" fmla="*/ 254643 h 717631"/>
              <a:gd name="connsiteX9" fmla="*/ 555585 w 1030147"/>
              <a:gd name="connsiteY9" fmla="*/ 289367 h 717631"/>
              <a:gd name="connsiteX10" fmla="*/ 567160 w 1030147"/>
              <a:gd name="connsiteY10" fmla="*/ 335666 h 717631"/>
              <a:gd name="connsiteX11" fmla="*/ 625033 w 1030147"/>
              <a:gd name="connsiteY11" fmla="*/ 405114 h 717631"/>
              <a:gd name="connsiteX12" fmla="*/ 648183 w 1030147"/>
              <a:gd name="connsiteY12" fmla="*/ 474562 h 717631"/>
              <a:gd name="connsiteX13" fmla="*/ 682907 w 1030147"/>
              <a:gd name="connsiteY13" fmla="*/ 544010 h 717631"/>
              <a:gd name="connsiteX14" fmla="*/ 706056 w 1030147"/>
              <a:gd name="connsiteY14" fmla="*/ 636608 h 717631"/>
              <a:gd name="connsiteX15" fmla="*/ 729205 w 1030147"/>
              <a:gd name="connsiteY15" fmla="*/ 671332 h 717631"/>
              <a:gd name="connsiteX16" fmla="*/ 740780 w 1030147"/>
              <a:gd name="connsiteY16" fmla="*/ 706056 h 717631"/>
              <a:gd name="connsiteX17" fmla="*/ 775504 w 1030147"/>
              <a:gd name="connsiteY17" fmla="*/ 717631 h 717631"/>
              <a:gd name="connsiteX18" fmla="*/ 833378 w 1030147"/>
              <a:gd name="connsiteY18" fmla="*/ 706056 h 717631"/>
              <a:gd name="connsiteX19" fmla="*/ 902826 w 1030147"/>
              <a:gd name="connsiteY19" fmla="*/ 694481 h 717631"/>
              <a:gd name="connsiteX20" fmla="*/ 972274 w 1030147"/>
              <a:gd name="connsiteY20" fmla="*/ 671332 h 717631"/>
              <a:gd name="connsiteX21" fmla="*/ 1006998 w 1030147"/>
              <a:gd name="connsiteY21" fmla="*/ 659757 h 717631"/>
              <a:gd name="connsiteX22" fmla="*/ 1030147 w 1030147"/>
              <a:gd name="connsiteY22" fmla="*/ 659757 h 71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030147" h="717631">
                <a:moveTo>
                  <a:pt x="0" y="0"/>
                </a:moveTo>
                <a:cubicBezTo>
                  <a:pt x="54015" y="7717"/>
                  <a:pt x="108225" y="14180"/>
                  <a:pt x="162046" y="23150"/>
                </a:cubicBezTo>
                <a:cubicBezTo>
                  <a:pt x="177737" y="25765"/>
                  <a:pt x="192746" y="31604"/>
                  <a:pt x="208345" y="34724"/>
                </a:cubicBezTo>
                <a:cubicBezTo>
                  <a:pt x="231358" y="39327"/>
                  <a:pt x="254644" y="42441"/>
                  <a:pt x="277793" y="46299"/>
                </a:cubicBezTo>
                <a:cubicBezTo>
                  <a:pt x="289368" y="54015"/>
                  <a:pt x="300439" y="62546"/>
                  <a:pt x="312517" y="69448"/>
                </a:cubicBezTo>
                <a:cubicBezTo>
                  <a:pt x="327498" y="78009"/>
                  <a:pt x="344775" y="82569"/>
                  <a:pt x="358816" y="92598"/>
                </a:cubicBezTo>
                <a:cubicBezTo>
                  <a:pt x="433078" y="145642"/>
                  <a:pt x="350168" y="116479"/>
                  <a:pt x="439838" y="138896"/>
                </a:cubicBezTo>
                <a:cubicBezTo>
                  <a:pt x="493694" y="192752"/>
                  <a:pt x="430049" y="127710"/>
                  <a:pt x="520861" y="231494"/>
                </a:cubicBezTo>
                <a:cubicBezTo>
                  <a:pt x="528047" y="239707"/>
                  <a:pt x="536294" y="246927"/>
                  <a:pt x="544011" y="254643"/>
                </a:cubicBezTo>
                <a:cubicBezTo>
                  <a:pt x="547869" y="266218"/>
                  <a:pt x="552233" y="277636"/>
                  <a:pt x="555585" y="289367"/>
                </a:cubicBezTo>
                <a:cubicBezTo>
                  <a:pt x="559955" y="304663"/>
                  <a:pt x="559267" y="321854"/>
                  <a:pt x="567160" y="335666"/>
                </a:cubicBezTo>
                <a:cubicBezTo>
                  <a:pt x="621678" y="431073"/>
                  <a:pt x="584342" y="313559"/>
                  <a:pt x="625033" y="405114"/>
                </a:cubicBezTo>
                <a:cubicBezTo>
                  <a:pt x="634943" y="427412"/>
                  <a:pt x="634648" y="454259"/>
                  <a:pt x="648183" y="474562"/>
                </a:cubicBezTo>
                <a:cubicBezTo>
                  <a:pt x="672495" y="511030"/>
                  <a:pt x="671849" y="503463"/>
                  <a:pt x="682907" y="544010"/>
                </a:cubicBezTo>
                <a:cubicBezTo>
                  <a:pt x="691278" y="574705"/>
                  <a:pt x="688408" y="610135"/>
                  <a:pt x="706056" y="636608"/>
                </a:cubicBezTo>
                <a:cubicBezTo>
                  <a:pt x="713772" y="648183"/>
                  <a:pt x="722984" y="658890"/>
                  <a:pt x="729205" y="671332"/>
                </a:cubicBezTo>
                <a:cubicBezTo>
                  <a:pt x="734661" y="682245"/>
                  <a:pt x="732153" y="697429"/>
                  <a:pt x="740780" y="706056"/>
                </a:cubicBezTo>
                <a:cubicBezTo>
                  <a:pt x="749407" y="714683"/>
                  <a:pt x="763929" y="713773"/>
                  <a:pt x="775504" y="717631"/>
                </a:cubicBezTo>
                <a:lnTo>
                  <a:pt x="833378" y="706056"/>
                </a:lnTo>
                <a:cubicBezTo>
                  <a:pt x="856468" y="701858"/>
                  <a:pt x="880058" y="700173"/>
                  <a:pt x="902826" y="694481"/>
                </a:cubicBezTo>
                <a:cubicBezTo>
                  <a:pt x="926499" y="688563"/>
                  <a:pt x="949125" y="679048"/>
                  <a:pt x="972274" y="671332"/>
                </a:cubicBezTo>
                <a:cubicBezTo>
                  <a:pt x="983849" y="667474"/>
                  <a:pt x="994797" y="659757"/>
                  <a:pt x="1006998" y="659757"/>
                </a:cubicBezTo>
                <a:lnTo>
                  <a:pt x="1030147" y="659757"/>
                </a:lnTo>
              </a:path>
            </a:pathLst>
          </a:custGeom>
          <a:noFill/>
          <a:ln>
            <a:solidFill>
              <a:srgbClr val="CDB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Group 1261">
            <a:extLst>
              <a:ext uri="{FF2B5EF4-FFF2-40B4-BE49-F238E27FC236}">
                <a16:creationId xmlns:a16="http://schemas.microsoft.com/office/drawing/2014/main" id="{1B8E7FD4-7AF9-43E5-98B7-CB49DBB83C18}"/>
              </a:ext>
            </a:extLst>
          </p:cNvPr>
          <p:cNvGrpSpPr/>
          <p:nvPr/>
        </p:nvGrpSpPr>
        <p:grpSpPr>
          <a:xfrm>
            <a:off x="7378747" y="1341503"/>
            <a:ext cx="467620" cy="422875"/>
            <a:chOff x="0" y="0"/>
            <a:chExt cx="935237" cy="845748"/>
          </a:xfrm>
        </p:grpSpPr>
        <p:sp>
          <p:nvSpPr>
            <p:cNvPr id="16" name="Shape 1259">
              <a:extLst>
                <a:ext uri="{FF2B5EF4-FFF2-40B4-BE49-F238E27FC236}">
                  <a16:creationId xmlns:a16="http://schemas.microsoft.com/office/drawing/2014/main" id="{0C313941-DDD6-4B50-BAD0-5567D2C09D1D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Shape 1260">
              <a:extLst>
                <a:ext uri="{FF2B5EF4-FFF2-40B4-BE49-F238E27FC236}">
                  <a16:creationId xmlns:a16="http://schemas.microsoft.com/office/drawing/2014/main" id="{C7D0ABB9-D0BA-4861-A066-B094ABEE98F4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" name="Group 1261">
            <a:extLst>
              <a:ext uri="{FF2B5EF4-FFF2-40B4-BE49-F238E27FC236}">
                <a16:creationId xmlns:a16="http://schemas.microsoft.com/office/drawing/2014/main" id="{4FE306DF-4684-4063-825F-F8E83CD2166C}"/>
              </a:ext>
            </a:extLst>
          </p:cNvPr>
          <p:cNvGrpSpPr/>
          <p:nvPr/>
        </p:nvGrpSpPr>
        <p:grpSpPr>
          <a:xfrm>
            <a:off x="4657412" y="1281848"/>
            <a:ext cx="467620" cy="422875"/>
            <a:chOff x="0" y="0"/>
            <a:chExt cx="935237" cy="845748"/>
          </a:xfrm>
        </p:grpSpPr>
        <p:sp>
          <p:nvSpPr>
            <p:cNvPr id="19" name="Shape 1259">
              <a:extLst>
                <a:ext uri="{FF2B5EF4-FFF2-40B4-BE49-F238E27FC236}">
                  <a16:creationId xmlns:a16="http://schemas.microsoft.com/office/drawing/2014/main" id="{0E261FEE-EBB1-46FE-A986-683CD0AF9BD6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Shape 1260">
              <a:extLst>
                <a:ext uri="{FF2B5EF4-FFF2-40B4-BE49-F238E27FC236}">
                  <a16:creationId xmlns:a16="http://schemas.microsoft.com/office/drawing/2014/main" id="{CBAF1787-D2D7-4990-8496-F0D128F751FC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7" name="Group 1261">
            <a:extLst>
              <a:ext uri="{FF2B5EF4-FFF2-40B4-BE49-F238E27FC236}">
                <a16:creationId xmlns:a16="http://schemas.microsoft.com/office/drawing/2014/main" id="{C8B5DC94-4E2E-470F-AA15-9A18FBF0A568}"/>
              </a:ext>
            </a:extLst>
          </p:cNvPr>
          <p:cNvGrpSpPr/>
          <p:nvPr/>
        </p:nvGrpSpPr>
        <p:grpSpPr>
          <a:xfrm>
            <a:off x="6967799" y="4908034"/>
            <a:ext cx="467620" cy="422875"/>
            <a:chOff x="0" y="0"/>
            <a:chExt cx="935237" cy="845748"/>
          </a:xfrm>
        </p:grpSpPr>
        <p:sp>
          <p:nvSpPr>
            <p:cNvPr id="28" name="Shape 1259">
              <a:extLst>
                <a:ext uri="{FF2B5EF4-FFF2-40B4-BE49-F238E27FC236}">
                  <a16:creationId xmlns:a16="http://schemas.microsoft.com/office/drawing/2014/main" id="{F7CEB3FE-1BF0-4621-8B57-7A60520A694D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Shape 1260">
              <a:extLst>
                <a:ext uri="{FF2B5EF4-FFF2-40B4-BE49-F238E27FC236}">
                  <a16:creationId xmlns:a16="http://schemas.microsoft.com/office/drawing/2014/main" id="{E168407E-85C9-4B8D-96D5-D5E1D5201AE3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0" name="Group 1261">
            <a:extLst>
              <a:ext uri="{FF2B5EF4-FFF2-40B4-BE49-F238E27FC236}">
                <a16:creationId xmlns:a16="http://schemas.microsoft.com/office/drawing/2014/main" id="{23992587-771C-403E-A08D-9F8D6CFF4E83}"/>
              </a:ext>
            </a:extLst>
          </p:cNvPr>
          <p:cNvGrpSpPr/>
          <p:nvPr/>
        </p:nvGrpSpPr>
        <p:grpSpPr>
          <a:xfrm>
            <a:off x="4246464" y="4848379"/>
            <a:ext cx="467620" cy="422875"/>
            <a:chOff x="0" y="0"/>
            <a:chExt cx="935237" cy="845748"/>
          </a:xfrm>
        </p:grpSpPr>
        <p:sp>
          <p:nvSpPr>
            <p:cNvPr id="31" name="Shape 1259">
              <a:extLst>
                <a:ext uri="{FF2B5EF4-FFF2-40B4-BE49-F238E27FC236}">
                  <a16:creationId xmlns:a16="http://schemas.microsoft.com/office/drawing/2014/main" id="{2A4E22BF-2E4F-4EC4-9BAE-E3A2A2D58B34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Shape 1260">
              <a:extLst>
                <a:ext uri="{FF2B5EF4-FFF2-40B4-BE49-F238E27FC236}">
                  <a16:creationId xmlns:a16="http://schemas.microsoft.com/office/drawing/2014/main" id="{84B05997-49E7-4F92-8AB9-81C27D848A9A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250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FA8C8F8-37E2-476E-BE50-C64CCE68D6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8" b="4998"/>
          <a:stretch/>
        </p:blipFill>
        <p:spPr>
          <a:xfrm>
            <a:off x="0" y="0"/>
            <a:ext cx="12192403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5A3E8308-5806-40E3-80CD-0F112F33BDE4}"/>
              </a:ext>
            </a:extLst>
          </p:cNvPr>
          <p:cNvSpPr/>
          <p:nvPr/>
        </p:nvSpPr>
        <p:spPr>
          <a:xfrm>
            <a:off x="1188334" y="983848"/>
            <a:ext cx="9815332" cy="48903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FE5D1B1-07D1-4ED7-ACF5-C6BAB59194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6199">
            <a:off x="3580014" y="3721391"/>
            <a:ext cx="2464308" cy="16428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B92750E-ED6E-41C8-82BA-8807E7645D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726" y="1821801"/>
            <a:ext cx="2022562" cy="26348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2772B61-97FB-4364-844A-2489584B344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0219">
            <a:off x="3813165" y="1683990"/>
            <a:ext cx="2618913" cy="17459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E11CDFB-5EBF-452D-A3D0-7BFB5D49F8E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/>
        </p:blipFill>
        <p:spPr>
          <a:xfrm>
            <a:off x="6385019" y="1438645"/>
            <a:ext cx="5597499" cy="463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67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FA8C8F8-37E2-476E-BE50-C64CCE68D6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8" b="4998"/>
          <a:stretch/>
        </p:blipFill>
        <p:spPr>
          <a:xfrm>
            <a:off x="0" y="0"/>
            <a:ext cx="12192403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5A3E8308-5806-40E3-80CD-0F112F33BDE4}"/>
              </a:ext>
            </a:extLst>
          </p:cNvPr>
          <p:cNvSpPr/>
          <p:nvPr/>
        </p:nvSpPr>
        <p:spPr>
          <a:xfrm>
            <a:off x="1188334" y="983848"/>
            <a:ext cx="9815332" cy="48903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C546AD9-6C30-4CED-ABE3-EDA6823925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15" t="3555" r="21450"/>
          <a:stretch/>
        </p:blipFill>
        <p:spPr>
          <a:xfrm>
            <a:off x="1188334" y="1331089"/>
            <a:ext cx="3914253" cy="454306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85A930C-90BA-454A-A593-0BB9D84EB1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7881">
            <a:off x="4576160" y="-48446"/>
            <a:ext cx="4787845" cy="447338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994AE40-3348-4FAC-82A8-CFF376F83D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7881" flipH="1">
            <a:off x="7680514" y="3165425"/>
            <a:ext cx="3300155" cy="3083408"/>
          </a:xfrm>
          <a:prstGeom prst="rect">
            <a:avLst/>
          </a:prstGeom>
        </p:spPr>
      </p:pic>
      <p:sp>
        <p:nvSpPr>
          <p:cNvPr id="8" name="Shape 233">
            <a:extLst>
              <a:ext uri="{FF2B5EF4-FFF2-40B4-BE49-F238E27FC236}">
                <a16:creationId xmlns:a16="http://schemas.microsoft.com/office/drawing/2014/main" id="{83687E33-CC94-4954-94E0-19AC387855A1}"/>
              </a:ext>
            </a:extLst>
          </p:cNvPr>
          <p:cNvSpPr/>
          <p:nvPr/>
        </p:nvSpPr>
        <p:spPr>
          <a:xfrm>
            <a:off x="5763104" y="1971254"/>
            <a:ext cx="2457254" cy="1020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4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单击此处添加您需要的文本，</a:t>
            </a:r>
          </a:p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4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可以根据您的需要修改字体大小和颜色，祝您使用愉快。 </a:t>
            </a:r>
          </a:p>
        </p:txBody>
      </p:sp>
      <p:grpSp>
        <p:nvGrpSpPr>
          <p:cNvPr id="9" name="Group 1261">
            <a:extLst>
              <a:ext uri="{FF2B5EF4-FFF2-40B4-BE49-F238E27FC236}">
                <a16:creationId xmlns:a16="http://schemas.microsoft.com/office/drawing/2014/main" id="{54F2F425-C007-42B8-B5A3-B799DA65A852}"/>
              </a:ext>
            </a:extLst>
          </p:cNvPr>
          <p:cNvGrpSpPr/>
          <p:nvPr/>
        </p:nvGrpSpPr>
        <p:grpSpPr>
          <a:xfrm>
            <a:off x="6757921" y="1232718"/>
            <a:ext cx="467620" cy="422875"/>
            <a:chOff x="0" y="0"/>
            <a:chExt cx="935237" cy="845748"/>
          </a:xfrm>
        </p:grpSpPr>
        <p:sp>
          <p:nvSpPr>
            <p:cNvPr id="10" name="Shape 1259">
              <a:extLst>
                <a:ext uri="{FF2B5EF4-FFF2-40B4-BE49-F238E27FC236}">
                  <a16:creationId xmlns:a16="http://schemas.microsoft.com/office/drawing/2014/main" id="{B80A1DF4-3E19-4B2E-B7C2-15C8D5512690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" name="Shape 1260">
              <a:extLst>
                <a:ext uri="{FF2B5EF4-FFF2-40B4-BE49-F238E27FC236}">
                  <a16:creationId xmlns:a16="http://schemas.microsoft.com/office/drawing/2014/main" id="{F8061A19-CB89-4341-BC73-C66281785157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" name="Shape 233">
            <a:extLst>
              <a:ext uri="{FF2B5EF4-FFF2-40B4-BE49-F238E27FC236}">
                <a16:creationId xmlns:a16="http://schemas.microsoft.com/office/drawing/2014/main" id="{45526061-7868-48D7-B729-3C66F24AD158}"/>
              </a:ext>
            </a:extLst>
          </p:cNvPr>
          <p:cNvSpPr/>
          <p:nvPr/>
        </p:nvSpPr>
        <p:spPr>
          <a:xfrm>
            <a:off x="8260015" y="4630710"/>
            <a:ext cx="2178828" cy="8822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2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单击此处添加您需要的文本，</a:t>
            </a:r>
          </a:p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2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可以根据您的需要修改字体大小和颜色，祝您使用愉快。 </a:t>
            </a:r>
          </a:p>
        </p:txBody>
      </p:sp>
      <p:grpSp>
        <p:nvGrpSpPr>
          <p:cNvPr id="13" name="Group 1261">
            <a:extLst>
              <a:ext uri="{FF2B5EF4-FFF2-40B4-BE49-F238E27FC236}">
                <a16:creationId xmlns:a16="http://schemas.microsoft.com/office/drawing/2014/main" id="{EDE2F6A7-B6D8-4CCC-854E-738C2DB67E29}"/>
              </a:ext>
            </a:extLst>
          </p:cNvPr>
          <p:cNvGrpSpPr/>
          <p:nvPr/>
        </p:nvGrpSpPr>
        <p:grpSpPr>
          <a:xfrm>
            <a:off x="9076634" y="4088956"/>
            <a:ext cx="467620" cy="422875"/>
            <a:chOff x="0" y="0"/>
            <a:chExt cx="935237" cy="845748"/>
          </a:xfrm>
        </p:grpSpPr>
        <p:sp>
          <p:nvSpPr>
            <p:cNvPr id="14" name="Shape 1259">
              <a:extLst>
                <a:ext uri="{FF2B5EF4-FFF2-40B4-BE49-F238E27FC236}">
                  <a16:creationId xmlns:a16="http://schemas.microsoft.com/office/drawing/2014/main" id="{4DF459DF-4D65-445B-B299-7EAFA2AB2B70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Shape 1260">
              <a:extLst>
                <a:ext uri="{FF2B5EF4-FFF2-40B4-BE49-F238E27FC236}">
                  <a16:creationId xmlns:a16="http://schemas.microsoft.com/office/drawing/2014/main" id="{C368CBFF-A214-45B6-9BBB-F22367E3EC40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6" name="Group 1261">
            <a:extLst>
              <a:ext uri="{FF2B5EF4-FFF2-40B4-BE49-F238E27FC236}">
                <a16:creationId xmlns:a16="http://schemas.microsoft.com/office/drawing/2014/main" id="{5439C143-58F4-4C1F-B69F-680AF312B2BC}"/>
              </a:ext>
            </a:extLst>
          </p:cNvPr>
          <p:cNvGrpSpPr/>
          <p:nvPr/>
        </p:nvGrpSpPr>
        <p:grpSpPr>
          <a:xfrm>
            <a:off x="6757921" y="1232718"/>
            <a:ext cx="467620" cy="422875"/>
            <a:chOff x="0" y="0"/>
            <a:chExt cx="935237" cy="845748"/>
          </a:xfrm>
        </p:grpSpPr>
        <p:sp>
          <p:nvSpPr>
            <p:cNvPr id="17" name="Shape 1259">
              <a:extLst>
                <a:ext uri="{FF2B5EF4-FFF2-40B4-BE49-F238E27FC236}">
                  <a16:creationId xmlns:a16="http://schemas.microsoft.com/office/drawing/2014/main" id="{6E3A1450-B653-493E-B413-43563990C60A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Shape 1260">
              <a:extLst>
                <a:ext uri="{FF2B5EF4-FFF2-40B4-BE49-F238E27FC236}">
                  <a16:creationId xmlns:a16="http://schemas.microsoft.com/office/drawing/2014/main" id="{711F6320-9EEC-408C-99DE-A5D5A706633A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9" name="Group 1261">
            <a:extLst>
              <a:ext uri="{FF2B5EF4-FFF2-40B4-BE49-F238E27FC236}">
                <a16:creationId xmlns:a16="http://schemas.microsoft.com/office/drawing/2014/main" id="{FB8405A8-191F-4FF9-A0A5-EB55C57C0380}"/>
              </a:ext>
            </a:extLst>
          </p:cNvPr>
          <p:cNvGrpSpPr/>
          <p:nvPr/>
        </p:nvGrpSpPr>
        <p:grpSpPr>
          <a:xfrm>
            <a:off x="5987974" y="4773895"/>
            <a:ext cx="771347" cy="697539"/>
            <a:chOff x="0" y="0"/>
            <a:chExt cx="935237" cy="845748"/>
          </a:xfrm>
        </p:grpSpPr>
        <p:sp>
          <p:nvSpPr>
            <p:cNvPr id="20" name="Shape 1259">
              <a:extLst>
                <a:ext uri="{FF2B5EF4-FFF2-40B4-BE49-F238E27FC236}">
                  <a16:creationId xmlns:a16="http://schemas.microsoft.com/office/drawing/2014/main" id="{5E72FF6A-9140-42D3-AC8C-690371D3D975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Shape 1260">
              <a:extLst>
                <a:ext uri="{FF2B5EF4-FFF2-40B4-BE49-F238E27FC236}">
                  <a16:creationId xmlns:a16="http://schemas.microsoft.com/office/drawing/2014/main" id="{328300C9-8037-4EEC-B25D-39BBACE13E62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" name="Group 1261">
            <a:extLst>
              <a:ext uri="{FF2B5EF4-FFF2-40B4-BE49-F238E27FC236}">
                <a16:creationId xmlns:a16="http://schemas.microsoft.com/office/drawing/2014/main" id="{33CB0DCD-FF63-41F2-A848-B9C4972FF30C}"/>
              </a:ext>
            </a:extLst>
          </p:cNvPr>
          <p:cNvGrpSpPr/>
          <p:nvPr/>
        </p:nvGrpSpPr>
        <p:grpSpPr>
          <a:xfrm>
            <a:off x="9667302" y="2100047"/>
            <a:ext cx="771347" cy="697539"/>
            <a:chOff x="0" y="0"/>
            <a:chExt cx="935237" cy="845748"/>
          </a:xfrm>
        </p:grpSpPr>
        <p:sp>
          <p:nvSpPr>
            <p:cNvPr id="23" name="Shape 1259">
              <a:extLst>
                <a:ext uri="{FF2B5EF4-FFF2-40B4-BE49-F238E27FC236}">
                  <a16:creationId xmlns:a16="http://schemas.microsoft.com/office/drawing/2014/main" id="{F9C03B3F-3390-4A7E-A772-55453999B29B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Shape 1260">
              <a:extLst>
                <a:ext uri="{FF2B5EF4-FFF2-40B4-BE49-F238E27FC236}">
                  <a16:creationId xmlns:a16="http://schemas.microsoft.com/office/drawing/2014/main" id="{03246C4B-0914-44C9-8862-9C8AC2B6B7D7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93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0F3199E-9E47-4031-8755-74A4DF84DD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94"/>
          <a:stretch/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4" name="云形 3">
            <a:extLst>
              <a:ext uri="{FF2B5EF4-FFF2-40B4-BE49-F238E27FC236}">
                <a16:creationId xmlns:a16="http://schemas.microsoft.com/office/drawing/2014/main" id="{9901C48B-C528-4AF3-9A7C-44C4E9C81C29}"/>
              </a:ext>
            </a:extLst>
          </p:cNvPr>
          <p:cNvSpPr/>
          <p:nvPr/>
        </p:nvSpPr>
        <p:spPr>
          <a:xfrm>
            <a:off x="3787169" y="874871"/>
            <a:ext cx="2046471" cy="1562923"/>
          </a:xfrm>
          <a:prstGeom prst="cloud">
            <a:avLst/>
          </a:prstGeom>
          <a:solidFill>
            <a:schemeClr val="bg1"/>
          </a:solidFill>
          <a:ln>
            <a:solidFill>
              <a:srgbClr val="2607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Shape 887">
            <a:extLst>
              <a:ext uri="{FF2B5EF4-FFF2-40B4-BE49-F238E27FC236}">
                <a16:creationId xmlns:a16="http://schemas.microsoft.com/office/drawing/2014/main" id="{E4540664-D33D-4521-AF52-898012CFABD8}"/>
              </a:ext>
            </a:extLst>
          </p:cNvPr>
          <p:cNvSpPr/>
          <p:nvPr/>
        </p:nvSpPr>
        <p:spPr>
          <a:xfrm>
            <a:off x="4121004" y="1055477"/>
            <a:ext cx="1382735" cy="1146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>
              <a:lnSpc>
                <a:spcPct val="160000"/>
              </a:lnSpc>
              <a:defRPr sz="2000">
                <a:latin typeface="Slabo 27px"/>
                <a:ea typeface="Slabo 27px"/>
                <a:cs typeface="Slabo 27px"/>
                <a:sym typeface="Slabo 27px"/>
              </a:defRPr>
            </a:pPr>
            <a:r>
              <a:rPr lang="zh-CN" altLang="en-US" sz="2400" dirty="0">
                <a:solidFill>
                  <a:srgbClr val="26074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单击添加标题</a:t>
            </a:r>
          </a:p>
        </p:txBody>
      </p:sp>
      <p:sp>
        <p:nvSpPr>
          <p:cNvPr id="6" name="云形 5">
            <a:extLst>
              <a:ext uri="{FF2B5EF4-FFF2-40B4-BE49-F238E27FC236}">
                <a16:creationId xmlns:a16="http://schemas.microsoft.com/office/drawing/2014/main" id="{C2FED463-01C5-4784-85D3-99E024550F0A}"/>
              </a:ext>
            </a:extLst>
          </p:cNvPr>
          <p:cNvSpPr/>
          <p:nvPr/>
        </p:nvSpPr>
        <p:spPr>
          <a:xfrm>
            <a:off x="7728836" y="1656332"/>
            <a:ext cx="2046471" cy="1562923"/>
          </a:xfrm>
          <a:prstGeom prst="cloud">
            <a:avLst/>
          </a:prstGeom>
          <a:solidFill>
            <a:schemeClr val="bg1"/>
          </a:solidFill>
          <a:ln>
            <a:solidFill>
              <a:srgbClr val="2607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Shape 887">
            <a:extLst>
              <a:ext uri="{FF2B5EF4-FFF2-40B4-BE49-F238E27FC236}">
                <a16:creationId xmlns:a16="http://schemas.microsoft.com/office/drawing/2014/main" id="{1E77B596-5F22-41DA-B5BF-EC5E748A94AD}"/>
              </a:ext>
            </a:extLst>
          </p:cNvPr>
          <p:cNvSpPr/>
          <p:nvPr/>
        </p:nvSpPr>
        <p:spPr>
          <a:xfrm>
            <a:off x="8062671" y="1836938"/>
            <a:ext cx="1382735" cy="1146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>
              <a:lnSpc>
                <a:spcPct val="160000"/>
              </a:lnSpc>
              <a:defRPr sz="2000">
                <a:latin typeface="Slabo 27px"/>
                <a:ea typeface="Slabo 27px"/>
                <a:cs typeface="Slabo 27px"/>
                <a:sym typeface="Slabo 27px"/>
              </a:defRPr>
            </a:pPr>
            <a:r>
              <a:rPr lang="zh-CN" altLang="en-US" sz="2400" dirty="0">
                <a:solidFill>
                  <a:srgbClr val="26074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单击添加标题</a:t>
            </a:r>
          </a:p>
        </p:txBody>
      </p:sp>
      <p:sp>
        <p:nvSpPr>
          <p:cNvPr id="8" name="云形 7">
            <a:extLst>
              <a:ext uri="{FF2B5EF4-FFF2-40B4-BE49-F238E27FC236}">
                <a16:creationId xmlns:a16="http://schemas.microsoft.com/office/drawing/2014/main" id="{C9526F6F-6489-4929-80A0-C23015D67E05}"/>
              </a:ext>
            </a:extLst>
          </p:cNvPr>
          <p:cNvSpPr/>
          <p:nvPr/>
        </p:nvSpPr>
        <p:spPr>
          <a:xfrm>
            <a:off x="9351808" y="3420435"/>
            <a:ext cx="2046471" cy="1562923"/>
          </a:xfrm>
          <a:prstGeom prst="cloud">
            <a:avLst/>
          </a:prstGeom>
          <a:solidFill>
            <a:schemeClr val="bg1"/>
          </a:solidFill>
          <a:ln>
            <a:solidFill>
              <a:srgbClr val="2607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Shape 887">
            <a:extLst>
              <a:ext uri="{FF2B5EF4-FFF2-40B4-BE49-F238E27FC236}">
                <a16:creationId xmlns:a16="http://schemas.microsoft.com/office/drawing/2014/main" id="{279A8BC6-FA81-4C76-B71F-E31D8D0495A9}"/>
              </a:ext>
            </a:extLst>
          </p:cNvPr>
          <p:cNvSpPr/>
          <p:nvPr/>
        </p:nvSpPr>
        <p:spPr>
          <a:xfrm>
            <a:off x="9685643" y="3601041"/>
            <a:ext cx="1382735" cy="1146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>
              <a:lnSpc>
                <a:spcPct val="160000"/>
              </a:lnSpc>
              <a:defRPr sz="2000">
                <a:latin typeface="Slabo 27px"/>
                <a:ea typeface="Slabo 27px"/>
                <a:cs typeface="Slabo 27px"/>
                <a:sym typeface="Slabo 27px"/>
              </a:defRPr>
            </a:pPr>
            <a:r>
              <a:rPr lang="zh-CN" altLang="en-US" sz="2400" dirty="0">
                <a:solidFill>
                  <a:srgbClr val="26074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单击添加标题</a:t>
            </a:r>
          </a:p>
        </p:txBody>
      </p:sp>
      <p:sp>
        <p:nvSpPr>
          <p:cNvPr id="10" name="云形 9">
            <a:extLst>
              <a:ext uri="{FF2B5EF4-FFF2-40B4-BE49-F238E27FC236}">
                <a16:creationId xmlns:a16="http://schemas.microsoft.com/office/drawing/2014/main" id="{B08244BB-933B-47CB-9091-47F4FACD383B}"/>
              </a:ext>
            </a:extLst>
          </p:cNvPr>
          <p:cNvSpPr/>
          <p:nvPr/>
        </p:nvSpPr>
        <p:spPr>
          <a:xfrm>
            <a:off x="1212926" y="2959107"/>
            <a:ext cx="2046471" cy="1562923"/>
          </a:xfrm>
          <a:prstGeom prst="cloud">
            <a:avLst/>
          </a:prstGeom>
          <a:solidFill>
            <a:schemeClr val="bg1"/>
          </a:solidFill>
          <a:ln>
            <a:solidFill>
              <a:srgbClr val="2607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Shape 887">
            <a:extLst>
              <a:ext uri="{FF2B5EF4-FFF2-40B4-BE49-F238E27FC236}">
                <a16:creationId xmlns:a16="http://schemas.microsoft.com/office/drawing/2014/main" id="{98D557D2-B8EA-4043-BB71-86F1DB29B10D}"/>
              </a:ext>
            </a:extLst>
          </p:cNvPr>
          <p:cNvSpPr/>
          <p:nvPr/>
        </p:nvSpPr>
        <p:spPr>
          <a:xfrm>
            <a:off x="1546761" y="3139713"/>
            <a:ext cx="1382735" cy="1146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>
              <a:lnSpc>
                <a:spcPct val="160000"/>
              </a:lnSpc>
              <a:defRPr sz="2000">
                <a:latin typeface="Slabo 27px"/>
                <a:ea typeface="Slabo 27px"/>
                <a:cs typeface="Slabo 27px"/>
                <a:sym typeface="Slabo 27px"/>
              </a:defRPr>
            </a:pPr>
            <a:r>
              <a:rPr lang="zh-CN" altLang="en-US" sz="2400" dirty="0">
                <a:solidFill>
                  <a:srgbClr val="26074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单击添加标题</a:t>
            </a:r>
            <a:endParaRPr sz="2400" dirty="0">
              <a:solidFill>
                <a:srgbClr val="260742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2" name="雷锋PPT网 www.lfppt.com">
            <a:extLst>
              <a:ext uri="{FF2B5EF4-FFF2-40B4-BE49-F238E27FC236}">
                <a16:creationId xmlns:a16="http://schemas.microsoft.com/office/drawing/2014/main" id="{1B692A27-20FE-432E-9DA7-DA3C03C3700D}"/>
              </a:ext>
            </a:extLst>
          </p:cNvPr>
          <p:cNvSpPr txBox="1"/>
          <p:nvPr/>
        </p:nvSpPr>
        <p:spPr>
          <a:xfrm>
            <a:off x="5228251" y="2250382"/>
            <a:ext cx="3956639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latin typeface="包图小白体" panose="02010601030101010101" pitchFamily="2" charset="-122"/>
                <a:ea typeface="包图小白体" panose="02010601030101010101" pitchFamily="2" charset="-122"/>
              </a:rPr>
              <a:t>目</a:t>
            </a:r>
            <a:endParaRPr lang="en-US" altLang="zh-CN" sz="13800" b="1" dirty="0">
              <a:solidFill>
                <a:schemeClr val="bg1"/>
              </a:solidFill>
              <a:latin typeface="包图小白体" panose="02010601030101010101" pitchFamily="2" charset="-122"/>
              <a:ea typeface="包图小白体" panose="02010601030101010101" pitchFamily="2" charset="-122"/>
            </a:endParaRPr>
          </a:p>
          <a:p>
            <a:r>
              <a:rPr lang="zh-CN" altLang="en-US" sz="13800" b="1" dirty="0">
                <a:solidFill>
                  <a:schemeClr val="bg1"/>
                </a:solidFill>
                <a:latin typeface="包图小白体" panose="02010601030101010101" pitchFamily="2" charset="-122"/>
                <a:ea typeface="包图小白体" panose="02010601030101010101" pitchFamily="2" charset="-122"/>
              </a:rPr>
              <a:t>录</a:t>
            </a:r>
          </a:p>
        </p:txBody>
      </p:sp>
    </p:spTree>
    <p:extLst>
      <p:ext uri="{BB962C8B-B14F-4D97-AF65-F5344CB8AC3E}">
        <p14:creationId xmlns:p14="http://schemas.microsoft.com/office/powerpoint/2010/main" val="353928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A4778D4-E742-4535-9B8E-522CDF536E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77"/>
          <a:stretch/>
        </p:blipFill>
        <p:spPr>
          <a:xfrm>
            <a:off x="0" y="0"/>
            <a:ext cx="12216789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3ECD515-2124-486C-9AD7-A18C565F8B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65" b="22198"/>
          <a:stretch/>
        </p:blipFill>
        <p:spPr>
          <a:xfrm>
            <a:off x="1553361" y="1383311"/>
            <a:ext cx="6965606" cy="381275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6CDC11E-864C-4AEA-95E7-F2D3A37AC442}"/>
              </a:ext>
            </a:extLst>
          </p:cNvPr>
          <p:cNvSpPr txBox="1"/>
          <p:nvPr/>
        </p:nvSpPr>
        <p:spPr>
          <a:xfrm>
            <a:off x="2913315" y="2956438"/>
            <a:ext cx="48532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110A5A"/>
                </a:solidFill>
                <a:latin typeface="包图小白体" panose="02010601030101010101" pitchFamily="2" charset="-122"/>
                <a:ea typeface="包图小白体" panose="02010601030101010101" pitchFamily="2" charset="-122"/>
              </a:rPr>
              <a:t>第四部分</a:t>
            </a:r>
          </a:p>
        </p:txBody>
      </p:sp>
    </p:spTree>
    <p:extLst>
      <p:ext uri="{BB962C8B-B14F-4D97-AF65-F5344CB8AC3E}">
        <p14:creationId xmlns:p14="http://schemas.microsoft.com/office/powerpoint/2010/main" val="403356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FA8C8F8-37E2-476E-BE50-C64CCE68D6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8" b="4998"/>
          <a:stretch/>
        </p:blipFill>
        <p:spPr>
          <a:xfrm>
            <a:off x="0" y="0"/>
            <a:ext cx="12192403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5A3E8308-5806-40E3-80CD-0F112F33BDE4}"/>
              </a:ext>
            </a:extLst>
          </p:cNvPr>
          <p:cNvSpPr/>
          <p:nvPr/>
        </p:nvSpPr>
        <p:spPr>
          <a:xfrm>
            <a:off x="1188334" y="983848"/>
            <a:ext cx="9815332" cy="48903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0E73E6F-8CC8-4827-9701-EEB659629B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4197" y="-1859280"/>
            <a:ext cx="10576560" cy="1057656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2F763CA-902D-4D69-AE63-9B854D305E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678" y="103661"/>
            <a:ext cx="4500000" cy="2500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0CE05B0-9ADB-4F6B-80D4-541BE1CA03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4843" y="880901"/>
            <a:ext cx="5341717" cy="4841555"/>
          </a:xfrm>
          <a:prstGeom prst="rect">
            <a:avLst/>
          </a:prstGeom>
        </p:spPr>
      </p:pic>
      <p:sp>
        <p:nvSpPr>
          <p:cNvPr id="8" name="Shape 233">
            <a:extLst>
              <a:ext uri="{FF2B5EF4-FFF2-40B4-BE49-F238E27FC236}">
                <a16:creationId xmlns:a16="http://schemas.microsoft.com/office/drawing/2014/main" id="{4BDCDF86-D21E-413D-9C13-FB2ACAE6B789}"/>
              </a:ext>
            </a:extLst>
          </p:cNvPr>
          <p:cNvSpPr/>
          <p:nvPr/>
        </p:nvSpPr>
        <p:spPr>
          <a:xfrm>
            <a:off x="6477621" y="3474645"/>
            <a:ext cx="3007399" cy="8822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2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单击此处添加您需要的文本，</a:t>
            </a:r>
          </a:p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2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可以根据您的需要修改字体大小和颜色，祝您使用愉快。 </a:t>
            </a:r>
          </a:p>
        </p:txBody>
      </p:sp>
      <p:grpSp>
        <p:nvGrpSpPr>
          <p:cNvPr id="9" name="Group 1261">
            <a:extLst>
              <a:ext uri="{FF2B5EF4-FFF2-40B4-BE49-F238E27FC236}">
                <a16:creationId xmlns:a16="http://schemas.microsoft.com/office/drawing/2014/main" id="{E226F610-610C-40EA-A069-C669F8E21D0F}"/>
              </a:ext>
            </a:extLst>
          </p:cNvPr>
          <p:cNvGrpSpPr/>
          <p:nvPr/>
        </p:nvGrpSpPr>
        <p:grpSpPr>
          <a:xfrm>
            <a:off x="8096426" y="1866444"/>
            <a:ext cx="467620" cy="422875"/>
            <a:chOff x="0" y="0"/>
            <a:chExt cx="935237" cy="845748"/>
          </a:xfrm>
        </p:grpSpPr>
        <p:sp>
          <p:nvSpPr>
            <p:cNvPr id="10" name="Shape 1259">
              <a:extLst>
                <a:ext uri="{FF2B5EF4-FFF2-40B4-BE49-F238E27FC236}">
                  <a16:creationId xmlns:a16="http://schemas.microsoft.com/office/drawing/2014/main" id="{51BCF803-0510-4960-B23B-20F1BB1A752C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" name="Shape 1260">
              <a:extLst>
                <a:ext uri="{FF2B5EF4-FFF2-40B4-BE49-F238E27FC236}">
                  <a16:creationId xmlns:a16="http://schemas.microsoft.com/office/drawing/2014/main" id="{79A56AF4-AC28-4CB9-AEA5-CE490B7C5998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" name="Shape 233">
            <a:extLst>
              <a:ext uri="{FF2B5EF4-FFF2-40B4-BE49-F238E27FC236}">
                <a16:creationId xmlns:a16="http://schemas.microsoft.com/office/drawing/2014/main" id="{4450443F-99C9-461C-8332-5F05436F00C4}"/>
              </a:ext>
            </a:extLst>
          </p:cNvPr>
          <p:cNvSpPr/>
          <p:nvPr/>
        </p:nvSpPr>
        <p:spPr>
          <a:xfrm>
            <a:off x="6402001" y="2518229"/>
            <a:ext cx="3007399" cy="8822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2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单击此处添加您需要的文本，</a:t>
            </a:r>
          </a:p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2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可以根据您的需要修改字体大小和颜色，祝您使用愉快。 </a:t>
            </a:r>
          </a:p>
        </p:txBody>
      </p:sp>
    </p:spTree>
    <p:extLst>
      <p:ext uri="{BB962C8B-B14F-4D97-AF65-F5344CB8AC3E}">
        <p14:creationId xmlns:p14="http://schemas.microsoft.com/office/powerpoint/2010/main" val="19764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FA8C8F8-37E2-476E-BE50-C64CCE68D6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8" b="4998"/>
          <a:stretch/>
        </p:blipFill>
        <p:spPr>
          <a:xfrm>
            <a:off x="0" y="0"/>
            <a:ext cx="12192403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5A3E8308-5806-40E3-80CD-0F112F33BDE4}"/>
              </a:ext>
            </a:extLst>
          </p:cNvPr>
          <p:cNvSpPr/>
          <p:nvPr/>
        </p:nvSpPr>
        <p:spPr>
          <a:xfrm>
            <a:off x="1188334" y="983848"/>
            <a:ext cx="9815332" cy="48903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155BE6F-A3DC-4C25-BC6E-E2A714853C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140" y="1200791"/>
            <a:ext cx="2413322" cy="16088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CB4A077-6322-4FEB-9ACF-B5EB66E916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6199">
            <a:off x="8092036" y="3684650"/>
            <a:ext cx="2464308" cy="16428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85A7FDC-1476-45A3-A5CB-7B0E93082D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925" y="2058921"/>
            <a:ext cx="2022562" cy="26348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9" name="Group 1261">
            <a:extLst>
              <a:ext uri="{FF2B5EF4-FFF2-40B4-BE49-F238E27FC236}">
                <a16:creationId xmlns:a16="http://schemas.microsoft.com/office/drawing/2014/main" id="{860FAE72-9A6E-473F-81E9-780F34BD9A98}"/>
              </a:ext>
            </a:extLst>
          </p:cNvPr>
          <p:cNvGrpSpPr/>
          <p:nvPr/>
        </p:nvGrpSpPr>
        <p:grpSpPr>
          <a:xfrm>
            <a:off x="4499090" y="1462644"/>
            <a:ext cx="467620" cy="422875"/>
            <a:chOff x="0" y="0"/>
            <a:chExt cx="935237" cy="845748"/>
          </a:xfrm>
        </p:grpSpPr>
        <p:sp>
          <p:nvSpPr>
            <p:cNvPr id="10" name="Shape 1259">
              <a:extLst>
                <a:ext uri="{FF2B5EF4-FFF2-40B4-BE49-F238E27FC236}">
                  <a16:creationId xmlns:a16="http://schemas.microsoft.com/office/drawing/2014/main" id="{79AED3B9-42CB-496A-9B42-66FBF5B98B45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" name="Shape 1260">
              <a:extLst>
                <a:ext uri="{FF2B5EF4-FFF2-40B4-BE49-F238E27FC236}">
                  <a16:creationId xmlns:a16="http://schemas.microsoft.com/office/drawing/2014/main" id="{AA2344EB-0450-4A2C-8684-125D3026D4CD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" name="Group 1261">
            <a:extLst>
              <a:ext uri="{FF2B5EF4-FFF2-40B4-BE49-F238E27FC236}">
                <a16:creationId xmlns:a16="http://schemas.microsoft.com/office/drawing/2014/main" id="{F2D744BF-A469-44BA-AE76-5B11ED8450DA}"/>
              </a:ext>
            </a:extLst>
          </p:cNvPr>
          <p:cNvGrpSpPr/>
          <p:nvPr/>
        </p:nvGrpSpPr>
        <p:grpSpPr>
          <a:xfrm>
            <a:off x="10100035" y="3043942"/>
            <a:ext cx="467621" cy="422876"/>
            <a:chOff x="0" y="0"/>
            <a:chExt cx="935237" cy="845748"/>
          </a:xfrm>
        </p:grpSpPr>
        <p:sp>
          <p:nvSpPr>
            <p:cNvPr id="13" name="Shape 1259">
              <a:extLst>
                <a:ext uri="{FF2B5EF4-FFF2-40B4-BE49-F238E27FC236}">
                  <a16:creationId xmlns:a16="http://schemas.microsoft.com/office/drawing/2014/main" id="{8110C290-3CE4-4742-8821-0637C0F06DD2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Shape 1260">
              <a:extLst>
                <a:ext uri="{FF2B5EF4-FFF2-40B4-BE49-F238E27FC236}">
                  <a16:creationId xmlns:a16="http://schemas.microsoft.com/office/drawing/2014/main" id="{8A580D6D-4CD6-4757-87F8-9C39AB119ABA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" name="Group 1261">
            <a:extLst>
              <a:ext uri="{FF2B5EF4-FFF2-40B4-BE49-F238E27FC236}">
                <a16:creationId xmlns:a16="http://schemas.microsoft.com/office/drawing/2014/main" id="{CA313479-FB6D-4406-8688-33D158FF43CD}"/>
              </a:ext>
            </a:extLst>
          </p:cNvPr>
          <p:cNvGrpSpPr/>
          <p:nvPr/>
        </p:nvGrpSpPr>
        <p:grpSpPr>
          <a:xfrm>
            <a:off x="6701418" y="5210472"/>
            <a:ext cx="467620" cy="422875"/>
            <a:chOff x="0" y="0"/>
            <a:chExt cx="935237" cy="845748"/>
          </a:xfrm>
        </p:grpSpPr>
        <p:sp>
          <p:nvSpPr>
            <p:cNvPr id="16" name="Shape 1259">
              <a:extLst>
                <a:ext uri="{FF2B5EF4-FFF2-40B4-BE49-F238E27FC236}">
                  <a16:creationId xmlns:a16="http://schemas.microsoft.com/office/drawing/2014/main" id="{FDA801BC-A765-4B7F-88A0-D73583A38B8E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Shape 1260">
              <a:extLst>
                <a:ext uri="{FF2B5EF4-FFF2-40B4-BE49-F238E27FC236}">
                  <a16:creationId xmlns:a16="http://schemas.microsoft.com/office/drawing/2014/main" id="{FC56AB1D-4D1B-4DFB-99ED-06BBCC80EFD2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" name="Group 1261">
            <a:extLst>
              <a:ext uri="{FF2B5EF4-FFF2-40B4-BE49-F238E27FC236}">
                <a16:creationId xmlns:a16="http://schemas.microsoft.com/office/drawing/2014/main" id="{79B7DD95-2248-407A-99DD-A337A95C2F80}"/>
              </a:ext>
            </a:extLst>
          </p:cNvPr>
          <p:cNvGrpSpPr/>
          <p:nvPr/>
        </p:nvGrpSpPr>
        <p:grpSpPr>
          <a:xfrm>
            <a:off x="7081452" y="1089737"/>
            <a:ext cx="467620" cy="422875"/>
            <a:chOff x="0" y="0"/>
            <a:chExt cx="935237" cy="845748"/>
          </a:xfrm>
        </p:grpSpPr>
        <p:sp>
          <p:nvSpPr>
            <p:cNvPr id="19" name="Shape 1259">
              <a:extLst>
                <a:ext uri="{FF2B5EF4-FFF2-40B4-BE49-F238E27FC236}">
                  <a16:creationId xmlns:a16="http://schemas.microsoft.com/office/drawing/2014/main" id="{34CEE678-C2F1-4A21-B01B-34CDC2DCB95B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Shape 1260">
              <a:extLst>
                <a:ext uri="{FF2B5EF4-FFF2-40B4-BE49-F238E27FC236}">
                  <a16:creationId xmlns:a16="http://schemas.microsoft.com/office/drawing/2014/main" id="{293F5EC6-4ECB-4297-93DF-E4FB9D43C289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D06E9C58-6D2B-4654-81CB-0C68C5FECA8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19190" y="1357511"/>
            <a:ext cx="4796195" cy="418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47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FA8C8F8-37E2-476E-BE50-C64CCE68D6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8" b="4998"/>
          <a:stretch/>
        </p:blipFill>
        <p:spPr>
          <a:xfrm>
            <a:off x="0" y="0"/>
            <a:ext cx="12192403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5A3E8308-5806-40E3-80CD-0F112F33BDE4}"/>
              </a:ext>
            </a:extLst>
          </p:cNvPr>
          <p:cNvSpPr/>
          <p:nvPr/>
        </p:nvSpPr>
        <p:spPr>
          <a:xfrm>
            <a:off x="1188334" y="983848"/>
            <a:ext cx="9815332" cy="48903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7C5BF51-A533-49E2-AD1E-3955F40635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96" y="-897038"/>
            <a:ext cx="7054770" cy="7054770"/>
          </a:xfrm>
          <a:prstGeom prst="rect">
            <a:avLst/>
          </a:prstGeom>
        </p:spPr>
      </p:pic>
      <p:sp>
        <p:nvSpPr>
          <p:cNvPr id="7" name="Shape 233">
            <a:extLst>
              <a:ext uri="{FF2B5EF4-FFF2-40B4-BE49-F238E27FC236}">
                <a16:creationId xmlns:a16="http://schemas.microsoft.com/office/drawing/2014/main" id="{2A555B53-0CD8-4BD2-B61F-0046237FA5D2}"/>
              </a:ext>
            </a:extLst>
          </p:cNvPr>
          <p:cNvSpPr/>
          <p:nvPr/>
        </p:nvSpPr>
        <p:spPr>
          <a:xfrm>
            <a:off x="3301642" y="2293759"/>
            <a:ext cx="2801462" cy="1020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4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  <a:cs typeface="Lato Regular"/>
              <a:sym typeface="Lato Regular"/>
            </a:endParaRPr>
          </a:p>
          <a:p>
            <a:pPr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4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可以根据您的需要修改字体大小和颜色，祝您使用愉快。 </a:t>
            </a:r>
            <a:endParaRPr sz="1400" kern="0" dirty="0">
              <a:solidFill>
                <a:srgbClr val="717172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  <a:cs typeface="Lato Regular"/>
              <a:sym typeface="Lato Regular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CA0853C-0A97-4AC7-969D-BFC6D74702EB}"/>
              </a:ext>
            </a:extLst>
          </p:cNvPr>
          <p:cNvSpPr txBox="1"/>
          <p:nvPr/>
        </p:nvSpPr>
        <p:spPr>
          <a:xfrm>
            <a:off x="2237973" y="2421807"/>
            <a:ext cx="9479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01</a:t>
            </a:r>
            <a:endParaRPr lang="zh-CN" altLang="en-US" sz="3600" b="1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9" name="Shape 233">
            <a:extLst>
              <a:ext uri="{FF2B5EF4-FFF2-40B4-BE49-F238E27FC236}">
                <a16:creationId xmlns:a16="http://schemas.microsoft.com/office/drawing/2014/main" id="{C4F1291B-4C46-4AA2-B565-7C1A5238F924}"/>
              </a:ext>
            </a:extLst>
          </p:cNvPr>
          <p:cNvSpPr/>
          <p:nvPr/>
        </p:nvSpPr>
        <p:spPr>
          <a:xfrm>
            <a:off x="3353515" y="3966204"/>
            <a:ext cx="2801462" cy="1020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4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单击此处添加您需要的文本，</a:t>
            </a:r>
            <a:endParaRPr lang="en-US" altLang="zh-CN" sz="1400" kern="0" dirty="0">
              <a:solidFill>
                <a:srgbClr val="717172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  <a:cs typeface="Lato Regular"/>
              <a:sym typeface="Lato Regular"/>
            </a:endParaRPr>
          </a:p>
          <a:p>
            <a:pPr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4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可以根据您的需要修改字体大小和颜色，祝您使用愉快。 </a:t>
            </a:r>
            <a:endParaRPr sz="1400" kern="0" dirty="0">
              <a:solidFill>
                <a:srgbClr val="717172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  <a:cs typeface="Lato Regular"/>
              <a:sym typeface="Lato Regular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BF0976E-1FFA-437E-8D53-CE4D2ED7834A}"/>
              </a:ext>
            </a:extLst>
          </p:cNvPr>
          <p:cNvSpPr txBox="1"/>
          <p:nvPr/>
        </p:nvSpPr>
        <p:spPr>
          <a:xfrm>
            <a:off x="2237973" y="3892003"/>
            <a:ext cx="9479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02</a:t>
            </a:r>
            <a:endParaRPr lang="zh-CN" altLang="en-US" sz="3600" b="1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2D3FE28-ABE1-4663-9D23-EA65F12CA05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17" r="466" b="14345"/>
          <a:stretch/>
        </p:blipFill>
        <p:spPr>
          <a:xfrm>
            <a:off x="5667737" y="1259103"/>
            <a:ext cx="5335929" cy="438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26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FA8C8F8-37E2-476E-BE50-C64CCE68D6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8" b="4998"/>
          <a:stretch/>
        </p:blipFill>
        <p:spPr>
          <a:xfrm>
            <a:off x="0" y="0"/>
            <a:ext cx="12192403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5A3E8308-5806-40E3-80CD-0F112F33BDE4}"/>
              </a:ext>
            </a:extLst>
          </p:cNvPr>
          <p:cNvSpPr/>
          <p:nvPr/>
        </p:nvSpPr>
        <p:spPr>
          <a:xfrm>
            <a:off x="1188334" y="983848"/>
            <a:ext cx="9815332" cy="48903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61EE465-64E9-49D5-946D-1E12742028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022" y="1929186"/>
            <a:ext cx="6291975" cy="443987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951359C-9A7B-43B4-8A81-CC15A786C8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519" y="953368"/>
            <a:ext cx="4673933" cy="3298116"/>
          </a:xfrm>
          <a:prstGeom prst="rect">
            <a:avLst/>
          </a:prstGeom>
        </p:spPr>
      </p:pic>
      <p:sp>
        <p:nvSpPr>
          <p:cNvPr id="8" name="Shape 233">
            <a:extLst>
              <a:ext uri="{FF2B5EF4-FFF2-40B4-BE49-F238E27FC236}">
                <a16:creationId xmlns:a16="http://schemas.microsoft.com/office/drawing/2014/main" id="{E638F3B4-3096-47BE-BF69-E245BBFA78A4}"/>
              </a:ext>
            </a:extLst>
          </p:cNvPr>
          <p:cNvSpPr/>
          <p:nvPr/>
        </p:nvSpPr>
        <p:spPr>
          <a:xfrm>
            <a:off x="4397668" y="3569476"/>
            <a:ext cx="2801462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6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单击此处添加您需要的文本，</a:t>
            </a:r>
            <a:endParaRPr lang="en-US" altLang="zh-CN" sz="1600" kern="0" dirty="0">
              <a:solidFill>
                <a:srgbClr val="717172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  <a:cs typeface="Lato Regular"/>
              <a:sym typeface="Lato Regular"/>
            </a:endParaRPr>
          </a:p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6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可以根据您的需要修改字体大小和颜色，祝您使用愉快。 </a:t>
            </a:r>
            <a:endParaRPr sz="1600" kern="0" dirty="0">
              <a:solidFill>
                <a:srgbClr val="717172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  <a:cs typeface="Lato Regular"/>
              <a:sym typeface="Lato Regular"/>
            </a:endParaRPr>
          </a:p>
        </p:txBody>
      </p:sp>
      <p:sp>
        <p:nvSpPr>
          <p:cNvPr id="9" name="Shape 233">
            <a:extLst>
              <a:ext uri="{FF2B5EF4-FFF2-40B4-BE49-F238E27FC236}">
                <a16:creationId xmlns:a16="http://schemas.microsoft.com/office/drawing/2014/main" id="{4B7D41DB-8E22-4FB6-8B41-32CF0BF2FD63}"/>
              </a:ext>
            </a:extLst>
          </p:cNvPr>
          <p:cNvSpPr/>
          <p:nvPr/>
        </p:nvSpPr>
        <p:spPr>
          <a:xfrm>
            <a:off x="8169239" y="2195904"/>
            <a:ext cx="2056503" cy="813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1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单击此处添加您需要的文本，</a:t>
            </a:r>
            <a:endParaRPr lang="en-US" altLang="zh-CN" sz="1100" kern="0" dirty="0">
              <a:solidFill>
                <a:srgbClr val="717172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  <a:cs typeface="Lato Regular"/>
              <a:sym typeface="Lato Regular"/>
            </a:endParaRPr>
          </a:p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1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可以根据您的需要修改字体大小和颜色，祝您使用愉快。 </a:t>
            </a:r>
            <a:endParaRPr sz="1100" kern="0" dirty="0">
              <a:solidFill>
                <a:srgbClr val="717172"/>
              </a:solidFill>
              <a:latin typeface="字魂7号-温暖童稚体" panose="00000500000000000000" pitchFamily="2" charset="-122"/>
              <a:ea typeface="字魂7号-温暖童稚体" panose="00000500000000000000" pitchFamily="2" charset="-122"/>
              <a:cs typeface="Lato Regular"/>
              <a:sym typeface="Lato Regular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FD22ADB-5813-45CB-B0FA-037D178AEB4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6987" y="-881991"/>
            <a:ext cx="6409587" cy="8973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20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15B734-4F8E-49D9-AA86-0653722879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77"/>
          <a:stretch/>
        </p:blipFill>
        <p:spPr>
          <a:xfrm>
            <a:off x="0" y="0"/>
            <a:ext cx="12216789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B0A9E0E-1407-469B-90D4-C02D6D7B2B1B}"/>
              </a:ext>
            </a:extLst>
          </p:cNvPr>
          <p:cNvSpPr txBox="1"/>
          <p:nvPr/>
        </p:nvSpPr>
        <p:spPr>
          <a:xfrm>
            <a:off x="5408020" y="2429932"/>
            <a:ext cx="4407312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</a:rPr>
              <a:t>谢谢</a:t>
            </a:r>
            <a:endParaRPr lang="en-US" altLang="zh-CN" sz="11500" b="1" dirty="0">
              <a:solidFill>
                <a:schemeClr val="bg1"/>
              </a:solidFill>
              <a:latin typeface="字魂17号-萌趣果冻体" panose="02000000000000000000" pitchFamily="2" charset="-122"/>
              <a:ea typeface="字魂17号-萌趣果冻体" panose="02000000000000000000" pitchFamily="2" charset="-122"/>
            </a:endParaRPr>
          </a:p>
          <a:p>
            <a:r>
              <a:rPr lang="zh-CN" altLang="en-US" sz="11500" b="1" dirty="0">
                <a:solidFill>
                  <a:schemeClr val="bg1"/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</a:rPr>
              <a:t>大家</a:t>
            </a:r>
          </a:p>
        </p:txBody>
      </p:sp>
    </p:spTree>
    <p:extLst>
      <p:ext uri="{BB962C8B-B14F-4D97-AF65-F5344CB8AC3E}">
        <p14:creationId xmlns:p14="http://schemas.microsoft.com/office/powerpoint/2010/main" val="232863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EBC7BE1-FCB4-4F4F-897D-6B4B8903AE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81" b="10281"/>
          <a:stretch/>
        </p:blipFill>
        <p:spPr>
          <a:xfrm>
            <a:off x="0" y="0"/>
            <a:ext cx="12224811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F6C47A3-6F23-4640-8B67-C8BBBC7A2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1218" y="-600761"/>
            <a:ext cx="4500000" cy="2500000"/>
          </a:xfrm>
          <a:prstGeom prst="rect">
            <a:avLst/>
          </a:prstGeom>
        </p:spPr>
      </p:pic>
      <p:pic>
        <p:nvPicPr>
          <p:cNvPr id="5" name="PA_库_图片 961">
            <a:extLst>
              <a:ext uri="{FF2B5EF4-FFF2-40B4-BE49-F238E27FC236}">
                <a16:creationId xmlns:a16="http://schemas.microsoft.com/office/drawing/2014/main" id="{484638D0-8764-4819-9A3B-CACA7B4FFC6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216" y="779721"/>
            <a:ext cx="5066923" cy="4688958"/>
          </a:xfrm>
          <a:prstGeom prst="rect">
            <a:avLst/>
          </a:prstGeom>
        </p:spPr>
      </p:pic>
      <p:sp>
        <p:nvSpPr>
          <p:cNvPr id="6" name="雷锋PPT网 www.lfppt.com">
            <a:extLst>
              <a:ext uri="{FF2B5EF4-FFF2-40B4-BE49-F238E27FC236}">
                <a16:creationId xmlns:a16="http://schemas.microsoft.com/office/drawing/2014/main" id="{71337C81-45C7-4EA1-84F4-0603A3A4D3F7}"/>
              </a:ext>
            </a:extLst>
          </p:cNvPr>
          <p:cNvSpPr/>
          <p:nvPr/>
        </p:nvSpPr>
        <p:spPr>
          <a:xfrm>
            <a:off x="7741081" y="1842239"/>
            <a:ext cx="3299223" cy="1020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4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单击此处添加您需要的文本，</a:t>
            </a:r>
          </a:p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4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可以根据您的需要修改字体大小和颜色，祝您使用愉快。 </a:t>
            </a:r>
          </a:p>
        </p:txBody>
      </p:sp>
      <p:grpSp>
        <p:nvGrpSpPr>
          <p:cNvPr id="7" name="Group 1261">
            <a:extLst>
              <a:ext uri="{FF2B5EF4-FFF2-40B4-BE49-F238E27FC236}">
                <a16:creationId xmlns:a16="http://schemas.microsoft.com/office/drawing/2014/main" id="{273E823B-097E-4969-82CA-E0DFFE05BD70}"/>
              </a:ext>
            </a:extLst>
          </p:cNvPr>
          <p:cNvGrpSpPr/>
          <p:nvPr/>
        </p:nvGrpSpPr>
        <p:grpSpPr>
          <a:xfrm>
            <a:off x="9024489" y="1382598"/>
            <a:ext cx="467620" cy="422875"/>
            <a:chOff x="0" y="0"/>
            <a:chExt cx="935237" cy="845748"/>
          </a:xfrm>
        </p:grpSpPr>
        <p:sp>
          <p:nvSpPr>
            <p:cNvPr id="8" name="Shape 1259">
              <a:extLst>
                <a:ext uri="{FF2B5EF4-FFF2-40B4-BE49-F238E27FC236}">
                  <a16:creationId xmlns:a16="http://schemas.microsoft.com/office/drawing/2014/main" id="{1966A4C2-E19F-44E7-91EC-2039893334EF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Shape 1260">
              <a:extLst>
                <a:ext uri="{FF2B5EF4-FFF2-40B4-BE49-F238E27FC236}">
                  <a16:creationId xmlns:a16="http://schemas.microsoft.com/office/drawing/2014/main" id="{98707512-09F4-4809-A8D8-B5E107C8D679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840818BE-AD9D-4728-A859-C46B17700B8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47" b="58272"/>
          <a:stretch/>
        </p:blipFill>
        <p:spPr>
          <a:xfrm rot="846955">
            <a:off x="-91523" y="1047673"/>
            <a:ext cx="9153900" cy="6290233"/>
          </a:xfrm>
          <a:prstGeom prst="rect">
            <a:avLst/>
          </a:prstGeom>
        </p:spPr>
      </p:pic>
      <p:sp>
        <p:nvSpPr>
          <p:cNvPr id="11" name="Shape 233">
            <a:extLst>
              <a:ext uri="{FF2B5EF4-FFF2-40B4-BE49-F238E27FC236}">
                <a16:creationId xmlns:a16="http://schemas.microsoft.com/office/drawing/2014/main" id="{934CBF6C-1C1B-4285-9651-9828CDA639D8}"/>
              </a:ext>
            </a:extLst>
          </p:cNvPr>
          <p:cNvSpPr/>
          <p:nvPr/>
        </p:nvSpPr>
        <p:spPr>
          <a:xfrm>
            <a:off x="7741080" y="3101310"/>
            <a:ext cx="3299223" cy="1020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4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单击此处添加您需要的文本，</a:t>
            </a:r>
          </a:p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4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可以根据您的需要修改字体大小和颜色，祝您使用愉快。 </a:t>
            </a:r>
          </a:p>
        </p:txBody>
      </p:sp>
    </p:spTree>
    <p:extLst>
      <p:ext uri="{BB962C8B-B14F-4D97-AF65-F5344CB8AC3E}">
        <p14:creationId xmlns:p14="http://schemas.microsoft.com/office/powerpoint/2010/main" val="415442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A5A573F-34A3-44B1-AFB7-50E7330053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77"/>
          <a:stretch/>
        </p:blipFill>
        <p:spPr>
          <a:xfrm>
            <a:off x="0" y="0"/>
            <a:ext cx="12216789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4710D58-E66A-4276-AF20-42F66F728F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752627" y="370773"/>
            <a:ext cx="3696985" cy="3023503"/>
          </a:xfrm>
          <a:prstGeom prst="rect">
            <a:avLst/>
          </a:prstGeom>
        </p:spPr>
      </p:pic>
      <p:sp>
        <p:nvSpPr>
          <p:cNvPr id="4" name="Shape 233">
            <a:extLst>
              <a:ext uri="{FF2B5EF4-FFF2-40B4-BE49-F238E27FC236}">
                <a16:creationId xmlns:a16="http://schemas.microsoft.com/office/drawing/2014/main" id="{D9F468AC-5D51-471B-B5EF-CE87FDA32231}"/>
              </a:ext>
            </a:extLst>
          </p:cNvPr>
          <p:cNvSpPr/>
          <p:nvPr/>
        </p:nvSpPr>
        <p:spPr>
          <a:xfrm>
            <a:off x="6338878" y="1278510"/>
            <a:ext cx="2739150" cy="8822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2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单击此处添加您需要的文本，</a:t>
            </a:r>
          </a:p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2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可以根据您的需要修改字体大小和颜色，祝您使用愉快。 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BC7366A-46D3-46D2-8934-6AC3F4D3D8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812145" y="3098448"/>
            <a:ext cx="3696985" cy="3023503"/>
          </a:xfrm>
          <a:prstGeom prst="rect">
            <a:avLst/>
          </a:prstGeom>
        </p:spPr>
      </p:pic>
      <p:sp>
        <p:nvSpPr>
          <p:cNvPr id="7" name="Shape 233">
            <a:extLst>
              <a:ext uri="{FF2B5EF4-FFF2-40B4-BE49-F238E27FC236}">
                <a16:creationId xmlns:a16="http://schemas.microsoft.com/office/drawing/2014/main" id="{57B1DF61-8767-448B-90C6-56D731B1CC60}"/>
              </a:ext>
            </a:extLst>
          </p:cNvPr>
          <p:cNvSpPr/>
          <p:nvPr/>
        </p:nvSpPr>
        <p:spPr>
          <a:xfrm>
            <a:off x="8398396" y="3936936"/>
            <a:ext cx="2739150" cy="1020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4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单击此处添加您需要的文本，</a:t>
            </a:r>
          </a:p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1400" kern="0" dirty="0">
                <a:solidFill>
                  <a:srgbClr val="717172"/>
                </a:solidFill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Lato Regular"/>
                <a:sym typeface="Lato Regular"/>
              </a:rPr>
              <a:t>可以根据您的需要修改字体大小和颜色，祝您使用愉快。 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40D00FA-0167-4BD8-B28E-DD5E239A09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41" t="-397" r="-767" b="54115"/>
          <a:stretch/>
        </p:blipFill>
        <p:spPr>
          <a:xfrm>
            <a:off x="-422031" y="0"/>
            <a:ext cx="7033846" cy="762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58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A4778D4-E742-4535-9B8E-522CDF536E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77"/>
          <a:stretch/>
        </p:blipFill>
        <p:spPr>
          <a:xfrm>
            <a:off x="0" y="0"/>
            <a:ext cx="12216789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3ECD515-2124-486C-9AD7-A18C565F8B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65" b="22198"/>
          <a:stretch/>
        </p:blipFill>
        <p:spPr>
          <a:xfrm>
            <a:off x="1553361" y="1383311"/>
            <a:ext cx="6965606" cy="3812754"/>
          </a:xfrm>
          <a:prstGeom prst="rect">
            <a:avLst/>
          </a:prstGeom>
        </p:spPr>
      </p:pic>
      <p:sp>
        <p:nvSpPr>
          <p:cNvPr id="5" name="雷锋PPT网 www.lfppt.com">
            <a:extLst>
              <a:ext uri="{FF2B5EF4-FFF2-40B4-BE49-F238E27FC236}">
                <a16:creationId xmlns:a16="http://schemas.microsoft.com/office/drawing/2014/main" id="{86CDC11E-864C-4AEA-95E7-F2D3A37AC442}"/>
              </a:ext>
            </a:extLst>
          </p:cNvPr>
          <p:cNvSpPr txBox="1"/>
          <p:nvPr/>
        </p:nvSpPr>
        <p:spPr>
          <a:xfrm>
            <a:off x="2913315" y="2956438"/>
            <a:ext cx="48532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110A5A"/>
                </a:solidFill>
                <a:latin typeface="包图小白体" panose="02010601030101010101" pitchFamily="2" charset="-122"/>
                <a:ea typeface="包图小白体" panose="02010601030101010101" pitchFamily="2" charset="-122"/>
              </a:rPr>
              <a:t>第一部分</a:t>
            </a:r>
          </a:p>
        </p:txBody>
      </p:sp>
    </p:spTree>
    <p:extLst>
      <p:ext uri="{BB962C8B-B14F-4D97-AF65-F5344CB8AC3E}">
        <p14:creationId xmlns:p14="http://schemas.microsoft.com/office/powerpoint/2010/main" val="378562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FA8C8F8-37E2-476E-BE50-C64CCE68D6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8" b="4998"/>
          <a:stretch/>
        </p:blipFill>
        <p:spPr>
          <a:xfrm>
            <a:off x="0" y="0"/>
            <a:ext cx="12192403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5A3E8308-5806-40E3-80CD-0F112F33BDE4}"/>
              </a:ext>
            </a:extLst>
          </p:cNvPr>
          <p:cNvSpPr/>
          <p:nvPr/>
        </p:nvSpPr>
        <p:spPr>
          <a:xfrm>
            <a:off x="1188334" y="983848"/>
            <a:ext cx="9815332" cy="48903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F94ACBD-7707-4074-95B0-8160065624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5846">
            <a:off x="1044043" y="3153512"/>
            <a:ext cx="3572191" cy="23814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545FCCB-BCC3-48C2-983E-2EC0493DC3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0219">
            <a:off x="2669277" y="1622286"/>
            <a:ext cx="3513221" cy="23421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 descr="图片包含 物体&#10;&#10;描述已自动生成">
            <a:extLst>
              <a:ext uri="{FF2B5EF4-FFF2-40B4-BE49-F238E27FC236}">
                <a16:creationId xmlns:a16="http://schemas.microsoft.com/office/drawing/2014/main" id="{8782A4F9-6C73-4D7A-B998-C7DBB19F249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3" t="16568" r="30757" b="34693"/>
          <a:stretch/>
        </p:blipFill>
        <p:spPr>
          <a:xfrm>
            <a:off x="6235696" y="-726831"/>
            <a:ext cx="5139152" cy="737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54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FA8C8F8-37E2-476E-BE50-C64CCE68D6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8" b="4998"/>
          <a:stretch/>
        </p:blipFill>
        <p:spPr>
          <a:xfrm>
            <a:off x="0" y="0"/>
            <a:ext cx="12192403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5A3E8308-5806-40E3-80CD-0F112F33BDE4}"/>
              </a:ext>
            </a:extLst>
          </p:cNvPr>
          <p:cNvSpPr/>
          <p:nvPr/>
        </p:nvSpPr>
        <p:spPr>
          <a:xfrm>
            <a:off x="1188334" y="983848"/>
            <a:ext cx="9815332" cy="48903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40A1183-9BEB-47CD-857C-6075B97FF6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69" y="2440045"/>
            <a:ext cx="3152273" cy="21015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F9FC175-C8C7-4D72-94A8-3919F5C16B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5846">
            <a:off x="4130875" y="2800197"/>
            <a:ext cx="3572191" cy="23814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07B2074-A6EB-4E59-9434-8183C7CD3D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0219">
            <a:off x="7426143" y="1573660"/>
            <a:ext cx="3513221" cy="23421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240C9B2-8B56-499F-BBA7-9EA422A710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863" y="1188439"/>
            <a:ext cx="7132687" cy="713268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CF2AFB7-D75C-4B24-B640-40335EA188E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74" t="41397" r="6075" b="4885"/>
          <a:stretch/>
        </p:blipFill>
        <p:spPr>
          <a:xfrm>
            <a:off x="3707637" y="681232"/>
            <a:ext cx="3115069" cy="274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22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FA8C8F8-37E2-476E-BE50-C64CCE68D6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8" b="4998"/>
          <a:stretch/>
        </p:blipFill>
        <p:spPr>
          <a:xfrm>
            <a:off x="0" y="0"/>
            <a:ext cx="12192403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5A3E8308-5806-40E3-80CD-0F112F33BDE4}"/>
              </a:ext>
            </a:extLst>
          </p:cNvPr>
          <p:cNvSpPr/>
          <p:nvPr/>
        </p:nvSpPr>
        <p:spPr>
          <a:xfrm>
            <a:off x="1188334" y="983848"/>
            <a:ext cx="9815332" cy="48903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2FC4145-7755-4CF7-82F4-77FAF5C00F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890" y="1687703"/>
            <a:ext cx="2413322" cy="16088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B4785DF-AC7C-4696-AD98-1C8BC2F925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6199">
            <a:off x="4656460" y="4345182"/>
            <a:ext cx="2464308" cy="16428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C2EA945-07F4-4C2B-BC1E-212CE2CC9D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336" y="2598484"/>
            <a:ext cx="2022562" cy="26348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8" name="Group 1261">
            <a:extLst>
              <a:ext uri="{FF2B5EF4-FFF2-40B4-BE49-F238E27FC236}">
                <a16:creationId xmlns:a16="http://schemas.microsoft.com/office/drawing/2014/main" id="{735D0EAA-69F3-488A-8C30-02E77EE4C190}"/>
              </a:ext>
            </a:extLst>
          </p:cNvPr>
          <p:cNvGrpSpPr/>
          <p:nvPr/>
        </p:nvGrpSpPr>
        <p:grpSpPr>
          <a:xfrm>
            <a:off x="7082904" y="1516994"/>
            <a:ext cx="467620" cy="422875"/>
            <a:chOff x="0" y="0"/>
            <a:chExt cx="935237" cy="845748"/>
          </a:xfrm>
        </p:grpSpPr>
        <p:sp>
          <p:nvSpPr>
            <p:cNvPr id="9" name="Shape 1259">
              <a:extLst>
                <a:ext uri="{FF2B5EF4-FFF2-40B4-BE49-F238E27FC236}">
                  <a16:creationId xmlns:a16="http://schemas.microsoft.com/office/drawing/2014/main" id="{48582054-96AF-4832-BA5F-45A626E63D62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Shape 1260">
              <a:extLst>
                <a:ext uri="{FF2B5EF4-FFF2-40B4-BE49-F238E27FC236}">
                  <a16:creationId xmlns:a16="http://schemas.microsoft.com/office/drawing/2014/main" id="{7BDAF18D-CD2E-4CD0-A509-58F1BD8F8AD1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" name="Group 1261">
            <a:extLst>
              <a:ext uri="{FF2B5EF4-FFF2-40B4-BE49-F238E27FC236}">
                <a16:creationId xmlns:a16="http://schemas.microsoft.com/office/drawing/2014/main" id="{BB8547B2-102A-4B4A-9F02-CF7F7D243A3B}"/>
              </a:ext>
            </a:extLst>
          </p:cNvPr>
          <p:cNvGrpSpPr/>
          <p:nvPr/>
        </p:nvGrpSpPr>
        <p:grpSpPr>
          <a:xfrm>
            <a:off x="7139575" y="3545277"/>
            <a:ext cx="771347" cy="697539"/>
            <a:chOff x="0" y="0"/>
            <a:chExt cx="935237" cy="845748"/>
          </a:xfrm>
        </p:grpSpPr>
        <p:sp>
          <p:nvSpPr>
            <p:cNvPr id="12" name="Shape 1259">
              <a:extLst>
                <a:ext uri="{FF2B5EF4-FFF2-40B4-BE49-F238E27FC236}">
                  <a16:creationId xmlns:a16="http://schemas.microsoft.com/office/drawing/2014/main" id="{950EC67B-026E-4821-A55C-4826ED504BDA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Shape 1260">
              <a:extLst>
                <a:ext uri="{FF2B5EF4-FFF2-40B4-BE49-F238E27FC236}">
                  <a16:creationId xmlns:a16="http://schemas.microsoft.com/office/drawing/2014/main" id="{2C197DBD-88E1-48BB-9018-02A61FCA12C8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4" name="Group 1261">
            <a:extLst>
              <a:ext uri="{FF2B5EF4-FFF2-40B4-BE49-F238E27FC236}">
                <a16:creationId xmlns:a16="http://schemas.microsoft.com/office/drawing/2014/main" id="{C597D56B-EEC8-4F15-9D7E-6F1CBC1026F6}"/>
              </a:ext>
            </a:extLst>
          </p:cNvPr>
          <p:cNvGrpSpPr/>
          <p:nvPr/>
        </p:nvGrpSpPr>
        <p:grpSpPr>
          <a:xfrm>
            <a:off x="2530168" y="5697384"/>
            <a:ext cx="467620" cy="422875"/>
            <a:chOff x="0" y="0"/>
            <a:chExt cx="935237" cy="845748"/>
          </a:xfrm>
        </p:grpSpPr>
        <p:sp>
          <p:nvSpPr>
            <p:cNvPr id="15" name="Shape 1259">
              <a:extLst>
                <a:ext uri="{FF2B5EF4-FFF2-40B4-BE49-F238E27FC236}">
                  <a16:creationId xmlns:a16="http://schemas.microsoft.com/office/drawing/2014/main" id="{EF2B01EE-EBCE-423E-8468-4AD37F59C527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Shape 1260">
              <a:extLst>
                <a:ext uri="{FF2B5EF4-FFF2-40B4-BE49-F238E27FC236}">
                  <a16:creationId xmlns:a16="http://schemas.microsoft.com/office/drawing/2014/main" id="{776F9DA4-3E99-4EF5-9508-8FE6A425D33A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" name="Group 1261">
            <a:extLst>
              <a:ext uri="{FF2B5EF4-FFF2-40B4-BE49-F238E27FC236}">
                <a16:creationId xmlns:a16="http://schemas.microsoft.com/office/drawing/2014/main" id="{79B4FE29-CAD3-4CE2-9D21-D5492D8E93EE}"/>
              </a:ext>
            </a:extLst>
          </p:cNvPr>
          <p:cNvGrpSpPr/>
          <p:nvPr/>
        </p:nvGrpSpPr>
        <p:grpSpPr>
          <a:xfrm>
            <a:off x="2910202" y="1576649"/>
            <a:ext cx="467620" cy="422875"/>
            <a:chOff x="0" y="0"/>
            <a:chExt cx="935237" cy="845748"/>
          </a:xfrm>
        </p:grpSpPr>
        <p:sp>
          <p:nvSpPr>
            <p:cNvPr id="18" name="Shape 1259">
              <a:extLst>
                <a:ext uri="{FF2B5EF4-FFF2-40B4-BE49-F238E27FC236}">
                  <a16:creationId xmlns:a16="http://schemas.microsoft.com/office/drawing/2014/main" id="{A9D1B37C-1D29-44CD-8E83-3B326A12AE91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Shape 1260">
              <a:extLst>
                <a:ext uri="{FF2B5EF4-FFF2-40B4-BE49-F238E27FC236}">
                  <a16:creationId xmlns:a16="http://schemas.microsoft.com/office/drawing/2014/main" id="{ADCC117F-3950-4659-A0C9-14058D0F5831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7D3FE086-F650-412B-8C1C-D616E6FE2DE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99566" y="570712"/>
            <a:ext cx="6145934" cy="6145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63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FA8C8F8-37E2-476E-BE50-C64CCE68D6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8" b="4998"/>
          <a:stretch/>
        </p:blipFill>
        <p:spPr>
          <a:xfrm>
            <a:off x="0" y="0"/>
            <a:ext cx="12192403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5A3E8308-5806-40E3-80CD-0F112F33BDE4}"/>
              </a:ext>
            </a:extLst>
          </p:cNvPr>
          <p:cNvSpPr/>
          <p:nvPr/>
        </p:nvSpPr>
        <p:spPr>
          <a:xfrm>
            <a:off x="1188334" y="983848"/>
            <a:ext cx="9815332" cy="48903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C5C5792-9420-4879-908E-AD3EE8F4D1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1" r="16791"/>
          <a:stretch/>
        </p:blipFill>
        <p:spPr>
          <a:xfrm>
            <a:off x="5173337" y="2514597"/>
            <a:ext cx="2754774" cy="2754774"/>
          </a:xfrm>
          <a:prstGeom prst="ellipse">
            <a:avLst/>
          </a:prstGeom>
          <a:ln w="76200">
            <a:solidFill>
              <a:srgbClr val="D27C15"/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A358DE5-C944-40D9-A0D0-F16C884D78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3" r="16633"/>
          <a:stretch/>
        </p:blipFill>
        <p:spPr>
          <a:xfrm>
            <a:off x="8126327" y="1683149"/>
            <a:ext cx="1569334" cy="1569334"/>
          </a:xfrm>
          <a:prstGeom prst="ellipse">
            <a:avLst/>
          </a:prstGeom>
          <a:ln w="76200">
            <a:solidFill>
              <a:srgbClr val="D27C15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1CB154A-A70F-495C-91E7-DDB91D5B607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8453795" y="3860156"/>
            <a:ext cx="2013996" cy="2013996"/>
          </a:xfrm>
          <a:prstGeom prst="ellipse">
            <a:avLst/>
          </a:prstGeom>
          <a:ln w="76200">
            <a:solidFill>
              <a:srgbClr val="40BBC3"/>
            </a:solidFill>
          </a:ln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B247389-A4DC-4449-A38D-CBB45C001E3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39" y="1408067"/>
            <a:ext cx="5090084" cy="4912682"/>
          </a:xfrm>
          <a:prstGeom prst="rect">
            <a:avLst/>
          </a:prstGeom>
        </p:spPr>
      </p:pic>
      <p:grpSp>
        <p:nvGrpSpPr>
          <p:cNvPr id="9" name="Group 1261">
            <a:extLst>
              <a:ext uri="{FF2B5EF4-FFF2-40B4-BE49-F238E27FC236}">
                <a16:creationId xmlns:a16="http://schemas.microsoft.com/office/drawing/2014/main" id="{57AA1AAF-3CE3-4A26-A16F-4F630128B511}"/>
              </a:ext>
            </a:extLst>
          </p:cNvPr>
          <p:cNvGrpSpPr/>
          <p:nvPr/>
        </p:nvGrpSpPr>
        <p:grpSpPr>
          <a:xfrm>
            <a:off x="7082904" y="1516994"/>
            <a:ext cx="467620" cy="422875"/>
            <a:chOff x="0" y="0"/>
            <a:chExt cx="935237" cy="845748"/>
          </a:xfrm>
        </p:grpSpPr>
        <p:sp>
          <p:nvSpPr>
            <p:cNvPr id="10" name="Shape 1259">
              <a:extLst>
                <a:ext uri="{FF2B5EF4-FFF2-40B4-BE49-F238E27FC236}">
                  <a16:creationId xmlns:a16="http://schemas.microsoft.com/office/drawing/2014/main" id="{22631B84-5608-4B62-B8ED-80E3897D6C01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" name="Shape 1260">
              <a:extLst>
                <a:ext uri="{FF2B5EF4-FFF2-40B4-BE49-F238E27FC236}">
                  <a16:creationId xmlns:a16="http://schemas.microsoft.com/office/drawing/2014/main" id="{0A7E0C55-E11F-4E63-97CD-F802C1429901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" name="Group 1261">
            <a:extLst>
              <a:ext uri="{FF2B5EF4-FFF2-40B4-BE49-F238E27FC236}">
                <a16:creationId xmlns:a16="http://schemas.microsoft.com/office/drawing/2014/main" id="{7C2A35EF-2B1C-41C1-BD3D-D11B8F5B6EE7}"/>
              </a:ext>
            </a:extLst>
          </p:cNvPr>
          <p:cNvGrpSpPr/>
          <p:nvPr/>
        </p:nvGrpSpPr>
        <p:grpSpPr>
          <a:xfrm>
            <a:off x="2910202" y="1576649"/>
            <a:ext cx="467620" cy="422875"/>
            <a:chOff x="0" y="0"/>
            <a:chExt cx="935237" cy="845748"/>
          </a:xfrm>
        </p:grpSpPr>
        <p:sp>
          <p:nvSpPr>
            <p:cNvPr id="13" name="Shape 1259">
              <a:extLst>
                <a:ext uri="{FF2B5EF4-FFF2-40B4-BE49-F238E27FC236}">
                  <a16:creationId xmlns:a16="http://schemas.microsoft.com/office/drawing/2014/main" id="{24449115-EA65-416D-8808-CFB69A457002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Shape 1260">
              <a:extLst>
                <a:ext uri="{FF2B5EF4-FFF2-40B4-BE49-F238E27FC236}">
                  <a16:creationId xmlns:a16="http://schemas.microsoft.com/office/drawing/2014/main" id="{628DA8D4-0B60-4D8C-A4D5-FAADEB511711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228600" hangingPunct="0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423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364</Words>
  <Application>Microsoft Office PowerPoint</Application>
  <PresentationFormat>宽屏</PresentationFormat>
  <Paragraphs>44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字魂17号-萌趣果冻体</vt:lpstr>
      <vt:lpstr>Arial</vt:lpstr>
      <vt:lpstr>Lato Regular</vt:lpstr>
      <vt:lpstr>Slabo 27px</vt:lpstr>
      <vt:lpstr>微软雅黑</vt:lpstr>
      <vt:lpstr>包图小白体</vt:lpstr>
      <vt:lpstr>Calibri</vt:lpstr>
      <vt:lpstr>等线</vt:lpstr>
      <vt:lpstr>字魂7号-温暖童稚体</vt:lpstr>
      <vt:lpstr>等线 Light</vt:lpstr>
      <vt:lpstr>Office Theme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雷锋PPT网 www.lfppt.com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雷锋PPT网 www.lfppt.com</dc:creator>
  <cp:keywords>雷锋PPT网 www.lfppt.com</cp:keywords>
  <dc:description>雷锋PPT网 www.lfppt.com</dc:description>
  <cp:lastModifiedBy>微软用户</cp:lastModifiedBy>
  <cp:revision>113</cp:revision>
  <dcterms:created xsi:type="dcterms:W3CDTF">2019-03-29T12:25:33Z</dcterms:created>
  <dcterms:modified xsi:type="dcterms:W3CDTF">2020-02-20T14:46:27Z</dcterms:modified>
</cp:coreProperties>
</file>