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core.xml" ContentType="application/vnd.openxmlformats-package.core-properties+xml"/>
  <Default Extension="jpeg" ContentType="image/jpeg"/>
  <Default Extension="png" ContentType="image/png"/>
  <Override PartName="/ppt/presentation.xml" ContentType="application/vnd.openxmlformats-officedocument.presentationml.presentation.main+xml"/>
  <Override PartName="/ppt/slideMasters/slideMaster.xml" ContentType="application/vnd.openxmlformats-officedocument.presentationml.slideMaster+xml"/>
  <Override PartName="/ppt/slideLayouts/slideLayout.xml" ContentType="application/vnd.openxmlformats-officedocument.presentationml.slideLayout+xml"/>
  <Override PartName="/ppt/theme/theme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</Types>
</file>

<file path=_rels/.rels>&#65279;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>
  <p:sldMasterIdLst>
    <p:sldMasterId id="2147483648" r:id="rId1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</p:sldIdLst>
  <p:sldSz cx="15341600" cy="12598400"/>
  <p:notesSz cx="6858000" cy="9144000"/>
</p:presentation>
</file>

<file path=ppt/presProps.xml><?xml version="1.0" encoding="utf-8"?>
<p:presentationPr xmlns:p="http://schemas.openxmlformats.org/presentationml/2006/main" xmlns:a="http://schemas.openxmlformats.org/drawingml/2006/main" xmlns:r="http://schemas.openxmlformats.org/officeDocument/2006/relationships">
</p:presentationPr>
</file>

<file path=ppt/tableStyles.xml><?xml version="1.0" encoding="utf-8"?>
<a:tblStyleLst xmlns:a="http://schemas.openxmlformats.org/drawingml/2006/main" def="{5C22544A-7EE6-4342-B048-85BDC9FD1C3A}">
</a:tblStyleLst>
</file>

<file path=ppt/_rels/presentation.xml.rels>&#65279;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.xml"/><Relationship Id="rId2" Type="http://schemas.openxmlformats.org/officeDocument/2006/relationships/theme" Target="theme/theme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/Relationships>
</file>

<file path=ppt/slideLayouts/_rels/slideLayout.xml.rels>&#65279;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slideLayout.xml><?xml version="1.0" encoding="utf-8"?>
<p:sldLayout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Masters/_rels/slideMaster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theme" Target="../theme/theme.xml"/></Relationships>
</file>

<file path=ppt/slideMasters/slideMaster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10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2.jpeg"/><Relationship Id="rId1" Type="http://schemas.openxmlformats.org/officeDocument/2006/relationships/slideLayout" Target="../slideLayouts/slideLayout.xml"/></Relationships>
</file>

<file path=ppt/slides/_rels/slide11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3.jpeg"/><Relationship Id="rId1" Type="http://schemas.openxmlformats.org/officeDocument/2006/relationships/slideLayout" Target="../slideLayouts/slideLayout.xml"/></Relationships>
</file>

<file path=ppt/slides/_rels/slide12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4.jpeg"/><Relationship Id="rPictId1" Type="http://schemas.openxmlformats.org/officeDocument/2006/relationships/image" Target="../media/image15.jpeg"/><Relationship Id="rId1" Type="http://schemas.openxmlformats.org/officeDocument/2006/relationships/slideLayout" Target="../slideLayouts/slideLayout.xml"/></Relationships>
</file>

<file path=ppt/slides/_rels/slide13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6.jpeg"/><Relationship Id="rId1" Type="http://schemas.openxmlformats.org/officeDocument/2006/relationships/slideLayout" Target="../slideLayouts/slideLayout.xml"/></Relationships>
</file>

<file path=ppt/slides/_rels/slide14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7.jpeg"/><Relationship Id="rId1" Type="http://schemas.openxmlformats.org/officeDocument/2006/relationships/slideLayout" Target="../slideLayouts/slideLayout.xml"/></Relationships>
</file>

<file path=ppt/slides/_rels/slide15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8.jpeg"/><Relationship Id="rId1" Type="http://schemas.openxmlformats.org/officeDocument/2006/relationships/slideLayout" Target="../slideLayouts/slideLayout.xml"/></Relationships>
</file>

<file path=ppt/slides/_rels/slide16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9.jpeg"/><Relationship Id="rId1" Type="http://schemas.openxmlformats.org/officeDocument/2006/relationships/slideLayout" Target="../slideLayouts/slideLayout.xml"/></Relationships>
</file>

<file path=ppt/slides/_rels/slide17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20.jpeg"/><Relationship Id="rPictId1" Type="http://schemas.openxmlformats.org/officeDocument/2006/relationships/image" Target="../media/image21.jpeg"/><Relationship Id="rId1" Type="http://schemas.openxmlformats.org/officeDocument/2006/relationships/slideLayout" Target="../slideLayouts/slideLayout.xml"/></Relationships>
</file>

<file path=ppt/slides/_rels/slide18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22.jpeg"/><Relationship Id="rId1" Type="http://schemas.openxmlformats.org/officeDocument/2006/relationships/slideLayout" Target="../slideLayouts/slideLayout.xml"/></Relationships>
</file>

<file path=ppt/slides/_rels/slide19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23.jpeg"/><Relationship Id="rPictId1" Type="http://schemas.openxmlformats.org/officeDocument/2006/relationships/image" Target="../media/image24.jpeg"/><Relationship Id="rId1" Type="http://schemas.openxmlformats.org/officeDocument/2006/relationships/slideLayout" Target="../slideLayouts/slideLayout.xml"/></Relationships>
</file>

<file path=ppt/slides/_rels/slide2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.jpeg"/><Relationship Id="rPictId1" Type="http://schemas.openxmlformats.org/officeDocument/2006/relationships/image" Target="../media/image2.jpeg"/><Relationship Id="rId1" Type="http://schemas.openxmlformats.org/officeDocument/2006/relationships/slideLayout" Target="../slideLayouts/slideLayout.xml"/></Relationships>
</file>

<file path=ppt/slides/_rels/slide20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25.jpeg"/><Relationship Id="rPictId1" Type="http://schemas.openxmlformats.org/officeDocument/2006/relationships/image" Target="../media/image26.jpeg"/><Relationship Id="rId1" Type="http://schemas.openxmlformats.org/officeDocument/2006/relationships/slideLayout" Target="../slideLayouts/slideLayout.xml"/></Relationships>
</file>

<file path=ppt/slides/_rels/slide21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27.jpeg"/><Relationship Id="rId1" Type="http://schemas.openxmlformats.org/officeDocument/2006/relationships/slideLayout" Target="../slideLayouts/slideLayout.xml"/></Relationships>
</file>

<file path=ppt/slides/_rels/slide22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28.jpeg"/><Relationship Id="rPictId1" Type="http://schemas.openxmlformats.org/officeDocument/2006/relationships/image" Target="../media/image29.jpeg"/><Relationship Id="rId1" Type="http://schemas.openxmlformats.org/officeDocument/2006/relationships/slideLayout" Target="../slideLayouts/slideLayout.xml"/></Relationships>
</file>

<file path=ppt/slides/_rels/slide23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4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30.jpeg"/><Relationship Id="rId1" Type="http://schemas.openxmlformats.org/officeDocument/2006/relationships/slideLayout" Target="../slideLayouts/slideLayout.xml"/></Relationships>
</file>

<file path=ppt/slides/_rels/slide25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31.jpeg"/><Relationship Id="rPictId1" Type="http://schemas.openxmlformats.org/officeDocument/2006/relationships/image" Target="../media/image32.jpeg"/><Relationship Id="rId1" Type="http://schemas.openxmlformats.org/officeDocument/2006/relationships/slideLayout" Target="../slideLayouts/slideLayout.xml"/></Relationships>
</file>

<file path=ppt/slides/_rels/slide26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33.jpeg"/><Relationship Id="rId1" Type="http://schemas.openxmlformats.org/officeDocument/2006/relationships/slideLayout" Target="../slideLayouts/slideLayout.xml"/></Relationships>
</file>

<file path=ppt/slides/_rels/slide27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34.jpeg"/><Relationship Id="rId1" Type="http://schemas.openxmlformats.org/officeDocument/2006/relationships/slideLayout" Target="../slideLayouts/slideLayout.xml"/></Relationships>
</file>

<file path=ppt/slides/_rels/slide28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9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35.jpeg"/><Relationship Id="rPictId1" Type="http://schemas.openxmlformats.org/officeDocument/2006/relationships/image" Target="../media/image36.jpeg"/><Relationship Id="rPictId2" Type="http://schemas.openxmlformats.org/officeDocument/2006/relationships/image" Target="../media/image37.jpeg"/><Relationship Id="rId1" Type="http://schemas.openxmlformats.org/officeDocument/2006/relationships/slideLayout" Target="../slideLayouts/slideLayout.xml"/></Relationships>
</file>

<file path=ppt/slides/_rels/slide3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3.jpeg"/><Relationship Id="rId1" Type="http://schemas.openxmlformats.org/officeDocument/2006/relationships/slideLayout" Target="../slideLayouts/slideLayout.xml"/></Relationships>
</file>

<file path=ppt/slides/_rels/slide30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38.jpeg"/><Relationship Id="rPictId1" Type="http://schemas.openxmlformats.org/officeDocument/2006/relationships/image" Target="../media/image39.jpeg"/><Relationship Id="rPictId2" Type="http://schemas.openxmlformats.org/officeDocument/2006/relationships/image" Target="../media/image40.jpeg"/><Relationship Id="rPictId3" Type="http://schemas.openxmlformats.org/officeDocument/2006/relationships/image" Target="../media/image41.jpeg"/><Relationship Id="rId1" Type="http://schemas.openxmlformats.org/officeDocument/2006/relationships/slideLayout" Target="../slideLayouts/slideLayout.xml"/></Relationships>
</file>

<file path=ppt/slides/_rels/slide31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42.jpeg"/><Relationship Id="rId1" Type="http://schemas.openxmlformats.org/officeDocument/2006/relationships/slideLayout" Target="../slideLayouts/slideLayout.xml"/></Relationships>
</file>

<file path=ppt/slides/_rels/slide4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4.jpeg"/><Relationship Id="rPictId1" Type="http://schemas.openxmlformats.org/officeDocument/2006/relationships/image" Target="../media/image5.jpeg"/><Relationship Id="rId1" Type="http://schemas.openxmlformats.org/officeDocument/2006/relationships/slideLayout" Target="../slideLayouts/slideLayout.xml"/></Relationships>
</file>

<file path=ppt/slides/_rels/slide5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6.jpeg"/><Relationship Id="rPictId1" Type="http://schemas.openxmlformats.org/officeDocument/2006/relationships/image" Target="../media/image7.jpeg"/><Relationship Id="rId1" Type="http://schemas.openxmlformats.org/officeDocument/2006/relationships/slideLayout" Target="../slideLayouts/slideLayout.xml"/></Relationships>
</file>

<file path=ppt/slides/_rels/slide6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7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8.jpeg"/><Relationship Id="rPictId1" Type="http://schemas.openxmlformats.org/officeDocument/2006/relationships/image" Target="../media/image9.jpeg"/><Relationship Id="rId1" Type="http://schemas.openxmlformats.org/officeDocument/2006/relationships/slideLayout" Target="../slideLayouts/slideLayout.xml"/></Relationships>
</file>

<file path=ppt/slides/_rels/slide8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0.jpeg"/><Relationship Id="rId1" Type="http://schemas.openxmlformats.org/officeDocument/2006/relationships/slideLayout" Target="../slideLayouts/slideLayout.xml"/></Relationships>
</file>

<file path=ppt/slides/_rels/slide9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1.jpeg"/><Relationship Id="rId1" Type="http://schemas.openxmlformats.org/officeDocument/2006/relationships/slideLayout" Target="../slideLayouts/slideLayout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1905000" y="4305300"/>
            <a:ext cx="7747000" cy="10160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zh-TW" sz="7800">
                <a:latin typeface="MingLiU"/>
                <a:ea typeface="MingLiU"/>
              </a:rPr>
              <a:t>清新</a:t>
            </a:r>
            <a:r>
              <a:rPr lang="en-US" b="1" sz="8200">
                <a:latin typeface="Arial"/>
              </a:rPr>
              <a:t>PPT</a:t>
            </a:r>
            <a:r>
              <a:rPr lang="zh-TW" sz="7800">
                <a:latin typeface="MingLiU"/>
                <a:ea typeface="MingLiU"/>
              </a:rPr>
              <a:t>背景图</a:t>
            </a:r>
          </a:p>
        </p:txBody>
      </p:sp>
      <p:sp>
        <p:nvSpPr>
          <p:cNvPr id="3" name=""/>
          <p:cNvSpPr/>
          <p:nvPr/>
        </p:nvSpPr>
        <p:spPr>
          <a:xfrm>
            <a:off x="660400" y="7315200"/>
            <a:ext cx="355600" cy="3429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p>
            <a:pPr algn="ctr" indent="0">
              <a:spcBef>
                <a:spcPts val="280"/>
              </a:spcBef>
            </a:pPr>
            <a:r>
              <a:rPr lang="en-US" sz="1500">
                <a:latin typeface="Arial"/>
              </a:rPr>
              <a:t>.•k</a:t>
            </a:r>
          </a:p>
          <a:p>
            <a:pPr algn="ctr" indent="0">
              <a:lnSpc>
                <a:spcPct val="75000"/>
              </a:lnSpc>
            </a:pPr>
            <a:r>
              <a:rPr lang="en-US" sz="1500">
                <a:latin typeface="Arial"/>
              </a:rPr>
              <a:t>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3C3B3B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6223000" y="863600"/>
            <a:ext cx="7493000" cy="66040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3ED0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12700"/>
            <a:ext cx="13716000" cy="102743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5E9F6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0"/>
            <a:ext cx="7112000" cy="102870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7112000" y="5422900"/>
            <a:ext cx="6604000" cy="4864100"/>
          </a:xfrm>
          <a:prstGeom prst="rect">
            <a:avLst/>
          </a:prstGeom>
        </p:spPr>
      </p:pic>
      <p:sp>
        <p:nvSpPr>
          <p:cNvPr id="4" name=""/>
          <p:cNvSpPr/>
          <p:nvPr/>
        </p:nvSpPr>
        <p:spPr>
          <a:xfrm>
            <a:off x="11684000" y="7848600"/>
            <a:ext cx="342900" cy="152400"/>
          </a:xfrm>
          <a:prstGeom prst="rect">
            <a:avLst/>
          </a:prstGeom>
          <a:solidFill>
            <a:srgbClr val="68A825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sz="1000">
                <a:solidFill>
                  <a:srgbClr val="C5F28E"/>
                </a:solidFill>
                <a:latin typeface="Arial"/>
              </a:rPr>
              <a:t>Ori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6F8FB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9194800" y="4889500"/>
            <a:ext cx="2298700" cy="48133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CF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13309600" y="2921000"/>
            <a:ext cx="584200" cy="58547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10312400" y="6807200"/>
            <a:ext cx="2451100" cy="6350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ctr" indent="0"/>
            <a:r>
              <a:rPr lang="zh-CN" sz="3000">
                <a:solidFill>
                  <a:srgbClr val="AEB99D"/>
                </a:solidFill>
                <a:latin typeface="Arial"/>
                <a:ea typeface="Arial"/>
              </a:rPr>
              <a:t>_</a:t>
            </a:r>
            <a:r>
              <a:rPr lang="zh-TW" sz="3000">
                <a:solidFill>
                  <a:srgbClr val="AEB99D"/>
                </a:solidFill>
                <a:latin typeface="Arial"/>
                <a:ea typeface="Arial"/>
              </a:rPr>
              <a:t>/ </a:t>
            </a:r>
            <a:r>
              <a:rPr lang="zh-TW" sz="3000">
                <a:solidFill>
                  <a:srgbClr val="867454"/>
                </a:solidFill>
                <a:latin typeface="Arial"/>
                <a:ea typeface="Arial"/>
              </a:rPr>
              <a:t>&lt;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9E9EB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0"/>
            <a:ext cx="13716000" cy="32385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927A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25400" y="5892800"/>
            <a:ext cx="13690600" cy="43815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0B667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4686300"/>
            <a:ext cx="7073900" cy="55880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7073900" y="3797300"/>
            <a:ext cx="6642100" cy="63500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BDCFF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0"/>
            <a:ext cx="13716000" cy="102743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44A09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0"/>
            <a:ext cx="7683500" cy="102870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8077200" y="203200"/>
            <a:ext cx="5638800" cy="100838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FCEC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165100"/>
            <a:ext cx="7289800" cy="101219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7302500" y="381000"/>
            <a:ext cx="6413500" cy="97790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5245100" y="0"/>
            <a:ext cx="5956300" cy="30480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9804400" y="5613400"/>
            <a:ext cx="1892300" cy="22987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8D6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5410200" y="2108200"/>
            <a:ext cx="8178800" cy="7035800"/>
          </a:xfrm>
          <a:prstGeom prst="rect">
            <a:avLst/>
          </a:prstGeom>
        </p:spPr>
      </p:pic>
      <p:sp>
        <p:nvSpPr>
          <p:cNvPr id="3" name=""/>
          <p:cNvSpPr/>
          <p:nvPr/>
        </p:nvSpPr>
        <p:spPr>
          <a:xfrm>
            <a:off x="6400800" y="2425700"/>
            <a:ext cx="152400" cy="139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en-US" sz="1100">
                <a:solidFill>
                  <a:srgbClr val="94AE63"/>
                </a:solidFill>
                <a:latin typeface="Arial"/>
              </a:rPr>
              <a:t>A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BCC4C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2641600" y="4648200"/>
            <a:ext cx="2781300" cy="13081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5448300" y="25400"/>
            <a:ext cx="8318500" cy="83312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/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4D7D3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3162300" y="939800"/>
            <a:ext cx="10553700" cy="80010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DFDE5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2336800" y="0"/>
            <a:ext cx="4610100" cy="27559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6985000" y="0"/>
            <a:ext cx="6731000" cy="3213100"/>
          </a:xfrm>
          <a:prstGeom prst="rect">
            <a:avLst/>
          </a:prstGeom>
        </p:spPr>
      </p:pic>
      <p:sp>
        <p:nvSpPr>
          <p:cNvPr id="4" name=""/>
          <p:cNvSpPr/>
          <p:nvPr/>
        </p:nvSpPr>
        <p:spPr>
          <a:xfrm>
            <a:off x="863600" y="0"/>
            <a:ext cx="317500" cy="1397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algn="just" indent="0"/>
            <a:r>
              <a:rPr lang="en-US" sz="1100">
                <a:solidFill>
                  <a:srgbClr val="F38471"/>
                </a:solidFill>
                <a:latin typeface="Arial"/>
              </a:rPr>
              <a:t>J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10D0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1892300" y="0"/>
            <a:ext cx="11823700" cy="70866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6108700" y="1295400"/>
            <a:ext cx="7607300" cy="89916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5ECF6"/>
        </a:solidFill>
        <a:effectLst/>
      </p:bgPr>
    </p:bg>
    <p:spTree>
      <p:nvGrpSpPr>
        <p:cNvPr id="1" name=""/>
        <p:cNvGrpSpPr/>
        <p:nvPr/>
      </p:nvGrpSpPr>
      <p:grpSpPr/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432C19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6210300" y="0"/>
            <a:ext cx="1028700" cy="102870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2336800" y="0"/>
            <a:ext cx="3810000" cy="10287000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PictId2"/>
          <a:stretch>
            <a:fillRect/>
          </a:stretch>
        </p:blipFill>
        <p:spPr>
          <a:xfrm>
            <a:off x="12700" y="0"/>
            <a:ext cx="2247900" cy="102870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02040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12700" y="0"/>
            <a:ext cx="13703300" cy="102743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DEF7F8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1803400"/>
            <a:ext cx="7239000" cy="84836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7239000" y="7683500"/>
            <a:ext cx="3340100" cy="2603500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PictId2"/>
          <a:stretch>
            <a:fillRect/>
          </a:stretch>
        </p:blipFill>
        <p:spPr>
          <a:xfrm>
            <a:off x="11722100" y="7239000"/>
            <a:ext cx="1993900" cy="1358900"/>
          </a:xfrm>
          <a:prstGeom prst="rect">
            <a:avLst/>
          </a:prstGeom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PictId3"/>
          <a:stretch>
            <a:fillRect/>
          </a:stretch>
        </p:blipFill>
        <p:spPr>
          <a:xfrm>
            <a:off x="12407900" y="9702800"/>
            <a:ext cx="1003300" cy="2286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2E8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1092200"/>
            <a:ext cx="13716000" cy="73660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49A57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0"/>
            <a:ext cx="6527800" cy="102743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6540500" y="0"/>
            <a:ext cx="7175500" cy="102870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AF3E3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1358900"/>
            <a:ext cx="5943600" cy="89281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5943600" y="1054100"/>
            <a:ext cx="7772400" cy="92329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F"/>
        </a:solidFill>
        <a:effectLst/>
      </p:bgPr>
    </p:bg>
    <p:spTree>
      <p:nvGrpSpPr>
        <p:cNvPr id="1" name=""/>
        <p:cNvGrpSpPr/>
        <p:nvPr/>
      </p:nvGrpSpPr>
      <p:grpSpPr/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6743700"/>
            <a:ext cx="7569200" cy="35433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8102600" y="6743700"/>
            <a:ext cx="4203700" cy="11049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5B878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0"/>
            <a:ext cx="13716000" cy="83312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58ADC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0"/>
            <a:ext cx="13716000" cy="102743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core.xml><?xml version="1.0" encoding="utf-8"?>
<cp:coreProperties xmlns:cp="http://schemas.openxmlformats.org/package/2006/metadata/core-properties" xmlns:dc="http://purl.org/dc/elements/1.1/">
  <dc:title>bingdian001.com</dc:title>
  <dc:subject>bingdian001.com</dc:subject>
  <dc:creator>bingdian001.com</dc:creator>
  <cp:keywords>bingdian001.com</cp:keywords>
</cp:coreProperties>
</file>