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320" r:id="rId2"/>
    <p:sldId id="256" r:id="rId3"/>
    <p:sldId id="260" r:id="rId4"/>
    <p:sldId id="261" r:id="rId5"/>
    <p:sldId id="321" r:id="rId6"/>
    <p:sldId id="259" r:id="rId7"/>
    <p:sldId id="264" r:id="rId8"/>
    <p:sldId id="322" r:id="rId9"/>
    <p:sldId id="270" r:id="rId10"/>
    <p:sldId id="276" r:id="rId11"/>
    <p:sldId id="257" r:id="rId12"/>
    <p:sldId id="262" r:id="rId13"/>
    <p:sldId id="308" r:id="rId14"/>
    <p:sldId id="824" r:id="rId15"/>
  </p:sldIdLst>
  <p:sldSz cx="12192000" cy="6858000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华文行楷" panose="02010800040101010101" pitchFamily="2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99"/>
    <a:srgbClr val="FAC14D"/>
    <a:srgbClr val="188582"/>
    <a:srgbClr val="FFFFFF"/>
    <a:srgbClr val="56DFDF"/>
    <a:srgbClr val="E6F4E0"/>
    <a:srgbClr val="FFF4C5"/>
    <a:srgbClr val="639541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9" autoAdjust="0"/>
    <p:restoredTop sz="94659" autoAdjust="0"/>
  </p:normalViewPr>
  <p:slideViewPr>
    <p:cSldViewPr>
      <p:cViewPr varScale="1">
        <p:scale>
          <a:sx n="68" d="100"/>
          <a:sy n="68" d="100"/>
        </p:scale>
        <p:origin x="79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E2D05-C832-4A27-95BB-192147E7182A}" type="datetimeFigureOut">
              <a:rPr lang="zh-CN" altLang="en-US" smtClean="0"/>
              <a:t>2020/6/13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D18BF-AACD-4437-B6E2-ECE3E76542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189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D18BF-AACD-4437-B6E2-ECE3E76542F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395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D18BF-AACD-4437-B6E2-ECE3E76542F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901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D18BF-AACD-4437-B6E2-ECE3E76542F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577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D18BF-AACD-4437-B6E2-ECE3E76542F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533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430C313-A559-4CA1-9C6D-D6F5C76A9D9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8528" y="0"/>
            <a:ext cx="1170290" cy="557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73486C1-C105-4497-8BD9-ECEE46DF3E77}"/>
              </a:ext>
            </a:extLst>
          </p:cNvPr>
          <p:cNvGrpSpPr/>
          <p:nvPr userDrawn="1"/>
        </p:nvGrpSpPr>
        <p:grpSpPr>
          <a:xfrm>
            <a:off x="0" y="188640"/>
            <a:ext cx="3143672" cy="369174"/>
            <a:chOff x="1" y="92978"/>
            <a:chExt cx="2771800" cy="2593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7097A07-2BDB-48F7-8519-6D3D6770E74F}"/>
                </a:ext>
              </a:extLst>
            </p:cNvPr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rgbClr val="00B9FA">
                    <a:lumMod val="60000"/>
                    <a:lumOff val="40000"/>
                  </a:srgbClr>
                </a:gs>
                <a:gs pos="97000">
                  <a:sysClr val="window" lastClr="FFFFFF">
                    <a:alpha val="0"/>
                  </a:sysClr>
                </a:gs>
                <a:gs pos="70000">
                  <a:srgbClr val="00B9FA">
                    <a:lumMod val="40000"/>
                    <a:lumOff val="60000"/>
                    <a:alpha val="76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5" name="文本框 10">
              <a:extLst>
                <a:ext uri="{FF2B5EF4-FFF2-40B4-BE49-F238E27FC236}">
                  <a16:creationId xmlns:a16="http://schemas.microsoft.com/office/drawing/2014/main" id="{26DA007E-8113-49AB-B38A-50090F33CFD0}"/>
                </a:ext>
              </a:extLst>
            </p:cNvPr>
            <p:cNvSpPr txBox="1"/>
            <p:nvPr userDrawn="1"/>
          </p:nvSpPr>
          <p:spPr>
            <a:xfrm>
              <a:off x="1" y="92978"/>
              <a:ext cx="2631003" cy="2593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口语交际：怎么表演课本剧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6989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60"/>
          <p:cNvSpPr>
            <a:spLocks noChangeArrowheads="1"/>
          </p:cNvSpPr>
          <p:nvPr userDrawn="1"/>
        </p:nvSpPr>
        <p:spPr bwMode="auto">
          <a:xfrm rot="14226372">
            <a:off x="3772166" y="5036874"/>
            <a:ext cx="1030287" cy="3431116"/>
          </a:xfrm>
          <a:custGeom>
            <a:avLst/>
            <a:gdLst>
              <a:gd name="T0" fmla="*/ 515144 w 2015614"/>
              <a:gd name="T1" fmla="*/ 0 h 4367958"/>
              <a:gd name="T2" fmla="*/ 599721 w 2015614"/>
              <a:gd name="T3" fmla="*/ 88598 h 4367958"/>
              <a:gd name="T4" fmla="*/ 1030287 w 2015614"/>
              <a:gd name="T5" fmla="*/ 1286669 h 4367958"/>
              <a:gd name="T6" fmla="*/ 599721 w 2015614"/>
              <a:gd name="T7" fmla="*/ 2484739 h 4367958"/>
              <a:gd name="T8" fmla="*/ 515144 w 2015614"/>
              <a:gd name="T9" fmla="*/ 2573337 h 4367958"/>
              <a:gd name="T10" fmla="*/ 430566 w 2015614"/>
              <a:gd name="T11" fmla="*/ 2484739 h 4367958"/>
              <a:gd name="T12" fmla="*/ 0 w 2015614"/>
              <a:gd name="T13" fmla="*/ 1286668 h 4367958"/>
              <a:gd name="T14" fmla="*/ 430566 w 2015614"/>
              <a:gd name="T15" fmla="*/ 88597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6F4E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5" name="组合 54"/>
          <p:cNvGrpSpPr/>
          <p:nvPr userDrawn="1"/>
        </p:nvGrpSpPr>
        <p:grpSpPr>
          <a:xfrm>
            <a:off x="8261110" y="4772985"/>
            <a:ext cx="4895849" cy="2884488"/>
            <a:chOff x="6195832" y="4772985"/>
            <a:chExt cx="3671887" cy="2884488"/>
          </a:xfrm>
        </p:grpSpPr>
        <p:sp>
          <p:nvSpPr>
            <p:cNvPr id="56" name="任意多边形 15"/>
            <p:cNvSpPr>
              <a:spLocks noChangeArrowheads="1"/>
            </p:cNvSpPr>
            <p:nvPr/>
          </p:nvSpPr>
          <p:spPr bwMode="auto">
            <a:xfrm rot="17113550">
              <a:off x="7299938" y="4797592"/>
              <a:ext cx="1463675" cy="3671887"/>
            </a:xfrm>
            <a:custGeom>
              <a:avLst/>
              <a:gdLst>
                <a:gd name="T0" fmla="*/ 731838 w 2015614"/>
                <a:gd name="T1" fmla="*/ 0 h 4367958"/>
                <a:gd name="T2" fmla="*/ 851993 w 2015614"/>
                <a:gd name="T3" fmla="*/ 126420 h 4367958"/>
                <a:gd name="T4" fmla="*/ 1463675 w 2015614"/>
                <a:gd name="T5" fmla="*/ 1835944 h 4367958"/>
                <a:gd name="T6" fmla="*/ 851993 w 2015614"/>
                <a:gd name="T7" fmla="*/ 3545467 h 4367958"/>
                <a:gd name="T8" fmla="*/ 731838 w 2015614"/>
                <a:gd name="T9" fmla="*/ 3671887 h 4367958"/>
                <a:gd name="T10" fmla="*/ 611682 w 2015614"/>
                <a:gd name="T11" fmla="*/ 3545466 h 4367958"/>
                <a:gd name="T12" fmla="*/ 0 w 2015614"/>
                <a:gd name="T13" fmla="*/ 1835943 h 4367958"/>
                <a:gd name="T14" fmla="*/ 611682 w 2015614"/>
                <a:gd name="T15" fmla="*/ 126419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57" name="任意多边形 16"/>
            <p:cNvSpPr>
              <a:spLocks noChangeArrowheads="1"/>
            </p:cNvSpPr>
            <p:nvPr/>
          </p:nvSpPr>
          <p:spPr bwMode="auto">
            <a:xfrm rot="20513597">
              <a:off x="8610419" y="4772985"/>
              <a:ext cx="1149350" cy="2884488"/>
            </a:xfrm>
            <a:custGeom>
              <a:avLst/>
              <a:gdLst>
                <a:gd name="T0" fmla="*/ 574675 w 2015614"/>
                <a:gd name="T1" fmla="*/ 0 h 4367958"/>
                <a:gd name="T2" fmla="*/ 669027 w 2015614"/>
                <a:gd name="T3" fmla="*/ 99310 h 4367958"/>
                <a:gd name="T4" fmla="*/ 1149350 w 2015614"/>
                <a:gd name="T5" fmla="*/ 1442244 h 4367958"/>
                <a:gd name="T6" fmla="*/ 669027 w 2015614"/>
                <a:gd name="T7" fmla="*/ 2785178 h 4367958"/>
                <a:gd name="T8" fmla="*/ 574676 w 2015614"/>
                <a:gd name="T9" fmla="*/ 2884488 h 4367958"/>
                <a:gd name="T10" fmla="*/ 480323 w 2015614"/>
                <a:gd name="T11" fmla="*/ 2785177 h 4367958"/>
                <a:gd name="T12" fmla="*/ 0 w 2015614"/>
                <a:gd name="T13" fmla="*/ 1442243 h 4367958"/>
                <a:gd name="T14" fmla="*/ 480323 w 2015614"/>
                <a:gd name="T15" fmla="*/ 99310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</p:grpSp>
      <p:sp>
        <p:nvSpPr>
          <p:cNvPr id="58" name="任意多边形 17"/>
          <p:cNvSpPr>
            <a:spLocks noChangeArrowheads="1"/>
          </p:cNvSpPr>
          <p:nvPr userDrawn="1"/>
        </p:nvSpPr>
        <p:spPr bwMode="auto">
          <a:xfrm rot="20060881">
            <a:off x="3242031" y="6076154"/>
            <a:ext cx="829733" cy="1563688"/>
          </a:xfrm>
          <a:custGeom>
            <a:avLst/>
            <a:gdLst>
              <a:gd name="T0" fmla="*/ 311150 w 2015614"/>
              <a:gd name="T1" fmla="*/ 0 h 4367958"/>
              <a:gd name="T2" fmla="*/ 362236 w 2015614"/>
              <a:gd name="T3" fmla="*/ 53836 h 4367958"/>
              <a:gd name="T4" fmla="*/ 622300 w 2015614"/>
              <a:gd name="T5" fmla="*/ 781844 h 4367958"/>
              <a:gd name="T6" fmla="*/ 362236 w 2015614"/>
              <a:gd name="T7" fmla="*/ 1509852 h 4367958"/>
              <a:gd name="T8" fmla="*/ 311150 w 2015614"/>
              <a:gd name="T9" fmla="*/ 1563688 h 4367958"/>
              <a:gd name="T10" fmla="*/ 260064 w 2015614"/>
              <a:gd name="T11" fmla="*/ 1509851 h 4367958"/>
              <a:gd name="T12" fmla="*/ 0 w 2015614"/>
              <a:gd name="T13" fmla="*/ 781844 h 4367958"/>
              <a:gd name="T14" fmla="*/ 260064 w 2015614"/>
              <a:gd name="T15" fmla="*/ 53836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800"/>
          </a:p>
        </p:txBody>
      </p:sp>
      <p:sp>
        <p:nvSpPr>
          <p:cNvPr id="59" name="任意多边形 18"/>
          <p:cNvSpPr>
            <a:spLocks noChangeArrowheads="1"/>
          </p:cNvSpPr>
          <p:nvPr userDrawn="1"/>
        </p:nvSpPr>
        <p:spPr bwMode="auto">
          <a:xfrm rot="13300765">
            <a:off x="10663767" y="-855663"/>
            <a:ext cx="1481667" cy="1563688"/>
          </a:xfrm>
          <a:custGeom>
            <a:avLst/>
            <a:gdLst>
              <a:gd name="T0" fmla="*/ 555625 w 2015614"/>
              <a:gd name="T1" fmla="*/ 0 h 4367958"/>
              <a:gd name="T2" fmla="*/ 646849 w 2015614"/>
              <a:gd name="T3" fmla="*/ 53836 h 4367958"/>
              <a:gd name="T4" fmla="*/ 1111250 w 2015614"/>
              <a:gd name="T5" fmla="*/ 781844 h 4367958"/>
              <a:gd name="T6" fmla="*/ 646849 w 2015614"/>
              <a:gd name="T7" fmla="*/ 1509852 h 4367958"/>
              <a:gd name="T8" fmla="*/ 555626 w 2015614"/>
              <a:gd name="T9" fmla="*/ 1563688 h 4367958"/>
              <a:gd name="T10" fmla="*/ 464401 w 2015614"/>
              <a:gd name="T11" fmla="*/ 1509851 h 4367958"/>
              <a:gd name="T12" fmla="*/ 0 w 2015614"/>
              <a:gd name="T13" fmla="*/ 781844 h 4367958"/>
              <a:gd name="T14" fmla="*/ 464401 w 2015614"/>
              <a:gd name="T15" fmla="*/ 53836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800"/>
          </a:p>
        </p:txBody>
      </p:sp>
      <p:grpSp>
        <p:nvGrpSpPr>
          <p:cNvPr id="10" name="组合 44"/>
          <p:cNvGrpSpPr>
            <a:grpSpLocks/>
          </p:cNvGrpSpPr>
          <p:nvPr userDrawn="1"/>
        </p:nvGrpSpPr>
        <p:grpSpPr bwMode="auto">
          <a:xfrm rot="5400000">
            <a:off x="-1822782" y="578388"/>
            <a:ext cx="7552654" cy="5898004"/>
            <a:chOff x="0" y="0"/>
            <a:chExt cx="22838079" cy="13375101"/>
          </a:xfrm>
        </p:grpSpPr>
        <p:grpSp>
          <p:nvGrpSpPr>
            <p:cNvPr id="11" name="花1"/>
            <p:cNvGrpSpPr>
              <a:grpSpLocks/>
            </p:cNvGrpSpPr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46" name="任意多边形 80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47" name="任意多边形 81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48" name="任意多边形 82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49" name="任意多边形 83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50" name="任意多边形 84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51" name="任意多边形 85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60" name="任意多边形 86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</p:grpSp>
        <p:grpSp>
          <p:nvGrpSpPr>
            <p:cNvPr id="12" name="花2"/>
            <p:cNvGrpSpPr>
              <a:grpSpLocks/>
            </p:cNvGrpSpPr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38" name="任意多边形 72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39" name="任意多边形 73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40" name="任意多边形 74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41" name="任意多边形 75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42" name="任意多边形 76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43" name="任意多边形 77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44" name="任意多边形 78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45" name="任意多边形 79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</p:grpSp>
        <p:grpSp>
          <p:nvGrpSpPr>
            <p:cNvPr id="13" name="花3"/>
            <p:cNvGrpSpPr>
              <a:grpSpLocks/>
            </p:cNvGrpSpPr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31" name="任意多边形 65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32" name="任意多边形 66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33" name="任意多边形 67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34" name="任意多边形 68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35" name="任意多边形 69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36" name="任意多边形 70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37" name="任意多边形 71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</p:grpSp>
        <p:grpSp>
          <p:nvGrpSpPr>
            <p:cNvPr id="14" name="花4"/>
            <p:cNvGrpSpPr>
              <a:grpSpLocks/>
            </p:cNvGrpSpPr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25" name="任意多边形 59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26" name="任意多边形 60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27" name="任意多边形 61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28" name="任意多边形 62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29" name="任意多边形 63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30" name="任意多边形 64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</p:grpSp>
        <p:grpSp>
          <p:nvGrpSpPr>
            <p:cNvPr id="15" name="组合 49"/>
            <p:cNvGrpSpPr>
              <a:grpSpLocks/>
            </p:cNvGrpSpPr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16" name="任意多边形 50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17" name="任意多边形 51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18" name="任意多边形 52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19" name="任意多边形 53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20" name="任意多边形 54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21" name="任意多边形 55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22" name="任意多边形 56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23" name="任意多边形 57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  <p:sp>
            <p:nvSpPr>
              <p:cNvPr id="24" name="任意多边形 58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8968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837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8746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2909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857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512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9626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alphaModFix amt="4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60"/>
          <p:cNvSpPr>
            <a:spLocks noChangeArrowheads="1"/>
          </p:cNvSpPr>
          <p:nvPr userDrawn="1"/>
        </p:nvSpPr>
        <p:spPr bwMode="auto">
          <a:xfrm rot="7337919" flipH="1">
            <a:off x="-88249" y="-438765"/>
            <a:ext cx="763873" cy="1576195"/>
          </a:xfrm>
          <a:custGeom>
            <a:avLst/>
            <a:gdLst>
              <a:gd name="T0" fmla="*/ 515144 w 2015614"/>
              <a:gd name="T1" fmla="*/ 0 h 4367958"/>
              <a:gd name="T2" fmla="*/ 599721 w 2015614"/>
              <a:gd name="T3" fmla="*/ 88598 h 4367958"/>
              <a:gd name="T4" fmla="*/ 1030287 w 2015614"/>
              <a:gd name="T5" fmla="*/ 1286669 h 4367958"/>
              <a:gd name="T6" fmla="*/ 599721 w 2015614"/>
              <a:gd name="T7" fmla="*/ 2484739 h 4367958"/>
              <a:gd name="T8" fmla="*/ 515144 w 2015614"/>
              <a:gd name="T9" fmla="*/ 2573337 h 4367958"/>
              <a:gd name="T10" fmla="*/ 430566 w 2015614"/>
              <a:gd name="T11" fmla="*/ 2484739 h 4367958"/>
              <a:gd name="T12" fmla="*/ 0 w 2015614"/>
              <a:gd name="T13" fmla="*/ 1286668 h 4367958"/>
              <a:gd name="T14" fmla="*/ 430566 w 2015614"/>
              <a:gd name="T15" fmla="*/ 88597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6F4E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106789" y="584963"/>
            <a:ext cx="11085212" cy="0"/>
          </a:xfrm>
          <a:prstGeom prst="line">
            <a:avLst/>
          </a:prstGeom>
          <a:noFill/>
          <a:ln w="19050" cap="flat" cmpd="sng" algn="ctr">
            <a:solidFill>
              <a:srgbClr val="319095"/>
            </a:solidFill>
            <a:prstDash val="solid"/>
            <a:miter lim="800000"/>
          </a:ln>
          <a:effectLst/>
        </p:spPr>
      </p:cxnSp>
      <p:grpSp>
        <p:nvGrpSpPr>
          <p:cNvPr id="14" name="组合 7"/>
          <p:cNvGrpSpPr>
            <a:grpSpLocks/>
          </p:cNvGrpSpPr>
          <p:nvPr userDrawn="1"/>
        </p:nvGrpSpPr>
        <p:grpSpPr bwMode="auto">
          <a:xfrm>
            <a:off x="241301" y="188640"/>
            <a:ext cx="910167" cy="628650"/>
            <a:chOff x="0" y="0"/>
            <a:chExt cx="821284" cy="758537"/>
          </a:xfrm>
        </p:grpSpPr>
        <p:grpSp>
          <p:nvGrpSpPr>
            <p:cNvPr id="15" name="组合 8"/>
            <p:cNvGrpSpPr>
              <a:grpSpLocks/>
            </p:cNvGrpSpPr>
            <p:nvPr/>
          </p:nvGrpSpPr>
          <p:grpSpPr bwMode="auto">
            <a:xfrm>
              <a:off x="0" y="0"/>
              <a:ext cx="821284" cy="642892"/>
              <a:chOff x="0" y="0"/>
              <a:chExt cx="945409" cy="740056"/>
            </a:xfrm>
          </p:grpSpPr>
          <p:grpSp>
            <p:nvGrpSpPr>
              <p:cNvPr id="17" name="组合 10"/>
              <p:cNvGrpSpPr>
                <a:grpSpLocks/>
              </p:cNvGrpSpPr>
              <p:nvPr/>
            </p:nvGrpSpPr>
            <p:grpSpPr bwMode="auto">
              <a:xfrm>
                <a:off x="0" y="0"/>
                <a:ext cx="945409" cy="629359"/>
                <a:chOff x="0" y="0"/>
                <a:chExt cx="945409" cy="629359"/>
              </a:xfrm>
            </p:grpSpPr>
            <p:sp>
              <p:nvSpPr>
                <p:cNvPr id="19" name="任意多边形 12"/>
                <p:cNvSpPr>
                  <a:spLocks noChangeArrowheads="1"/>
                </p:cNvSpPr>
                <p:nvPr/>
              </p:nvSpPr>
              <p:spPr bwMode="auto">
                <a:xfrm rot="-3146483">
                  <a:off x="284357" y="-284358"/>
                  <a:ext cx="376696" cy="945409"/>
                </a:xfrm>
                <a:custGeom>
                  <a:avLst/>
                  <a:gdLst>
                    <a:gd name="T0" fmla="*/ 188348 w 2015614"/>
                    <a:gd name="T1" fmla="*/ 0 h 4367958"/>
                    <a:gd name="T2" fmla="*/ 219272 w 2015614"/>
                    <a:gd name="T3" fmla="*/ 32550 h 4367958"/>
                    <a:gd name="T4" fmla="*/ 376696 w 2015614"/>
                    <a:gd name="T5" fmla="*/ 472705 h 4367958"/>
                    <a:gd name="T6" fmla="*/ 219272 w 2015614"/>
                    <a:gd name="T7" fmla="*/ 912859 h 4367958"/>
                    <a:gd name="T8" fmla="*/ 188348 w 2015614"/>
                    <a:gd name="T9" fmla="*/ 945409 h 4367958"/>
                    <a:gd name="T10" fmla="*/ 157424 w 2015614"/>
                    <a:gd name="T11" fmla="*/ 912859 h 4367958"/>
                    <a:gd name="T12" fmla="*/ 0 w 2015614"/>
                    <a:gd name="T13" fmla="*/ 472704 h 4367958"/>
                    <a:gd name="T14" fmla="*/ 157424 w 2015614"/>
                    <a:gd name="T15" fmla="*/ 32549 h 436795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15614"/>
                    <a:gd name="T25" fmla="*/ 0 h 4367958"/>
                    <a:gd name="T26" fmla="*/ 2015614 w 2015614"/>
                    <a:gd name="T27" fmla="*/ 4367958 h 436795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15614" h="4367958">
                      <a:moveTo>
                        <a:pt x="1007807" y="0"/>
                      </a:moveTo>
                      <a:lnTo>
                        <a:pt x="1173272" y="150385"/>
                      </a:lnTo>
                      <a:cubicBezTo>
                        <a:pt x="1693714" y="670827"/>
                        <a:pt x="2015614" y="1389811"/>
                        <a:pt x="2015614" y="2183979"/>
                      </a:cubicBezTo>
                      <a:cubicBezTo>
                        <a:pt x="2015614" y="2978147"/>
                        <a:pt x="1693714" y="3697131"/>
                        <a:pt x="1173272" y="4217573"/>
                      </a:cubicBezTo>
                      <a:lnTo>
                        <a:pt x="1007808" y="4367958"/>
                      </a:lnTo>
                      <a:lnTo>
                        <a:pt x="842342" y="4217572"/>
                      </a:lnTo>
                      <a:cubicBezTo>
                        <a:pt x="321900" y="3697130"/>
                        <a:pt x="0" y="2978146"/>
                        <a:pt x="0" y="2183978"/>
                      </a:cubicBezTo>
                      <a:cubicBezTo>
                        <a:pt x="0" y="1389810"/>
                        <a:pt x="321900" y="670826"/>
                        <a:pt x="842342" y="150384"/>
                      </a:cubicBezTo>
                      <a:lnTo>
                        <a:pt x="100780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9D1AB"/>
                    </a:gs>
                    <a:gs pos="31000">
                      <a:srgbClr val="09D1AB"/>
                    </a:gs>
                    <a:gs pos="100000">
                      <a:srgbClr val="6E7DC3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" name="任意多边形 13"/>
                <p:cNvSpPr>
                  <a:spLocks noChangeArrowheads="1"/>
                </p:cNvSpPr>
                <p:nvPr/>
              </p:nvSpPr>
              <p:spPr bwMode="auto">
                <a:xfrm rot="-5400000">
                  <a:off x="291714" y="77705"/>
                  <a:ext cx="314355" cy="788949"/>
                </a:xfrm>
                <a:custGeom>
                  <a:avLst/>
                  <a:gdLst>
                    <a:gd name="T0" fmla="*/ 157178 w 2015614"/>
                    <a:gd name="T1" fmla="*/ 0 h 4367958"/>
                    <a:gd name="T2" fmla="*/ 182983 w 2015614"/>
                    <a:gd name="T3" fmla="*/ 27163 h 4367958"/>
                    <a:gd name="T4" fmla="*/ 314355 w 2015614"/>
                    <a:gd name="T5" fmla="*/ 394475 h 4367958"/>
                    <a:gd name="T6" fmla="*/ 182983 w 2015614"/>
                    <a:gd name="T7" fmla="*/ 761786 h 4367958"/>
                    <a:gd name="T8" fmla="*/ 157178 w 2015614"/>
                    <a:gd name="T9" fmla="*/ 788949 h 4367958"/>
                    <a:gd name="T10" fmla="*/ 131372 w 2015614"/>
                    <a:gd name="T11" fmla="*/ 761786 h 4367958"/>
                    <a:gd name="T12" fmla="*/ 0 w 2015614"/>
                    <a:gd name="T13" fmla="*/ 394474 h 4367958"/>
                    <a:gd name="T14" fmla="*/ 131372 w 2015614"/>
                    <a:gd name="T15" fmla="*/ 27163 h 436795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15614"/>
                    <a:gd name="T25" fmla="*/ 0 h 4367958"/>
                    <a:gd name="T26" fmla="*/ 2015614 w 2015614"/>
                    <a:gd name="T27" fmla="*/ 4367958 h 436795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15614" h="4367958">
                      <a:moveTo>
                        <a:pt x="1007807" y="0"/>
                      </a:moveTo>
                      <a:lnTo>
                        <a:pt x="1173272" y="150385"/>
                      </a:lnTo>
                      <a:cubicBezTo>
                        <a:pt x="1693714" y="670827"/>
                        <a:pt x="2015614" y="1389811"/>
                        <a:pt x="2015614" y="2183979"/>
                      </a:cubicBezTo>
                      <a:cubicBezTo>
                        <a:pt x="2015614" y="2978147"/>
                        <a:pt x="1693714" y="3697131"/>
                        <a:pt x="1173272" y="4217573"/>
                      </a:cubicBezTo>
                      <a:lnTo>
                        <a:pt x="1007808" y="4367958"/>
                      </a:lnTo>
                      <a:lnTo>
                        <a:pt x="842342" y="4217572"/>
                      </a:lnTo>
                      <a:cubicBezTo>
                        <a:pt x="321900" y="3697130"/>
                        <a:pt x="0" y="2978146"/>
                        <a:pt x="0" y="2183978"/>
                      </a:cubicBezTo>
                      <a:cubicBezTo>
                        <a:pt x="0" y="1389810"/>
                        <a:pt x="321900" y="670826"/>
                        <a:pt x="842342" y="150384"/>
                      </a:cubicBezTo>
                      <a:lnTo>
                        <a:pt x="100780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9D1AB"/>
                    </a:gs>
                    <a:gs pos="31000">
                      <a:srgbClr val="09D1AB"/>
                    </a:gs>
                    <a:gs pos="100000">
                      <a:srgbClr val="6E7DC3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" name="任意多边形 11"/>
              <p:cNvSpPr>
                <a:spLocks noChangeArrowheads="1"/>
              </p:cNvSpPr>
              <p:nvPr/>
            </p:nvSpPr>
            <p:spPr bwMode="auto">
              <a:xfrm rot="-7236193">
                <a:off x="479955" y="339066"/>
                <a:ext cx="228500" cy="573475"/>
              </a:xfrm>
              <a:custGeom>
                <a:avLst/>
                <a:gdLst>
                  <a:gd name="T0" fmla="*/ 114250 w 2015614"/>
                  <a:gd name="T1" fmla="*/ 0 h 4367958"/>
                  <a:gd name="T2" fmla="*/ 133008 w 2015614"/>
                  <a:gd name="T3" fmla="*/ 19744 h 4367958"/>
                  <a:gd name="T4" fmla="*/ 228500 w 2015614"/>
                  <a:gd name="T5" fmla="*/ 286738 h 4367958"/>
                  <a:gd name="T6" fmla="*/ 133008 w 2015614"/>
                  <a:gd name="T7" fmla="*/ 553731 h 4367958"/>
                  <a:gd name="T8" fmla="*/ 114250 w 2015614"/>
                  <a:gd name="T9" fmla="*/ 573475 h 4367958"/>
                  <a:gd name="T10" fmla="*/ 95492 w 2015614"/>
                  <a:gd name="T11" fmla="*/ 553731 h 4367958"/>
                  <a:gd name="T12" fmla="*/ 0 w 2015614"/>
                  <a:gd name="T13" fmla="*/ 286737 h 4367958"/>
                  <a:gd name="T14" fmla="*/ 95492 w 2015614"/>
                  <a:gd name="T15" fmla="*/ 1974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任意多边形 9"/>
            <p:cNvSpPr>
              <a:spLocks noChangeArrowheads="1"/>
            </p:cNvSpPr>
            <p:nvPr/>
          </p:nvSpPr>
          <p:spPr bwMode="auto">
            <a:xfrm rot="-9094124">
              <a:off x="570556" y="384703"/>
              <a:ext cx="148954" cy="373834"/>
            </a:xfrm>
            <a:custGeom>
              <a:avLst/>
              <a:gdLst>
                <a:gd name="T0" fmla="*/ 74477 w 2015614"/>
                <a:gd name="T1" fmla="*/ 0 h 4367958"/>
                <a:gd name="T2" fmla="*/ 86705 w 2015614"/>
                <a:gd name="T3" fmla="*/ 12871 h 4367958"/>
                <a:gd name="T4" fmla="*/ 148954 w 2015614"/>
                <a:gd name="T5" fmla="*/ 186917 h 4367958"/>
                <a:gd name="T6" fmla="*/ 86705 w 2015614"/>
                <a:gd name="T7" fmla="*/ 360963 h 4367958"/>
                <a:gd name="T8" fmla="*/ 74477 w 2015614"/>
                <a:gd name="T9" fmla="*/ 373834 h 4367958"/>
                <a:gd name="T10" fmla="*/ 62249 w 2015614"/>
                <a:gd name="T11" fmla="*/ 360963 h 4367958"/>
                <a:gd name="T12" fmla="*/ 0 w 2015614"/>
                <a:gd name="T13" fmla="*/ 186917 h 4367958"/>
                <a:gd name="T14" fmla="*/ 62249 w 2015614"/>
                <a:gd name="T15" fmla="*/ 12871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组合 331"/>
          <p:cNvGrpSpPr>
            <a:grpSpLocks/>
          </p:cNvGrpSpPr>
          <p:nvPr userDrawn="1"/>
        </p:nvGrpSpPr>
        <p:grpSpPr bwMode="auto">
          <a:xfrm rot="7870731">
            <a:off x="11882549" y="336747"/>
            <a:ext cx="504916" cy="654233"/>
            <a:chOff x="0" y="0"/>
            <a:chExt cx="1238846" cy="1204002"/>
          </a:xfrm>
        </p:grpSpPr>
        <p:sp>
          <p:nvSpPr>
            <p:cNvPr id="25" name="任意多边形 332"/>
            <p:cNvSpPr>
              <a:spLocks noChangeArrowheads="1"/>
            </p:cNvSpPr>
            <p:nvPr/>
          </p:nvSpPr>
          <p:spPr bwMode="auto">
            <a:xfrm rot="-9659423">
              <a:off x="0" y="0"/>
              <a:ext cx="479732" cy="1204002"/>
            </a:xfrm>
            <a:custGeom>
              <a:avLst/>
              <a:gdLst>
                <a:gd name="T0" fmla="*/ 239866 w 2015614"/>
                <a:gd name="T1" fmla="*/ 0 h 4367958"/>
                <a:gd name="T2" fmla="*/ 279248 w 2015614"/>
                <a:gd name="T3" fmla="*/ 41453 h 4367958"/>
                <a:gd name="T4" fmla="*/ 479732 w 2015614"/>
                <a:gd name="T5" fmla="*/ 602001 h 4367958"/>
                <a:gd name="T6" fmla="*/ 279248 w 2015614"/>
                <a:gd name="T7" fmla="*/ 1162549 h 4367958"/>
                <a:gd name="T8" fmla="*/ 239866 w 2015614"/>
                <a:gd name="T9" fmla="*/ 1204002 h 4367958"/>
                <a:gd name="T10" fmla="*/ 200484 w 2015614"/>
                <a:gd name="T11" fmla="*/ 1162549 h 4367958"/>
                <a:gd name="T12" fmla="*/ 0 w 2015614"/>
                <a:gd name="T13" fmla="*/ 602001 h 4367958"/>
                <a:gd name="T14" fmla="*/ 200484 w 2015614"/>
                <a:gd name="T15" fmla="*/ 4145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任意多边形 333"/>
            <p:cNvSpPr>
              <a:spLocks noChangeArrowheads="1"/>
            </p:cNvSpPr>
            <p:nvPr/>
          </p:nvSpPr>
          <p:spPr bwMode="auto">
            <a:xfrm rot="7873660">
              <a:off x="396979" y="165848"/>
              <a:ext cx="479732" cy="1204002"/>
            </a:xfrm>
            <a:custGeom>
              <a:avLst/>
              <a:gdLst>
                <a:gd name="T0" fmla="*/ 239866 w 2015614"/>
                <a:gd name="T1" fmla="*/ 0 h 4367958"/>
                <a:gd name="T2" fmla="*/ 279248 w 2015614"/>
                <a:gd name="T3" fmla="*/ 41453 h 4367958"/>
                <a:gd name="T4" fmla="*/ 479732 w 2015614"/>
                <a:gd name="T5" fmla="*/ 602001 h 4367958"/>
                <a:gd name="T6" fmla="*/ 279248 w 2015614"/>
                <a:gd name="T7" fmla="*/ 1162549 h 4367958"/>
                <a:gd name="T8" fmla="*/ 239866 w 2015614"/>
                <a:gd name="T9" fmla="*/ 1204002 h 4367958"/>
                <a:gd name="T10" fmla="*/ 200484 w 2015614"/>
                <a:gd name="T11" fmla="*/ 1162549 h 4367958"/>
                <a:gd name="T12" fmla="*/ 0 w 2015614"/>
                <a:gd name="T13" fmla="*/ 602001 h 4367958"/>
                <a:gd name="T14" fmla="*/ 200484 w 2015614"/>
                <a:gd name="T15" fmla="*/ 4145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1" name="Picture 2">
            <a:extLst>
              <a:ext uri="{FF2B5EF4-FFF2-40B4-BE49-F238E27FC236}">
                <a16:creationId xmlns:a16="http://schemas.microsoft.com/office/drawing/2014/main" id="{F4CF76A0-591B-4CF5-98E3-EE373E00E6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554" y="9017"/>
            <a:ext cx="1190949" cy="567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F4FE0F48-C161-46B7-BF42-9DC789A7D9E5}"/>
              </a:ext>
            </a:extLst>
          </p:cNvPr>
          <p:cNvGrpSpPr/>
          <p:nvPr userDrawn="1"/>
        </p:nvGrpSpPr>
        <p:grpSpPr>
          <a:xfrm>
            <a:off x="-379" y="221646"/>
            <a:ext cx="3613849" cy="347874"/>
            <a:chOff x="-28192" y="108575"/>
            <a:chExt cx="2974065" cy="23090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D379980-1E61-46CD-9EED-72F794B747DF}"/>
                </a:ext>
              </a:extLst>
            </p:cNvPr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rgbClr val="00B9FA">
                    <a:lumMod val="60000"/>
                    <a:lumOff val="40000"/>
                  </a:srgbClr>
                </a:gs>
                <a:gs pos="97000">
                  <a:sysClr val="window" lastClr="FFFFFF">
                    <a:alpha val="0"/>
                  </a:sysClr>
                </a:gs>
                <a:gs pos="70000">
                  <a:srgbClr val="00B9FA">
                    <a:lumMod val="40000"/>
                    <a:lumOff val="60000"/>
                    <a:alpha val="76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7" name="文本框 10">
              <a:extLst>
                <a:ext uri="{FF2B5EF4-FFF2-40B4-BE49-F238E27FC236}">
                  <a16:creationId xmlns:a16="http://schemas.microsoft.com/office/drawing/2014/main" id="{A25EE2DA-EA87-4EBE-B863-98F14CF963F4}"/>
                </a:ext>
              </a:extLst>
            </p:cNvPr>
            <p:cNvSpPr txBox="1"/>
            <p:nvPr userDrawn="1"/>
          </p:nvSpPr>
          <p:spPr>
            <a:xfrm>
              <a:off x="-28192" y="108575"/>
              <a:ext cx="2974065" cy="200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口语交际：怎么表演课本剧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3787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3" r:id="rId5"/>
    <p:sldLayoutId id="2147483655" r:id="rId6"/>
    <p:sldLayoutId id="2147483656" r:id="rId7"/>
    <p:sldLayoutId id="2147483657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《晏子使楚》课本剧">
            <a:hlinkClick r:id="" action="ppaction://media"/>
            <a:extLst>
              <a:ext uri="{FF2B5EF4-FFF2-40B4-BE49-F238E27FC236}">
                <a16:creationId xmlns:a16="http://schemas.microsoft.com/office/drawing/2014/main" id="{8ADEF23C-4C74-429A-8914-B5515F1B0B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3472" y="521296"/>
            <a:ext cx="9505056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4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7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>
            <a:spLocks noChangeArrowheads="1"/>
          </p:cNvSpPr>
          <p:nvPr/>
        </p:nvSpPr>
        <p:spPr bwMode="auto">
          <a:xfrm>
            <a:off x="6232797" y="116632"/>
            <a:ext cx="99257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0" b="1" spc="300" dirty="0">
                <a:ln w="11430" cmpd="sng">
                  <a:solidFill>
                    <a:srgbClr val="2B6F7D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accent5"/>
                </a:solidFill>
                <a:effectLst>
                  <a:glow rad="45500">
                    <a:schemeClr val="accent5">
                      <a:alpha val="35000"/>
                    </a:schemeClr>
                  </a:glow>
                </a:effectLst>
              </a:rPr>
              <a:t>3</a:t>
            </a:r>
            <a:endParaRPr lang="zh-CN" altLang="en-US" sz="12000" b="1" spc="300" dirty="0">
              <a:ln w="11430" cmpd="sng">
                <a:solidFill>
                  <a:srgbClr val="2B6F7D">
                    <a:tint val="10000"/>
                  </a:srgbClr>
                </a:solidFill>
                <a:prstDash val="solid"/>
                <a:miter lim="800000"/>
              </a:ln>
              <a:solidFill>
                <a:schemeClr val="accent5"/>
              </a:solidFill>
              <a:effectLst>
                <a:glow rad="45500">
                  <a:schemeClr val="accent5">
                    <a:alpha val="35000"/>
                  </a:schemeClr>
                </a:glow>
              </a:effectLst>
            </a:endParaRPr>
          </a:p>
        </p:txBody>
      </p:sp>
      <p:sp>
        <p:nvSpPr>
          <p:cNvPr id="3" name="文本框 78"/>
          <p:cNvSpPr txBox="1">
            <a:spLocks noChangeArrowheads="1"/>
          </p:cNvSpPr>
          <p:nvPr/>
        </p:nvSpPr>
        <p:spPr bwMode="auto">
          <a:xfrm>
            <a:off x="7083696" y="2089310"/>
            <a:ext cx="412805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143000" indent="-1143000">
              <a:buFont typeface="+mj-ea"/>
              <a:buAutoNum type="circleNumDbPlain"/>
            </a:pPr>
            <a:r>
              <a:rPr lang="zh-CN" altLang="en-US" sz="7200" b="1" spc="50" dirty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雅艺体W6" pitchFamily="81" charset="-122"/>
                <a:ea typeface="华康雅艺体W6" pitchFamily="81" charset="-122"/>
              </a:rPr>
              <a:t>怎么演</a:t>
            </a:r>
            <a:endParaRPr lang="en-US" altLang="zh-CN" sz="7200" b="1" spc="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康雅艺体W6" pitchFamily="81" charset="-122"/>
              <a:ea typeface="华康雅艺体W6" pitchFamily="81" charset="-122"/>
            </a:endParaRPr>
          </a:p>
          <a:p>
            <a:pPr marL="1143000" indent="-1143000">
              <a:buFont typeface="+mj-ea"/>
              <a:buAutoNum type="circleNumDbPlain"/>
            </a:pPr>
            <a:r>
              <a:rPr lang="zh-CN" altLang="en-US" sz="7200" b="1" spc="50" dirty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雅艺体W6" pitchFamily="81" charset="-122"/>
                <a:ea typeface="华康雅艺体W6" pitchFamily="81" charset="-122"/>
              </a:rPr>
              <a:t>怎么演</a:t>
            </a:r>
          </a:p>
        </p:txBody>
      </p:sp>
      <p:sp>
        <p:nvSpPr>
          <p:cNvPr id="4" name="文本框 46"/>
          <p:cNvSpPr txBox="1">
            <a:spLocks noChangeArrowheads="1"/>
          </p:cNvSpPr>
          <p:nvPr/>
        </p:nvSpPr>
        <p:spPr bwMode="auto">
          <a:xfrm>
            <a:off x="7083696" y="1018333"/>
            <a:ext cx="23615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>
                    <a:lumMod val="65000"/>
                  </a:prstClr>
                </a:solidFill>
              </a:rPr>
              <a:t>Part three</a:t>
            </a:r>
            <a:endParaRPr lang="zh-CN" altLang="en-US" sz="440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183773-DBD0-4E14-8875-A193F244F414}"/>
              </a:ext>
            </a:extLst>
          </p:cNvPr>
          <p:cNvSpPr/>
          <p:nvPr/>
        </p:nvSpPr>
        <p:spPr>
          <a:xfrm>
            <a:off x="4799856" y="4639338"/>
            <a:ext cx="5735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ea"/>
              <a:buAutoNum type="circleNumDbPlain"/>
            </a:pP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对本组选定的故事内容和人物的台词、动作、表情进行改编。</a:t>
            </a:r>
            <a:endParaRPr lang="en-US" altLang="zh-CN" sz="24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buFont typeface="+mj-ea"/>
              <a:buAutoNum type="circleNumDbPlain"/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完成“服装道具”等舞台说明的标注。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65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5299730" y="1198191"/>
            <a:ext cx="3636000" cy="967932"/>
            <a:chOff x="3237789" y="1193772"/>
            <a:chExt cx="3636000" cy="967932"/>
          </a:xfrm>
        </p:grpSpPr>
        <p:grpSp>
          <p:nvGrpSpPr>
            <p:cNvPr id="5" name="组合 4"/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圆角矩形 113"/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23165" y="1325082"/>
                <a:ext cx="491494" cy="2217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909855" y="1370517"/>
              <a:ext cx="2702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雅宋体W9(P)" panose="02020900000000000000" pitchFamily="18" charset="-122"/>
                  <a:ea typeface="华康雅宋体W9(P)" panose="02020900000000000000" pitchFamily="18" charset="-122"/>
                </a:rPr>
                <a:t>选定的课文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453089" y="2876130"/>
            <a:ext cx="1645963" cy="1645963"/>
            <a:chOff x="391147" y="2871710"/>
            <a:chExt cx="1645963" cy="1645963"/>
          </a:xfrm>
        </p:grpSpPr>
        <p:grpSp>
          <p:nvGrpSpPr>
            <p:cNvPr id="28" name="组合 27"/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477198" y="3228947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小组</a:t>
              </a:r>
              <a:endPara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汇报</a:t>
              </a:r>
            </a:p>
          </p:txBody>
        </p:sp>
      </p:grpSp>
      <p:sp>
        <p:nvSpPr>
          <p:cNvPr id="32" name="Freeform 5"/>
          <p:cNvSpPr>
            <a:spLocks/>
          </p:cNvSpPr>
          <p:nvPr/>
        </p:nvSpPr>
        <p:spPr bwMode="auto">
          <a:xfrm>
            <a:off x="4225734" y="1672146"/>
            <a:ext cx="745200" cy="392151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3" name="组合 52"/>
          <p:cNvGrpSpPr/>
          <p:nvPr/>
        </p:nvGrpSpPr>
        <p:grpSpPr>
          <a:xfrm>
            <a:off x="5299730" y="2466236"/>
            <a:ext cx="3636000" cy="967932"/>
            <a:chOff x="3237789" y="2461817"/>
            <a:chExt cx="3636000" cy="96793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圆角矩形 113"/>
              <p:cNvSpPr/>
              <p:nvPr/>
            </p:nvSpPr>
            <p:spPr>
              <a:xfrm>
                <a:off x="4716016" y="1250029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234831" y="1333759"/>
                <a:ext cx="491494" cy="2217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4034059" y="2653395"/>
              <a:ext cx="22539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雅宋体W9(P)" panose="02020900000000000000" pitchFamily="18" charset="-122"/>
                  <a:ea typeface="华康雅宋体W9(P)" panose="02020900000000000000" pitchFamily="18" charset="-122"/>
                </a:rPr>
                <a:t>角色的分配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311709" y="3734286"/>
            <a:ext cx="3636000" cy="967932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00444" y="1364010"/>
                <a:ext cx="491494" cy="2217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986971" y="3932898"/>
              <a:ext cx="2301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雅宋体W9(P)" panose="02020900000000000000" pitchFamily="18" charset="-122"/>
                  <a:ea typeface="华康雅宋体W9(P)" panose="02020900000000000000" pitchFamily="18" charset="-122"/>
                </a:rPr>
                <a:t>最出彩台词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99730" y="5002337"/>
            <a:ext cx="3636000" cy="967932"/>
            <a:chOff x="3237789" y="4997918"/>
            <a:chExt cx="3636000" cy="967932"/>
          </a:xfrm>
        </p:grpSpPr>
        <p:grpSp>
          <p:nvGrpSpPr>
            <p:cNvPr id="17" name="组合 16"/>
            <p:cNvGrpSpPr/>
            <p:nvPr/>
          </p:nvGrpSpPr>
          <p:grpSpPr>
            <a:xfrm>
              <a:off x="3237789" y="4997918"/>
              <a:ext cx="3636000" cy="967932"/>
              <a:chOff x="4139952" y="1170041"/>
              <a:chExt cx="3559469" cy="536519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圆角矩形 113"/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rgbClr val="639541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4225456" y="1336809"/>
                <a:ext cx="491494" cy="2217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3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000" b="1" dirty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3986971" y="5200949"/>
              <a:ext cx="2301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雅宋体W9(P)" panose="02020900000000000000" pitchFamily="18" charset="-122"/>
                  <a:ea typeface="华康雅宋体W9(P)" panose="02020900000000000000" pitchFamily="18" charset="-122"/>
                </a:rPr>
                <a:t>巧妙的道具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-35757" y="4978337"/>
            <a:ext cx="3671887" cy="2884488"/>
            <a:chOff x="6195832" y="4772985"/>
            <a:chExt cx="3671887" cy="2884488"/>
          </a:xfrm>
        </p:grpSpPr>
        <p:sp>
          <p:nvSpPr>
            <p:cNvPr id="45" name="任意多边形 15"/>
            <p:cNvSpPr>
              <a:spLocks noChangeArrowheads="1"/>
            </p:cNvSpPr>
            <p:nvPr/>
          </p:nvSpPr>
          <p:spPr bwMode="auto">
            <a:xfrm rot="17113550">
              <a:off x="7299938" y="4797592"/>
              <a:ext cx="1463675" cy="3671887"/>
            </a:xfrm>
            <a:custGeom>
              <a:avLst/>
              <a:gdLst>
                <a:gd name="T0" fmla="*/ 731838 w 2015614"/>
                <a:gd name="T1" fmla="*/ 0 h 4367958"/>
                <a:gd name="T2" fmla="*/ 851993 w 2015614"/>
                <a:gd name="T3" fmla="*/ 126420 h 4367958"/>
                <a:gd name="T4" fmla="*/ 1463675 w 2015614"/>
                <a:gd name="T5" fmla="*/ 1835944 h 4367958"/>
                <a:gd name="T6" fmla="*/ 851993 w 2015614"/>
                <a:gd name="T7" fmla="*/ 3545467 h 4367958"/>
                <a:gd name="T8" fmla="*/ 731838 w 2015614"/>
                <a:gd name="T9" fmla="*/ 3671887 h 4367958"/>
                <a:gd name="T10" fmla="*/ 611682 w 2015614"/>
                <a:gd name="T11" fmla="*/ 3545466 h 4367958"/>
                <a:gd name="T12" fmla="*/ 0 w 2015614"/>
                <a:gd name="T13" fmla="*/ 1835943 h 4367958"/>
                <a:gd name="T14" fmla="*/ 611682 w 2015614"/>
                <a:gd name="T15" fmla="*/ 126419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6" name="任意多边形 16"/>
            <p:cNvSpPr>
              <a:spLocks noChangeArrowheads="1"/>
            </p:cNvSpPr>
            <p:nvPr/>
          </p:nvSpPr>
          <p:spPr bwMode="auto">
            <a:xfrm rot="20513597">
              <a:off x="8610419" y="4772985"/>
              <a:ext cx="1149350" cy="2884488"/>
            </a:xfrm>
            <a:custGeom>
              <a:avLst/>
              <a:gdLst>
                <a:gd name="T0" fmla="*/ 574675 w 2015614"/>
                <a:gd name="T1" fmla="*/ 0 h 4367958"/>
                <a:gd name="T2" fmla="*/ 669027 w 2015614"/>
                <a:gd name="T3" fmla="*/ 99310 h 4367958"/>
                <a:gd name="T4" fmla="*/ 1149350 w 2015614"/>
                <a:gd name="T5" fmla="*/ 1442244 h 4367958"/>
                <a:gd name="T6" fmla="*/ 669027 w 2015614"/>
                <a:gd name="T7" fmla="*/ 2785178 h 4367958"/>
                <a:gd name="T8" fmla="*/ 574676 w 2015614"/>
                <a:gd name="T9" fmla="*/ 2884488 h 4367958"/>
                <a:gd name="T10" fmla="*/ 480323 w 2015614"/>
                <a:gd name="T11" fmla="*/ 2785177 h 4367958"/>
                <a:gd name="T12" fmla="*/ 0 w 2015614"/>
                <a:gd name="T13" fmla="*/ 1442243 h 4367958"/>
                <a:gd name="T14" fmla="*/ 480323 w 2015614"/>
                <a:gd name="T15" fmla="*/ 99310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7" name="任意多边形 17"/>
          <p:cNvSpPr>
            <a:spLocks noChangeArrowheads="1"/>
          </p:cNvSpPr>
          <p:nvPr/>
        </p:nvSpPr>
        <p:spPr bwMode="auto">
          <a:xfrm rot="1539119" flipH="1">
            <a:off x="7430709" y="6330296"/>
            <a:ext cx="622300" cy="1563688"/>
          </a:xfrm>
          <a:custGeom>
            <a:avLst/>
            <a:gdLst>
              <a:gd name="T0" fmla="*/ 311150 w 2015614"/>
              <a:gd name="T1" fmla="*/ 0 h 4367958"/>
              <a:gd name="T2" fmla="*/ 362236 w 2015614"/>
              <a:gd name="T3" fmla="*/ 53836 h 4367958"/>
              <a:gd name="T4" fmla="*/ 622300 w 2015614"/>
              <a:gd name="T5" fmla="*/ 781844 h 4367958"/>
              <a:gd name="T6" fmla="*/ 362236 w 2015614"/>
              <a:gd name="T7" fmla="*/ 1509852 h 4367958"/>
              <a:gd name="T8" fmla="*/ 311150 w 2015614"/>
              <a:gd name="T9" fmla="*/ 1563688 h 4367958"/>
              <a:gd name="T10" fmla="*/ 260064 w 2015614"/>
              <a:gd name="T11" fmla="*/ 1509851 h 4367958"/>
              <a:gd name="T12" fmla="*/ 0 w 2015614"/>
              <a:gd name="T13" fmla="*/ 781844 h 4367958"/>
              <a:gd name="T14" fmla="*/ 260064 w 2015614"/>
              <a:gd name="T15" fmla="*/ 53836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0350962" y="904064"/>
            <a:ext cx="366322" cy="36636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8673971" y="158023"/>
            <a:ext cx="292998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7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椭圆 98"/>
          <p:cNvSpPr/>
          <p:nvPr/>
        </p:nvSpPr>
        <p:spPr>
          <a:xfrm>
            <a:off x="8274948" y="591218"/>
            <a:ext cx="183161" cy="18318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10127598" y="315676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1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椭圆 102"/>
          <p:cNvSpPr/>
          <p:nvPr/>
        </p:nvSpPr>
        <p:spPr>
          <a:xfrm>
            <a:off x="2129823" y="2629749"/>
            <a:ext cx="366322" cy="36636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/>
          <p:cNvGrpSpPr/>
          <p:nvPr/>
        </p:nvGrpSpPr>
        <p:grpSpPr>
          <a:xfrm>
            <a:off x="3111801" y="4777224"/>
            <a:ext cx="292998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5" name="同心圆 1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5079807" y="5070261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769725" y="4268985"/>
            <a:ext cx="506149" cy="50621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9778031" y="6338349"/>
            <a:ext cx="366322" cy="36636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1578488" y="3059405"/>
            <a:ext cx="366322" cy="36636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9295755" y="1379109"/>
            <a:ext cx="292998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5" name="同心圆 1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8882226" y="5756419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椭圆 119"/>
          <p:cNvSpPr/>
          <p:nvPr/>
        </p:nvSpPr>
        <p:spPr>
          <a:xfrm>
            <a:off x="9686451" y="4886745"/>
            <a:ext cx="183161" cy="18318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21" name="组合 120"/>
          <p:cNvGrpSpPr/>
          <p:nvPr/>
        </p:nvGrpSpPr>
        <p:grpSpPr>
          <a:xfrm>
            <a:off x="2622622" y="1852777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971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0 L -0.01371 0.35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175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4444E-6 -3.08642E-6 L -0.04757 0.3855 " pathEditMode="relative" rAng="0" ptsTypes="AA">
                                      <p:cBhvr>
                                        <p:cTn id="44" dur="5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8" y="1925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-2.71605E-6 L -0.18368 0.37439 " pathEditMode="relative" rAng="0" ptsTypes="AA">
                                      <p:cBhvr>
                                        <p:cTn id="53" dur="5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1870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-6.17284E-7 L -0.19879 0.28333 " pathEditMode="relative" rAng="0" ptsTypes="AA">
                                      <p:cBhvr>
                                        <p:cTn id="62" dur="5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1416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05556E-6 -1.48148E-6 L -0.0125 -0.41667 " pathEditMode="relative" rAng="0" ptsTypes="AA">
                                      <p:cBhvr>
                                        <p:cTn id="71" dur="5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083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80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2.71605E-6 L 0.1526 -0.4034 " pathEditMode="relative" rAng="0" ptsTypes="AA">
                                      <p:cBhvr>
                                        <p:cTn id="89" dur="5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-20185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98" dur="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81481E-6 L 0.13507 0.28334 " pathEditMode="relative" rAng="0" ptsTypes="AA">
                                      <p:cBhvr>
                                        <p:cTn id="107" dur="5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416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116" dur="5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0 L -0.01371 0.35 " pathEditMode="relative" rAng="0" ptsTypes="AA">
                                      <p:cBhvr>
                                        <p:cTn id="125" dur="5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1750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4444E-6 -3.08642E-6 L -0.04757 0.3855 " pathEditMode="relative" rAng="0" ptsTypes="AA">
                                      <p:cBhvr>
                                        <p:cTn id="134" dur="5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8" y="1925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2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-2.71605E-6 L -0.18368 0.37439 " pathEditMode="relative" rAng="0" ptsTypes="AA">
                                      <p:cBhvr>
                                        <p:cTn id="143" dur="5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18704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2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-6.17284E-7 L -0.19879 0.28333 " pathEditMode="relative" rAng="0" ptsTypes="AA">
                                      <p:cBhvr>
                                        <p:cTn id="152" dur="5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95" grpId="0" animBg="1"/>
      <p:bldP spid="95" grpId="1" animBg="1"/>
      <p:bldP spid="95" grpId="2" animBg="1"/>
      <p:bldP spid="99" grpId="0" animBg="1"/>
      <p:bldP spid="99" grpId="1" animBg="1"/>
      <p:bldP spid="99" grpId="2" animBg="1"/>
      <p:bldP spid="103" grpId="0" animBg="1"/>
      <p:bldP spid="103" grpId="1" animBg="1"/>
      <p:bldP spid="103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3" grpId="0" animBg="1"/>
      <p:bldP spid="113" grpId="1" animBg="1"/>
      <p:bldP spid="113" grpId="2" animBg="1"/>
      <p:bldP spid="120" grpId="0" animBg="1"/>
      <p:bldP spid="120" grpId="1" animBg="1"/>
      <p:bldP spid="120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718356" y="3426852"/>
            <a:ext cx="2592288" cy="2623710"/>
            <a:chOff x="3194356" y="2989756"/>
            <a:chExt cx="2592288" cy="2724758"/>
          </a:xfrm>
        </p:grpSpPr>
        <p:sp>
          <p:nvSpPr>
            <p:cNvPr id="15" name="六边形 30"/>
            <p:cNvSpPr>
              <a:spLocks noChangeArrowheads="1"/>
            </p:cNvSpPr>
            <p:nvPr/>
          </p:nvSpPr>
          <p:spPr bwMode="auto">
            <a:xfrm rot="5400000">
              <a:off x="3128121" y="3055991"/>
              <a:ext cx="2724758" cy="2592288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184150">
                <a:bevelT w="323850"/>
                <a:bevelB w="184150" h="228600"/>
              </a:sp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cs typeface="+mn-ea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11078" y="3838033"/>
              <a:ext cx="1415772" cy="977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/>
                <a:t>口语交际</a:t>
              </a:r>
              <a:endParaRPr lang="en-US" altLang="zh-CN" sz="2400" b="1" dirty="0"/>
            </a:p>
            <a:p>
              <a:pPr algn="ctr">
                <a:lnSpc>
                  <a:spcPct val="120000"/>
                </a:lnSpc>
              </a:pPr>
              <a:r>
                <a:rPr lang="zh-CN" altLang="en-US" sz="2400" b="1" dirty="0"/>
                <a:t>能力评价</a:t>
              </a:r>
            </a:p>
          </p:txBody>
        </p:sp>
      </p:grpSp>
      <p:sp>
        <p:nvSpPr>
          <p:cNvPr id="2" name="矩形 47"/>
          <p:cNvSpPr>
            <a:spLocks noChangeArrowheads="1"/>
          </p:cNvSpPr>
          <p:nvPr/>
        </p:nvSpPr>
        <p:spPr bwMode="auto">
          <a:xfrm>
            <a:off x="268552" y="2841742"/>
            <a:ext cx="3900021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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听人说话认真耐心，能抓住要点，并能简要转述。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（好  一般   较差）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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表达有条理，语气、语调适当。（好  一般   较差）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48"/>
          <p:cNvSpPr>
            <a:spLocks noChangeArrowheads="1"/>
          </p:cNvSpPr>
          <p:nvPr/>
        </p:nvSpPr>
        <p:spPr bwMode="auto">
          <a:xfrm>
            <a:off x="8535496" y="3404516"/>
            <a:ext cx="3214808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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注意语言美，抵制不文明语言。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（好  一般   较差）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itchFamily="2" charset="2"/>
            </a:endParaRPr>
          </a:p>
        </p:txBody>
      </p:sp>
      <p:sp>
        <p:nvSpPr>
          <p:cNvPr id="4" name="矩形 49"/>
          <p:cNvSpPr>
            <a:spLocks noChangeArrowheads="1"/>
          </p:cNvSpPr>
          <p:nvPr/>
        </p:nvSpPr>
        <p:spPr bwMode="auto">
          <a:xfrm>
            <a:off x="3851879" y="562485"/>
            <a:ext cx="4419204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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与人交流能尊重理解对方。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（好  一般   较差）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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乐于参与讨论，敢于发表自己的意见。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itchFamily="2" charset="2"/>
              </a:rPr>
              <a:t>（好  一般   较差）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itchFamily="2" charset="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402499" y="2777120"/>
            <a:ext cx="1224000" cy="1440000"/>
            <a:chOff x="5509623" y="2309128"/>
            <a:chExt cx="1224074" cy="1440622"/>
          </a:xfrm>
        </p:grpSpPr>
        <p:sp>
          <p:nvSpPr>
            <p:cNvPr id="6" name="六边形 30"/>
            <p:cNvSpPr>
              <a:spLocks noChangeArrowheads="1"/>
            </p:cNvSpPr>
            <p:nvPr/>
          </p:nvSpPr>
          <p:spPr bwMode="auto">
            <a:xfrm rot="5400000">
              <a:off x="5401349" y="2417402"/>
              <a:ext cx="1440622" cy="1224074"/>
            </a:xfrm>
            <a:prstGeom prst="hexagon">
              <a:avLst>
                <a:gd name="adj" fmla="val 24996"/>
                <a:gd name="vf" fmla="val 115470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625138"/>
                </a:solidFill>
              </a:endParaRPr>
            </a:p>
          </p:txBody>
        </p:sp>
        <p:sp>
          <p:nvSpPr>
            <p:cNvPr id="7" name="TextBox 4"/>
            <p:cNvSpPr txBox="1">
              <a:spLocks noChangeArrowheads="1"/>
            </p:cNvSpPr>
            <p:nvPr/>
          </p:nvSpPr>
          <p:spPr bwMode="auto">
            <a:xfrm>
              <a:off x="5670239" y="2557399"/>
              <a:ext cx="902866" cy="954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情感</a:t>
              </a:r>
              <a:endPara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目标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033881" y="4869320"/>
            <a:ext cx="1224000" cy="1440000"/>
            <a:chOff x="4646557" y="3909992"/>
            <a:chExt cx="1224075" cy="1440619"/>
          </a:xfrm>
        </p:grpSpPr>
        <p:sp>
          <p:nvSpPr>
            <p:cNvPr id="9" name="六边形 32"/>
            <p:cNvSpPr>
              <a:spLocks noChangeArrowheads="1"/>
            </p:cNvSpPr>
            <p:nvPr/>
          </p:nvSpPr>
          <p:spPr bwMode="auto">
            <a:xfrm rot="5400000">
              <a:off x="4538285" y="4018264"/>
              <a:ext cx="1440619" cy="1224075"/>
            </a:xfrm>
            <a:prstGeom prst="hexagon">
              <a:avLst>
                <a:gd name="adj" fmla="val 24996"/>
                <a:gd name="vf" fmla="val 115470"/>
              </a:avLst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4796143" y="4159940"/>
              <a:ext cx="902866" cy="954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能力</a:t>
              </a:r>
            </a:p>
            <a:p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目标</a:t>
              </a: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778114" y="4869320"/>
            <a:ext cx="1224000" cy="1440000"/>
            <a:chOff x="6370518" y="3488766"/>
            <a:chExt cx="1224076" cy="1439860"/>
          </a:xfrm>
        </p:grpSpPr>
        <p:sp>
          <p:nvSpPr>
            <p:cNvPr id="12" name="六边形 46"/>
            <p:cNvSpPr>
              <a:spLocks noChangeArrowheads="1"/>
            </p:cNvSpPr>
            <p:nvPr/>
          </p:nvSpPr>
          <p:spPr bwMode="auto">
            <a:xfrm rot="5400000">
              <a:off x="6262626" y="3596658"/>
              <a:ext cx="1439860" cy="1224076"/>
            </a:xfrm>
            <a:prstGeom prst="hexagon">
              <a:avLst>
                <a:gd name="adj" fmla="val 25025"/>
                <a:gd name="vf" fmla="val 115470"/>
              </a:avLst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6550031" y="3767401"/>
              <a:ext cx="902867" cy="95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素质</a:t>
              </a:r>
              <a:endPara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249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2632151" y="1077501"/>
            <a:ext cx="1951568" cy="461665"/>
          </a:xfrm>
          <a:prstGeom prst="homePlate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课下活动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19536" y="836712"/>
            <a:ext cx="852038" cy="852038"/>
            <a:chOff x="395536" y="836712"/>
            <a:chExt cx="852038" cy="852038"/>
          </a:xfrm>
        </p:grpSpPr>
        <p:grpSp>
          <p:nvGrpSpPr>
            <p:cNvPr id="26" name="组合 25"/>
            <p:cNvGrpSpPr/>
            <p:nvPr/>
          </p:nvGrpSpPr>
          <p:grpSpPr>
            <a:xfrm>
              <a:off x="395536" y="836712"/>
              <a:ext cx="852038" cy="852038"/>
              <a:chOff x="2755075" y="3174904"/>
              <a:chExt cx="1773382" cy="1773382"/>
            </a:xfrm>
            <a:effectLst/>
          </p:grpSpPr>
          <p:sp>
            <p:nvSpPr>
              <p:cNvPr id="29" name="椭圆 28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lumMod val="75000"/>
                    </a:srgbClr>
                  </a:gs>
                  <a:gs pos="0">
                    <a:srgbClr val="FFFFFF"/>
                  </a:gs>
                </a:gsLst>
                <a:lin ang="2700000" scaled="1"/>
                <a:tileRect/>
              </a:gradFill>
              <a:ln w="317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Calibri"/>
                  <a:ea typeface="幼圆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31750" cap="flat" cmpd="sng" algn="ctr">
                <a:noFill/>
                <a:prstDash val="solid"/>
                <a:miter lim="800000"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Calibri"/>
                  <a:ea typeface="幼圆"/>
                </a:endParaRPr>
              </a:p>
            </p:txBody>
          </p:sp>
        </p:grpSp>
        <p:sp>
          <p:nvSpPr>
            <p:cNvPr id="47" name="Freeform 39"/>
            <p:cNvSpPr>
              <a:spLocks noEditPoints="1"/>
            </p:cNvSpPr>
            <p:nvPr/>
          </p:nvSpPr>
          <p:spPr bwMode="auto">
            <a:xfrm>
              <a:off x="621987" y="1077500"/>
              <a:ext cx="399135" cy="451913"/>
            </a:xfrm>
            <a:custGeom>
              <a:avLst/>
              <a:gdLst>
                <a:gd name="T0" fmla="*/ 8 w 77"/>
                <a:gd name="T1" fmla="*/ 0 h 106"/>
                <a:gd name="T2" fmla="*/ 64 w 77"/>
                <a:gd name="T3" fmla="*/ 0 h 106"/>
                <a:gd name="T4" fmla="*/ 73 w 77"/>
                <a:gd name="T5" fmla="*/ 9 h 106"/>
                <a:gd name="T6" fmla="*/ 73 w 77"/>
                <a:gd name="T7" fmla="*/ 62 h 106"/>
                <a:gd name="T8" fmla="*/ 63 w 77"/>
                <a:gd name="T9" fmla="*/ 60 h 106"/>
                <a:gd name="T10" fmla="*/ 63 w 77"/>
                <a:gd name="T11" fmla="*/ 56 h 106"/>
                <a:gd name="T12" fmla="*/ 63 w 77"/>
                <a:gd name="T13" fmla="*/ 11 h 106"/>
                <a:gd name="T14" fmla="*/ 9 w 77"/>
                <a:gd name="T15" fmla="*/ 11 h 106"/>
                <a:gd name="T16" fmla="*/ 9 w 77"/>
                <a:gd name="T17" fmla="*/ 87 h 106"/>
                <a:gd name="T18" fmla="*/ 36 w 77"/>
                <a:gd name="T19" fmla="*/ 87 h 106"/>
                <a:gd name="T20" fmla="*/ 40 w 77"/>
                <a:gd name="T21" fmla="*/ 96 h 106"/>
                <a:gd name="T22" fmla="*/ 8 w 77"/>
                <a:gd name="T23" fmla="*/ 96 h 106"/>
                <a:gd name="T24" fmla="*/ 0 w 77"/>
                <a:gd name="T25" fmla="*/ 88 h 106"/>
                <a:gd name="T26" fmla="*/ 0 w 77"/>
                <a:gd name="T27" fmla="*/ 9 h 106"/>
                <a:gd name="T28" fmla="*/ 8 w 77"/>
                <a:gd name="T29" fmla="*/ 0 h 106"/>
                <a:gd name="T30" fmla="*/ 16 w 77"/>
                <a:gd name="T31" fmla="*/ 47 h 106"/>
                <a:gd name="T32" fmla="*/ 16 w 77"/>
                <a:gd name="T33" fmla="*/ 54 h 106"/>
                <a:gd name="T34" fmla="*/ 36 w 77"/>
                <a:gd name="T35" fmla="*/ 54 h 106"/>
                <a:gd name="T36" fmla="*/ 36 w 77"/>
                <a:gd name="T37" fmla="*/ 47 h 106"/>
                <a:gd name="T38" fmla="*/ 16 w 77"/>
                <a:gd name="T39" fmla="*/ 47 h 106"/>
                <a:gd name="T40" fmla="*/ 16 w 77"/>
                <a:gd name="T41" fmla="*/ 34 h 106"/>
                <a:gd name="T42" fmla="*/ 16 w 77"/>
                <a:gd name="T43" fmla="*/ 41 h 106"/>
                <a:gd name="T44" fmla="*/ 36 w 77"/>
                <a:gd name="T45" fmla="*/ 41 h 106"/>
                <a:gd name="T46" fmla="*/ 36 w 77"/>
                <a:gd name="T47" fmla="*/ 34 h 106"/>
                <a:gd name="T48" fmla="*/ 16 w 77"/>
                <a:gd name="T49" fmla="*/ 34 h 106"/>
                <a:gd name="T50" fmla="*/ 16 w 77"/>
                <a:gd name="T51" fmla="*/ 21 h 106"/>
                <a:gd name="T52" fmla="*/ 16 w 77"/>
                <a:gd name="T53" fmla="*/ 28 h 106"/>
                <a:gd name="T54" fmla="*/ 55 w 77"/>
                <a:gd name="T55" fmla="*/ 28 h 106"/>
                <a:gd name="T56" fmla="*/ 55 w 77"/>
                <a:gd name="T57" fmla="*/ 21 h 106"/>
                <a:gd name="T58" fmla="*/ 16 w 77"/>
                <a:gd name="T59" fmla="*/ 21 h 106"/>
                <a:gd name="T60" fmla="*/ 47 w 77"/>
                <a:gd name="T61" fmla="*/ 42 h 106"/>
                <a:gd name="T62" fmla="*/ 45 w 77"/>
                <a:gd name="T63" fmla="*/ 70 h 106"/>
                <a:gd name="T64" fmla="*/ 43 w 77"/>
                <a:gd name="T65" fmla="*/ 69 h 106"/>
                <a:gd name="T66" fmla="*/ 39 w 77"/>
                <a:gd name="T67" fmla="*/ 71 h 106"/>
                <a:gd name="T68" fmla="*/ 38 w 77"/>
                <a:gd name="T69" fmla="*/ 74 h 106"/>
                <a:gd name="T70" fmla="*/ 48 w 77"/>
                <a:gd name="T71" fmla="*/ 98 h 106"/>
                <a:gd name="T72" fmla="*/ 48 w 77"/>
                <a:gd name="T73" fmla="*/ 106 h 106"/>
                <a:gd name="T74" fmla="*/ 71 w 77"/>
                <a:gd name="T75" fmla="*/ 106 h 106"/>
                <a:gd name="T76" fmla="*/ 71 w 77"/>
                <a:gd name="T77" fmla="*/ 97 h 106"/>
                <a:gd name="T78" fmla="*/ 77 w 77"/>
                <a:gd name="T79" fmla="*/ 73 h 106"/>
                <a:gd name="T80" fmla="*/ 76 w 77"/>
                <a:gd name="T81" fmla="*/ 69 h 106"/>
                <a:gd name="T82" fmla="*/ 71 w 77"/>
                <a:gd name="T83" fmla="*/ 68 h 106"/>
                <a:gd name="T84" fmla="*/ 69 w 77"/>
                <a:gd name="T85" fmla="*/ 70 h 106"/>
                <a:gd name="T86" fmla="*/ 68 w 77"/>
                <a:gd name="T87" fmla="*/ 68 h 106"/>
                <a:gd name="T88" fmla="*/ 64 w 77"/>
                <a:gd name="T89" fmla="*/ 67 h 106"/>
                <a:gd name="T90" fmla="*/ 62 w 77"/>
                <a:gd name="T91" fmla="*/ 68 h 106"/>
                <a:gd name="T92" fmla="*/ 61 w 77"/>
                <a:gd name="T93" fmla="*/ 66 h 106"/>
                <a:gd name="T94" fmla="*/ 57 w 77"/>
                <a:gd name="T95" fmla="*/ 66 h 106"/>
                <a:gd name="T96" fmla="*/ 55 w 77"/>
                <a:gd name="T97" fmla="*/ 41 h 106"/>
                <a:gd name="T98" fmla="*/ 47 w 77"/>
                <a:gd name="T99" fmla="*/ 42 h 106"/>
                <a:gd name="T100" fmla="*/ 25 w 77"/>
                <a:gd name="T101" fmla="*/ 4 h 106"/>
                <a:gd name="T102" fmla="*/ 25 w 77"/>
                <a:gd name="T103" fmla="*/ 7 h 106"/>
                <a:gd name="T104" fmla="*/ 47 w 77"/>
                <a:gd name="T105" fmla="*/ 7 h 106"/>
                <a:gd name="T106" fmla="*/ 47 w 77"/>
                <a:gd name="T107" fmla="*/ 4 h 106"/>
                <a:gd name="T108" fmla="*/ 25 w 77"/>
                <a:gd name="T109" fmla="*/ 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106">
                  <a:moveTo>
                    <a:pt x="8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9" y="0"/>
                    <a:pt x="73" y="4"/>
                    <a:pt x="73" y="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4" y="96"/>
                    <a:pt x="0" y="93"/>
                    <a:pt x="0" y="8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lose/>
                  <a:moveTo>
                    <a:pt x="16" y="47"/>
                  </a:moveTo>
                  <a:cubicBezTo>
                    <a:pt x="16" y="54"/>
                    <a:pt x="16" y="54"/>
                    <a:pt x="1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16" y="47"/>
                    <a:pt x="16" y="47"/>
                    <a:pt x="16" y="47"/>
                  </a:cubicBezTo>
                  <a:close/>
                  <a:moveTo>
                    <a:pt x="16" y="34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16" y="34"/>
                    <a:pt x="16" y="34"/>
                    <a:pt x="16" y="34"/>
                  </a:cubicBezTo>
                  <a:close/>
                  <a:moveTo>
                    <a:pt x="16" y="21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47" y="42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47" y="42"/>
                    <a:pt x="47" y="42"/>
                    <a:pt x="47" y="42"/>
                  </a:cubicBezTo>
                  <a:close/>
                  <a:moveTo>
                    <a:pt x="25" y="4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4"/>
                    <a:pt x="47" y="4"/>
                    <a:pt x="47" y="4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91436" tIns="45718" rIns="91436" bIns="45718"/>
            <a:lstStyle/>
            <a:p>
              <a:pPr defTabSz="685766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 flipH="1">
            <a:off x="3779615" y="5689827"/>
            <a:ext cx="234109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20708" y="5689827"/>
            <a:ext cx="234109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200000" flipV="1">
            <a:off x="4949743" y="4518858"/>
            <a:ext cx="23419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2700000" flipH="1">
            <a:off x="4122036" y="4861826"/>
            <a:ext cx="234193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8900000">
            <a:off x="5777865" y="4861826"/>
            <a:ext cx="234109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2176681" y="4992453"/>
            <a:ext cx="1313962" cy="1335152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221738" y="5452373"/>
            <a:ext cx="1187771" cy="47430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读一读</a:t>
            </a:r>
          </a:p>
        </p:txBody>
      </p:sp>
      <p:sp>
        <p:nvSpPr>
          <p:cNvPr id="19" name="椭圆 18"/>
          <p:cNvSpPr/>
          <p:nvPr/>
        </p:nvSpPr>
        <p:spPr>
          <a:xfrm>
            <a:off x="4858844" y="4188816"/>
            <a:ext cx="2495952" cy="2496856"/>
          </a:xfrm>
          <a:prstGeom prst="ellipse">
            <a:avLst/>
          </a:prstGeom>
          <a:ln w="190500">
            <a:solidFill>
              <a:schemeClr val="bg1"/>
            </a:solidFill>
          </a:ln>
          <a:effectLst>
            <a:outerShdw blurRad="127000" dist="38100" dir="6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gray">
          <a:xfrm>
            <a:off x="5131475" y="4990731"/>
            <a:ext cx="1951357" cy="953689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>
            <a:spAutoFit/>
          </a:bodyPr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2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27" name="椭圆 26"/>
          <p:cNvSpPr/>
          <p:nvPr/>
        </p:nvSpPr>
        <p:spPr>
          <a:xfrm>
            <a:off x="3166674" y="2702518"/>
            <a:ext cx="1313962" cy="1335152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70631" y="1832677"/>
            <a:ext cx="1313962" cy="1335152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678588" y="2775017"/>
            <a:ext cx="1313962" cy="1335152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625441" y="4992453"/>
            <a:ext cx="1313962" cy="1335152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3229769" y="3120826"/>
            <a:ext cx="1187771" cy="47430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26822" y="2222601"/>
            <a:ext cx="1187771" cy="47430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说一说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741683" y="3165849"/>
            <a:ext cx="1187771" cy="47430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演一演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688536" y="5431824"/>
            <a:ext cx="1187771" cy="47430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评一评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AFA015-8FAE-4468-8FD8-A3EBB681E3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94" b="96094" l="6250" r="95500">
                        <a14:foregroundMark x1="17250" y1="9375" x2="26250" y2="9375"/>
                        <a14:foregroundMark x1="81000" y1="18229" x2="87000" y2="45833"/>
                        <a14:foregroundMark x1="90250" y1="26563" x2="88000" y2="62760"/>
                        <a14:foregroundMark x1="70000" y1="16667" x2="71750" y2="18229"/>
                        <a14:foregroundMark x1="75250" y1="18750" x2="79750" y2="47917"/>
                        <a14:foregroundMark x1="63250" y1="8854" x2="69250" y2="9375"/>
                        <a14:foregroundMark x1="77750" y1="12240" x2="91000" y2="13281"/>
                        <a14:foregroundMark x1="91000" y1="13281" x2="92500" y2="22135"/>
                        <a14:foregroundMark x1="95500" y1="20052" x2="94000" y2="52604"/>
                        <a14:foregroundMark x1="92500" y1="71875" x2="91750" y2="84896"/>
                        <a14:foregroundMark x1="91750" y1="84896" x2="91250" y2="86458"/>
                        <a14:foregroundMark x1="74000" y1="83854" x2="81500" y2="87240"/>
                        <a14:foregroundMark x1="90000" y1="88542" x2="79500" y2="90104"/>
                        <a14:foregroundMark x1="68000" y1="96094" x2="61000" y2="96094"/>
                        <a14:foregroundMark x1="6250" y1="85938" x2="6250" y2="85938"/>
                        <a14:foregroundMark x1="12000" y1="54948" x2="12500" y2="60417"/>
                        <a14:foregroundMark x1="10750" y1="42708" x2="13500" y2="52865"/>
                        <a14:foregroundMark x1="10000" y1="88542" x2="11250" y2="89844"/>
                        <a14:foregroundMark x1="6250" y1="85938" x2="10750" y2="91406"/>
                        <a14:foregroundMark x1="10250" y1="84115" x2="15250" y2="91927"/>
                        <a14:foregroundMark x1="10000" y1="91406" x2="8250" y2="851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2739" y="3094467"/>
            <a:ext cx="3950550" cy="379252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49FD636-01DE-46AF-BB28-6C8523DB72C9}"/>
              </a:ext>
            </a:extLst>
          </p:cNvPr>
          <p:cNvSpPr/>
          <p:nvPr/>
        </p:nvSpPr>
        <p:spPr>
          <a:xfrm>
            <a:off x="4898939" y="1143475"/>
            <a:ext cx="5262979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可以按照小组讨论结果，在课外进行课本剧排练。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886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5" grpId="0"/>
      <p:bldP spid="27" grpId="0" animBg="1"/>
      <p:bldP spid="28" grpId="0" animBg="1"/>
      <p:bldP spid="31" grpId="0" animBg="1"/>
      <p:bldP spid="32" grpId="0" animBg="1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sp>
        <p:nvSpPr>
          <p:cNvPr id="10" name="文本框 3"/>
          <p:cNvSpPr txBox="1"/>
          <p:nvPr/>
        </p:nvSpPr>
        <p:spPr>
          <a:xfrm>
            <a:off x="1147947" y="1892830"/>
            <a:ext cx="9886040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88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291008" y="-2"/>
            <a:ext cx="2569829" cy="1028735"/>
            <a:chOff x="6968256" y="-1"/>
            <a:chExt cx="1927372" cy="7715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14" name="文本框 35"/>
            <p:cNvSpPr txBox="1"/>
            <p:nvPr/>
          </p:nvSpPr>
          <p:spPr>
            <a:xfrm>
              <a:off x="7127635" y="509940"/>
              <a:ext cx="1054664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40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4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3"/>
          <p:cNvGrpSpPr>
            <a:grpSpLocks/>
          </p:cNvGrpSpPr>
          <p:nvPr/>
        </p:nvGrpSpPr>
        <p:grpSpPr bwMode="auto">
          <a:xfrm rot="19378643">
            <a:off x="9468307" y="4832247"/>
            <a:ext cx="4129441" cy="2514901"/>
            <a:chOff x="0" y="0"/>
            <a:chExt cx="22838079" cy="13375101"/>
          </a:xfrm>
        </p:grpSpPr>
        <p:grpSp>
          <p:nvGrpSpPr>
            <p:cNvPr id="68" name="花1"/>
            <p:cNvGrpSpPr>
              <a:grpSpLocks/>
            </p:cNvGrpSpPr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103" name="任意多边形 39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 40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 41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 42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 43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 44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 45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69" name="花2"/>
            <p:cNvGrpSpPr>
              <a:grpSpLocks/>
            </p:cNvGrpSpPr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95" name="任意多边形 31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 32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 33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 34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 35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 36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 37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 38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159822 w 2015614"/>
                  <a:gd name="T1" fmla="*/ 0 h 4367958"/>
                  <a:gd name="T2" fmla="*/ 1350245 w 2015614"/>
                  <a:gd name="T3" fmla="*/ 224356 h 4367958"/>
                  <a:gd name="T4" fmla="*/ 2319644 w 2015614"/>
                  <a:gd name="T5" fmla="*/ 3258223 h 4367958"/>
                  <a:gd name="T6" fmla="*/ 1350245 w 2015614"/>
                  <a:gd name="T7" fmla="*/ 6292089 h 4367958"/>
                  <a:gd name="T8" fmla="*/ 1159823 w 2015614"/>
                  <a:gd name="T9" fmla="*/ 6516445 h 4367958"/>
                  <a:gd name="T10" fmla="*/ 969399 w 2015614"/>
                  <a:gd name="T11" fmla="*/ 6292088 h 4367958"/>
                  <a:gd name="T12" fmla="*/ 0 w 2015614"/>
                  <a:gd name="T13" fmla="*/ 3258221 h 4367958"/>
                  <a:gd name="T14" fmla="*/ 969399 w 2015614"/>
                  <a:gd name="T15" fmla="*/ 22435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0" name="花3"/>
            <p:cNvGrpSpPr>
              <a:grpSpLocks/>
            </p:cNvGrpSpPr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88" name="任意多边形 24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 25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 26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 27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 28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 29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 30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1775672 w 2015614"/>
                  <a:gd name="T1" fmla="*/ 0 h 4367958"/>
                  <a:gd name="T2" fmla="*/ 2067208 w 2015614"/>
                  <a:gd name="T3" fmla="*/ 319499 h 4367958"/>
                  <a:gd name="T4" fmla="*/ 3551344 w 2015614"/>
                  <a:gd name="T5" fmla="*/ 4639955 h 4367958"/>
                  <a:gd name="T6" fmla="*/ 2067208 w 2015614"/>
                  <a:gd name="T7" fmla="*/ 8960411 h 4367958"/>
                  <a:gd name="T8" fmla="*/ 1775674 w 2015614"/>
                  <a:gd name="T9" fmla="*/ 9279910 h 4367958"/>
                  <a:gd name="T10" fmla="*/ 1484136 w 2015614"/>
                  <a:gd name="T11" fmla="*/ 8960409 h 4367958"/>
                  <a:gd name="T12" fmla="*/ 0 w 2015614"/>
                  <a:gd name="T13" fmla="*/ 4639953 h 4367958"/>
                  <a:gd name="T14" fmla="*/ 1484136 w 2015614"/>
                  <a:gd name="T15" fmla="*/ 31949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1" name="花4"/>
            <p:cNvGrpSpPr>
              <a:grpSpLocks/>
            </p:cNvGrpSpPr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82" name="任意多边形 18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 19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 20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 21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 22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 23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1793318 w 2015614"/>
                  <a:gd name="T1" fmla="*/ 0 h 4367958"/>
                  <a:gd name="T2" fmla="*/ 2087750 w 2015614"/>
                  <a:gd name="T3" fmla="*/ 409964 h 4367958"/>
                  <a:gd name="T4" fmla="*/ 3586635 w 2015614"/>
                  <a:gd name="T5" fmla="*/ 5953730 h 4367958"/>
                  <a:gd name="T6" fmla="*/ 2087750 w 2015614"/>
                  <a:gd name="T7" fmla="*/ 11497496 h 4367958"/>
                  <a:gd name="T8" fmla="*/ 1793319 w 2015614"/>
                  <a:gd name="T9" fmla="*/ 11907460 h 4367958"/>
                  <a:gd name="T10" fmla="*/ 1498885 w 2015614"/>
                  <a:gd name="T11" fmla="*/ 11497494 h 4367958"/>
                  <a:gd name="T12" fmla="*/ 0 w 2015614"/>
                  <a:gd name="T13" fmla="*/ 5953727 h 4367958"/>
                  <a:gd name="T14" fmla="*/ 1498885 w 2015614"/>
                  <a:gd name="T15" fmla="*/ 409961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2" name="组合 8"/>
            <p:cNvGrpSpPr>
              <a:grpSpLocks/>
            </p:cNvGrpSpPr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73" name="任意多边形 9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 10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 11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 12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 13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 14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 15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 16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 17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297664 w 2015614"/>
                  <a:gd name="T1" fmla="*/ 0 h 4367958"/>
                  <a:gd name="T2" fmla="*/ 346535 w 2015614"/>
                  <a:gd name="T3" fmla="*/ 115611 h 4367958"/>
                  <a:gd name="T4" fmla="*/ 595327 w 2015614"/>
                  <a:gd name="T5" fmla="*/ 1678974 h 4367958"/>
                  <a:gd name="T6" fmla="*/ 346535 w 2015614"/>
                  <a:gd name="T7" fmla="*/ 3242336 h 4367958"/>
                  <a:gd name="T8" fmla="*/ 297664 w 2015614"/>
                  <a:gd name="T9" fmla="*/ 3357947 h 4367958"/>
                  <a:gd name="T10" fmla="*/ 248792 w 2015614"/>
                  <a:gd name="T11" fmla="*/ 3242335 h 4367958"/>
                  <a:gd name="T12" fmla="*/ 0 w 2015614"/>
                  <a:gd name="T13" fmla="*/ 1678973 h 4367958"/>
                  <a:gd name="T14" fmla="*/ 248792 w 2015614"/>
                  <a:gd name="T15" fmla="*/ 115610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" name="任意多边形 60"/>
          <p:cNvSpPr>
            <a:spLocks noChangeArrowheads="1"/>
          </p:cNvSpPr>
          <p:nvPr/>
        </p:nvSpPr>
        <p:spPr bwMode="auto">
          <a:xfrm rot="14226372">
            <a:off x="4224339" y="5465764"/>
            <a:ext cx="1030287" cy="2573337"/>
          </a:xfrm>
          <a:custGeom>
            <a:avLst/>
            <a:gdLst>
              <a:gd name="T0" fmla="*/ 515144 w 2015614"/>
              <a:gd name="T1" fmla="*/ 0 h 4367958"/>
              <a:gd name="T2" fmla="*/ 599721 w 2015614"/>
              <a:gd name="T3" fmla="*/ 88598 h 4367958"/>
              <a:gd name="T4" fmla="*/ 1030287 w 2015614"/>
              <a:gd name="T5" fmla="*/ 1286669 h 4367958"/>
              <a:gd name="T6" fmla="*/ 599721 w 2015614"/>
              <a:gd name="T7" fmla="*/ 2484739 h 4367958"/>
              <a:gd name="T8" fmla="*/ 515144 w 2015614"/>
              <a:gd name="T9" fmla="*/ 2573337 h 4367958"/>
              <a:gd name="T10" fmla="*/ 430566 w 2015614"/>
              <a:gd name="T11" fmla="*/ 2484739 h 4367958"/>
              <a:gd name="T12" fmla="*/ 0 w 2015614"/>
              <a:gd name="T13" fmla="*/ 1286668 h 4367958"/>
              <a:gd name="T14" fmla="*/ 430566 w 2015614"/>
              <a:gd name="T15" fmla="*/ 88597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6F4E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2185" y="2745430"/>
            <a:ext cx="5793374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400" b="1">
                <a:gradFill>
                  <a:gsLst>
                    <a:gs pos="44000">
                      <a:schemeClr val="accent3"/>
                    </a:gs>
                    <a:gs pos="0">
                      <a:schemeClr val="accent1"/>
                    </a:gs>
                    <a:gs pos="93750">
                      <a:schemeClr val="accent5"/>
                    </a:gs>
                    <a:gs pos="74000">
                      <a:schemeClr val="accent4"/>
                    </a:gs>
                  </a:gsLst>
                  <a:lin ang="2700000" scaled="0"/>
                </a:gradFill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5pPr>
            <a:lvl6pPr>
              <a:defRPr>
                <a:latin typeface="Calibri" pitchFamily="34" charset="0"/>
                <a:ea typeface="宋体" charset="-122"/>
              </a:defRPr>
            </a:lvl6pPr>
            <a:lvl7pPr>
              <a:defRPr>
                <a:latin typeface="Calibri" pitchFamily="34" charset="0"/>
                <a:ea typeface="宋体" charset="-122"/>
              </a:defRPr>
            </a:lvl7pPr>
            <a:lvl8pPr>
              <a:defRPr>
                <a:latin typeface="Calibri" pitchFamily="34" charset="0"/>
                <a:ea typeface="宋体" charset="-122"/>
              </a:defRPr>
            </a:lvl8pPr>
            <a:lvl9pPr>
              <a:defRPr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5400" noProof="1">
                <a:ln w="3175">
                  <a:solidFill>
                    <a:schemeClr val="bg1"/>
                  </a:solidFill>
                </a:ln>
                <a:gradFill flip="none" rotWithShape="1">
                  <a:gsLst>
                    <a:gs pos="44000">
                      <a:schemeClr val="accent3"/>
                    </a:gs>
                    <a:gs pos="0">
                      <a:schemeClr val="accent1"/>
                    </a:gs>
                    <a:gs pos="93750">
                      <a:schemeClr val="accent5"/>
                    </a:gs>
                    <a:gs pos="74000">
                      <a:schemeClr val="accent4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怎么表演课本剧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68847" y="2212462"/>
            <a:ext cx="448274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  <a:cs typeface="Open Sans Semibold" pitchFamily="34" charset="0"/>
              </a:rPr>
              <a:t>第二单元</a:t>
            </a:r>
            <a:r>
              <a:rPr lang="en-US" altLang="zh-CN" sz="3200" dirty="0">
                <a:solidFill>
                  <a:schemeClr val="accent1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  <a:cs typeface="Open Sans Semibold" pitchFamily="34" charset="0"/>
              </a:rPr>
              <a:t>·</a:t>
            </a: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  <a:cs typeface="Open Sans Semibold" pitchFamily="34" charset="0"/>
              </a:rPr>
              <a:t>口语交际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691836" y="3697788"/>
            <a:ext cx="5698702" cy="0"/>
          </a:xfrm>
          <a:prstGeom prst="line">
            <a:avLst/>
          </a:prstGeom>
          <a:ln w="19050">
            <a:solidFill>
              <a:srgbClr val="F2B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任意多边形 17"/>
          <p:cNvSpPr>
            <a:spLocks noChangeArrowheads="1"/>
          </p:cNvSpPr>
          <p:nvPr/>
        </p:nvSpPr>
        <p:spPr bwMode="auto">
          <a:xfrm rot="20060881">
            <a:off x="4853940" y="6328632"/>
            <a:ext cx="622300" cy="1563688"/>
          </a:xfrm>
          <a:custGeom>
            <a:avLst/>
            <a:gdLst>
              <a:gd name="T0" fmla="*/ 311150 w 2015614"/>
              <a:gd name="T1" fmla="*/ 0 h 4367958"/>
              <a:gd name="T2" fmla="*/ 362236 w 2015614"/>
              <a:gd name="T3" fmla="*/ 53836 h 4367958"/>
              <a:gd name="T4" fmla="*/ 622300 w 2015614"/>
              <a:gd name="T5" fmla="*/ 781844 h 4367958"/>
              <a:gd name="T6" fmla="*/ 362236 w 2015614"/>
              <a:gd name="T7" fmla="*/ 1509852 h 4367958"/>
              <a:gd name="T8" fmla="*/ 311150 w 2015614"/>
              <a:gd name="T9" fmla="*/ 1563688 h 4367958"/>
              <a:gd name="T10" fmla="*/ 260064 w 2015614"/>
              <a:gd name="T11" fmla="*/ 1509851 h 4367958"/>
              <a:gd name="T12" fmla="*/ 0 w 2015614"/>
              <a:gd name="T13" fmla="*/ 781844 h 4367958"/>
              <a:gd name="T14" fmla="*/ 260064 w 2015614"/>
              <a:gd name="T15" fmla="*/ 53836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scene3d>
            <a:camera prst="orthographicFront"/>
            <a:lightRig rig="threePt" dir="t"/>
          </a:scene3d>
          <a:sp3d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723237" y="4887687"/>
            <a:ext cx="903450" cy="90356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991802" y="1607545"/>
            <a:ext cx="366322" cy="36636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879126" y="5688285"/>
            <a:ext cx="401361" cy="40141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54423" y="993574"/>
            <a:ext cx="672907" cy="67299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45107" y="5812771"/>
            <a:ext cx="292998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79241" y="4113594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6018169" y="993574"/>
            <a:ext cx="366322" cy="36636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079807" y="5070261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847800" y="5446846"/>
            <a:ext cx="602843" cy="60292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43"/>
          <p:cNvSpPr/>
          <p:nvPr/>
        </p:nvSpPr>
        <p:spPr>
          <a:xfrm>
            <a:off x="1687648" y="5667199"/>
            <a:ext cx="506149" cy="50621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4353967" y="4846769"/>
            <a:ext cx="401361" cy="40141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341178" y="247533"/>
            <a:ext cx="292998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095997" y="1025615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椭圆 53"/>
          <p:cNvSpPr/>
          <p:nvPr/>
        </p:nvSpPr>
        <p:spPr>
          <a:xfrm>
            <a:off x="3942155" y="680728"/>
            <a:ext cx="183161" cy="18318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1719821" y="1607544"/>
            <a:ext cx="970412" cy="97053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794805" y="405186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1667183" y="3235793"/>
            <a:ext cx="183161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1919537" y="1988840"/>
            <a:ext cx="2493579" cy="249390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019751" y="2476256"/>
            <a:ext cx="2321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2"/>
                </a:solidFill>
                <a:latin typeface="华康雅艺体W6" panose="040B0609000000000000" pitchFamily="81" charset="-122"/>
                <a:ea typeface="华康雅艺体W6" panose="040B0609000000000000" pitchFamily="81" charset="-122"/>
              </a:rPr>
              <a:t>五年级</a:t>
            </a:r>
            <a:endParaRPr lang="en-US" altLang="zh-CN" sz="4000" b="1" dirty="0">
              <a:solidFill>
                <a:schemeClr val="accent2"/>
              </a:solidFill>
              <a:latin typeface="华康雅艺体W6" panose="040B0609000000000000" pitchFamily="81" charset="-122"/>
              <a:ea typeface="华康雅艺体W6" panose="040B0609000000000000" pitchFamily="81" charset="-122"/>
            </a:endParaRPr>
          </a:p>
          <a:p>
            <a:pPr algn="ctr"/>
            <a:r>
              <a:rPr lang="zh-CN" altLang="en-US" sz="4000" b="1" dirty="0">
                <a:solidFill>
                  <a:schemeClr val="accent2"/>
                </a:solidFill>
                <a:latin typeface="华康雅艺体W6" panose="040B0609000000000000" pitchFamily="81" charset="-122"/>
                <a:ea typeface="华康雅艺体W6" panose="040B0609000000000000" pitchFamily="81" charset="-122"/>
              </a:rPr>
              <a:t>语文下册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C3AA5F6-E21D-40F3-935E-20413D839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571" y="4622743"/>
            <a:ext cx="1715080" cy="171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71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3333E-6 -2.22222E-6 L 0.03841 -0.31458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1574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4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54167E-6 -4.81481E-6 L -0.10417 -0.41875 " pathEditMode="relative" rAng="0" ptsTypes="AA">
                                      <p:cBhvr>
                                        <p:cTn id="44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2094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75E-6 -1.48148E-6 L -0.00937 -0.41667 " pathEditMode="relative" rAng="0" ptsTypes="AA">
                                      <p:cBhvr>
                                        <p:cTn id="53" dur="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-2083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3.7037E-6 L -0.07787 -0.27871 " pathEditMode="relative" rAng="0" ptsTypes="AA">
                                      <p:cBhvr>
                                        <p:cTn id="62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93" y="-1393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125E-6 -4.44444E-6 L -0.14245 -0.35902 " pathEditMode="relative" rAng="0" ptsTypes="AA">
                                      <p:cBhvr>
                                        <p:cTn id="71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2" y="-1796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58333E-6 -4.44444E-6 L 0.11446 -0.40347 " pathEditMode="relative" rAng="0" ptsTypes="AA">
                                      <p:cBhvr>
                                        <p:cTn id="80" dur="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2018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7 L -0.03841 -0.2787 " pathEditMode="relative" rAng="0" ptsTypes="AA">
                                      <p:cBhvr>
                                        <p:cTn id="89" dur="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13935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875E-6 2.22222E-6 L 0.09765 -0.19259 " pathEditMode="relative" rAng="0" ptsTypes="AA">
                                      <p:cBhvr>
                                        <p:cTn id="98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3" y="-963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6.25E-7 -2.59259E-6 L 0.10781 0.17222 " pathEditMode="relative" rAng="0" ptsTypes="AA">
                                      <p:cBhvr>
                                        <p:cTn id="114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1" y="8611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7 3.7037E-6 L 0.1013 0.28333 " pathEditMode="relative" rAng="0" ptsTypes="AA">
                                      <p:cBhvr>
                                        <p:cTn id="123" dur="5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5" y="14167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-1.11111E-6 L 0.04687 0.20556 " pathEditMode="relative" rAng="0" ptsTypes="AA">
                                      <p:cBhvr>
                                        <p:cTn id="132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10278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6.25E-7 1.38778E-17 L -0.01029 0.35 " pathEditMode="relative" rAng="0" ptsTypes="AA">
                                      <p:cBhvr>
                                        <p:cTn id="141" dur="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1750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35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8.33333E-7 4.81481E-6 L 0.12656 -0.04075 " pathEditMode="relative" rAng="0" ptsTypes="AA">
                                      <p:cBhvr>
                                        <p:cTn id="143" dur="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28" y="-2037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04167E-6 2.59259E-6 L -0.03568 0.38541 " pathEditMode="relative" rAng="0" ptsTypes="AA">
                                      <p:cBhvr>
                                        <p:cTn id="152" dur="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1925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48148E-6 L -0.06563 0.25903 " pathEditMode="relative" rAng="0" ptsTypes="AA">
                                      <p:cBhvr>
                                        <p:cTn id="156" dur="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1294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2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375E-6 2.96296E-6 L -0.13776 0.3743 " pathEditMode="relative" rAng="0" ptsTypes="AA">
                                      <p:cBhvr>
                                        <p:cTn id="170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88" y="18704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2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75E-6 2.22222E-6 L -0.14908 0.28333 " pathEditMode="relative" rAng="0" ptsTypes="AA">
                                      <p:cBhvr>
                                        <p:cTn id="179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61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550"/>
                            </p:stCondLst>
                            <p:childTnLst>
                              <p:par>
                                <p:cTn id="18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4" grpId="0" animBg="1"/>
      <p:bldP spid="44" grpId="1" animBg="1"/>
      <p:bldP spid="44" grpId="2" animBg="1"/>
      <p:bldP spid="54" grpId="0" animBg="1"/>
      <p:bldP spid="54" grpId="1" animBg="1"/>
      <p:bldP spid="54" grpId="2" animBg="1"/>
      <p:bldP spid="61" grpId="0" animBg="1"/>
      <p:bldP spid="61" grpId="1" animBg="1"/>
      <p:bldP spid="61" grpId="2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new尘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938" y="3622582"/>
            <a:ext cx="3954463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1906528" y="1442158"/>
            <a:ext cx="1223111" cy="461665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0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选课文</a:t>
            </a: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3647728" y="1322236"/>
            <a:ext cx="535209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学过的课文中，哪一篇</a:t>
            </a:r>
            <a:r>
              <a:rPr lang="zh-CN" altLang="en-US" sz="2800" b="1" spc="3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适合</a:t>
            </a:r>
            <a:r>
              <a: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演课本剧。</a:t>
            </a:r>
            <a:endParaRPr lang="en-US" altLang="zh-CN" sz="2000" spc="3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945742" y="2507854"/>
            <a:ext cx="1144681" cy="461665"/>
          </a:xfrm>
          <a:prstGeom prst="rect">
            <a:avLst/>
          </a:prstGeom>
          <a:ln/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分角色</a:t>
            </a: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3647728" y="2581852"/>
            <a:ext cx="5761687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不同身份、性格的角色，适合分配给谁。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945742" y="3595257"/>
            <a:ext cx="1144680" cy="461665"/>
          </a:xfrm>
          <a:prstGeom prst="rect">
            <a:avLst/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怎么演</a:t>
            </a: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3647728" y="3661880"/>
            <a:ext cx="6984723" cy="1866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怎么演好故事中的每个角色。可以从角色的台词、表情、动作等方面进行讨论。如，怎么把课文中叙述的语言改为人物的对话，表演时可以加上哪些表情和动作。此外，还可以想想需要准备哪些服装和道具。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022867" y="3543700"/>
            <a:ext cx="676275" cy="676275"/>
            <a:chOff x="1325880" y="4810571"/>
            <a:chExt cx="676180" cy="676180"/>
          </a:xfrm>
        </p:grpSpPr>
        <p:sp>
          <p:nvSpPr>
            <p:cNvPr id="19" name="AutoShape 14"/>
            <p:cNvSpPr>
              <a:spLocks noChangeAspect="1" noChangeArrowheads="1" noTextEdit="1"/>
            </p:cNvSpPr>
            <p:nvPr/>
          </p:nvSpPr>
          <p:spPr bwMode="auto">
            <a:xfrm>
              <a:off x="1494926" y="4979617"/>
              <a:ext cx="355698" cy="355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Oval 13"/>
            <p:cNvSpPr/>
            <p:nvPr/>
          </p:nvSpPr>
          <p:spPr>
            <a:xfrm>
              <a:off x="1325880" y="4810571"/>
              <a:ext cx="676180" cy="676180"/>
            </a:xfrm>
            <a:prstGeom prst="ellipse">
              <a:avLst/>
            </a:prstGeom>
            <a:noFill/>
            <a:ln w="12700" cap="flat" cmpd="sng" algn="ctr">
              <a:solidFill>
                <a:srgbClr val="A0BF0D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3200" kern="0" noProof="1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1433815" y="4994695"/>
              <a:ext cx="477770" cy="307932"/>
            </a:xfrm>
            <a:custGeom>
              <a:avLst/>
              <a:gdLst/>
              <a:ahLst/>
              <a:cxnLst/>
              <a:rect l="0" t="0" r="r" b="b"/>
              <a:pathLst>
                <a:path w="2135188" h="1470026">
                  <a:moveTo>
                    <a:pt x="770940" y="1046163"/>
                  </a:moveTo>
                  <a:lnTo>
                    <a:pt x="788101" y="1054723"/>
                  </a:lnTo>
                  <a:lnTo>
                    <a:pt x="804944" y="1062965"/>
                  </a:lnTo>
                  <a:lnTo>
                    <a:pt x="822104" y="1070574"/>
                  </a:lnTo>
                  <a:lnTo>
                    <a:pt x="839582" y="1077549"/>
                  </a:lnTo>
                  <a:lnTo>
                    <a:pt x="857696" y="1084523"/>
                  </a:lnTo>
                  <a:lnTo>
                    <a:pt x="875810" y="1090547"/>
                  </a:lnTo>
                  <a:lnTo>
                    <a:pt x="893606" y="1095936"/>
                  </a:lnTo>
                  <a:lnTo>
                    <a:pt x="912037" y="1101008"/>
                  </a:lnTo>
                  <a:lnTo>
                    <a:pt x="931105" y="1105447"/>
                  </a:lnTo>
                  <a:lnTo>
                    <a:pt x="950172" y="1109568"/>
                  </a:lnTo>
                  <a:lnTo>
                    <a:pt x="968921" y="1112421"/>
                  </a:lnTo>
                  <a:lnTo>
                    <a:pt x="988624" y="1115592"/>
                  </a:lnTo>
                  <a:lnTo>
                    <a:pt x="1008009" y="1117494"/>
                  </a:lnTo>
                  <a:lnTo>
                    <a:pt x="1027712" y="1119396"/>
                  </a:lnTo>
                  <a:lnTo>
                    <a:pt x="1047732" y="1120030"/>
                  </a:lnTo>
                  <a:lnTo>
                    <a:pt x="1067435" y="1120347"/>
                  </a:lnTo>
                  <a:lnTo>
                    <a:pt x="1087455" y="1120030"/>
                  </a:lnTo>
                  <a:lnTo>
                    <a:pt x="1107476" y="1119396"/>
                  </a:lnTo>
                  <a:lnTo>
                    <a:pt x="1127179" y="1117494"/>
                  </a:lnTo>
                  <a:lnTo>
                    <a:pt x="1146564" y="1115592"/>
                  </a:lnTo>
                  <a:lnTo>
                    <a:pt x="1166266" y="1112421"/>
                  </a:lnTo>
                  <a:lnTo>
                    <a:pt x="1185334" y="1109568"/>
                  </a:lnTo>
                  <a:lnTo>
                    <a:pt x="1204083" y="1105447"/>
                  </a:lnTo>
                  <a:lnTo>
                    <a:pt x="1223150" y="1101008"/>
                  </a:lnTo>
                  <a:lnTo>
                    <a:pt x="1241582" y="1095936"/>
                  </a:lnTo>
                  <a:lnTo>
                    <a:pt x="1260013" y="1090547"/>
                  </a:lnTo>
                  <a:lnTo>
                    <a:pt x="1277809" y="1084523"/>
                  </a:lnTo>
                  <a:lnTo>
                    <a:pt x="1295605" y="1077549"/>
                  </a:lnTo>
                  <a:lnTo>
                    <a:pt x="1313084" y="1070574"/>
                  </a:lnTo>
                  <a:lnTo>
                    <a:pt x="1330244" y="1062965"/>
                  </a:lnTo>
                  <a:lnTo>
                    <a:pt x="1347722" y="1054723"/>
                  </a:lnTo>
                  <a:lnTo>
                    <a:pt x="1364247" y="1046163"/>
                  </a:lnTo>
                  <a:lnTo>
                    <a:pt x="1381725" y="1050918"/>
                  </a:lnTo>
                  <a:lnTo>
                    <a:pt x="1399521" y="1056308"/>
                  </a:lnTo>
                  <a:lnTo>
                    <a:pt x="1416682" y="1062331"/>
                  </a:lnTo>
                  <a:lnTo>
                    <a:pt x="1433842" y="1068355"/>
                  </a:lnTo>
                  <a:lnTo>
                    <a:pt x="1450685" y="1075012"/>
                  </a:lnTo>
                  <a:lnTo>
                    <a:pt x="1466892" y="1082304"/>
                  </a:lnTo>
                  <a:lnTo>
                    <a:pt x="1483099" y="1089596"/>
                  </a:lnTo>
                  <a:lnTo>
                    <a:pt x="1499307" y="1097521"/>
                  </a:lnTo>
                  <a:lnTo>
                    <a:pt x="1514560" y="1106081"/>
                  </a:lnTo>
                  <a:lnTo>
                    <a:pt x="1530132" y="1115275"/>
                  </a:lnTo>
                  <a:lnTo>
                    <a:pt x="1544750" y="1124785"/>
                  </a:lnTo>
                  <a:lnTo>
                    <a:pt x="1559368" y="1134930"/>
                  </a:lnTo>
                  <a:lnTo>
                    <a:pt x="1573669" y="1145709"/>
                  </a:lnTo>
                  <a:lnTo>
                    <a:pt x="1587651" y="1156805"/>
                  </a:lnTo>
                  <a:lnTo>
                    <a:pt x="1601634" y="1168852"/>
                  </a:lnTo>
                  <a:lnTo>
                    <a:pt x="1614663" y="1181216"/>
                  </a:lnTo>
                  <a:lnTo>
                    <a:pt x="1627692" y="1193897"/>
                  </a:lnTo>
                  <a:lnTo>
                    <a:pt x="1640404" y="1207846"/>
                  </a:lnTo>
                  <a:lnTo>
                    <a:pt x="1652479" y="1222112"/>
                  </a:lnTo>
                  <a:lnTo>
                    <a:pt x="1664238" y="1236695"/>
                  </a:lnTo>
                  <a:lnTo>
                    <a:pt x="1675678" y="1252547"/>
                  </a:lnTo>
                  <a:lnTo>
                    <a:pt x="1686800" y="1268715"/>
                  </a:lnTo>
                  <a:lnTo>
                    <a:pt x="1697287" y="1285517"/>
                  </a:lnTo>
                  <a:lnTo>
                    <a:pt x="1707456" y="1303271"/>
                  </a:lnTo>
                  <a:lnTo>
                    <a:pt x="1716990" y="1321341"/>
                  </a:lnTo>
                  <a:lnTo>
                    <a:pt x="1726524" y="1340363"/>
                  </a:lnTo>
                  <a:lnTo>
                    <a:pt x="1735739" y="1360018"/>
                  </a:lnTo>
                  <a:lnTo>
                    <a:pt x="1744002" y="1380625"/>
                  </a:lnTo>
                  <a:lnTo>
                    <a:pt x="1752264" y="1401549"/>
                  </a:lnTo>
                  <a:lnTo>
                    <a:pt x="1759573" y="1423740"/>
                  </a:lnTo>
                  <a:lnTo>
                    <a:pt x="1766882" y="1446249"/>
                  </a:lnTo>
                  <a:lnTo>
                    <a:pt x="1773238" y="1470026"/>
                  </a:lnTo>
                  <a:lnTo>
                    <a:pt x="361950" y="1470026"/>
                  </a:lnTo>
                  <a:lnTo>
                    <a:pt x="368623" y="1446249"/>
                  </a:lnTo>
                  <a:lnTo>
                    <a:pt x="375932" y="1423740"/>
                  </a:lnTo>
                  <a:lnTo>
                    <a:pt x="383559" y="1401549"/>
                  </a:lnTo>
                  <a:lnTo>
                    <a:pt x="391186" y="1380625"/>
                  </a:lnTo>
                  <a:lnTo>
                    <a:pt x="400084" y="1360018"/>
                  </a:lnTo>
                  <a:lnTo>
                    <a:pt x="408982" y="1340363"/>
                  </a:lnTo>
                  <a:lnTo>
                    <a:pt x="418198" y="1321341"/>
                  </a:lnTo>
                  <a:lnTo>
                    <a:pt x="427731" y="1303271"/>
                  </a:lnTo>
                  <a:lnTo>
                    <a:pt x="438218" y="1285517"/>
                  </a:lnTo>
                  <a:lnTo>
                    <a:pt x="449023" y="1268715"/>
                  </a:lnTo>
                  <a:lnTo>
                    <a:pt x="459828" y="1252547"/>
                  </a:lnTo>
                  <a:lnTo>
                    <a:pt x="470950" y="1236695"/>
                  </a:lnTo>
                  <a:lnTo>
                    <a:pt x="483026" y="1222112"/>
                  </a:lnTo>
                  <a:lnTo>
                    <a:pt x="495102" y="1207846"/>
                  </a:lnTo>
                  <a:lnTo>
                    <a:pt x="507496" y="1193897"/>
                  </a:lnTo>
                  <a:lnTo>
                    <a:pt x="520843" y="1181216"/>
                  </a:lnTo>
                  <a:lnTo>
                    <a:pt x="533872" y="1168852"/>
                  </a:lnTo>
                  <a:lnTo>
                    <a:pt x="547537" y="1156805"/>
                  </a:lnTo>
                  <a:lnTo>
                    <a:pt x="561519" y="1145709"/>
                  </a:lnTo>
                  <a:lnTo>
                    <a:pt x="575820" y="1134930"/>
                  </a:lnTo>
                  <a:lnTo>
                    <a:pt x="590438" y="1124785"/>
                  </a:lnTo>
                  <a:lnTo>
                    <a:pt x="605374" y="1115275"/>
                  </a:lnTo>
                  <a:lnTo>
                    <a:pt x="620945" y="1106081"/>
                  </a:lnTo>
                  <a:lnTo>
                    <a:pt x="636199" y="1097521"/>
                  </a:lnTo>
                  <a:lnTo>
                    <a:pt x="652088" y="1089596"/>
                  </a:lnTo>
                  <a:lnTo>
                    <a:pt x="668296" y="1082304"/>
                  </a:lnTo>
                  <a:lnTo>
                    <a:pt x="684820" y="1075012"/>
                  </a:lnTo>
                  <a:lnTo>
                    <a:pt x="701345" y="1068355"/>
                  </a:lnTo>
                  <a:lnTo>
                    <a:pt x="718824" y="1062331"/>
                  </a:lnTo>
                  <a:lnTo>
                    <a:pt x="735666" y="1056308"/>
                  </a:lnTo>
                  <a:lnTo>
                    <a:pt x="753462" y="1050918"/>
                  </a:lnTo>
                  <a:lnTo>
                    <a:pt x="770940" y="1046163"/>
                  </a:lnTo>
                  <a:close/>
                  <a:moveTo>
                    <a:pt x="1597448" y="841375"/>
                  </a:moveTo>
                  <a:lnTo>
                    <a:pt x="1606643" y="846144"/>
                  </a:lnTo>
                  <a:lnTo>
                    <a:pt x="1615521" y="850277"/>
                  </a:lnTo>
                  <a:lnTo>
                    <a:pt x="1625033" y="854411"/>
                  </a:lnTo>
                  <a:lnTo>
                    <a:pt x="1634228" y="858226"/>
                  </a:lnTo>
                  <a:lnTo>
                    <a:pt x="1643740" y="862041"/>
                  </a:lnTo>
                  <a:lnTo>
                    <a:pt x="1653569" y="865539"/>
                  </a:lnTo>
                  <a:lnTo>
                    <a:pt x="1663080" y="868400"/>
                  </a:lnTo>
                  <a:lnTo>
                    <a:pt x="1672909" y="871262"/>
                  </a:lnTo>
                  <a:lnTo>
                    <a:pt x="1683055" y="873487"/>
                  </a:lnTo>
                  <a:lnTo>
                    <a:pt x="1693201" y="875713"/>
                  </a:lnTo>
                  <a:lnTo>
                    <a:pt x="1703665" y="877302"/>
                  </a:lnTo>
                  <a:lnTo>
                    <a:pt x="1713811" y="878574"/>
                  </a:lnTo>
                  <a:lnTo>
                    <a:pt x="1724274" y="879846"/>
                  </a:lnTo>
                  <a:lnTo>
                    <a:pt x="1735054" y="880800"/>
                  </a:lnTo>
                  <a:lnTo>
                    <a:pt x="1745834" y="881436"/>
                  </a:lnTo>
                  <a:lnTo>
                    <a:pt x="1756297" y="881436"/>
                  </a:lnTo>
                  <a:lnTo>
                    <a:pt x="1767077" y="881436"/>
                  </a:lnTo>
                  <a:lnTo>
                    <a:pt x="1777857" y="880800"/>
                  </a:lnTo>
                  <a:lnTo>
                    <a:pt x="1788321" y="879846"/>
                  </a:lnTo>
                  <a:lnTo>
                    <a:pt x="1798784" y="878574"/>
                  </a:lnTo>
                  <a:lnTo>
                    <a:pt x="1809247" y="877302"/>
                  </a:lnTo>
                  <a:lnTo>
                    <a:pt x="1819393" y="875713"/>
                  </a:lnTo>
                  <a:lnTo>
                    <a:pt x="1829539" y="873487"/>
                  </a:lnTo>
                  <a:lnTo>
                    <a:pt x="1839685" y="871262"/>
                  </a:lnTo>
                  <a:lnTo>
                    <a:pt x="1849831" y="868082"/>
                  </a:lnTo>
                  <a:lnTo>
                    <a:pt x="1859660" y="865539"/>
                  </a:lnTo>
                  <a:lnTo>
                    <a:pt x="1868855" y="862041"/>
                  </a:lnTo>
                  <a:lnTo>
                    <a:pt x="1878684" y="858226"/>
                  </a:lnTo>
                  <a:lnTo>
                    <a:pt x="1888196" y="854411"/>
                  </a:lnTo>
                  <a:lnTo>
                    <a:pt x="1897390" y="850277"/>
                  </a:lnTo>
                  <a:lnTo>
                    <a:pt x="1906585" y="846144"/>
                  </a:lnTo>
                  <a:lnTo>
                    <a:pt x="1915463" y="841375"/>
                  </a:lnTo>
                  <a:lnTo>
                    <a:pt x="1924975" y="843919"/>
                  </a:lnTo>
                  <a:lnTo>
                    <a:pt x="1934170" y="847098"/>
                  </a:lnTo>
                  <a:lnTo>
                    <a:pt x="1943682" y="849959"/>
                  </a:lnTo>
                  <a:lnTo>
                    <a:pt x="1952560" y="853457"/>
                  </a:lnTo>
                  <a:lnTo>
                    <a:pt x="1961754" y="856954"/>
                  </a:lnTo>
                  <a:lnTo>
                    <a:pt x="1970632" y="860452"/>
                  </a:lnTo>
                  <a:lnTo>
                    <a:pt x="1979193" y="864585"/>
                  </a:lnTo>
                  <a:lnTo>
                    <a:pt x="1988071" y="869354"/>
                  </a:lnTo>
                  <a:lnTo>
                    <a:pt x="1996314" y="873805"/>
                  </a:lnTo>
                  <a:lnTo>
                    <a:pt x="2004558" y="878574"/>
                  </a:lnTo>
                  <a:lnTo>
                    <a:pt x="2012485" y="883979"/>
                  </a:lnTo>
                  <a:lnTo>
                    <a:pt x="2020411" y="889066"/>
                  </a:lnTo>
                  <a:lnTo>
                    <a:pt x="2027704" y="895107"/>
                  </a:lnTo>
                  <a:lnTo>
                    <a:pt x="2035313" y="901148"/>
                  </a:lnTo>
                  <a:lnTo>
                    <a:pt x="2042923" y="907507"/>
                  </a:lnTo>
                  <a:lnTo>
                    <a:pt x="2049898" y="914184"/>
                  </a:lnTo>
                  <a:lnTo>
                    <a:pt x="2056556" y="921178"/>
                  </a:lnTo>
                  <a:lnTo>
                    <a:pt x="2063532" y="928809"/>
                  </a:lnTo>
                  <a:lnTo>
                    <a:pt x="2070190" y="936122"/>
                  </a:lnTo>
                  <a:lnTo>
                    <a:pt x="2076531" y="944070"/>
                  </a:lnTo>
                  <a:lnTo>
                    <a:pt x="2082556" y="952973"/>
                  </a:lnTo>
                  <a:lnTo>
                    <a:pt x="2088580" y="961557"/>
                  </a:lnTo>
                  <a:lnTo>
                    <a:pt x="2094287" y="970459"/>
                  </a:lnTo>
                  <a:lnTo>
                    <a:pt x="2099360" y="979998"/>
                  </a:lnTo>
                  <a:lnTo>
                    <a:pt x="2104750" y="989854"/>
                  </a:lnTo>
                  <a:lnTo>
                    <a:pt x="2110140" y="1000028"/>
                  </a:lnTo>
                  <a:lnTo>
                    <a:pt x="2114579" y="1010838"/>
                  </a:lnTo>
                  <a:lnTo>
                    <a:pt x="2119335" y="1021648"/>
                  </a:lnTo>
                  <a:lnTo>
                    <a:pt x="2123457" y="1033094"/>
                  </a:lnTo>
                  <a:lnTo>
                    <a:pt x="2127579" y="1045176"/>
                  </a:lnTo>
                  <a:lnTo>
                    <a:pt x="2131383" y="1057257"/>
                  </a:lnTo>
                  <a:lnTo>
                    <a:pt x="2135188" y="1069975"/>
                  </a:lnTo>
                  <a:lnTo>
                    <a:pt x="1680836" y="1069975"/>
                  </a:lnTo>
                  <a:lnTo>
                    <a:pt x="1668471" y="1058847"/>
                  </a:lnTo>
                  <a:lnTo>
                    <a:pt x="1655154" y="1048355"/>
                  </a:lnTo>
                  <a:lnTo>
                    <a:pt x="1642154" y="1038181"/>
                  </a:lnTo>
                  <a:lnTo>
                    <a:pt x="1628520" y="1028643"/>
                  </a:lnTo>
                  <a:lnTo>
                    <a:pt x="1614887" y="1018786"/>
                  </a:lnTo>
                  <a:lnTo>
                    <a:pt x="1600936" y="1009566"/>
                  </a:lnTo>
                  <a:lnTo>
                    <a:pt x="1586351" y="1000664"/>
                  </a:lnTo>
                  <a:lnTo>
                    <a:pt x="1571449" y="992079"/>
                  </a:lnTo>
                  <a:lnTo>
                    <a:pt x="1556547" y="984131"/>
                  </a:lnTo>
                  <a:lnTo>
                    <a:pt x="1541011" y="976182"/>
                  </a:lnTo>
                  <a:lnTo>
                    <a:pt x="1525792" y="968552"/>
                  </a:lnTo>
                  <a:lnTo>
                    <a:pt x="1509622" y="961557"/>
                  </a:lnTo>
                  <a:lnTo>
                    <a:pt x="1493451" y="954244"/>
                  </a:lnTo>
                  <a:lnTo>
                    <a:pt x="1476964" y="947885"/>
                  </a:lnTo>
                  <a:lnTo>
                    <a:pt x="1460477" y="941845"/>
                  </a:lnTo>
                  <a:lnTo>
                    <a:pt x="1443038" y="935804"/>
                  </a:lnTo>
                  <a:lnTo>
                    <a:pt x="1450965" y="926901"/>
                  </a:lnTo>
                  <a:lnTo>
                    <a:pt x="1458891" y="918635"/>
                  </a:lnTo>
                  <a:lnTo>
                    <a:pt x="1467452" y="910368"/>
                  </a:lnTo>
                  <a:lnTo>
                    <a:pt x="1475696" y="902738"/>
                  </a:lnTo>
                  <a:lnTo>
                    <a:pt x="1484891" y="895107"/>
                  </a:lnTo>
                  <a:lnTo>
                    <a:pt x="1493768" y="888430"/>
                  </a:lnTo>
                  <a:lnTo>
                    <a:pt x="1503280" y="882072"/>
                  </a:lnTo>
                  <a:lnTo>
                    <a:pt x="1513109" y="876031"/>
                  </a:lnTo>
                  <a:lnTo>
                    <a:pt x="1522621" y="870308"/>
                  </a:lnTo>
                  <a:lnTo>
                    <a:pt x="1532450" y="865539"/>
                  </a:lnTo>
                  <a:lnTo>
                    <a:pt x="1542913" y="860452"/>
                  </a:lnTo>
                  <a:lnTo>
                    <a:pt x="1553693" y="856000"/>
                  </a:lnTo>
                  <a:lnTo>
                    <a:pt x="1564157" y="851867"/>
                  </a:lnTo>
                  <a:lnTo>
                    <a:pt x="1574937" y="848052"/>
                  </a:lnTo>
                  <a:lnTo>
                    <a:pt x="1586351" y="844872"/>
                  </a:lnTo>
                  <a:lnTo>
                    <a:pt x="1597448" y="841375"/>
                  </a:lnTo>
                  <a:close/>
                  <a:moveTo>
                    <a:pt x="219508" y="841375"/>
                  </a:moveTo>
                  <a:lnTo>
                    <a:pt x="228390" y="846144"/>
                  </a:lnTo>
                  <a:lnTo>
                    <a:pt x="237589" y="850277"/>
                  </a:lnTo>
                  <a:lnTo>
                    <a:pt x="247106" y="854411"/>
                  </a:lnTo>
                  <a:lnTo>
                    <a:pt x="256305" y="858226"/>
                  </a:lnTo>
                  <a:lnTo>
                    <a:pt x="265821" y="862041"/>
                  </a:lnTo>
                  <a:lnTo>
                    <a:pt x="275654" y="865539"/>
                  </a:lnTo>
                  <a:lnTo>
                    <a:pt x="285171" y="868400"/>
                  </a:lnTo>
                  <a:lnTo>
                    <a:pt x="295321" y="871262"/>
                  </a:lnTo>
                  <a:lnTo>
                    <a:pt x="305472" y="873487"/>
                  </a:lnTo>
                  <a:lnTo>
                    <a:pt x="315623" y="875713"/>
                  </a:lnTo>
                  <a:lnTo>
                    <a:pt x="325773" y="877302"/>
                  </a:lnTo>
                  <a:lnTo>
                    <a:pt x="336241" y="878574"/>
                  </a:lnTo>
                  <a:lnTo>
                    <a:pt x="347026" y="879846"/>
                  </a:lnTo>
                  <a:lnTo>
                    <a:pt x="357494" y="880800"/>
                  </a:lnTo>
                  <a:lnTo>
                    <a:pt x="367962" y="881436"/>
                  </a:lnTo>
                  <a:lnTo>
                    <a:pt x="378747" y="881436"/>
                  </a:lnTo>
                  <a:lnTo>
                    <a:pt x="389215" y="881436"/>
                  </a:lnTo>
                  <a:lnTo>
                    <a:pt x="400318" y="880800"/>
                  </a:lnTo>
                  <a:lnTo>
                    <a:pt x="410785" y="879846"/>
                  </a:lnTo>
                  <a:lnTo>
                    <a:pt x="421253" y="878574"/>
                  </a:lnTo>
                  <a:lnTo>
                    <a:pt x="431404" y="877302"/>
                  </a:lnTo>
                  <a:lnTo>
                    <a:pt x="441872" y="875713"/>
                  </a:lnTo>
                  <a:lnTo>
                    <a:pt x="452023" y="873487"/>
                  </a:lnTo>
                  <a:lnTo>
                    <a:pt x="462173" y="871262"/>
                  </a:lnTo>
                  <a:lnTo>
                    <a:pt x="472007" y="868082"/>
                  </a:lnTo>
                  <a:lnTo>
                    <a:pt x="481840" y="865539"/>
                  </a:lnTo>
                  <a:lnTo>
                    <a:pt x="491356" y="862041"/>
                  </a:lnTo>
                  <a:lnTo>
                    <a:pt x="500873" y="858226"/>
                  </a:lnTo>
                  <a:lnTo>
                    <a:pt x="510706" y="854411"/>
                  </a:lnTo>
                  <a:lnTo>
                    <a:pt x="519588" y="850277"/>
                  </a:lnTo>
                  <a:lnTo>
                    <a:pt x="528787" y="846144"/>
                  </a:lnTo>
                  <a:lnTo>
                    <a:pt x="537669" y="841375"/>
                  </a:lnTo>
                  <a:lnTo>
                    <a:pt x="549089" y="844872"/>
                  </a:lnTo>
                  <a:lnTo>
                    <a:pt x="560191" y="848052"/>
                  </a:lnTo>
                  <a:lnTo>
                    <a:pt x="570976" y="851867"/>
                  </a:lnTo>
                  <a:lnTo>
                    <a:pt x="581761" y="856000"/>
                  </a:lnTo>
                  <a:lnTo>
                    <a:pt x="592229" y="860452"/>
                  </a:lnTo>
                  <a:lnTo>
                    <a:pt x="602697" y="865539"/>
                  </a:lnTo>
                  <a:lnTo>
                    <a:pt x="612530" y="870308"/>
                  </a:lnTo>
                  <a:lnTo>
                    <a:pt x="622681" y="876031"/>
                  </a:lnTo>
                  <a:lnTo>
                    <a:pt x="631880" y="882072"/>
                  </a:lnTo>
                  <a:lnTo>
                    <a:pt x="641396" y="888430"/>
                  </a:lnTo>
                  <a:lnTo>
                    <a:pt x="650278" y="895107"/>
                  </a:lnTo>
                  <a:lnTo>
                    <a:pt x="659477" y="902738"/>
                  </a:lnTo>
                  <a:lnTo>
                    <a:pt x="668042" y="910368"/>
                  </a:lnTo>
                  <a:lnTo>
                    <a:pt x="676289" y="918317"/>
                  </a:lnTo>
                  <a:lnTo>
                    <a:pt x="684220" y="926901"/>
                  </a:lnTo>
                  <a:lnTo>
                    <a:pt x="692150" y="935804"/>
                  </a:lnTo>
                  <a:lnTo>
                    <a:pt x="674703" y="941845"/>
                  </a:lnTo>
                  <a:lnTo>
                    <a:pt x="658208" y="947885"/>
                  </a:lnTo>
                  <a:lnTo>
                    <a:pt x="641714" y="954244"/>
                  </a:lnTo>
                  <a:lnTo>
                    <a:pt x="625536" y="961239"/>
                  </a:lnTo>
                  <a:lnTo>
                    <a:pt x="609358" y="968552"/>
                  </a:lnTo>
                  <a:lnTo>
                    <a:pt x="594132" y="976182"/>
                  </a:lnTo>
                  <a:lnTo>
                    <a:pt x="578589" y="983813"/>
                  </a:lnTo>
                  <a:lnTo>
                    <a:pt x="563680" y="992079"/>
                  </a:lnTo>
                  <a:lnTo>
                    <a:pt x="549089" y="1000664"/>
                  </a:lnTo>
                  <a:lnTo>
                    <a:pt x="534180" y="1009566"/>
                  </a:lnTo>
                  <a:lnTo>
                    <a:pt x="520540" y="1018786"/>
                  </a:lnTo>
                  <a:lnTo>
                    <a:pt x="506583" y="1028007"/>
                  </a:lnTo>
                  <a:lnTo>
                    <a:pt x="492943" y="1038181"/>
                  </a:lnTo>
                  <a:lnTo>
                    <a:pt x="479937" y="1048355"/>
                  </a:lnTo>
                  <a:lnTo>
                    <a:pt x="466614" y="1058847"/>
                  </a:lnTo>
                  <a:lnTo>
                    <a:pt x="453926" y="1069975"/>
                  </a:lnTo>
                  <a:lnTo>
                    <a:pt x="0" y="1069975"/>
                  </a:lnTo>
                  <a:lnTo>
                    <a:pt x="3489" y="1057257"/>
                  </a:lnTo>
                  <a:lnTo>
                    <a:pt x="7296" y="1045176"/>
                  </a:lnTo>
                  <a:lnTo>
                    <a:pt x="11419" y="1033094"/>
                  </a:lnTo>
                  <a:lnTo>
                    <a:pt x="15860" y="1021648"/>
                  </a:lnTo>
                  <a:lnTo>
                    <a:pt x="20301" y="1010838"/>
                  </a:lnTo>
                  <a:lnTo>
                    <a:pt x="25377" y="1000028"/>
                  </a:lnTo>
                  <a:lnTo>
                    <a:pt x="30135" y="989854"/>
                  </a:lnTo>
                  <a:lnTo>
                    <a:pt x="35527" y="979998"/>
                  </a:lnTo>
                  <a:lnTo>
                    <a:pt x="40603" y="970459"/>
                  </a:lnTo>
                  <a:lnTo>
                    <a:pt x="46630" y="961557"/>
                  </a:lnTo>
                  <a:lnTo>
                    <a:pt x="52339" y="952973"/>
                  </a:lnTo>
                  <a:lnTo>
                    <a:pt x="58684" y="944070"/>
                  </a:lnTo>
                  <a:lnTo>
                    <a:pt x="65028" y="936122"/>
                  </a:lnTo>
                  <a:lnTo>
                    <a:pt x="71372" y="928809"/>
                  </a:lnTo>
                  <a:lnTo>
                    <a:pt x="78350" y="921178"/>
                  </a:lnTo>
                  <a:lnTo>
                    <a:pt x="85012" y="914184"/>
                  </a:lnTo>
                  <a:lnTo>
                    <a:pt x="92308" y="907507"/>
                  </a:lnTo>
                  <a:lnTo>
                    <a:pt x="99603" y="901148"/>
                  </a:lnTo>
                  <a:lnTo>
                    <a:pt x="107217" y="895107"/>
                  </a:lnTo>
                  <a:lnTo>
                    <a:pt x="114830" y="889066"/>
                  </a:lnTo>
                  <a:lnTo>
                    <a:pt x="122760" y="883979"/>
                  </a:lnTo>
                  <a:lnTo>
                    <a:pt x="130373" y="878574"/>
                  </a:lnTo>
                  <a:lnTo>
                    <a:pt x="138620" y="873805"/>
                  </a:lnTo>
                  <a:lnTo>
                    <a:pt x="146868" y="869354"/>
                  </a:lnTo>
                  <a:lnTo>
                    <a:pt x="155749" y="864585"/>
                  </a:lnTo>
                  <a:lnTo>
                    <a:pt x="164314" y="860452"/>
                  </a:lnTo>
                  <a:lnTo>
                    <a:pt x="173196" y="856954"/>
                  </a:lnTo>
                  <a:lnTo>
                    <a:pt x="182395" y="853457"/>
                  </a:lnTo>
                  <a:lnTo>
                    <a:pt x="191277" y="849959"/>
                  </a:lnTo>
                  <a:lnTo>
                    <a:pt x="200793" y="847098"/>
                  </a:lnTo>
                  <a:lnTo>
                    <a:pt x="209992" y="843919"/>
                  </a:lnTo>
                  <a:lnTo>
                    <a:pt x="219508" y="841375"/>
                  </a:lnTo>
                  <a:close/>
                  <a:moveTo>
                    <a:pt x="741152" y="638588"/>
                  </a:moveTo>
                  <a:lnTo>
                    <a:pt x="748459" y="651932"/>
                  </a:lnTo>
                  <a:lnTo>
                    <a:pt x="755766" y="665275"/>
                  </a:lnTo>
                  <a:lnTo>
                    <a:pt x="763709" y="678301"/>
                  </a:lnTo>
                  <a:lnTo>
                    <a:pt x="771969" y="690692"/>
                  </a:lnTo>
                  <a:lnTo>
                    <a:pt x="780230" y="703082"/>
                  </a:lnTo>
                  <a:lnTo>
                    <a:pt x="788808" y="715155"/>
                  </a:lnTo>
                  <a:lnTo>
                    <a:pt x="797703" y="726275"/>
                  </a:lnTo>
                  <a:lnTo>
                    <a:pt x="806917" y="737712"/>
                  </a:lnTo>
                  <a:lnTo>
                    <a:pt x="816766" y="748514"/>
                  </a:lnTo>
                  <a:lnTo>
                    <a:pt x="825979" y="758998"/>
                  </a:lnTo>
                  <a:lnTo>
                    <a:pt x="836146" y="769165"/>
                  </a:lnTo>
                  <a:lnTo>
                    <a:pt x="846312" y="779014"/>
                  </a:lnTo>
                  <a:lnTo>
                    <a:pt x="856797" y="788545"/>
                  </a:lnTo>
                  <a:lnTo>
                    <a:pt x="867281" y="797441"/>
                  </a:lnTo>
                  <a:lnTo>
                    <a:pt x="878401" y="805701"/>
                  </a:lnTo>
                  <a:lnTo>
                    <a:pt x="889520" y="813961"/>
                  </a:lnTo>
                  <a:lnTo>
                    <a:pt x="900958" y="821586"/>
                  </a:lnTo>
                  <a:lnTo>
                    <a:pt x="912713" y="829211"/>
                  </a:lnTo>
                  <a:lnTo>
                    <a:pt x="924150" y="835883"/>
                  </a:lnTo>
                  <a:lnTo>
                    <a:pt x="936223" y="842237"/>
                  </a:lnTo>
                  <a:lnTo>
                    <a:pt x="948296" y="848274"/>
                  </a:lnTo>
                  <a:lnTo>
                    <a:pt x="960369" y="853675"/>
                  </a:lnTo>
                  <a:lnTo>
                    <a:pt x="972759" y="858440"/>
                  </a:lnTo>
                  <a:lnTo>
                    <a:pt x="985467" y="862888"/>
                  </a:lnTo>
                  <a:lnTo>
                    <a:pt x="998493" y="867018"/>
                  </a:lnTo>
                  <a:lnTo>
                    <a:pt x="1011202" y="870513"/>
                  </a:lnTo>
                  <a:lnTo>
                    <a:pt x="1024227" y="873372"/>
                  </a:lnTo>
                  <a:lnTo>
                    <a:pt x="1037571" y="875596"/>
                  </a:lnTo>
                  <a:lnTo>
                    <a:pt x="1050915" y="877503"/>
                  </a:lnTo>
                  <a:lnTo>
                    <a:pt x="1064258" y="879091"/>
                  </a:lnTo>
                  <a:lnTo>
                    <a:pt x="1077602" y="879726"/>
                  </a:lnTo>
                  <a:lnTo>
                    <a:pt x="1091581" y="880362"/>
                  </a:lnTo>
                  <a:lnTo>
                    <a:pt x="1105242" y="879726"/>
                  </a:lnTo>
                  <a:lnTo>
                    <a:pt x="1118904" y="879091"/>
                  </a:lnTo>
                  <a:lnTo>
                    <a:pt x="1132247" y="877503"/>
                  </a:lnTo>
                  <a:lnTo>
                    <a:pt x="1145591" y="875596"/>
                  </a:lnTo>
                  <a:lnTo>
                    <a:pt x="1158617" y="873372"/>
                  </a:lnTo>
                  <a:lnTo>
                    <a:pt x="1171961" y="870513"/>
                  </a:lnTo>
                  <a:lnTo>
                    <a:pt x="1184669" y="867018"/>
                  </a:lnTo>
                  <a:lnTo>
                    <a:pt x="1197377" y="862888"/>
                  </a:lnTo>
                  <a:lnTo>
                    <a:pt x="1210085" y="858440"/>
                  </a:lnTo>
                  <a:lnTo>
                    <a:pt x="1222476" y="853675"/>
                  </a:lnTo>
                  <a:lnTo>
                    <a:pt x="1234866" y="848274"/>
                  </a:lnTo>
                  <a:lnTo>
                    <a:pt x="1246939" y="842237"/>
                  </a:lnTo>
                  <a:lnTo>
                    <a:pt x="1258694" y="835883"/>
                  </a:lnTo>
                  <a:lnTo>
                    <a:pt x="1270767" y="829211"/>
                  </a:lnTo>
                  <a:lnTo>
                    <a:pt x="1282204" y="821586"/>
                  </a:lnTo>
                  <a:lnTo>
                    <a:pt x="1293324" y="813961"/>
                  </a:lnTo>
                  <a:lnTo>
                    <a:pt x="1304761" y="805701"/>
                  </a:lnTo>
                  <a:lnTo>
                    <a:pt x="1315563" y="797441"/>
                  </a:lnTo>
                  <a:lnTo>
                    <a:pt x="1326048" y="788545"/>
                  </a:lnTo>
                  <a:lnTo>
                    <a:pt x="1336532" y="779014"/>
                  </a:lnTo>
                  <a:lnTo>
                    <a:pt x="1346699" y="769165"/>
                  </a:lnTo>
                  <a:lnTo>
                    <a:pt x="1356865" y="758998"/>
                  </a:lnTo>
                  <a:lnTo>
                    <a:pt x="1366714" y="748514"/>
                  </a:lnTo>
                  <a:lnTo>
                    <a:pt x="1376245" y="737712"/>
                  </a:lnTo>
                  <a:lnTo>
                    <a:pt x="1385141" y="726275"/>
                  </a:lnTo>
                  <a:lnTo>
                    <a:pt x="1394037" y="715155"/>
                  </a:lnTo>
                  <a:lnTo>
                    <a:pt x="1402932" y="703082"/>
                  </a:lnTo>
                  <a:lnTo>
                    <a:pt x="1411193" y="690692"/>
                  </a:lnTo>
                  <a:lnTo>
                    <a:pt x="1419453" y="678301"/>
                  </a:lnTo>
                  <a:lnTo>
                    <a:pt x="1427396" y="665275"/>
                  </a:lnTo>
                  <a:lnTo>
                    <a:pt x="1434703" y="651932"/>
                  </a:lnTo>
                  <a:lnTo>
                    <a:pt x="1442010" y="638588"/>
                  </a:lnTo>
                  <a:lnTo>
                    <a:pt x="741152" y="638588"/>
                  </a:lnTo>
                  <a:close/>
                  <a:moveTo>
                    <a:pt x="379541" y="279400"/>
                  </a:moveTo>
                  <a:lnTo>
                    <a:pt x="389693" y="279400"/>
                  </a:lnTo>
                  <a:lnTo>
                    <a:pt x="399529" y="280036"/>
                  </a:lnTo>
                  <a:lnTo>
                    <a:pt x="409681" y="280672"/>
                  </a:lnTo>
                  <a:lnTo>
                    <a:pt x="419517" y="282263"/>
                  </a:lnTo>
                  <a:lnTo>
                    <a:pt x="428718" y="283853"/>
                  </a:lnTo>
                  <a:lnTo>
                    <a:pt x="438553" y="286080"/>
                  </a:lnTo>
                  <a:lnTo>
                    <a:pt x="448071" y="288306"/>
                  </a:lnTo>
                  <a:lnTo>
                    <a:pt x="457272" y="290851"/>
                  </a:lnTo>
                  <a:lnTo>
                    <a:pt x="466473" y="294031"/>
                  </a:lnTo>
                  <a:lnTo>
                    <a:pt x="475357" y="297530"/>
                  </a:lnTo>
                  <a:lnTo>
                    <a:pt x="483923" y="300711"/>
                  </a:lnTo>
                  <a:lnTo>
                    <a:pt x="492807" y="304846"/>
                  </a:lnTo>
                  <a:lnTo>
                    <a:pt x="501373" y="308981"/>
                  </a:lnTo>
                  <a:lnTo>
                    <a:pt x="509622" y="313434"/>
                  </a:lnTo>
                  <a:lnTo>
                    <a:pt x="517871" y="318523"/>
                  </a:lnTo>
                  <a:lnTo>
                    <a:pt x="525803" y="323612"/>
                  </a:lnTo>
                  <a:lnTo>
                    <a:pt x="520092" y="343651"/>
                  </a:lnTo>
                  <a:lnTo>
                    <a:pt x="514698" y="364008"/>
                  </a:lnTo>
                  <a:lnTo>
                    <a:pt x="510574" y="384364"/>
                  </a:lnTo>
                  <a:lnTo>
                    <a:pt x="507084" y="405039"/>
                  </a:lnTo>
                  <a:lnTo>
                    <a:pt x="504228" y="426350"/>
                  </a:lnTo>
                  <a:lnTo>
                    <a:pt x="502007" y="447661"/>
                  </a:lnTo>
                  <a:lnTo>
                    <a:pt x="501056" y="469290"/>
                  </a:lnTo>
                  <a:lnTo>
                    <a:pt x="500421" y="490919"/>
                  </a:lnTo>
                  <a:lnTo>
                    <a:pt x="501056" y="507777"/>
                  </a:lnTo>
                  <a:lnTo>
                    <a:pt x="501690" y="524953"/>
                  </a:lnTo>
                  <a:lnTo>
                    <a:pt x="502959" y="541492"/>
                  </a:lnTo>
                  <a:lnTo>
                    <a:pt x="504863" y="558032"/>
                  </a:lnTo>
                  <a:lnTo>
                    <a:pt x="507084" y="574572"/>
                  </a:lnTo>
                  <a:lnTo>
                    <a:pt x="509622" y="590794"/>
                  </a:lnTo>
                  <a:lnTo>
                    <a:pt x="512477" y="607016"/>
                  </a:lnTo>
                  <a:lnTo>
                    <a:pt x="516285" y="623237"/>
                  </a:lnTo>
                  <a:lnTo>
                    <a:pt x="204089" y="623237"/>
                  </a:lnTo>
                  <a:lnTo>
                    <a:pt x="212021" y="637551"/>
                  </a:lnTo>
                  <a:lnTo>
                    <a:pt x="220588" y="650910"/>
                  </a:lnTo>
                  <a:lnTo>
                    <a:pt x="225029" y="657907"/>
                  </a:lnTo>
                  <a:lnTo>
                    <a:pt x="229788" y="664269"/>
                  </a:lnTo>
                  <a:lnTo>
                    <a:pt x="234548" y="670312"/>
                  </a:lnTo>
                  <a:lnTo>
                    <a:pt x="239307" y="676356"/>
                  </a:lnTo>
                  <a:lnTo>
                    <a:pt x="244700" y="682399"/>
                  </a:lnTo>
                  <a:lnTo>
                    <a:pt x="250094" y="688124"/>
                  </a:lnTo>
                  <a:lnTo>
                    <a:pt x="255170" y="693213"/>
                  </a:lnTo>
                  <a:lnTo>
                    <a:pt x="260881" y="698621"/>
                  </a:lnTo>
                  <a:lnTo>
                    <a:pt x="266592" y="703710"/>
                  </a:lnTo>
                  <a:lnTo>
                    <a:pt x="271986" y="708163"/>
                  </a:lnTo>
                  <a:lnTo>
                    <a:pt x="277696" y="713252"/>
                  </a:lnTo>
                  <a:lnTo>
                    <a:pt x="283725" y="717387"/>
                  </a:lnTo>
                  <a:lnTo>
                    <a:pt x="290070" y="721522"/>
                  </a:lnTo>
                  <a:lnTo>
                    <a:pt x="296098" y="725657"/>
                  </a:lnTo>
                  <a:lnTo>
                    <a:pt x="302444" y="729156"/>
                  </a:lnTo>
                  <a:lnTo>
                    <a:pt x="309106" y="732655"/>
                  </a:lnTo>
                  <a:lnTo>
                    <a:pt x="315452" y="735835"/>
                  </a:lnTo>
                  <a:lnTo>
                    <a:pt x="322115" y="738698"/>
                  </a:lnTo>
                  <a:lnTo>
                    <a:pt x="328460" y="741561"/>
                  </a:lnTo>
                  <a:lnTo>
                    <a:pt x="335757" y="743787"/>
                  </a:lnTo>
                  <a:lnTo>
                    <a:pt x="342420" y="746014"/>
                  </a:lnTo>
                  <a:lnTo>
                    <a:pt x="349083" y="747922"/>
                  </a:lnTo>
                  <a:lnTo>
                    <a:pt x="356380" y="749512"/>
                  </a:lnTo>
                  <a:lnTo>
                    <a:pt x="363360" y="750785"/>
                  </a:lnTo>
                  <a:lnTo>
                    <a:pt x="370657" y="751739"/>
                  </a:lnTo>
                  <a:lnTo>
                    <a:pt x="377637" y="752375"/>
                  </a:lnTo>
                  <a:lnTo>
                    <a:pt x="384934" y="753011"/>
                  </a:lnTo>
                  <a:lnTo>
                    <a:pt x="392232" y="753011"/>
                  </a:lnTo>
                  <a:lnTo>
                    <a:pt x="402384" y="752693"/>
                  </a:lnTo>
                  <a:lnTo>
                    <a:pt x="412537" y="752057"/>
                  </a:lnTo>
                  <a:lnTo>
                    <a:pt x="422372" y="750467"/>
                  </a:lnTo>
                  <a:lnTo>
                    <a:pt x="432208" y="748558"/>
                  </a:lnTo>
                  <a:lnTo>
                    <a:pt x="442043" y="746014"/>
                  </a:lnTo>
                  <a:lnTo>
                    <a:pt x="451244" y="742833"/>
                  </a:lnTo>
                  <a:lnTo>
                    <a:pt x="460445" y="739652"/>
                  </a:lnTo>
                  <a:lnTo>
                    <a:pt x="469646" y="735517"/>
                  </a:lnTo>
                  <a:lnTo>
                    <a:pt x="478529" y="731064"/>
                  </a:lnTo>
                  <a:lnTo>
                    <a:pt x="487413" y="725975"/>
                  </a:lnTo>
                  <a:lnTo>
                    <a:pt x="495979" y="720250"/>
                  </a:lnTo>
                  <a:lnTo>
                    <a:pt x="504228" y="714206"/>
                  </a:lnTo>
                  <a:lnTo>
                    <a:pt x="512160" y="708163"/>
                  </a:lnTo>
                  <a:lnTo>
                    <a:pt x="520092" y="701483"/>
                  </a:lnTo>
                  <a:lnTo>
                    <a:pt x="528024" y="694486"/>
                  </a:lnTo>
                  <a:lnTo>
                    <a:pt x="535004" y="686852"/>
                  </a:lnTo>
                  <a:lnTo>
                    <a:pt x="540397" y="699893"/>
                  </a:lnTo>
                  <a:lnTo>
                    <a:pt x="545791" y="712934"/>
                  </a:lnTo>
                  <a:lnTo>
                    <a:pt x="551185" y="725975"/>
                  </a:lnTo>
                  <a:lnTo>
                    <a:pt x="557213" y="738380"/>
                  </a:lnTo>
                  <a:lnTo>
                    <a:pt x="548329" y="746332"/>
                  </a:lnTo>
                  <a:lnTo>
                    <a:pt x="539128" y="753965"/>
                  </a:lnTo>
                  <a:lnTo>
                    <a:pt x="529610" y="760963"/>
                  </a:lnTo>
                  <a:lnTo>
                    <a:pt x="519457" y="767961"/>
                  </a:lnTo>
                  <a:lnTo>
                    <a:pt x="509305" y="774004"/>
                  </a:lnTo>
                  <a:lnTo>
                    <a:pt x="498835" y="779411"/>
                  </a:lnTo>
                  <a:lnTo>
                    <a:pt x="487730" y="784819"/>
                  </a:lnTo>
                  <a:lnTo>
                    <a:pt x="476626" y="789590"/>
                  </a:lnTo>
                  <a:lnTo>
                    <a:pt x="465204" y="793725"/>
                  </a:lnTo>
                  <a:lnTo>
                    <a:pt x="453465" y="797542"/>
                  </a:lnTo>
                  <a:lnTo>
                    <a:pt x="441726" y="800722"/>
                  </a:lnTo>
                  <a:lnTo>
                    <a:pt x="429670" y="803267"/>
                  </a:lnTo>
                  <a:lnTo>
                    <a:pt x="417613" y="805493"/>
                  </a:lnTo>
                  <a:lnTo>
                    <a:pt x="404922" y="807084"/>
                  </a:lnTo>
                  <a:lnTo>
                    <a:pt x="392232" y="807720"/>
                  </a:lnTo>
                  <a:lnTo>
                    <a:pt x="379541" y="808038"/>
                  </a:lnTo>
                  <a:lnTo>
                    <a:pt x="366215" y="807720"/>
                  </a:lnTo>
                  <a:lnTo>
                    <a:pt x="352573" y="807084"/>
                  </a:lnTo>
                  <a:lnTo>
                    <a:pt x="339247" y="805175"/>
                  </a:lnTo>
                  <a:lnTo>
                    <a:pt x="326239" y="802949"/>
                  </a:lnTo>
                  <a:lnTo>
                    <a:pt x="313548" y="799768"/>
                  </a:lnTo>
                  <a:lnTo>
                    <a:pt x="301175" y="796587"/>
                  </a:lnTo>
                  <a:lnTo>
                    <a:pt x="288801" y="792452"/>
                  </a:lnTo>
                  <a:lnTo>
                    <a:pt x="276745" y="787363"/>
                  </a:lnTo>
                  <a:lnTo>
                    <a:pt x="265006" y="782274"/>
                  </a:lnTo>
                  <a:lnTo>
                    <a:pt x="253584" y="776231"/>
                  </a:lnTo>
                  <a:lnTo>
                    <a:pt x="242797" y="770187"/>
                  </a:lnTo>
                  <a:lnTo>
                    <a:pt x="232009" y="762872"/>
                  </a:lnTo>
                  <a:lnTo>
                    <a:pt x="221857" y="755874"/>
                  </a:lnTo>
                  <a:lnTo>
                    <a:pt x="211704" y="747922"/>
                  </a:lnTo>
                  <a:lnTo>
                    <a:pt x="202186" y="739652"/>
                  </a:lnTo>
                  <a:lnTo>
                    <a:pt x="192985" y="731064"/>
                  </a:lnTo>
                  <a:lnTo>
                    <a:pt x="184101" y="721522"/>
                  </a:lnTo>
                  <a:lnTo>
                    <a:pt x="175852" y="711980"/>
                  </a:lnTo>
                  <a:lnTo>
                    <a:pt x="167920" y="701801"/>
                  </a:lnTo>
                  <a:lnTo>
                    <a:pt x="160940" y="691623"/>
                  </a:lnTo>
                  <a:lnTo>
                    <a:pt x="153643" y="680809"/>
                  </a:lnTo>
                  <a:lnTo>
                    <a:pt x="147298" y="669994"/>
                  </a:lnTo>
                  <a:lnTo>
                    <a:pt x="141904" y="658225"/>
                  </a:lnTo>
                  <a:lnTo>
                    <a:pt x="136511" y="646457"/>
                  </a:lnTo>
                  <a:lnTo>
                    <a:pt x="131751" y="634370"/>
                  </a:lnTo>
                  <a:lnTo>
                    <a:pt x="127627" y="622283"/>
                  </a:lnTo>
                  <a:lnTo>
                    <a:pt x="124137" y="609560"/>
                  </a:lnTo>
                  <a:lnTo>
                    <a:pt x="120964" y="596837"/>
                  </a:lnTo>
                  <a:lnTo>
                    <a:pt x="118743" y="584114"/>
                  </a:lnTo>
                  <a:lnTo>
                    <a:pt x="116840" y="570755"/>
                  </a:lnTo>
                  <a:lnTo>
                    <a:pt x="116205" y="557396"/>
                  </a:lnTo>
                  <a:lnTo>
                    <a:pt x="115888" y="543719"/>
                  </a:lnTo>
                  <a:lnTo>
                    <a:pt x="116205" y="530042"/>
                  </a:lnTo>
                  <a:lnTo>
                    <a:pt x="116840" y="516683"/>
                  </a:lnTo>
                  <a:lnTo>
                    <a:pt x="118743" y="503324"/>
                  </a:lnTo>
                  <a:lnTo>
                    <a:pt x="120964" y="490283"/>
                  </a:lnTo>
                  <a:lnTo>
                    <a:pt x="124137" y="477560"/>
                  </a:lnTo>
                  <a:lnTo>
                    <a:pt x="127627" y="465155"/>
                  </a:lnTo>
                  <a:lnTo>
                    <a:pt x="131751" y="453068"/>
                  </a:lnTo>
                  <a:lnTo>
                    <a:pt x="136511" y="440981"/>
                  </a:lnTo>
                  <a:lnTo>
                    <a:pt x="141904" y="429213"/>
                  </a:lnTo>
                  <a:lnTo>
                    <a:pt x="147298" y="417444"/>
                  </a:lnTo>
                  <a:lnTo>
                    <a:pt x="153643" y="406629"/>
                  </a:lnTo>
                  <a:lnTo>
                    <a:pt x="160940" y="395815"/>
                  </a:lnTo>
                  <a:lnTo>
                    <a:pt x="167920" y="385637"/>
                  </a:lnTo>
                  <a:lnTo>
                    <a:pt x="175852" y="375458"/>
                  </a:lnTo>
                  <a:lnTo>
                    <a:pt x="184101" y="365916"/>
                  </a:lnTo>
                  <a:lnTo>
                    <a:pt x="192985" y="356374"/>
                  </a:lnTo>
                  <a:lnTo>
                    <a:pt x="202186" y="347786"/>
                  </a:lnTo>
                  <a:lnTo>
                    <a:pt x="211704" y="339516"/>
                  </a:lnTo>
                  <a:lnTo>
                    <a:pt x="221857" y="331564"/>
                  </a:lnTo>
                  <a:lnTo>
                    <a:pt x="232009" y="324567"/>
                  </a:lnTo>
                  <a:lnTo>
                    <a:pt x="242797" y="317251"/>
                  </a:lnTo>
                  <a:lnTo>
                    <a:pt x="253584" y="311207"/>
                  </a:lnTo>
                  <a:lnTo>
                    <a:pt x="265006" y="305164"/>
                  </a:lnTo>
                  <a:lnTo>
                    <a:pt x="276745" y="300075"/>
                  </a:lnTo>
                  <a:lnTo>
                    <a:pt x="288801" y="294986"/>
                  </a:lnTo>
                  <a:lnTo>
                    <a:pt x="301175" y="290851"/>
                  </a:lnTo>
                  <a:lnTo>
                    <a:pt x="313548" y="287670"/>
                  </a:lnTo>
                  <a:lnTo>
                    <a:pt x="326239" y="284489"/>
                  </a:lnTo>
                  <a:lnTo>
                    <a:pt x="339247" y="282263"/>
                  </a:lnTo>
                  <a:lnTo>
                    <a:pt x="352573" y="280354"/>
                  </a:lnTo>
                  <a:lnTo>
                    <a:pt x="366215" y="279718"/>
                  </a:lnTo>
                  <a:lnTo>
                    <a:pt x="379541" y="279400"/>
                  </a:lnTo>
                  <a:close/>
                  <a:moveTo>
                    <a:pt x="1746295" y="279400"/>
                  </a:moveTo>
                  <a:lnTo>
                    <a:pt x="1756477" y="279400"/>
                  </a:lnTo>
                  <a:lnTo>
                    <a:pt x="1770159" y="279718"/>
                  </a:lnTo>
                  <a:lnTo>
                    <a:pt x="1783523" y="280354"/>
                  </a:lnTo>
                  <a:lnTo>
                    <a:pt x="1796886" y="282263"/>
                  </a:lnTo>
                  <a:lnTo>
                    <a:pt x="1809932" y="284489"/>
                  </a:lnTo>
                  <a:lnTo>
                    <a:pt x="1822659" y="287670"/>
                  </a:lnTo>
                  <a:lnTo>
                    <a:pt x="1835387" y="290851"/>
                  </a:lnTo>
                  <a:lnTo>
                    <a:pt x="1847796" y="294986"/>
                  </a:lnTo>
                  <a:lnTo>
                    <a:pt x="1859569" y="300075"/>
                  </a:lnTo>
                  <a:lnTo>
                    <a:pt x="1871341" y="305164"/>
                  </a:lnTo>
                  <a:lnTo>
                    <a:pt x="1882796" y="311207"/>
                  </a:lnTo>
                  <a:lnTo>
                    <a:pt x="1893614" y="317251"/>
                  </a:lnTo>
                  <a:lnTo>
                    <a:pt x="1904433" y="324566"/>
                  </a:lnTo>
                  <a:lnTo>
                    <a:pt x="1914615" y="331564"/>
                  </a:lnTo>
                  <a:lnTo>
                    <a:pt x="1924796" y="339516"/>
                  </a:lnTo>
                  <a:lnTo>
                    <a:pt x="1934342" y="347786"/>
                  </a:lnTo>
                  <a:lnTo>
                    <a:pt x="1943888" y="356374"/>
                  </a:lnTo>
                  <a:lnTo>
                    <a:pt x="1952479" y="365916"/>
                  </a:lnTo>
                  <a:lnTo>
                    <a:pt x="1960751" y="375458"/>
                  </a:lnTo>
                  <a:lnTo>
                    <a:pt x="1968706" y="385637"/>
                  </a:lnTo>
                  <a:lnTo>
                    <a:pt x="1976024" y="395815"/>
                  </a:lnTo>
                  <a:lnTo>
                    <a:pt x="1983024" y="406629"/>
                  </a:lnTo>
                  <a:lnTo>
                    <a:pt x="1989388" y="417444"/>
                  </a:lnTo>
                  <a:lnTo>
                    <a:pt x="1995115" y="429213"/>
                  </a:lnTo>
                  <a:lnTo>
                    <a:pt x="2000206" y="440981"/>
                  </a:lnTo>
                  <a:lnTo>
                    <a:pt x="2005297" y="453068"/>
                  </a:lnTo>
                  <a:lnTo>
                    <a:pt x="2009434" y="465155"/>
                  </a:lnTo>
                  <a:lnTo>
                    <a:pt x="2012615" y="477560"/>
                  </a:lnTo>
                  <a:lnTo>
                    <a:pt x="2015797" y="490283"/>
                  </a:lnTo>
                  <a:lnTo>
                    <a:pt x="2018025" y="503324"/>
                  </a:lnTo>
                  <a:lnTo>
                    <a:pt x="2019934" y="516683"/>
                  </a:lnTo>
                  <a:lnTo>
                    <a:pt x="2020888" y="530042"/>
                  </a:lnTo>
                  <a:lnTo>
                    <a:pt x="2020888" y="543719"/>
                  </a:lnTo>
                  <a:lnTo>
                    <a:pt x="2020888" y="557396"/>
                  </a:lnTo>
                  <a:lnTo>
                    <a:pt x="2019934" y="570755"/>
                  </a:lnTo>
                  <a:lnTo>
                    <a:pt x="2018025" y="584114"/>
                  </a:lnTo>
                  <a:lnTo>
                    <a:pt x="2015797" y="596837"/>
                  </a:lnTo>
                  <a:lnTo>
                    <a:pt x="2012615" y="609560"/>
                  </a:lnTo>
                  <a:lnTo>
                    <a:pt x="2009434" y="622283"/>
                  </a:lnTo>
                  <a:lnTo>
                    <a:pt x="2005297" y="634370"/>
                  </a:lnTo>
                  <a:lnTo>
                    <a:pt x="2000206" y="646457"/>
                  </a:lnTo>
                  <a:lnTo>
                    <a:pt x="1995115" y="658225"/>
                  </a:lnTo>
                  <a:lnTo>
                    <a:pt x="1989388" y="669994"/>
                  </a:lnTo>
                  <a:lnTo>
                    <a:pt x="1983024" y="680809"/>
                  </a:lnTo>
                  <a:lnTo>
                    <a:pt x="1976024" y="691623"/>
                  </a:lnTo>
                  <a:lnTo>
                    <a:pt x="1968706" y="701801"/>
                  </a:lnTo>
                  <a:lnTo>
                    <a:pt x="1960751" y="711980"/>
                  </a:lnTo>
                  <a:lnTo>
                    <a:pt x="1952479" y="721522"/>
                  </a:lnTo>
                  <a:lnTo>
                    <a:pt x="1943888" y="731064"/>
                  </a:lnTo>
                  <a:lnTo>
                    <a:pt x="1934342" y="739652"/>
                  </a:lnTo>
                  <a:lnTo>
                    <a:pt x="1924796" y="747922"/>
                  </a:lnTo>
                  <a:lnTo>
                    <a:pt x="1914615" y="755874"/>
                  </a:lnTo>
                  <a:lnTo>
                    <a:pt x="1904433" y="762872"/>
                  </a:lnTo>
                  <a:lnTo>
                    <a:pt x="1893614" y="770187"/>
                  </a:lnTo>
                  <a:lnTo>
                    <a:pt x="1882796" y="776231"/>
                  </a:lnTo>
                  <a:lnTo>
                    <a:pt x="1871341" y="782274"/>
                  </a:lnTo>
                  <a:lnTo>
                    <a:pt x="1859569" y="787363"/>
                  </a:lnTo>
                  <a:lnTo>
                    <a:pt x="1847796" y="792452"/>
                  </a:lnTo>
                  <a:lnTo>
                    <a:pt x="1835387" y="796587"/>
                  </a:lnTo>
                  <a:lnTo>
                    <a:pt x="1822659" y="799768"/>
                  </a:lnTo>
                  <a:lnTo>
                    <a:pt x="1809932" y="802949"/>
                  </a:lnTo>
                  <a:lnTo>
                    <a:pt x="1796886" y="805175"/>
                  </a:lnTo>
                  <a:lnTo>
                    <a:pt x="1783523" y="807084"/>
                  </a:lnTo>
                  <a:lnTo>
                    <a:pt x="1770159" y="807720"/>
                  </a:lnTo>
                  <a:lnTo>
                    <a:pt x="1756477" y="808038"/>
                  </a:lnTo>
                  <a:lnTo>
                    <a:pt x="1743749" y="807720"/>
                  </a:lnTo>
                  <a:lnTo>
                    <a:pt x="1730704" y="807084"/>
                  </a:lnTo>
                  <a:lnTo>
                    <a:pt x="1718295" y="805493"/>
                  </a:lnTo>
                  <a:lnTo>
                    <a:pt x="1706522" y="803267"/>
                  </a:lnTo>
                  <a:lnTo>
                    <a:pt x="1693794" y="800722"/>
                  </a:lnTo>
                  <a:lnTo>
                    <a:pt x="1682340" y="797542"/>
                  </a:lnTo>
                  <a:lnTo>
                    <a:pt x="1670567" y="793725"/>
                  </a:lnTo>
                  <a:lnTo>
                    <a:pt x="1658794" y="789590"/>
                  </a:lnTo>
                  <a:lnTo>
                    <a:pt x="1647976" y="784819"/>
                  </a:lnTo>
                  <a:lnTo>
                    <a:pt x="1637158" y="779411"/>
                  </a:lnTo>
                  <a:lnTo>
                    <a:pt x="1626339" y="774004"/>
                  </a:lnTo>
                  <a:lnTo>
                    <a:pt x="1615839" y="767325"/>
                  </a:lnTo>
                  <a:lnTo>
                    <a:pt x="1606294" y="760963"/>
                  </a:lnTo>
                  <a:lnTo>
                    <a:pt x="1596430" y="753965"/>
                  </a:lnTo>
                  <a:lnTo>
                    <a:pt x="1586884" y="746332"/>
                  </a:lnTo>
                  <a:lnTo>
                    <a:pt x="1577975" y="738380"/>
                  </a:lnTo>
                  <a:lnTo>
                    <a:pt x="1586248" y="720250"/>
                  </a:lnTo>
                  <a:lnTo>
                    <a:pt x="1594203" y="702438"/>
                  </a:lnTo>
                  <a:lnTo>
                    <a:pt x="1601203" y="683353"/>
                  </a:lnTo>
                  <a:lnTo>
                    <a:pt x="1607566" y="664587"/>
                  </a:lnTo>
                  <a:lnTo>
                    <a:pt x="1615521" y="674765"/>
                  </a:lnTo>
                  <a:lnTo>
                    <a:pt x="1623476" y="684307"/>
                  </a:lnTo>
                  <a:lnTo>
                    <a:pt x="1632067" y="692895"/>
                  </a:lnTo>
                  <a:lnTo>
                    <a:pt x="1641294" y="701483"/>
                  </a:lnTo>
                  <a:lnTo>
                    <a:pt x="1650521" y="709435"/>
                  </a:lnTo>
                  <a:lnTo>
                    <a:pt x="1660067" y="716751"/>
                  </a:lnTo>
                  <a:lnTo>
                    <a:pt x="1669931" y="723431"/>
                  </a:lnTo>
                  <a:lnTo>
                    <a:pt x="1680113" y="729474"/>
                  </a:lnTo>
                  <a:lnTo>
                    <a:pt x="1690613" y="734563"/>
                  </a:lnTo>
                  <a:lnTo>
                    <a:pt x="1701113" y="739652"/>
                  </a:lnTo>
                  <a:lnTo>
                    <a:pt x="1711931" y="743787"/>
                  </a:lnTo>
                  <a:lnTo>
                    <a:pt x="1723067" y="746968"/>
                  </a:lnTo>
                  <a:lnTo>
                    <a:pt x="1734204" y="749831"/>
                  </a:lnTo>
                  <a:lnTo>
                    <a:pt x="1745977" y="751739"/>
                  </a:lnTo>
                  <a:lnTo>
                    <a:pt x="1757750" y="752693"/>
                  </a:lnTo>
                  <a:lnTo>
                    <a:pt x="1769204" y="753011"/>
                  </a:lnTo>
                  <a:lnTo>
                    <a:pt x="1776841" y="753011"/>
                  </a:lnTo>
                  <a:lnTo>
                    <a:pt x="1783841" y="752375"/>
                  </a:lnTo>
                  <a:lnTo>
                    <a:pt x="1791477" y="751739"/>
                  </a:lnTo>
                  <a:lnTo>
                    <a:pt x="1798795" y="750785"/>
                  </a:lnTo>
                  <a:lnTo>
                    <a:pt x="1805795" y="749512"/>
                  </a:lnTo>
                  <a:lnTo>
                    <a:pt x="1812477" y="747922"/>
                  </a:lnTo>
                  <a:lnTo>
                    <a:pt x="1819796" y="746014"/>
                  </a:lnTo>
                  <a:lnTo>
                    <a:pt x="1826477" y="743787"/>
                  </a:lnTo>
                  <a:lnTo>
                    <a:pt x="1833477" y="741561"/>
                  </a:lnTo>
                  <a:lnTo>
                    <a:pt x="1840159" y="738698"/>
                  </a:lnTo>
                  <a:lnTo>
                    <a:pt x="1846523" y="735835"/>
                  </a:lnTo>
                  <a:lnTo>
                    <a:pt x="1853205" y="732655"/>
                  </a:lnTo>
                  <a:lnTo>
                    <a:pt x="1859569" y="729156"/>
                  </a:lnTo>
                  <a:lnTo>
                    <a:pt x="1865614" y="725657"/>
                  </a:lnTo>
                  <a:lnTo>
                    <a:pt x="1872296" y="721522"/>
                  </a:lnTo>
                  <a:lnTo>
                    <a:pt x="1878342" y="717387"/>
                  </a:lnTo>
                  <a:lnTo>
                    <a:pt x="1884069" y="713252"/>
                  </a:lnTo>
                  <a:lnTo>
                    <a:pt x="1890114" y="708163"/>
                  </a:lnTo>
                  <a:lnTo>
                    <a:pt x="1895842" y="703710"/>
                  </a:lnTo>
                  <a:lnTo>
                    <a:pt x="1901569" y="698621"/>
                  </a:lnTo>
                  <a:lnTo>
                    <a:pt x="1906978" y="693213"/>
                  </a:lnTo>
                  <a:lnTo>
                    <a:pt x="1912387" y="688124"/>
                  </a:lnTo>
                  <a:lnTo>
                    <a:pt x="1917796" y="682399"/>
                  </a:lnTo>
                  <a:lnTo>
                    <a:pt x="1922569" y="676356"/>
                  </a:lnTo>
                  <a:lnTo>
                    <a:pt x="1927660" y="670312"/>
                  </a:lnTo>
                  <a:lnTo>
                    <a:pt x="1932433" y="664269"/>
                  </a:lnTo>
                  <a:lnTo>
                    <a:pt x="1936887" y="657907"/>
                  </a:lnTo>
                  <a:lnTo>
                    <a:pt x="1941342" y="650910"/>
                  </a:lnTo>
                  <a:lnTo>
                    <a:pt x="1950251" y="637551"/>
                  </a:lnTo>
                  <a:lnTo>
                    <a:pt x="1958206" y="623237"/>
                  </a:lnTo>
                  <a:lnTo>
                    <a:pt x="1619021" y="623237"/>
                  </a:lnTo>
                  <a:lnTo>
                    <a:pt x="1622839" y="607016"/>
                  </a:lnTo>
                  <a:lnTo>
                    <a:pt x="1625703" y="590794"/>
                  </a:lnTo>
                  <a:lnTo>
                    <a:pt x="1628248" y="574572"/>
                  </a:lnTo>
                  <a:lnTo>
                    <a:pt x="1630476" y="558032"/>
                  </a:lnTo>
                  <a:lnTo>
                    <a:pt x="1632385" y="541492"/>
                  </a:lnTo>
                  <a:lnTo>
                    <a:pt x="1633658" y="524953"/>
                  </a:lnTo>
                  <a:lnTo>
                    <a:pt x="1634294" y="507777"/>
                  </a:lnTo>
                  <a:lnTo>
                    <a:pt x="1634930" y="490919"/>
                  </a:lnTo>
                  <a:lnTo>
                    <a:pt x="1634294" y="469290"/>
                  </a:lnTo>
                  <a:lnTo>
                    <a:pt x="1633339" y="447661"/>
                  </a:lnTo>
                  <a:lnTo>
                    <a:pt x="1631112" y="426668"/>
                  </a:lnTo>
                  <a:lnTo>
                    <a:pt x="1628248" y="405357"/>
                  </a:lnTo>
                  <a:lnTo>
                    <a:pt x="1625067" y="384364"/>
                  </a:lnTo>
                  <a:lnTo>
                    <a:pt x="1620612" y="364008"/>
                  </a:lnTo>
                  <a:lnTo>
                    <a:pt x="1615521" y="343651"/>
                  </a:lnTo>
                  <a:lnTo>
                    <a:pt x="1609476" y="323612"/>
                  </a:lnTo>
                  <a:lnTo>
                    <a:pt x="1617748" y="318523"/>
                  </a:lnTo>
                  <a:lnTo>
                    <a:pt x="1625703" y="314070"/>
                  </a:lnTo>
                  <a:lnTo>
                    <a:pt x="1633976" y="308981"/>
                  </a:lnTo>
                  <a:lnTo>
                    <a:pt x="1642567" y="304846"/>
                  </a:lnTo>
                  <a:lnTo>
                    <a:pt x="1651476" y="301029"/>
                  </a:lnTo>
                  <a:lnTo>
                    <a:pt x="1660385" y="297530"/>
                  </a:lnTo>
                  <a:lnTo>
                    <a:pt x="1669294" y="294031"/>
                  </a:lnTo>
                  <a:lnTo>
                    <a:pt x="1678522" y="290851"/>
                  </a:lnTo>
                  <a:lnTo>
                    <a:pt x="1687749" y="288306"/>
                  </a:lnTo>
                  <a:lnTo>
                    <a:pt x="1697294" y="286080"/>
                  </a:lnTo>
                  <a:lnTo>
                    <a:pt x="1706840" y="283853"/>
                  </a:lnTo>
                  <a:lnTo>
                    <a:pt x="1716386" y="282263"/>
                  </a:lnTo>
                  <a:lnTo>
                    <a:pt x="1726249" y="280672"/>
                  </a:lnTo>
                  <a:lnTo>
                    <a:pt x="1736431" y="280036"/>
                  </a:lnTo>
                  <a:lnTo>
                    <a:pt x="1746295" y="279400"/>
                  </a:lnTo>
                  <a:close/>
                  <a:moveTo>
                    <a:pt x="1054727" y="0"/>
                  </a:moveTo>
                  <a:lnTo>
                    <a:pt x="1067435" y="0"/>
                  </a:lnTo>
                  <a:lnTo>
                    <a:pt x="1080461" y="0"/>
                  </a:lnTo>
                  <a:lnTo>
                    <a:pt x="1092852" y="635"/>
                  </a:lnTo>
                  <a:lnTo>
                    <a:pt x="1105242" y="1271"/>
                  </a:lnTo>
                  <a:lnTo>
                    <a:pt x="1117951" y="2542"/>
                  </a:lnTo>
                  <a:lnTo>
                    <a:pt x="1130023" y="3813"/>
                  </a:lnTo>
                  <a:lnTo>
                    <a:pt x="1142414" y="5401"/>
                  </a:lnTo>
                  <a:lnTo>
                    <a:pt x="1154487" y="7307"/>
                  </a:lnTo>
                  <a:lnTo>
                    <a:pt x="1166560" y="10167"/>
                  </a:lnTo>
                  <a:lnTo>
                    <a:pt x="1178632" y="12391"/>
                  </a:lnTo>
                  <a:lnTo>
                    <a:pt x="1190387" y="15250"/>
                  </a:lnTo>
                  <a:lnTo>
                    <a:pt x="1202143" y="18745"/>
                  </a:lnTo>
                  <a:lnTo>
                    <a:pt x="1213580" y="22239"/>
                  </a:lnTo>
                  <a:lnTo>
                    <a:pt x="1225335" y="25734"/>
                  </a:lnTo>
                  <a:lnTo>
                    <a:pt x="1236455" y="29547"/>
                  </a:lnTo>
                  <a:lnTo>
                    <a:pt x="1247892" y="33995"/>
                  </a:lnTo>
                  <a:lnTo>
                    <a:pt x="1258694" y="38760"/>
                  </a:lnTo>
                  <a:lnTo>
                    <a:pt x="1270132" y="43208"/>
                  </a:lnTo>
                  <a:lnTo>
                    <a:pt x="1280616" y="48291"/>
                  </a:lnTo>
                  <a:lnTo>
                    <a:pt x="1291418" y="53692"/>
                  </a:lnTo>
                  <a:lnTo>
                    <a:pt x="1301902" y="59411"/>
                  </a:lnTo>
                  <a:lnTo>
                    <a:pt x="1312069" y="65130"/>
                  </a:lnTo>
                  <a:lnTo>
                    <a:pt x="1322235" y="71166"/>
                  </a:lnTo>
                  <a:lnTo>
                    <a:pt x="1332402" y="77520"/>
                  </a:lnTo>
                  <a:lnTo>
                    <a:pt x="1342251" y="83874"/>
                  </a:lnTo>
                  <a:lnTo>
                    <a:pt x="1352100" y="90546"/>
                  </a:lnTo>
                  <a:lnTo>
                    <a:pt x="1361313" y="97218"/>
                  </a:lnTo>
                  <a:lnTo>
                    <a:pt x="1370844" y="104525"/>
                  </a:lnTo>
                  <a:lnTo>
                    <a:pt x="1380375" y="112150"/>
                  </a:lnTo>
                  <a:lnTo>
                    <a:pt x="1389271" y="119457"/>
                  </a:lnTo>
                  <a:lnTo>
                    <a:pt x="1397849" y="127400"/>
                  </a:lnTo>
                  <a:lnTo>
                    <a:pt x="1406427" y="135660"/>
                  </a:lnTo>
                  <a:lnTo>
                    <a:pt x="1415323" y="143603"/>
                  </a:lnTo>
                  <a:lnTo>
                    <a:pt x="1423266" y="152181"/>
                  </a:lnTo>
                  <a:lnTo>
                    <a:pt x="1431526" y="161077"/>
                  </a:lnTo>
                  <a:lnTo>
                    <a:pt x="1439469" y="169655"/>
                  </a:lnTo>
                  <a:lnTo>
                    <a:pt x="1446776" y="178551"/>
                  </a:lnTo>
                  <a:lnTo>
                    <a:pt x="1454083" y="188082"/>
                  </a:lnTo>
                  <a:lnTo>
                    <a:pt x="1461391" y="197295"/>
                  </a:lnTo>
                  <a:lnTo>
                    <a:pt x="1468380" y="206826"/>
                  </a:lnTo>
                  <a:lnTo>
                    <a:pt x="1475052" y="216675"/>
                  </a:lnTo>
                  <a:lnTo>
                    <a:pt x="1481406" y="226524"/>
                  </a:lnTo>
                  <a:lnTo>
                    <a:pt x="1487760" y="236691"/>
                  </a:lnTo>
                  <a:lnTo>
                    <a:pt x="1493797" y="246857"/>
                  </a:lnTo>
                  <a:lnTo>
                    <a:pt x="1499515" y="256706"/>
                  </a:lnTo>
                  <a:lnTo>
                    <a:pt x="1505234" y="267508"/>
                  </a:lnTo>
                  <a:lnTo>
                    <a:pt x="1510317" y="278310"/>
                  </a:lnTo>
                  <a:lnTo>
                    <a:pt x="1515718" y="288794"/>
                  </a:lnTo>
                  <a:lnTo>
                    <a:pt x="1520166" y="300232"/>
                  </a:lnTo>
                  <a:lnTo>
                    <a:pt x="1524614" y="311034"/>
                  </a:lnTo>
                  <a:lnTo>
                    <a:pt x="1529380" y="322471"/>
                  </a:lnTo>
                  <a:lnTo>
                    <a:pt x="1532874" y="333591"/>
                  </a:lnTo>
                  <a:lnTo>
                    <a:pt x="1536687" y="345346"/>
                  </a:lnTo>
                  <a:lnTo>
                    <a:pt x="1540182" y="356466"/>
                  </a:lnTo>
                  <a:lnTo>
                    <a:pt x="1543676" y="368221"/>
                  </a:lnTo>
                  <a:lnTo>
                    <a:pt x="1546218" y="380294"/>
                  </a:lnTo>
                  <a:lnTo>
                    <a:pt x="1548760" y="392366"/>
                  </a:lnTo>
                  <a:lnTo>
                    <a:pt x="1551301" y="404439"/>
                  </a:lnTo>
                  <a:lnTo>
                    <a:pt x="1553208" y="416512"/>
                  </a:lnTo>
                  <a:lnTo>
                    <a:pt x="1554796" y="428902"/>
                  </a:lnTo>
                  <a:lnTo>
                    <a:pt x="1556385" y="440975"/>
                  </a:lnTo>
                  <a:lnTo>
                    <a:pt x="1557338" y="453366"/>
                  </a:lnTo>
                  <a:lnTo>
                    <a:pt x="1558291" y="466074"/>
                  </a:lnTo>
                  <a:lnTo>
                    <a:pt x="1558609" y="478464"/>
                  </a:lnTo>
                  <a:lnTo>
                    <a:pt x="1558926" y="491173"/>
                  </a:lnTo>
                  <a:lnTo>
                    <a:pt x="1558609" y="503881"/>
                  </a:lnTo>
                  <a:lnTo>
                    <a:pt x="1558291" y="516589"/>
                  </a:lnTo>
                  <a:lnTo>
                    <a:pt x="1557338" y="528980"/>
                  </a:lnTo>
                  <a:lnTo>
                    <a:pt x="1556385" y="541370"/>
                  </a:lnTo>
                  <a:lnTo>
                    <a:pt x="1554796" y="553761"/>
                  </a:lnTo>
                  <a:lnTo>
                    <a:pt x="1553208" y="566151"/>
                  </a:lnTo>
                  <a:lnTo>
                    <a:pt x="1551301" y="578224"/>
                  </a:lnTo>
                  <a:lnTo>
                    <a:pt x="1548760" y="590297"/>
                  </a:lnTo>
                  <a:lnTo>
                    <a:pt x="1546218" y="602370"/>
                  </a:lnTo>
                  <a:lnTo>
                    <a:pt x="1543676" y="613807"/>
                  </a:lnTo>
                  <a:lnTo>
                    <a:pt x="1540182" y="625562"/>
                  </a:lnTo>
                  <a:lnTo>
                    <a:pt x="1536687" y="637317"/>
                  </a:lnTo>
                  <a:lnTo>
                    <a:pt x="1532874" y="648755"/>
                  </a:lnTo>
                  <a:lnTo>
                    <a:pt x="1529380" y="660192"/>
                  </a:lnTo>
                  <a:lnTo>
                    <a:pt x="1524614" y="671312"/>
                  </a:lnTo>
                  <a:lnTo>
                    <a:pt x="1520166" y="682431"/>
                  </a:lnTo>
                  <a:lnTo>
                    <a:pt x="1515718" y="693233"/>
                  </a:lnTo>
                  <a:lnTo>
                    <a:pt x="1510317" y="704035"/>
                  </a:lnTo>
                  <a:lnTo>
                    <a:pt x="1505234" y="715155"/>
                  </a:lnTo>
                  <a:lnTo>
                    <a:pt x="1499515" y="725322"/>
                  </a:lnTo>
                  <a:lnTo>
                    <a:pt x="1493797" y="735806"/>
                  </a:lnTo>
                  <a:lnTo>
                    <a:pt x="1487760" y="745972"/>
                  </a:lnTo>
                  <a:lnTo>
                    <a:pt x="1481406" y="756139"/>
                  </a:lnTo>
                  <a:lnTo>
                    <a:pt x="1475052" y="765988"/>
                  </a:lnTo>
                  <a:lnTo>
                    <a:pt x="1468380" y="775519"/>
                  </a:lnTo>
                  <a:lnTo>
                    <a:pt x="1461391" y="785050"/>
                  </a:lnTo>
                  <a:lnTo>
                    <a:pt x="1454083" y="794581"/>
                  </a:lnTo>
                  <a:lnTo>
                    <a:pt x="1446776" y="803795"/>
                  </a:lnTo>
                  <a:lnTo>
                    <a:pt x="1439469" y="813008"/>
                  </a:lnTo>
                  <a:lnTo>
                    <a:pt x="1431526" y="821586"/>
                  </a:lnTo>
                  <a:lnTo>
                    <a:pt x="1423266" y="830164"/>
                  </a:lnTo>
                  <a:lnTo>
                    <a:pt x="1415323" y="838425"/>
                  </a:lnTo>
                  <a:lnTo>
                    <a:pt x="1406427" y="846685"/>
                  </a:lnTo>
                  <a:lnTo>
                    <a:pt x="1397849" y="854945"/>
                  </a:lnTo>
                  <a:lnTo>
                    <a:pt x="1389271" y="862888"/>
                  </a:lnTo>
                  <a:lnTo>
                    <a:pt x="1380375" y="870513"/>
                  </a:lnTo>
                  <a:lnTo>
                    <a:pt x="1370844" y="877503"/>
                  </a:lnTo>
                  <a:lnTo>
                    <a:pt x="1361313" y="885127"/>
                  </a:lnTo>
                  <a:lnTo>
                    <a:pt x="1352100" y="891799"/>
                  </a:lnTo>
                  <a:lnTo>
                    <a:pt x="1342251" y="898789"/>
                  </a:lnTo>
                  <a:lnTo>
                    <a:pt x="1332402" y="905143"/>
                  </a:lnTo>
                  <a:lnTo>
                    <a:pt x="1322235" y="911497"/>
                  </a:lnTo>
                  <a:lnTo>
                    <a:pt x="1312069" y="917533"/>
                  </a:lnTo>
                  <a:lnTo>
                    <a:pt x="1301902" y="923252"/>
                  </a:lnTo>
                  <a:lnTo>
                    <a:pt x="1291418" y="928653"/>
                  </a:lnTo>
                  <a:lnTo>
                    <a:pt x="1280616" y="934054"/>
                  </a:lnTo>
                  <a:lnTo>
                    <a:pt x="1270132" y="939455"/>
                  </a:lnTo>
                  <a:lnTo>
                    <a:pt x="1258694" y="943903"/>
                  </a:lnTo>
                  <a:lnTo>
                    <a:pt x="1247892" y="948351"/>
                  </a:lnTo>
                  <a:lnTo>
                    <a:pt x="1236455" y="952799"/>
                  </a:lnTo>
                  <a:lnTo>
                    <a:pt x="1225335" y="956611"/>
                  </a:lnTo>
                  <a:lnTo>
                    <a:pt x="1213580" y="960424"/>
                  </a:lnTo>
                  <a:lnTo>
                    <a:pt x="1202143" y="963601"/>
                  </a:lnTo>
                  <a:lnTo>
                    <a:pt x="1190387" y="967096"/>
                  </a:lnTo>
                  <a:lnTo>
                    <a:pt x="1178632" y="970273"/>
                  </a:lnTo>
                  <a:lnTo>
                    <a:pt x="1166560" y="972497"/>
                  </a:lnTo>
                  <a:lnTo>
                    <a:pt x="1154487" y="975038"/>
                  </a:lnTo>
                  <a:lnTo>
                    <a:pt x="1142414" y="976944"/>
                  </a:lnTo>
                  <a:lnTo>
                    <a:pt x="1130023" y="978533"/>
                  </a:lnTo>
                  <a:lnTo>
                    <a:pt x="1117951" y="979804"/>
                  </a:lnTo>
                  <a:lnTo>
                    <a:pt x="1105242" y="981075"/>
                  </a:lnTo>
                  <a:lnTo>
                    <a:pt x="1092852" y="981710"/>
                  </a:lnTo>
                  <a:lnTo>
                    <a:pt x="1080461" y="982663"/>
                  </a:lnTo>
                  <a:lnTo>
                    <a:pt x="1067435" y="982663"/>
                  </a:lnTo>
                  <a:lnTo>
                    <a:pt x="1054727" y="982663"/>
                  </a:lnTo>
                  <a:lnTo>
                    <a:pt x="1042337" y="981710"/>
                  </a:lnTo>
                  <a:lnTo>
                    <a:pt x="1029628" y="981075"/>
                  </a:lnTo>
                  <a:lnTo>
                    <a:pt x="1017238" y="979804"/>
                  </a:lnTo>
                  <a:lnTo>
                    <a:pt x="1005165" y="978533"/>
                  </a:lnTo>
                  <a:lnTo>
                    <a:pt x="992775" y="976944"/>
                  </a:lnTo>
                  <a:lnTo>
                    <a:pt x="980702" y="975038"/>
                  </a:lnTo>
                  <a:lnTo>
                    <a:pt x="968629" y="972497"/>
                  </a:lnTo>
                  <a:lnTo>
                    <a:pt x="956556" y="970273"/>
                  </a:lnTo>
                  <a:lnTo>
                    <a:pt x="944801" y="967096"/>
                  </a:lnTo>
                  <a:lnTo>
                    <a:pt x="933046" y="963601"/>
                  </a:lnTo>
                  <a:lnTo>
                    <a:pt x="921609" y="960424"/>
                  </a:lnTo>
                  <a:lnTo>
                    <a:pt x="909854" y="956611"/>
                  </a:lnTo>
                  <a:lnTo>
                    <a:pt x="898734" y="952799"/>
                  </a:lnTo>
                  <a:lnTo>
                    <a:pt x="887296" y="948351"/>
                  </a:lnTo>
                  <a:lnTo>
                    <a:pt x="876494" y="943903"/>
                  </a:lnTo>
                  <a:lnTo>
                    <a:pt x="865692" y="939455"/>
                  </a:lnTo>
                  <a:lnTo>
                    <a:pt x="854573" y="934054"/>
                  </a:lnTo>
                  <a:lnTo>
                    <a:pt x="843771" y="928653"/>
                  </a:lnTo>
                  <a:lnTo>
                    <a:pt x="833604" y="923252"/>
                  </a:lnTo>
                  <a:lnTo>
                    <a:pt x="823120" y="917533"/>
                  </a:lnTo>
                  <a:lnTo>
                    <a:pt x="812953" y="911497"/>
                  </a:lnTo>
                  <a:lnTo>
                    <a:pt x="802787" y="905143"/>
                  </a:lnTo>
                  <a:lnTo>
                    <a:pt x="792938" y="898789"/>
                  </a:lnTo>
                  <a:lnTo>
                    <a:pt x="783089" y="891799"/>
                  </a:lnTo>
                  <a:lnTo>
                    <a:pt x="773876" y="885127"/>
                  </a:lnTo>
                  <a:lnTo>
                    <a:pt x="764344" y="877503"/>
                  </a:lnTo>
                  <a:lnTo>
                    <a:pt x="754813" y="870513"/>
                  </a:lnTo>
                  <a:lnTo>
                    <a:pt x="745917" y="862888"/>
                  </a:lnTo>
                  <a:lnTo>
                    <a:pt x="737339" y="854945"/>
                  </a:lnTo>
                  <a:lnTo>
                    <a:pt x="728761" y="846685"/>
                  </a:lnTo>
                  <a:lnTo>
                    <a:pt x="720183" y="838425"/>
                  </a:lnTo>
                  <a:lnTo>
                    <a:pt x="711923" y="830164"/>
                  </a:lnTo>
                  <a:lnTo>
                    <a:pt x="703663" y="821586"/>
                  </a:lnTo>
                  <a:lnTo>
                    <a:pt x="696355" y="813008"/>
                  </a:lnTo>
                  <a:lnTo>
                    <a:pt x="688413" y="803795"/>
                  </a:lnTo>
                  <a:lnTo>
                    <a:pt x="681106" y="794581"/>
                  </a:lnTo>
                  <a:lnTo>
                    <a:pt x="674116" y="785050"/>
                  </a:lnTo>
                  <a:lnTo>
                    <a:pt x="666809" y="775519"/>
                  </a:lnTo>
                  <a:lnTo>
                    <a:pt x="660137" y="765988"/>
                  </a:lnTo>
                  <a:lnTo>
                    <a:pt x="653783" y="756139"/>
                  </a:lnTo>
                  <a:lnTo>
                    <a:pt x="647429" y="745972"/>
                  </a:lnTo>
                  <a:lnTo>
                    <a:pt x="641392" y="735806"/>
                  </a:lnTo>
                  <a:lnTo>
                    <a:pt x="635674" y="725322"/>
                  </a:lnTo>
                  <a:lnTo>
                    <a:pt x="629955" y="715155"/>
                  </a:lnTo>
                  <a:lnTo>
                    <a:pt x="624872" y="704035"/>
                  </a:lnTo>
                  <a:lnTo>
                    <a:pt x="619788" y="693233"/>
                  </a:lnTo>
                  <a:lnTo>
                    <a:pt x="615023" y="682431"/>
                  </a:lnTo>
                  <a:lnTo>
                    <a:pt x="610575" y="671312"/>
                  </a:lnTo>
                  <a:lnTo>
                    <a:pt x="605809" y="660192"/>
                  </a:lnTo>
                  <a:lnTo>
                    <a:pt x="602315" y="648755"/>
                  </a:lnTo>
                  <a:lnTo>
                    <a:pt x="598502" y="637317"/>
                  </a:lnTo>
                  <a:lnTo>
                    <a:pt x="595007" y="625562"/>
                  </a:lnTo>
                  <a:lnTo>
                    <a:pt x="591513" y="613807"/>
                  </a:lnTo>
                  <a:lnTo>
                    <a:pt x="588971" y="602370"/>
                  </a:lnTo>
                  <a:lnTo>
                    <a:pt x="586429" y="590297"/>
                  </a:lnTo>
                  <a:lnTo>
                    <a:pt x="584205" y="578224"/>
                  </a:lnTo>
                  <a:lnTo>
                    <a:pt x="581981" y="566151"/>
                  </a:lnTo>
                  <a:lnTo>
                    <a:pt x="580393" y="553761"/>
                  </a:lnTo>
                  <a:lnTo>
                    <a:pt x="578804" y="541370"/>
                  </a:lnTo>
                  <a:lnTo>
                    <a:pt x="577851" y="528980"/>
                  </a:lnTo>
                  <a:lnTo>
                    <a:pt x="576898" y="516589"/>
                  </a:lnTo>
                  <a:lnTo>
                    <a:pt x="576580" y="503881"/>
                  </a:lnTo>
                  <a:lnTo>
                    <a:pt x="576263" y="491173"/>
                  </a:lnTo>
                  <a:lnTo>
                    <a:pt x="576580" y="478464"/>
                  </a:lnTo>
                  <a:lnTo>
                    <a:pt x="576898" y="466074"/>
                  </a:lnTo>
                  <a:lnTo>
                    <a:pt x="577851" y="453366"/>
                  </a:lnTo>
                  <a:lnTo>
                    <a:pt x="578804" y="440975"/>
                  </a:lnTo>
                  <a:lnTo>
                    <a:pt x="580393" y="428902"/>
                  </a:lnTo>
                  <a:lnTo>
                    <a:pt x="581981" y="416512"/>
                  </a:lnTo>
                  <a:lnTo>
                    <a:pt x="584205" y="404439"/>
                  </a:lnTo>
                  <a:lnTo>
                    <a:pt x="586429" y="392366"/>
                  </a:lnTo>
                  <a:lnTo>
                    <a:pt x="588971" y="380294"/>
                  </a:lnTo>
                  <a:lnTo>
                    <a:pt x="591513" y="368221"/>
                  </a:lnTo>
                  <a:lnTo>
                    <a:pt x="595007" y="356466"/>
                  </a:lnTo>
                  <a:lnTo>
                    <a:pt x="598502" y="345346"/>
                  </a:lnTo>
                  <a:lnTo>
                    <a:pt x="602315" y="333591"/>
                  </a:lnTo>
                  <a:lnTo>
                    <a:pt x="605809" y="322471"/>
                  </a:lnTo>
                  <a:lnTo>
                    <a:pt x="610575" y="311034"/>
                  </a:lnTo>
                  <a:lnTo>
                    <a:pt x="615023" y="300232"/>
                  </a:lnTo>
                  <a:lnTo>
                    <a:pt x="619788" y="288794"/>
                  </a:lnTo>
                  <a:lnTo>
                    <a:pt x="624872" y="278310"/>
                  </a:lnTo>
                  <a:lnTo>
                    <a:pt x="629955" y="267508"/>
                  </a:lnTo>
                  <a:lnTo>
                    <a:pt x="635674" y="256706"/>
                  </a:lnTo>
                  <a:lnTo>
                    <a:pt x="641392" y="246857"/>
                  </a:lnTo>
                  <a:lnTo>
                    <a:pt x="647429" y="236691"/>
                  </a:lnTo>
                  <a:lnTo>
                    <a:pt x="653783" y="226524"/>
                  </a:lnTo>
                  <a:lnTo>
                    <a:pt x="660137" y="216675"/>
                  </a:lnTo>
                  <a:lnTo>
                    <a:pt x="666809" y="206826"/>
                  </a:lnTo>
                  <a:lnTo>
                    <a:pt x="674116" y="197295"/>
                  </a:lnTo>
                  <a:lnTo>
                    <a:pt x="681106" y="188082"/>
                  </a:lnTo>
                  <a:lnTo>
                    <a:pt x="688413" y="178551"/>
                  </a:lnTo>
                  <a:lnTo>
                    <a:pt x="696355" y="169655"/>
                  </a:lnTo>
                  <a:lnTo>
                    <a:pt x="703663" y="161077"/>
                  </a:lnTo>
                  <a:lnTo>
                    <a:pt x="711923" y="152181"/>
                  </a:lnTo>
                  <a:lnTo>
                    <a:pt x="720183" y="143603"/>
                  </a:lnTo>
                  <a:lnTo>
                    <a:pt x="728761" y="135660"/>
                  </a:lnTo>
                  <a:lnTo>
                    <a:pt x="737339" y="127400"/>
                  </a:lnTo>
                  <a:lnTo>
                    <a:pt x="745917" y="119457"/>
                  </a:lnTo>
                  <a:lnTo>
                    <a:pt x="754813" y="112150"/>
                  </a:lnTo>
                  <a:lnTo>
                    <a:pt x="764344" y="104525"/>
                  </a:lnTo>
                  <a:lnTo>
                    <a:pt x="773876" y="97218"/>
                  </a:lnTo>
                  <a:lnTo>
                    <a:pt x="783089" y="90546"/>
                  </a:lnTo>
                  <a:lnTo>
                    <a:pt x="792938" y="83874"/>
                  </a:lnTo>
                  <a:lnTo>
                    <a:pt x="802787" y="77520"/>
                  </a:lnTo>
                  <a:lnTo>
                    <a:pt x="812953" y="71166"/>
                  </a:lnTo>
                  <a:lnTo>
                    <a:pt x="823120" y="65130"/>
                  </a:lnTo>
                  <a:lnTo>
                    <a:pt x="833604" y="59411"/>
                  </a:lnTo>
                  <a:lnTo>
                    <a:pt x="843771" y="53692"/>
                  </a:lnTo>
                  <a:lnTo>
                    <a:pt x="854573" y="48291"/>
                  </a:lnTo>
                  <a:lnTo>
                    <a:pt x="865692" y="43208"/>
                  </a:lnTo>
                  <a:lnTo>
                    <a:pt x="876494" y="38760"/>
                  </a:lnTo>
                  <a:lnTo>
                    <a:pt x="887296" y="33995"/>
                  </a:lnTo>
                  <a:lnTo>
                    <a:pt x="898734" y="29547"/>
                  </a:lnTo>
                  <a:lnTo>
                    <a:pt x="909854" y="25734"/>
                  </a:lnTo>
                  <a:lnTo>
                    <a:pt x="921609" y="22239"/>
                  </a:lnTo>
                  <a:lnTo>
                    <a:pt x="933046" y="18745"/>
                  </a:lnTo>
                  <a:lnTo>
                    <a:pt x="944801" y="15250"/>
                  </a:lnTo>
                  <a:lnTo>
                    <a:pt x="956556" y="12391"/>
                  </a:lnTo>
                  <a:lnTo>
                    <a:pt x="968629" y="10167"/>
                  </a:lnTo>
                  <a:lnTo>
                    <a:pt x="980702" y="7307"/>
                  </a:lnTo>
                  <a:lnTo>
                    <a:pt x="992775" y="5401"/>
                  </a:lnTo>
                  <a:lnTo>
                    <a:pt x="1005165" y="3813"/>
                  </a:lnTo>
                  <a:lnTo>
                    <a:pt x="1017238" y="2542"/>
                  </a:lnTo>
                  <a:lnTo>
                    <a:pt x="1029628" y="1271"/>
                  </a:lnTo>
                  <a:lnTo>
                    <a:pt x="1042337" y="635"/>
                  </a:lnTo>
                  <a:lnTo>
                    <a:pt x="1054727" y="0"/>
                  </a:ln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lIns="91438" tIns="45719" rIns="91438" bIns="45719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022868" y="2387440"/>
            <a:ext cx="676275" cy="676275"/>
            <a:chOff x="1325880" y="3378922"/>
            <a:chExt cx="676180" cy="676180"/>
          </a:xfrm>
        </p:grpSpPr>
        <p:sp>
          <p:nvSpPr>
            <p:cNvPr id="23" name="AutoShape 14"/>
            <p:cNvSpPr>
              <a:spLocks noChangeAspect="1" noChangeArrowheads="1" noTextEdit="1"/>
            </p:cNvSpPr>
            <p:nvPr/>
          </p:nvSpPr>
          <p:spPr bwMode="auto">
            <a:xfrm>
              <a:off x="1494926" y="3547968"/>
              <a:ext cx="355698" cy="355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Oval 13"/>
            <p:cNvSpPr/>
            <p:nvPr/>
          </p:nvSpPr>
          <p:spPr>
            <a:xfrm>
              <a:off x="1325880" y="3378922"/>
              <a:ext cx="676180" cy="676180"/>
            </a:xfrm>
            <a:prstGeom prst="ellipse">
              <a:avLst/>
            </a:prstGeom>
            <a:noFill/>
            <a:ln w="12700" cap="flat" cmpd="sng" algn="ctr">
              <a:solidFill>
                <a:srgbClr val="F5841C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3200" kern="0" noProof="1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484563" y="3504409"/>
              <a:ext cx="386151" cy="419805"/>
              <a:chOff x="5825059" y="512814"/>
              <a:chExt cx="515417" cy="560337"/>
            </a:xfrm>
            <a:solidFill>
              <a:srgbClr val="F5841C"/>
            </a:solidFill>
          </p:grpSpPr>
          <p:sp>
            <p:nvSpPr>
              <p:cNvPr id="26" name="Freeform 70"/>
              <p:cNvSpPr>
                <a:spLocks noEditPoints="1"/>
              </p:cNvSpPr>
              <p:nvPr/>
            </p:nvSpPr>
            <p:spPr bwMode="auto">
              <a:xfrm>
                <a:off x="5825059" y="512814"/>
                <a:ext cx="384176" cy="517525"/>
              </a:xfrm>
              <a:custGeom>
                <a:avLst/>
                <a:gdLst>
                  <a:gd name="T0" fmla="*/ 80 w 136"/>
                  <a:gd name="T1" fmla="*/ 156 h 184"/>
                  <a:gd name="T2" fmla="*/ 68 w 136"/>
                  <a:gd name="T3" fmla="*/ 168 h 184"/>
                  <a:gd name="T4" fmla="*/ 56 w 136"/>
                  <a:gd name="T5" fmla="*/ 156 h 184"/>
                  <a:gd name="T6" fmla="*/ 68 w 136"/>
                  <a:gd name="T7" fmla="*/ 144 h 184"/>
                  <a:gd name="T8" fmla="*/ 80 w 136"/>
                  <a:gd name="T9" fmla="*/ 156 h 184"/>
                  <a:gd name="T10" fmla="*/ 80 w 136"/>
                  <a:gd name="T11" fmla="*/ 136 h 184"/>
                  <a:gd name="T12" fmla="*/ 20 w 136"/>
                  <a:gd name="T13" fmla="*/ 136 h 184"/>
                  <a:gd name="T14" fmla="*/ 16 w 136"/>
                  <a:gd name="T15" fmla="*/ 132 h 184"/>
                  <a:gd name="T16" fmla="*/ 16 w 136"/>
                  <a:gd name="T17" fmla="*/ 36 h 184"/>
                  <a:gd name="T18" fmla="*/ 20 w 136"/>
                  <a:gd name="T19" fmla="*/ 32 h 184"/>
                  <a:gd name="T20" fmla="*/ 116 w 136"/>
                  <a:gd name="T21" fmla="*/ 32 h 184"/>
                  <a:gd name="T22" fmla="*/ 120 w 136"/>
                  <a:gd name="T23" fmla="*/ 36 h 184"/>
                  <a:gd name="T24" fmla="*/ 120 w 136"/>
                  <a:gd name="T25" fmla="*/ 40 h 184"/>
                  <a:gd name="T26" fmla="*/ 136 w 136"/>
                  <a:gd name="T27" fmla="*/ 40 h 184"/>
                  <a:gd name="T28" fmla="*/ 136 w 136"/>
                  <a:gd name="T29" fmla="*/ 12 h 184"/>
                  <a:gd name="T30" fmla="*/ 124 w 136"/>
                  <a:gd name="T31" fmla="*/ 0 h 184"/>
                  <a:gd name="T32" fmla="*/ 12 w 136"/>
                  <a:gd name="T33" fmla="*/ 0 h 184"/>
                  <a:gd name="T34" fmla="*/ 0 w 136"/>
                  <a:gd name="T35" fmla="*/ 12 h 184"/>
                  <a:gd name="T36" fmla="*/ 0 w 136"/>
                  <a:gd name="T37" fmla="*/ 172 h 184"/>
                  <a:gd name="T38" fmla="*/ 12 w 136"/>
                  <a:gd name="T39" fmla="*/ 184 h 184"/>
                  <a:gd name="T40" fmla="*/ 81 w 136"/>
                  <a:gd name="T41" fmla="*/ 184 h 184"/>
                  <a:gd name="T42" fmla="*/ 80 w 136"/>
                  <a:gd name="T43" fmla="*/ 180 h 184"/>
                  <a:gd name="T44" fmla="*/ 80 w 136"/>
                  <a:gd name="T45" fmla="*/ 156 h 184"/>
                  <a:gd name="T46" fmla="*/ 65 w 136"/>
                  <a:gd name="T47" fmla="*/ 17 h 184"/>
                  <a:gd name="T48" fmla="*/ 71 w 136"/>
                  <a:gd name="T49" fmla="*/ 17 h 184"/>
                  <a:gd name="T50" fmla="*/ 72 w 136"/>
                  <a:gd name="T51" fmla="*/ 20 h 184"/>
                  <a:gd name="T52" fmla="*/ 71 w 136"/>
                  <a:gd name="T53" fmla="*/ 23 h 184"/>
                  <a:gd name="T54" fmla="*/ 68 w 136"/>
                  <a:gd name="T55" fmla="*/ 24 h 184"/>
                  <a:gd name="T56" fmla="*/ 65 w 136"/>
                  <a:gd name="T57" fmla="*/ 23 h 184"/>
                  <a:gd name="T58" fmla="*/ 64 w 136"/>
                  <a:gd name="T59" fmla="*/ 20 h 184"/>
                  <a:gd name="T60" fmla="*/ 65 w 136"/>
                  <a:gd name="T61" fmla="*/ 1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6" h="184">
                    <a:moveTo>
                      <a:pt x="80" y="156"/>
                    </a:moveTo>
                    <a:cubicBezTo>
                      <a:pt x="80" y="162"/>
                      <a:pt x="75" y="168"/>
                      <a:pt x="68" y="168"/>
                    </a:cubicBezTo>
                    <a:cubicBezTo>
                      <a:pt x="62" y="168"/>
                      <a:pt x="56" y="162"/>
                      <a:pt x="56" y="156"/>
                    </a:cubicBezTo>
                    <a:cubicBezTo>
                      <a:pt x="56" y="149"/>
                      <a:pt x="62" y="144"/>
                      <a:pt x="68" y="144"/>
                    </a:cubicBezTo>
                    <a:cubicBezTo>
                      <a:pt x="75" y="144"/>
                      <a:pt x="80" y="149"/>
                      <a:pt x="80" y="156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20" y="136"/>
                      <a:pt x="20" y="136"/>
                      <a:pt x="20" y="136"/>
                    </a:cubicBezTo>
                    <a:cubicBezTo>
                      <a:pt x="18" y="136"/>
                      <a:pt x="16" y="134"/>
                      <a:pt x="16" y="132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4"/>
                      <a:pt x="18" y="32"/>
                      <a:pt x="20" y="32"/>
                    </a:cubicBezTo>
                    <a:cubicBezTo>
                      <a:pt x="116" y="32"/>
                      <a:pt x="116" y="32"/>
                      <a:pt x="116" y="32"/>
                    </a:cubicBezTo>
                    <a:cubicBezTo>
                      <a:pt x="118" y="32"/>
                      <a:pt x="120" y="34"/>
                      <a:pt x="120" y="36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5"/>
                      <a:pt x="131" y="0"/>
                      <a:pt x="12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8"/>
                      <a:pt x="6" y="184"/>
                      <a:pt x="12" y="184"/>
                    </a:cubicBezTo>
                    <a:cubicBezTo>
                      <a:pt x="81" y="184"/>
                      <a:pt x="81" y="184"/>
                      <a:pt x="81" y="184"/>
                    </a:cubicBezTo>
                    <a:cubicBezTo>
                      <a:pt x="80" y="183"/>
                      <a:pt x="80" y="181"/>
                      <a:pt x="80" y="180"/>
                    </a:cubicBezTo>
                    <a:lnTo>
                      <a:pt x="80" y="156"/>
                    </a:lnTo>
                    <a:close/>
                    <a:moveTo>
                      <a:pt x="65" y="17"/>
                    </a:moveTo>
                    <a:cubicBezTo>
                      <a:pt x="67" y="16"/>
                      <a:pt x="70" y="16"/>
                      <a:pt x="71" y="17"/>
                    </a:cubicBezTo>
                    <a:cubicBezTo>
                      <a:pt x="72" y="18"/>
                      <a:pt x="72" y="19"/>
                      <a:pt x="72" y="20"/>
                    </a:cubicBezTo>
                    <a:cubicBezTo>
                      <a:pt x="72" y="21"/>
                      <a:pt x="72" y="22"/>
                      <a:pt x="71" y="23"/>
                    </a:cubicBezTo>
                    <a:cubicBezTo>
                      <a:pt x="70" y="23"/>
                      <a:pt x="69" y="24"/>
                      <a:pt x="68" y="24"/>
                    </a:cubicBezTo>
                    <a:cubicBezTo>
                      <a:pt x="67" y="24"/>
                      <a:pt x="66" y="23"/>
                      <a:pt x="65" y="23"/>
                    </a:cubicBezTo>
                    <a:cubicBezTo>
                      <a:pt x="65" y="22"/>
                      <a:pt x="64" y="21"/>
                      <a:pt x="64" y="20"/>
                    </a:cubicBezTo>
                    <a:cubicBezTo>
                      <a:pt x="64" y="19"/>
                      <a:pt x="65" y="18"/>
                      <a:pt x="65" y="17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 kern="0" noProof="1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7" name="Freeform 71"/>
              <p:cNvSpPr>
                <a:spLocks noEditPoints="1"/>
              </p:cNvSpPr>
              <p:nvPr/>
            </p:nvSpPr>
            <p:spPr bwMode="auto">
              <a:xfrm>
                <a:off x="6091238" y="668338"/>
                <a:ext cx="249238" cy="404813"/>
              </a:xfrm>
              <a:custGeom>
                <a:avLst/>
                <a:gdLst>
                  <a:gd name="T0" fmla="*/ 76 w 88"/>
                  <a:gd name="T1" fmla="*/ 0 h 144"/>
                  <a:gd name="T2" fmla="*/ 12 w 88"/>
                  <a:gd name="T3" fmla="*/ 0 h 144"/>
                  <a:gd name="T4" fmla="*/ 0 w 88"/>
                  <a:gd name="T5" fmla="*/ 12 h 144"/>
                  <a:gd name="T6" fmla="*/ 0 w 88"/>
                  <a:gd name="T7" fmla="*/ 132 h 144"/>
                  <a:gd name="T8" fmla="*/ 12 w 88"/>
                  <a:gd name="T9" fmla="*/ 144 h 144"/>
                  <a:gd name="T10" fmla="*/ 76 w 88"/>
                  <a:gd name="T11" fmla="*/ 144 h 144"/>
                  <a:gd name="T12" fmla="*/ 88 w 88"/>
                  <a:gd name="T13" fmla="*/ 132 h 144"/>
                  <a:gd name="T14" fmla="*/ 88 w 88"/>
                  <a:gd name="T15" fmla="*/ 12 h 144"/>
                  <a:gd name="T16" fmla="*/ 76 w 88"/>
                  <a:gd name="T17" fmla="*/ 0 h 144"/>
                  <a:gd name="T18" fmla="*/ 41 w 88"/>
                  <a:gd name="T19" fmla="*/ 17 h 144"/>
                  <a:gd name="T20" fmla="*/ 47 w 88"/>
                  <a:gd name="T21" fmla="*/ 17 h 144"/>
                  <a:gd name="T22" fmla="*/ 48 w 88"/>
                  <a:gd name="T23" fmla="*/ 20 h 144"/>
                  <a:gd name="T24" fmla="*/ 47 w 88"/>
                  <a:gd name="T25" fmla="*/ 23 h 144"/>
                  <a:gd name="T26" fmla="*/ 44 w 88"/>
                  <a:gd name="T27" fmla="*/ 24 h 144"/>
                  <a:gd name="T28" fmla="*/ 41 w 88"/>
                  <a:gd name="T29" fmla="*/ 23 h 144"/>
                  <a:gd name="T30" fmla="*/ 40 w 88"/>
                  <a:gd name="T31" fmla="*/ 20 h 144"/>
                  <a:gd name="T32" fmla="*/ 41 w 88"/>
                  <a:gd name="T33" fmla="*/ 17 h 144"/>
                  <a:gd name="T34" fmla="*/ 25 w 88"/>
                  <a:gd name="T35" fmla="*/ 17 h 144"/>
                  <a:gd name="T36" fmla="*/ 31 w 88"/>
                  <a:gd name="T37" fmla="*/ 17 h 144"/>
                  <a:gd name="T38" fmla="*/ 32 w 88"/>
                  <a:gd name="T39" fmla="*/ 20 h 144"/>
                  <a:gd name="T40" fmla="*/ 31 w 88"/>
                  <a:gd name="T41" fmla="*/ 23 h 144"/>
                  <a:gd name="T42" fmla="*/ 28 w 88"/>
                  <a:gd name="T43" fmla="*/ 24 h 144"/>
                  <a:gd name="T44" fmla="*/ 25 w 88"/>
                  <a:gd name="T45" fmla="*/ 23 h 144"/>
                  <a:gd name="T46" fmla="*/ 24 w 88"/>
                  <a:gd name="T47" fmla="*/ 20 h 144"/>
                  <a:gd name="T48" fmla="*/ 25 w 88"/>
                  <a:gd name="T49" fmla="*/ 17 h 144"/>
                  <a:gd name="T50" fmla="*/ 47 w 88"/>
                  <a:gd name="T51" fmla="*/ 127 h 144"/>
                  <a:gd name="T52" fmla="*/ 44 w 88"/>
                  <a:gd name="T53" fmla="*/ 128 h 144"/>
                  <a:gd name="T54" fmla="*/ 41 w 88"/>
                  <a:gd name="T55" fmla="*/ 127 h 144"/>
                  <a:gd name="T56" fmla="*/ 40 w 88"/>
                  <a:gd name="T57" fmla="*/ 124 h 144"/>
                  <a:gd name="T58" fmla="*/ 41 w 88"/>
                  <a:gd name="T59" fmla="*/ 121 h 144"/>
                  <a:gd name="T60" fmla="*/ 47 w 88"/>
                  <a:gd name="T61" fmla="*/ 121 h 144"/>
                  <a:gd name="T62" fmla="*/ 48 w 88"/>
                  <a:gd name="T63" fmla="*/ 124 h 144"/>
                  <a:gd name="T64" fmla="*/ 47 w 88"/>
                  <a:gd name="T65" fmla="*/ 127 h 144"/>
                  <a:gd name="T66" fmla="*/ 72 w 88"/>
                  <a:gd name="T67" fmla="*/ 108 h 144"/>
                  <a:gd name="T68" fmla="*/ 68 w 88"/>
                  <a:gd name="T69" fmla="*/ 112 h 144"/>
                  <a:gd name="T70" fmla="*/ 20 w 88"/>
                  <a:gd name="T71" fmla="*/ 112 h 144"/>
                  <a:gd name="T72" fmla="*/ 16 w 88"/>
                  <a:gd name="T73" fmla="*/ 108 h 144"/>
                  <a:gd name="T74" fmla="*/ 16 w 88"/>
                  <a:gd name="T75" fmla="*/ 36 h 144"/>
                  <a:gd name="T76" fmla="*/ 20 w 88"/>
                  <a:gd name="T77" fmla="*/ 32 h 144"/>
                  <a:gd name="T78" fmla="*/ 68 w 88"/>
                  <a:gd name="T79" fmla="*/ 32 h 144"/>
                  <a:gd name="T80" fmla="*/ 72 w 88"/>
                  <a:gd name="T81" fmla="*/ 36 h 144"/>
                  <a:gd name="T82" fmla="*/ 72 w 88"/>
                  <a:gd name="T83" fmla="*/ 10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8" h="144">
                    <a:moveTo>
                      <a:pt x="7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8"/>
                      <a:pt x="6" y="144"/>
                      <a:pt x="12" y="144"/>
                    </a:cubicBezTo>
                    <a:cubicBezTo>
                      <a:pt x="76" y="144"/>
                      <a:pt x="76" y="144"/>
                      <a:pt x="76" y="144"/>
                    </a:cubicBezTo>
                    <a:cubicBezTo>
                      <a:pt x="83" y="144"/>
                      <a:pt x="88" y="138"/>
                      <a:pt x="88" y="13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5"/>
                      <a:pt x="83" y="0"/>
                      <a:pt x="76" y="0"/>
                    </a:cubicBezTo>
                    <a:close/>
                    <a:moveTo>
                      <a:pt x="41" y="17"/>
                    </a:moveTo>
                    <a:cubicBezTo>
                      <a:pt x="43" y="16"/>
                      <a:pt x="45" y="16"/>
                      <a:pt x="47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8" y="22"/>
                      <a:pt x="47" y="23"/>
                    </a:cubicBezTo>
                    <a:cubicBezTo>
                      <a:pt x="46" y="23"/>
                      <a:pt x="45" y="24"/>
                      <a:pt x="44" y="24"/>
                    </a:cubicBezTo>
                    <a:cubicBezTo>
                      <a:pt x="43" y="24"/>
                      <a:pt x="42" y="23"/>
                      <a:pt x="41" y="23"/>
                    </a:cubicBezTo>
                    <a:cubicBezTo>
                      <a:pt x="41" y="22"/>
                      <a:pt x="40" y="21"/>
                      <a:pt x="40" y="20"/>
                    </a:cubicBezTo>
                    <a:cubicBezTo>
                      <a:pt x="40" y="19"/>
                      <a:pt x="41" y="18"/>
                      <a:pt x="41" y="17"/>
                    </a:cubicBezTo>
                    <a:close/>
                    <a:moveTo>
                      <a:pt x="25" y="17"/>
                    </a:moveTo>
                    <a:cubicBezTo>
                      <a:pt x="27" y="16"/>
                      <a:pt x="30" y="16"/>
                      <a:pt x="31" y="17"/>
                    </a:cubicBezTo>
                    <a:cubicBezTo>
                      <a:pt x="32" y="18"/>
                      <a:pt x="32" y="19"/>
                      <a:pt x="32" y="20"/>
                    </a:cubicBezTo>
                    <a:cubicBezTo>
                      <a:pt x="32" y="21"/>
                      <a:pt x="32" y="22"/>
                      <a:pt x="31" y="23"/>
                    </a:cubicBezTo>
                    <a:cubicBezTo>
                      <a:pt x="30" y="23"/>
                      <a:pt x="29" y="24"/>
                      <a:pt x="28" y="24"/>
                    </a:cubicBezTo>
                    <a:cubicBezTo>
                      <a:pt x="27" y="24"/>
                      <a:pt x="26" y="23"/>
                      <a:pt x="25" y="23"/>
                    </a:cubicBezTo>
                    <a:cubicBezTo>
                      <a:pt x="25" y="22"/>
                      <a:pt x="24" y="21"/>
                      <a:pt x="24" y="20"/>
                    </a:cubicBezTo>
                    <a:cubicBezTo>
                      <a:pt x="24" y="19"/>
                      <a:pt x="25" y="18"/>
                      <a:pt x="25" y="17"/>
                    </a:cubicBezTo>
                    <a:close/>
                    <a:moveTo>
                      <a:pt x="47" y="127"/>
                    </a:moveTo>
                    <a:cubicBezTo>
                      <a:pt x="46" y="127"/>
                      <a:pt x="45" y="128"/>
                      <a:pt x="44" y="128"/>
                    </a:cubicBezTo>
                    <a:cubicBezTo>
                      <a:pt x="43" y="128"/>
                      <a:pt x="42" y="127"/>
                      <a:pt x="41" y="127"/>
                    </a:cubicBezTo>
                    <a:cubicBezTo>
                      <a:pt x="41" y="126"/>
                      <a:pt x="40" y="125"/>
                      <a:pt x="40" y="124"/>
                    </a:cubicBezTo>
                    <a:cubicBezTo>
                      <a:pt x="40" y="123"/>
                      <a:pt x="41" y="122"/>
                      <a:pt x="41" y="121"/>
                    </a:cubicBezTo>
                    <a:cubicBezTo>
                      <a:pt x="43" y="120"/>
                      <a:pt x="46" y="120"/>
                      <a:pt x="47" y="121"/>
                    </a:cubicBezTo>
                    <a:cubicBezTo>
                      <a:pt x="48" y="122"/>
                      <a:pt x="48" y="123"/>
                      <a:pt x="48" y="124"/>
                    </a:cubicBezTo>
                    <a:cubicBezTo>
                      <a:pt x="48" y="125"/>
                      <a:pt x="48" y="126"/>
                      <a:pt x="47" y="127"/>
                    </a:cubicBezTo>
                    <a:close/>
                    <a:moveTo>
                      <a:pt x="72" y="108"/>
                    </a:moveTo>
                    <a:cubicBezTo>
                      <a:pt x="72" y="110"/>
                      <a:pt x="70" y="112"/>
                      <a:pt x="68" y="112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18" y="112"/>
                      <a:pt x="16" y="110"/>
                      <a:pt x="16" y="108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4"/>
                      <a:pt x="18" y="32"/>
                      <a:pt x="20" y="32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70" y="32"/>
                      <a:pt x="72" y="34"/>
                      <a:pt x="72" y="36"/>
                    </a:cubicBezTo>
                    <a:lnTo>
                      <a:pt x="72" y="108"/>
                    </a:lnTo>
                    <a:close/>
                  </a:path>
                </a:pathLst>
              </a:cu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 kern="0" noProof="1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014062" y="1381090"/>
            <a:ext cx="676275" cy="676275"/>
            <a:chOff x="1325880" y="1947273"/>
            <a:chExt cx="676180" cy="676180"/>
          </a:xfrm>
        </p:grpSpPr>
        <p:sp>
          <p:nvSpPr>
            <p:cNvPr id="29" name="AutoShape 14"/>
            <p:cNvSpPr>
              <a:spLocks noChangeAspect="1" noChangeArrowheads="1" noTextEdit="1"/>
            </p:cNvSpPr>
            <p:nvPr/>
          </p:nvSpPr>
          <p:spPr bwMode="auto">
            <a:xfrm>
              <a:off x="1494926" y="2116319"/>
              <a:ext cx="355698" cy="355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Oval 13"/>
            <p:cNvSpPr/>
            <p:nvPr/>
          </p:nvSpPr>
          <p:spPr>
            <a:xfrm>
              <a:off x="1325880" y="1947273"/>
              <a:ext cx="676180" cy="676180"/>
            </a:xfrm>
            <a:prstGeom prst="ellipse">
              <a:avLst/>
            </a:prstGeom>
            <a:noFill/>
            <a:ln w="12700" cap="flat" cmpd="sng" algn="ctr">
              <a:solidFill>
                <a:srgbClr val="319095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3200" kern="0" noProof="1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31" name="Gruppe 67"/>
            <p:cNvGrpSpPr/>
            <p:nvPr/>
          </p:nvGrpSpPr>
          <p:grpSpPr bwMode="auto">
            <a:xfrm>
              <a:off x="1416613" y="2063840"/>
              <a:ext cx="462148" cy="422979"/>
              <a:chOff x="355442" y="4350695"/>
              <a:chExt cx="900893" cy="825896"/>
            </a:xfrm>
            <a:solidFill>
              <a:srgbClr val="FDB900"/>
            </a:solidFill>
          </p:grpSpPr>
          <p:sp>
            <p:nvSpPr>
              <p:cNvPr id="32" name="Freeform 26"/>
              <p:cNvSpPr>
                <a:spLocks noEditPoints="1"/>
              </p:cNvSpPr>
              <p:nvPr/>
            </p:nvSpPr>
            <p:spPr bwMode="auto">
              <a:xfrm>
                <a:off x="355442" y="4350695"/>
                <a:ext cx="584955" cy="588138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 lang="da-DK" kern="0" noProof="1">
                  <a:solidFill>
                    <a:sysClr val="windowText" lastClr="000000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33" name="Freeform 27"/>
              <p:cNvSpPr>
                <a:spLocks noEditPoints="1"/>
              </p:cNvSpPr>
              <p:nvPr/>
            </p:nvSpPr>
            <p:spPr bwMode="auto">
              <a:xfrm>
                <a:off x="840298" y="4757386"/>
                <a:ext cx="416037" cy="419205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 lang="da-DK" kern="0" noProof="1">
                  <a:solidFill>
                    <a:sysClr val="windowText" lastClr="000000"/>
                  </a:solidFill>
                  <a:latin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912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build="allAtOnce" bldLvl="0"/>
      <p:bldP spid="14" grpId="0" animBg="1"/>
      <p:bldP spid="15" grpId="0"/>
      <p:bldP spid="16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738794" y="4132889"/>
            <a:ext cx="9252521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407775" y="2370494"/>
            <a:ext cx="3319524" cy="3319524"/>
            <a:chOff x="2898984" y="2487736"/>
            <a:chExt cx="3319524" cy="3319524"/>
          </a:xfrm>
        </p:grpSpPr>
        <p:sp>
          <p:nvSpPr>
            <p:cNvPr id="7" name="椭圆 6"/>
            <p:cNvSpPr/>
            <p:nvPr/>
          </p:nvSpPr>
          <p:spPr>
            <a:xfrm>
              <a:off x="2898984" y="2487736"/>
              <a:ext cx="3319524" cy="3319524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019741" y="2588573"/>
              <a:ext cx="3126555" cy="3126555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08218" y="855722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</a:rPr>
              <a:t>—— </a:t>
            </a:r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</a:rPr>
              <a:t> 剧本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</a:rPr>
              <a:t>——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MH_Text_1"/>
          <p:cNvSpPr/>
          <p:nvPr/>
        </p:nvSpPr>
        <p:spPr>
          <a:xfrm>
            <a:off x="119336" y="1289905"/>
            <a:ext cx="4493538" cy="19817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FF0000"/>
                </a:solidFill>
                <a:latin typeface="+mj-ea"/>
                <a:ea typeface="+mj-ea"/>
              </a:rPr>
              <a:t>独白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是剧中人物独自抒发个人情感和愿望时说的话。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0070C0"/>
                </a:solidFill>
                <a:latin typeface="+mj-ea"/>
                <a:ea typeface="+mj-ea"/>
              </a:rPr>
              <a:t>旁白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是剧中某个角色背着台上其他剧中人从旁侧对观众说的话。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00B050"/>
                </a:solidFill>
                <a:latin typeface="+mj-ea"/>
                <a:ea typeface="+mj-ea"/>
              </a:rPr>
              <a:t>对话</a:t>
            </a:r>
          </a:p>
        </p:txBody>
      </p:sp>
      <p:sp>
        <p:nvSpPr>
          <p:cNvPr id="16" name="MH_Text_2"/>
          <p:cNvSpPr/>
          <p:nvPr/>
        </p:nvSpPr>
        <p:spPr>
          <a:xfrm>
            <a:off x="7773690" y="1088751"/>
            <a:ext cx="3969646" cy="2612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p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舞台说明，是剧本里的一些说明性文字。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p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舞台说明包括剧中人物表，剧情发生的时间、地点、服装、道具、布景以及人物的表情、动作、上下场等。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145497" y="3736889"/>
            <a:ext cx="800219" cy="792000"/>
            <a:chOff x="770633" y="3961618"/>
            <a:chExt cx="800219" cy="792000"/>
          </a:xfrm>
        </p:grpSpPr>
        <p:sp>
          <p:nvSpPr>
            <p:cNvPr id="18" name="椭圆 17"/>
            <p:cNvSpPr/>
            <p:nvPr/>
          </p:nvSpPr>
          <p:spPr>
            <a:xfrm>
              <a:off x="770633" y="3961618"/>
              <a:ext cx="792000" cy="792000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70633" y="4018275"/>
              <a:ext cx="800219" cy="58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台词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352634" y="3736889"/>
            <a:ext cx="811758" cy="792000"/>
            <a:chOff x="7020272" y="3939703"/>
            <a:chExt cx="811758" cy="792000"/>
          </a:xfrm>
        </p:grpSpPr>
        <p:sp>
          <p:nvSpPr>
            <p:cNvPr id="24" name="椭圆 23"/>
            <p:cNvSpPr/>
            <p:nvPr/>
          </p:nvSpPr>
          <p:spPr>
            <a:xfrm>
              <a:off x="7020272" y="3939703"/>
              <a:ext cx="792000" cy="792000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031811" y="3984408"/>
              <a:ext cx="800219" cy="58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说明</a:t>
              </a:r>
            </a:p>
          </p:txBody>
        </p:sp>
      </p:grpSp>
      <p:sp>
        <p:nvSpPr>
          <p:cNvPr id="31" name="五边形 30"/>
          <p:cNvSpPr/>
          <p:nvPr/>
        </p:nvSpPr>
        <p:spPr>
          <a:xfrm rot="16200000">
            <a:off x="5553674" y="1565221"/>
            <a:ext cx="1156045" cy="9405638"/>
          </a:xfrm>
          <a:prstGeom prst="homePlate">
            <a:avLst>
              <a:gd name="adj" fmla="val 98119"/>
            </a:avLst>
          </a:prstGeom>
          <a:solidFill>
            <a:schemeClr val="bg1"/>
          </a:solidFill>
          <a:ln>
            <a:solidFill>
              <a:schemeClr val="accent5"/>
            </a:solidFill>
            <a:prstDash val="sysDot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Rectangle 33"/>
          <p:cNvSpPr>
            <a:spLocks noChangeArrowheads="1"/>
          </p:cNvSpPr>
          <p:nvPr/>
        </p:nvSpPr>
        <p:spPr bwMode="auto">
          <a:xfrm>
            <a:off x="5257057" y="6267835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知识补充</a:t>
            </a:r>
          </a:p>
        </p:txBody>
      </p:sp>
      <p:sp>
        <p:nvSpPr>
          <p:cNvPr id="38" name="燕尾形 37"/>
          <p:cNvSpPr/>
          <p:nvPr/>
        </p:nvSpPr>
        <p:spPr>
          <a:xfrm rot="5400000">
            <a:off x="5935713" y="5903721"/>
            <a:ext cx="263646" cy="354567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39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604 -0.00647 L -1.38889E-6 -0.00647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2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854 -2.83996E-6 L -2.77778E-7 -2.83996E-6 " pathEditMode="relative" rAng="0" ptsTypes="AA">
                                      <p:cBhvr>
                                        <p:cTn id="2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36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1" grpId="0" animBg="1"/>
      <p:bldP spid="32" grpId="1"/>
      <p:bldP spid="32" grpId="2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62556" y="2877074"/>
            <a:ext cx="4158063" cy="3980927"/>
            <a:chOff x="2538555" y="2877073"/>
            <a:chExt cx="4158063" cy="3980927"/>
          </a:xfrm>
        </p:grpSpPr>
        <p:pic>
          <p:nvPicPr>
            <p:cNvPr id="67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38555" y="2877073"/>
              <a:ext cx="4158063" cy="3966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矩形 67"/>
            <p:cNvSpPr/>
            <p:nvPr/>
          </p:nvSpPr>
          <p:spPr>
            <a:xfrm>
              <a:off x="3256449" y="3827933"/>
              <a:ext cx="2638082" cy="3030067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70" name="椭圆 69"/>
          <p:cNvSpPr/>
          <p:nvPr/>
        </p:nvSpPr>
        <p:spPr>
          <a:xfrm>
            <a:off x="3915809" y="4101845"/>
            <a:ext cx="1194891" cy="1194891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8070890" y="2276873"/>
            <a:ext cx="748911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8121731" y="2830208"/>
            <a:ext cx="3065668" cy="13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/>
              <a:t>要清楚地表达自己的想法，又要认真听取别人的意见。意见不同时，要一起协商，形成一致的看法。</a:t>
            </a:r>
            <a:endParaRPr lang="zh-CN" altLang="en-US" sz="1400" dirty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737574" y="2718796"/>
            <a:ext cx="1194891" cy="1194891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2754664" y="4095179"/>
            <a:ext cx="1031040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主持人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1913110" y="4472195"/>
            <a:ext cx="1902908" cy="106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</a:rPr>
              <a:t>主持讨论时，要引导每个人发表意见。</a:t>
            </a:r>
          </a:p>
        </p:txBody>
      </p:sp>
      <p:sp>
        <p:nvSpPr>
          <p:cNvPr id="42" name="Freeform 97"/>
          <p:cNvSpPr>
            <a:spLocks noEditPoints="1"/>
          </p:cNvSpPr>
          <p:nvPr/>
        </p:nvSpPr>
        <p:spPr bwMode="auto">
          <a:xfrm>
            <a:off x="4167018" y="4442083"/>
            <a:ext cx="692470" cy="545920"/>
          </a:xfrm>
          <a:custGeom>
            <a:avLst/>
            <a:gdLst>
              <a:gd name="T0" fmla="*/ 52 w 105"/>
              <a:gd name="T1" fmla="*/ 17 h 94"/>
              <a:gd name="T2" fmla="*/ 45 w 105"/>
              <a:gd name="T3" fmla="*/ 24 h 94"/>
              <a:gd name="T4" fmla="*/ 52 w 105"/>
              <a:gd name="T5" fmla="*/ 31 h 94"/>
              <a:gd name="T6" fmla="*/ 59 w 105"/>
              <a:gd name="T7" fmla="*/ 24 h 94"/>
              <a:gd name="T8" fmla="*/ 52 w 105"/>
              <a:gd name="T9" fmla="*/ 17 h 94"/>
              <a:gd name="T10" fmla="*/ 11 w 105"/>
              <a:gd name="T11" fmla="*/ 37 h 94"/>
              <a:gd name="T12" fmla="*/ 5 w 105"/>
              <a:gd name="T13" fmla="*/ 49 h 94"/>
              <a:gd name="T14" fmla="*/ 0 w 105"/>
              <a:gd name="T15" fmla="*/ 60 h 94"/>
              <a:gd name="T16" fmla="*/ 7 w 105"/>
              <a:gd name="T17" fmla="*/ 60 h 94"/>
              <a:gd name="T18" fmla="*/ 18 w 105"/>
              <a:gd name="T19" fmla="*/ 80 h 94"/>
              <a:gd name="T20" fmla="*/ 52 w 105"/>
              <a:gd name="T21" fmla="*/ 94 h 94"/>
              <a:gd name="T22" fmla="*/ 85 w 105"/>
              <a:gd name="T23" fmla="*/ 80 h 94"/>
              <a:gd name="T24" fmla="*/ 91 w 105"/>
              <a:gd name="T25" fmla="*/ 73 h 94"/>
              <a:gd name="T26" fmla="*/ 79 w 105"/>
              <a:gd name="T27" fmla="*/ 73 h 94"/>
              <a:gd name="T28" fmla="*/ 78 w 105"/>
              <a:gd name="T29" fmla="*/ 74 h 94"/>
              <a:gd name="T30" fmla="*/ 52 w 105"/>
              <a:gd name="T31" fmla="*/ 85 h 94"/>
              <a:gd name="T32" fmla="*/ 25 w 105"/>
              <a:gd name="T33" fmla="*/ 74 h 94"/>
              <a:gd name="T34" fmla="*/ 17 w 105"/>
              <a:gd name="T35" fmla="*/ 60 h 94"/>
              <a:gd name="T36" fmla="*/ 22 w 105"/>
              <a:gd name="T37" fmla="*/ 60 h 94"/>
              <a:gd name="T38" fmla="*/ 16 w 105"/>
              <a:gd name="T39" fmla="*/ 49 h 94"/>
              <a:gd name="T40" fmla="*/ 11 w 105"/>
              <a:gd name="T41" fmla="*/ 37 h 94"/>
              <a:gd name="T42" fmla="*/ 93 w 105"/>
              <a:gd name="T43" fmla="*/ 63 h 94"/>
              <a:gd name="T44" fmla="*/ 88 w 105"/>
              <a:gd name="T45" fmla="*/ 52 h 94"/>
              <a:gd name="T46" fmla="*/ 82 w 105"/>
              <a:gd name="T47" fmla="*/ 40 h 94"/>
              <a:gd name="T48" fmla="*/ 88 w 105"/>
              <a:gd name="T49" fmla="*/ 40 h 94"/>
              <a:gd name="T50" fmla="*/ 78 w 105"/>
              <a:gd name="T51" fmla="*/ 21 h 94"/>
              <a:gd name="T52" fmla="*/ 52 w 105"/>
              <a:gd name="T53" fmla="*/ 10 h 94"/>
              <a:gd name="T54" fmla="*/ 25 w 105"/>
              <a:gd name="T55" fmla="*/ 21 h 94"/>
              <a:gd name="T56" fmla="*/ 22 w 105"/>
              <a:gd name="T57" fmla="*/ 25 h 94"/>
              <a:gd name="T58" fmla="*/ 10 w 105"/>
              <a:gd name="T59" fmla="*/ 25 h 94"/>
              <a:gd name="T60" fmla="*/ 18 w 105"/>
              <a:gd name="T61" fmla="*/ 14 h 94"/>
              <a:gd name="T62" fmla="*/ 52 w 105"/>
              <a:gd name="T63" fmla="*/ 0 h 94"/>
              <a:gd name="T64" fmla="*/ 85 w 105"/>
              <a:gd name="T65" fmla="*/ 14 h 94"/>
              <a:gd name="T66" fmla="*/ 98 w 105"/>
              <a:gd name="T67" fmla="*/ 40 h 94"/>
              <a:gd name="T68" fmla="*/ 105 w 105"/>
              <a:gd name="T69" fmla="*/ 40 h 94"/>
              <a:gd name="T70" fmla="*/ 99 w 105"/>
              <a:gd name="T71" fmla="*/ 52 h 94"/>
              <a:gd name="T72" fmla="*/ 93 w 105"/>
              <a:gd name="T73" fmla="*/ 63 h 94"/>
              <a:gd name="T74" fmla="*/ 40 w 105"/>
              <a:gd name="T75" fmla="*/ 50 h 94"/>
              <a:gd name="T76" fmla="*/ 43 w 105"/>
              <a:gd name="T77" fmla="*/ 33 h 94"/>
              <a:gd name="T78" fmla="*/ 60 w 105"/>
              <a:gd name="T79" fmla="*/ 33 h 94"/>
              <a:gd name="T80" fmla="*/ 64 w 105"/>
              <a:gd name="T81" fmla="*/ 51 h 94"/>
              <a:gd name="T82" fmla="*/ 59 w 105"/>
              <a:gd name="T83" fmla="*/ 54 h 94"/>
              <a:gd name="T84" fmla="*/ 60 w 105"/>
              <a:gd name="T85" fmla="*/ 78 h 94"/>
              <a:gd name="T86" fmla="*/ 54 w 105"/>
              <a:gd name="T87" fmla="*/ 78 h 94"/>
              <a:gd name="T88" fmla="*/ 53 w 105"/>
              <a:gd name="T89" fmla="*/ 57 h 94"/>
              <a:gd name="T90" fmla="*/ 50 w 105"/>
              <a:gd name="T91" fmla="*/ 57 h 94"/>
              <a:gd name="T92" fmla="*/ 49 w 105"/>
              <a:gd name="T93" fmla="*/ 78 h 94"/>
              <a:gd name="T94" fmla="*/ 43 w 105"/>
              <a:gd name="T95" fmla="*/ 78 h 94"/>
              <a:gd name="T96" fmla="*/ 44 w 105"/>
              <a:gd name="T97" fmla="*/ 54 h 94"/>
              <a:gd name="T98" fmla="*/ 40 w 105"/>
              <a:gd name="T99" fmla="*/ 5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5" h="94">
                <a:moveTo>
                  <a:pt x="52" y="17"/>
                </a:moveTo>
                <a:cubicBezTo>
                  <a:pt x="48" y="17"/>
                  <a:pt x="45" y="20"/>
                  <a:pt x="45" y="24"/>
                </a:cubicBezTo>
                <a:cubicBezTo>
                  <a:pt x="45" y="28"/>
                  <a:pt x="48" y="31"/>
                  <a:pt x="52" y="31"/>
                </a:cubicBezTo>
                <a:cubicBezTo>
                  <a:pt x="56" y="31"/>
                  <a:pt x="59" y="28"/>
                  <a:pt x="59" y="24"/>
                </a:cubicBezTo>
                <a:cubicBezTo>
                  <a:pt x="59" y="20"/>
                  <a:pt x="56" y="17"/>
                  <a:pt x="52" y="17"/>
                </a:cubicBezTo>
                <a:close/>
                <a:moveTo>
                  <a:pt x="11" y="37"/>
                </a:moveTo>
                <a:cubicBezTo>
                  <a:pt x="5" y="49"/>
                  <a:pt x="5" y="49"/>
                  <a:pt x="5" y="49"/>
                </a:cubicBezTo>
                <a:cubicBezTo>
                  <a:pt x="0" y="60"/>
                  <a:pt x="0" y="60"/>
                  <a:pt x="0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9" y="68"/>
                  <a:pt x="13" y="75"/>
                  <a:pt x="18" y="80"/>
                </a:cubicBezTo>
                <a:cubicBezTo>
                  <a:pt x="27" y="89"/>
                  <a:pt x="39" y="94"/>
                  <a:pt x="52" y="94"/>
                </a:cubicBezTo>
                <a:cubicBezTo>
                  <a:pt x="65" y="94"/>
                  <a:pt x="76" y="89"/>
                  <a:pt x="85" y="80"/>
                </a:cubicBezTo>
                <a:cubicBezTo>
                  <a:pt x="87" y="78"/>
                  <a:pt x="89" y="75"/>
                  <a:pt x="91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8" y="73"/>
                  <a:pt x="78" y="74"/>
                </a:cubicBezTo>
                <a:cubicBezTo>
                  <a:pt x="71" y="80"/>
                  <a:pt x="62" y="85"/>
                  <a:pt x="52" y="85"/>
                </a:cubicBezTo>
                <a:cubicBezTo>
                  <a:pt x="41" y="85"/>
                  <a:pt x="32" y="80"/>
                  <a:pt x="25" y="74"/>
                </a:cubicBezTo>
                <a:cubicBezTo>
                  <a:pt x="21" y="70"/>
                  <a:pt x="18" y="65"/>
                  <a:pt x="17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49"/>
                  <a:pt x="16" y="49"/>
                  <a:pt x="16" y="49"/>
                </a:cubicBezTo>
                <a:cubicBezTo>
                  <a:pt x="11" y="37"/>
                  <a:pt x="11" y="37"/>
                  <a:pt x="11" y="37"/>
                </a:cubicBezTo>
                <a:close/>
                <a:moveTo>
                  <a:pt x="93" y="63"/>
                </a:moveTo>
                <a:cubicBezTo>
                  <a:pt x="88" y="52"/>
                  <a:pt x="88" y="52"/>
                  <a:pt x="88" y="52"/>
                </a:cubicBezTo>
                <a:cubicBezTo>
                  <a:pt x="82" y="40"/>
                  <a:pt x="82" y="40"/>
                  <a:pt x="82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87" y="33"/>
                  <a:pt x="83" y="26"/>
                  <a:pt x="78" y="21"/>
                </a:cubicBezTo>
                <a:cubicBezTo>
                  <a:pt x="71" y="14"/>
                  <a:pt x="62" y="10"/>
                  <a:pt x="52" y="10"/>
                </a:cubicBezTo>
                <a:cubicBezTo>
                  <a:pt x="41" y="10"/>
                  <a:pt x="32" y="14"/>
                  <a:pt x="25" y="21"/>
                </a:cubicBezTo>
                <a:cubicBezTo>
                  <a:pt x="24" y="22"/>
                  <a:pt x="23" y="23"/>
                  <a:pt x="22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1"/>
                  <a:pt x="15" y="17"/>
                  <a:pt x="18" y="14"/>
                </a:cubicBezTo>
                <a:cubicBezTo>
                  <a:pt x="27" y="6"/>
                  <a:pt x="39" y="0"/>
                  <a:pt x="52" y="0"/>
                </a:cubicBezTo>
                <a:cubicBezTo>
                  <a:pt x="65" y="0"/>
                  <a:pt x="76" y="6"/>
                  <a:pt x="85" y="14"/>
                </a:cubicBezTo>
                <a:cubicBezTo>
                  <a:pt x="92" y="21"/>
                  <a:pt x="96" y="30"/>
                  <a:pt x="98" y="4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99" y="52"/>
                  <a:pt x="99" y="52"/>
                  <a:pt x="99" y="52"/>
                </a:cubicBezTo>
                <a:cubicBezTo>
                  <a:pt x="93" y="63"/>
                  <a:pt x="93" y="63"/>
                  <a:pt x="93" y="63"/>
                </a:cubicBezTo>
                <a:close/>
                <a:moveTo>
                  <a:pt x="40" y="50"/>
                </a:moveTo>
                <a:cubicBezTo>
                  <a:pt x="43" y="33"/>
                  <a:pt x="43" y="33"/>
                  <a:pt x="43" y="33"/>
                </a:cubicBezTo>
                <a:cubicBezTo>
                  <a:pt x="62" y="33"/>
                  <a:pt x="42" y="33"/>
                  <a:pt x="60" y="33"/>
                </a:cubicBezTo>
                <a:cubicBezTo>
                  <a:pt x="64" y="51"/>
                  <a:pt x="64" y="51"/>
                  <a:pt x="64" y="51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78"/>
                  <a:pt x="60" y="78"/>
                  <a:pt x="60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57"/>
                  <a:pt x="53" y="57"/>
                  <a:pt x="53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78"/>
                  <a:pt x="49" y="78"/>
                  <a:pt x="49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2"/>
                  <a:pt x="42" y="51"/>
                  <a:pt x="4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/>
          <a:lstStyle/>
          <a:p>
            <a:pPr defTabSz="685766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43" name="Group 9"/>
          <p:cNvGrpSpPr/>
          <p:nvPr/>
        </p:nvGrpSpPr>
        <p:grpSpPr>
          <a:xfrm>
            <a:off x="6961266" y="3039094"/>
            <a:ext cx="747505" cy="554293"/>
            <a:chOff x="4572000" y="3414713"/>
            <a:chExt cx="374651" cy="277813"/>
          </a:xfrm>
          <a:solidFill>
            <a:srgbClr val="D8504D"/>
          </a:solidFill>
        </p:grpSpPr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6" tIns="45718" rIns="91436" bIns="45718"/>
            <a:lstStyle/>
            <a:p>
              <a:pPr defTabSz="685766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6" tIns="45718" rIns="91436" bIns="45718"/>
            <a:lstStyle/>
            <a:p>
              <a:pPr defTabSz="685766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61F08858-1B81-488E-A506-E53FF93CF401}"/>
              </a:ext>
            </a:extLst>
          </p:cNvPr>
          <p:cNvSpPr/>
          <p:nvPr/>
        </p:nvSpPr>
        <p:spPr>
          <a:xfrm>
            <a:off x="839416" y="978818"/>
            <a:ext cx="10729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讨论时主持人、组员在讨论交流时分别要怎么做呢？请同学们用横线在教材上画出对主持人的要求，用波浪线画出对组员的要求。</a:t>
            </a:r>
          </a:p>
        </p:txBody>
      </p:sp>
    </p:spTree>
    <p:extLst>
      <p:ext uri="{BB962C8B-B14F-4D97-AF65-F5344CB8AC3E}">
        <p14:creationId xmlns:p14="http://schemas.microsoft.com/office/powerpoint/2010/main" val="215915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80" grpId="0"/>
      <p:bldP spid="81" grpId="0"/>
      <p:bldP spid="83" grpId="0" animBg="1"/>
      <p:bldP spid="89" grpId="0"/>
      <p:bldP spid="90" grpId="0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>
            <a:spLocks noChangeArrowheads="1"/>
          </p:cNvSpPr>
          <p:nvPr/>
        </p:nvSpPr>
        <p:spPr bwMode="auto">
          <a:xfrm>
            <a:off x="5599710" y="332656"/>
            <a:ext cx="99257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endParaRPr lang="zh-CN" altLang="en-US" sz="12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文本框 78"/>
          <p:cNvSpPr txBox="1">
            <a:spLocks noChangeArrowheads="1"/>
          </p:cNvSpPr>
          <p:nvPr/>
        </p:nvSpPr>
        <p:spPr bwMode="auto">
          <a:xfrm>
            <a:off x="6571715" y="2271648"/>
            <a:ext cx="297389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雅艺体W6(P)" pitchFamily="82" charset="-122"/>
                <a:ea typeface="华康雅艺体W6(P)" pitchFamily="82" charset="-122"/>
              </a:rPr>
              <a:t>选课文</a:t>
            </a:r>
          </a:p>
        </p:txBody>
      </p:sp>
      <p:sp>
        <p:nvSpPr>
          <p:cNvPr id="4" name="文本框 46"/>
          <p:cNvSpPr txBox="1">
            <a:spLocks noChangeArrowheads="1"/>
          </p:cNvSpPr>
          <p:nvPr/>
        </p:nvSpPr>
        <p:spPr bwMode="auto">
          <a:xfrm>
            <a:off x="6528048" y="1189202"/>
            <a:ext cx="21256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65000"/>
                  </a:schemeClr>
                </a:solidFill>
              </a:rPr>
              <a:t>Part one</a:t>
            </a:r>
            <a:endParaRPr lang="zh-CN" altLang="en-US" sz="4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7F8763-A87C-4E13-BB4D-16F4F807B87A}"/>
              </a:ext>
            </a:extLst>
          </p:cNvPr>
          <p:cNvSpPr/>
          <p:nvPr/>
        </p:nvSpPr>
        <p:spPr>
          <a:xfrm>
            <a:off x="5159896" y="3643210"/>
            <a:ext cx="6096000" cy="18862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主持人先引导每位同学发表自己的意见，说清楚选择的故事及原因，还有最喜欢的精彩片段。然后展开讨论，最终形成一致意见。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既要人人发表意见，又要尊重大家的共同决定。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79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>
            <a:spLocks noChangeArrowheads="1"/>
          </p:cNvSpPr>
          <p:nvPr/>
        </p:nvSpPr>
        <p:spPr bwMode="auto">
          <a:xfrm>
            <a:off x="6548457" y="404664"/>
            <a:ext cx="99257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0" b="1" spc="300" dirty="0">
                <a:ln w="11430" cmpd="sng">
                  <a:solidFill>
                    <a:srgbClr val="2B6F7D">
                      <a:tint val="10000"/>
                    </a:srgb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glow rad="45500">
                    <a:schemeClr val="accent6">
                      <a:alpha val="35000"/>
                    </a:schemeClr>
                  </a:glow>
                </a:effectLst>
              </a:rPr>
              <a:t>2</a:t>
            </a:r>
            <a:endParaRPr lang="zh-CN" altLang="en-US" sz="12000" b="1" spc="300" dirty="0">
              <a:ln w="11430" cmpd="sng">
                <a:solidFill>
                  <a:srgbClr val="2B6F7D">
                    <a:tint val="10000"/>
                  </a:srgb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glow rad="45500">
                  <a:schemeClr val="accent6">
                    <a:alpha val="35000"/>
                  </a:schemeClr>
                </a:glow>
              </a:effectLst>
            </a:endParaRPr>
          </a:p>
        </p:txBody>
      </p:sp>
      <p:sp>
        <p:nvSpPr>
          <p:cNvPr id="3" name="文本框 78"/>
          <p:cNvSpPr txBox="1">
            <a:spLocks noChangeArrowheads="1"/>
          </p:cNvSpPr>
          <p:nvPr/>
        </p:nvSpPr>
        <p:spPr bwMode="auto">
          <a:xfrm>
            <a:off x="7147953" y="2343656"/>
            <a:ext cx="297389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7200" b="1" spc="50" dirty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雅艺体W6" pitchFamily="81" charset="-122"/>
                <a:ea typeface="华康雅艺体W6" pitchFamily="81" charset="-122"/>
              </a:rPr>
              <a:t>分角色</a:t>
            </a:r>
          </a:p>
        </p:txBody>
      </p:sp>
      <p:sp>
        <p:nvSpPr>
          <p:cNvPr id="4" name="文本框 46"/>
          <p:cNvSpPr txBox="1">
            <a:spLocks noChangeArrowheads="1"/>
          </p:cNvSpPr>
          <p:nvPr/>
        </p:nvSpPr>
        <p:spPr bwMode="auto">
          <a:xfrm>
            <a:off x="7399357" y="1306365"/>
            <a:ext cx="208101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>
                    <a:lumMod val="65000"/>
                  </a:prstClr>
                </a:solidFill>
              </a:rPr>
              <a:t>Part two</a:t>
            </a:r>
            <a:endParaRPr lang="zh-CN" altLang="en-US" sz="440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E245C0E-ADC9-43C5-A9B7-D293A4214F3E}"/>
              </a:ext>
            </a:extLst>
          </p:cNvPr>
          <p:cNvSpPr/>
          <p:nvPr/>
        </p:nvSpPr>
        <p:spPr>
          <a:xfrm>
            <a:off x="6234241" y="4725144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要根据演员特长和能力分派角色。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0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E551C18-DF94-4295-82F4-777C83931A58}"/>
              </a:ext>
            </a:extLst>
          </p:cNvPr>
          <p:cNvSpPr/>
          <p:nvPr/>
        </p:nvSpPr>
        <p:spPr>
          <a:xfrm>
            <a:off x="0" y="906262"/>
            <a:ext cx="5922295" cy="5940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时间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春秋末年。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 b="1" dirty="0">
                <a:latin typeface="宋体" panose="02010600030101010101" pitchFamily="2" charset="-122"/>
              </a:rPr>
              <a:t>地点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楚国。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 b="1" dirty="0">
                <a:latin typeface="宋体" panose="02010600030101010101" pitchFamily="2" charset="-122"/>
              </a:rPr>
              <a:t>主角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楚王、晏子。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 b="1" dirty="0">
                <a:latin typeface="宋体" panose="02010600030101010101" pitchFamily="2" charset="-122"/>
              </a:rPr>
              <a:t>配角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接待的人、两个武士、一群大臣、强盗。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 b="1" dirty="0">
                <a:latin typeface="宋体" panose="02010600030101010101" pitchFamily="2" charset="-122"/>
              </a:rPr>
              <a:t>背景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晏子的马夫驾着马车，送晏子去楚国。而另一边，楚王和大臣们正商量着什么。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楚王：（异常狡诈）听说晏子身材矮小，我们</a:t>
            </a:r>
            <a:r>
              <a:rPr lang="en-US" altLang="zh-CN" sz="1600" b="1" dirty="0">
                <a:latin typeface="宋体" panose="02010600030101010101" pitchFamily="2" charset="-122"/>
              </a:rPr>
              <a:t>……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大臣们：（一脸奉承）好！大王说得对极了</a:t>
            </a:r>
            <a:endParaRPr lang="en-US" altLang="zh-CN" sz="1600" b="1" dirty="0">
              <a:latin typeface="宋体" panose="0201060003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城门外一阵飞沙走石，晏子来到了楚国，而城门也早已关上。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接待的人：（恭恭敬敬）大王说了，请您从这个洞里钻进去。</a:t>
            </a:r>
            <a:endParaRPr lang="en-US" altLang="zh-CN" sz="1600" b="1" dirty="0">
              <a:latin typeface="宋体" panose="0201060003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晏子 （冷静地想了一会儿，机智地回答）这是个狗洞，不是城门。我要是访问“狗国”，当然得钻狗洞。你们先去问个明白，楚国到底是个什么样的国家？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接待的人把这话告诉了楚王，楚王无奈，只好打开城门，把晏子迎接进去。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晏子进了皇宫，来到楚王面前。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楚王：（瞅了一眼晏子，冷笑一声）难道齐国没有人了吗？     晏子：（一脸严肃）这是什么话？我国首都临淄住满了人。大伙儿都把袖子举起来，就连成一片云；大伙儿都甩一把汗，就像下一阵雨；街上的行人肩擦肩，脚碰脚。大王怎么说齐国没有人呢？</a:t>
            </a:r>
            <a:endParaRPr lang="en-US" altLang="zh-CN" sz="1600" b="1" dirty="0">
              <a:latin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65C38B7-449E-49E7-A682-D0DD19C7661A}"/>
              </a:ext>
            </a:extLst>
          </p:cNvPr>
          <p:cNvSpPr/>
          <p:nvPr/>
        </p:nvSpPr>
        <p:spPr>
          <a:xfrm>
            <a:off x="6096000" y="917912"/>
            <a:ext cx="6113711" cy="5940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楚王：（故作奇怪）既然有这么多人，为什么打发你来呢？</a:t>
            </a:r>
            <a:endParaRPr lang="en-US" altLang="zh-CN" sz="1600" b="1" dirty="0">
              <a:latin typeface="宋体" panose="0201060003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晏子：（装作为难的样子）你这一问，我实在不好回答。撒个谎吧，怕犯了欺君之罪；说实话吧，又怕大王生气。</a:t>
            </a:r>
            <a:endParaRPr lang="en-US" altLang="zh-CN" sz="1600" b="1" dirty="0">
              <a:latin typeface="宋体" panose="0201060003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楚王：（故作大度）实话实说，我不生气。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晏子：（拱了拱手）敝国有个规矩：访问上等的国家，就派上等人去；访问下等的国家，就派下等人去。我最不中用，就派到这儿来了。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楚王无言以对，只好陪着晏子笑。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楚王安排酒席招待晏子，两人正吃得兴起，有两个武士押着一个囚犯，从堂下走过去。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 b="1" dirty="0">
                <a:latin typeface="宋体" panose="02010600030101010101" pitchFamily="2" charset="-122"/>
              </a:rPr>
              <a:t>楚王：那个囚犯犯的什么罪？他是哪里人？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武士：是个强盗，齐国人。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楚王：（皮笑肉不笑）齐国人怎么这样没出息，干这种事情？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大臣们得意扬扬，以为晏子这回出定洋相了。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晏子：（面不改色）大王怎么不知道哇？淮南的柑橘，又大又甜。可是这种橘树一种到淮北，就只能结又小又苦的枳，还不是因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为水土不同吗？同样的道理，齐国人在齐国能安居乐业，一到楚国，就做起强盗来了，也许是两国的水土不同吧。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>
                <a:latin typeface="宋体" panose="02010600030101010101" pitchFamily="2" charset="-122"/>
              </a:rPr>
              <a:t>    楚王：（连连赔不是）我原来想取笑大夫，没想到反倒让大夫取笑了。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F5EF41-D666-45C4-B37C-4470A838CEC1}"/>
              </a:ext>
            </a:extLst>
          </p:cNvPr>
          <p:cNvSpPr/>
          <p:nvPr/>
        </p:nvSpPr>
        <p:spPr>
          <a:xfrm>
            <a:off x="4647236" y="524343"/>
            <a:ext cx="2723823" cy="3935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altLang="zh-CN" b="1" dirty="0"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latin typeface="宋体" panose="02010600030101010101" pitchFamily="2" charset="-122"/>
              </a:rPr>
              <a:t>晏子使楚</a:t>
            </a:r>
            <a:r>
              <a:rPr lang="en-US" altLang="zh-CN" b="1" dirty="0">
                <a:latin typeface="宋体" panose="02010600030101010101" pitchFamily="2" charset="-122"/>
              </a:rPr>
              <a:t>》</a:t>
            </a:r>
            <a:r>
              <a:rPr lang="zh-CN" altLang="en-US" b="1" dirty="0">
                <a:latin typeface="宋体" panose="02010600030101010101" pitchFamily="2" charset="-122"/>
              </a:rPr>
              <a:t>课本剧剧本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51845D-BEEC-4224-BF7D-EE29A9AE24C1}"/>
              </a:ext>
            </a:extLst>
          </p:cNvPr>
          <p:cNvSpPr/>
          <p:nvPr/>
        </p:nvSpPr>
        <p:spPr>
          <a:xfrm>
            <a:off x="4041591" y="188235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快速浏览这个课本剧，你发现了什么？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219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1869783" y="3892039"/>
            <a:ext cx="3163577" cy="1091283"/>
            <a:chOff x="1763688" y="1995686"/>
            <a:chExt cx="2088232" cy="720080"/>
          </a:xfrm>
        </p:grpSpPr>
        <p:sp>
          <p:nvSpPr>
            <p:cNvPr id="84" name="矩形 83"/>
            <p:cNvSpPr/>
            <p:nvPr/>
          </p:nvSpPr>
          <p:spPr>
            <a:xfrm>
              <a:off x="1763688" y="1995686"/>
              <a:ext cx="2088232" cy="720080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5" name="Freeform 12"/>
            <p:cNvSpPr>
              <a:spLocks noEditPoints="1"/>
            </p:cNvSpPr>
            <p:nvPr/>
          </p:nvSpPr>
          <p:spPr bwMode="auto">
            <a:xfrm>
              <a:off x="2659783" y="2174851"/>
              <a:ext cx="400049" cy="396875"/>
            </a:xfrm>
            <a:custGeom>
              <a:avLst/>
              <a:gdLst>
                <a:gd name="T0" fmla="*/ 260 w 336"/>
                <a:gd name="T1" fmla="*/ 0 h 340"/>
                <a:gd name="T2" fmla="*/ 276 w 336"/>
                <a:gd name="T3" fmla="*/ 17 h 340"/>
                <a:gd name="T4" fmla="*/ 249 w 336"/>
                <a:gd name="T5" fmla="*/ 96 h 340"/>
                <a:gd name="T6" fmla="*/ 60 w 336"/>
                <a:gd name="T7" fmla="*/ 29 h 340"/>
                <a:gd name="T8" fmla="*/ 71 w 336"/>
                <a:gd name="T9" fmla="*/ 42 h 340"/>
                <a:gd name="T10" fmla="*/ 94 w 336"/>
                <a:gd name="T11" fmla="*/ 63 h 340"/>
                <a:gd name="T12" fmla="*/ 60 w 336"/>
                <a:gd name="T13" fmla="*/ 80 h 340"/>
                <a:gd name="T14" fmla="*/ 71 w 336"/>
                <a:gd name="T15" fmla="*/ 92 h 340"/>
                <a:gd name="T16" fmla="*/ 94 w 336"/>
                <a:gd name="T17" fmla="*/ 113 h 340"/>
                <a:gd name="T18" fmla="*/ 60 w 336"/>
                <a:gd name="T19" fmla="*/ 130 h 340"/>
                <a:gd name="T20" fmla="*/ 71 w 336"/>
                <a:gd name="T21" fmla="*/ 138 h 340"/>
                <a:gd name="T22" fmla="*/ 94 w 336"/>
                <a:gd name="T23" fmla="*/ 159 h 340"/>
                <a:gd name="T24" fmla="*/ 60 w 336"/>
                <a:gd name="T25" fmla="*/ 176 h 340"/>
                <a:gd name="T26" fmla="*/ 71 w 336"/>
                <a:gd name="T27" fmla="*/ 185 h 340"/>
                <a:gd name="T28" fmla="*/ 94 w 336"/>
                <a:gd name="T29" fmla="*/ 205 h 340"/>
                <a:gd name="T30" fmla="*/ 60 w 336"/>
                <a:gd name="T31" fmla="*/ 226 h 340"/>
                <a:gd name="T32" fmla="*/ 71 w 336"/>
                <a:gd name="T33" fmla="*/ 239 h 340"/>
                <a:gd name="T34" fmla="*/ 94 w 336"/>
                <a:gd name="T35" fmla="*/ 260 h 340"/>
                <a:gd name="T36" fmla="*/ 60 w 336"/>
                <a:gd name="T37" fmla="*/ 277 h 340"/>
                <a:gd name="T38" fmla="*/ 60 w 336"/>
                <a:gd name="T39" fmla="*/ 310 h 340"/>
                <a:gd name="T40" fmla="*/ 249 w 336"/>
                <a:gd name="T41" fmla="*/ 243 h 340"/>
                <a:gd name="T42" fmla="*/ 276 w 336"/>
                <a:gd name="T43" fmla="*/ 323 h 340"/>
                <a:gd name="T44" fmla="*/ 260 w 336"/>
                <a:gd name="T45" fmla="*/ 340 h 340"/>
                <a:gd name="T46" fmla="*/ 34 w 336"/>
                <a:gd name="T47" fmla="*/ 340 h 340"/>
                <a:gd name="T48" fmla="*/ 34 w 336"/>
                <a:gd name="T49" fmla="*/ 302 h 340"/>
                <a:gd name="T50" fmla="*/ 0 w 336"/>
                <a:gd name="T51" fmla="*/ 273 h 340"/>
                <a:gd name="T52" fmla="*/ 34 w 336"/>
                <a:gd name="T53" fmla="*/ 247 h 340"/>
                <a:gd name="T54" fmla="*/ 0 w 336"/>
                <a:gd name="T55" fmla="*/ 222 h 340"/>
                <a:gd name="T56" fmla="*/ 34 w 336"/>
                <a:gd name="T57" fmla="*/ 201 h 340"/>
                <a:gd name="T58" fmla="*/ 0 w 336"/>
                <a:gd name="T59" fmla="*/ 172 h 340"/>
                <a:gd name="T60" fmla="*/ 34 w 336"/>
                <a:gd name="T61" fmla="*/ 155 h 340"/>
                <a:gd name="T62" fmla="*/ 0 w 336"/>
                <a:gd name="T63" fmla="*/ 126 h 340"/>
                <a:gd name="T64" fmla="*/ 34 w 336"/>
                <a:gd name="T65" fmla="*/ 105 h 340"/>
                <a:gd name="T66" fmla="*/ 0 w 336"/>
                <a:gd name="T67" fmla="*/ 80 h 340"/>
                <a:gd name="T68" fmla="*/ 34 w 336"/>
                <a:gd name="T69" fmla="*/ 17 h 340"/>
                <a:gd name="T70" fmla="*/ 49 w 336"/>
                <a:gd name="T71" fmla="*/ 0 h 340"/>
                <a:gd name="T72" fmla="*/ 117 w 336"/>
                <a:gd name="T73" fmla="*/ 164 h 340"/>
                <a:gd name="T74" fmla="*/ 155 w 336"/>
                <a:gd name="T75" fmla="*/ 180 h 340"/>
                <a:gd name="T76" fmla="*/ 117 w 336"/>
                <a:gd name="T77" fmla="*/ 164 h 340"/>
                <a:gd name="T78" fmla="*/ 117 w 336"/>
                <a:gd name="T79" fmla="*/ 126 h 340"/>
                <a:gd name="T80" fmla="*/ 185 w 336"/>
                <a:gd name="T81" fmla="*/ 143 h 340"/>
                <a:gd name="T82" fmla="*/ 117 w 336"/>
                <a:gd name="T83" fmla="*/ 126 h 340"/>
                <a:gd name="T84" fmla="*/ 117 w 336"/>
                <a:gd name="T85" fmla="*/ 92 h 340"/>
                <a:gd name="T86" fmla="*/ 215 w 336"/>
                <a:gd name="T87" fmla="*/ 109 h 340"/>
                <a:gd name="T88" fmla="*/ 117 w 336"/>
                <a:gd name="T89" fmla="*/ 92 h 340"/>
                <a:gd name="T90" fmla="*/ 117 w 336"/>
                <a:gd name="T91" fmla="*/ 59 h 340"/>
                <a:gd name="T92" fmla="*/ 215 w 336"/>
                <a:gd name="T93" fmla="*/ 71 h 340"/>
                <a:gd name="T94" fmla="*/ 117 w 336"/>
                <a:gd name="T95" fmla="*/ 59 h 340"/>
                <a:gd name="T96" fmla="*/ 155 w 336"/>
                <a:gd name="T97" fmla="*/ 268 h 340"/>
                <a:gd name="T98" fmla="*/ 196 w 336"/>
                <a:gd name="T99" fmla="*/ 268 h 340"/>
                <a:gd name="T100" fmla="*/ 158 w 336"/>
                <a:gd name="T101" fmla="*/ 222 h 340"/>
                <a:gd name="T102" fmla="*/ 155 w 336"/>
                <a:gd name="T103" fmla="*/ 268 h 340"/>
                <a:gd name="T104" fmla="*/ 298 w 336"/>
                <a:gd name="T105" fmla="*/ 75 h 340"/>
                <a:gd name="T106" fmla="*/ 215 w 336"/>
                <a:gd name="T107" fmla="*/ 247 h 340"/>
                <a:gd name="T108" fmla="*/ 298 w 336"/>
                <a:gd name="T109" fmla="*/ 7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6" h="340">
                  <a:moveTo>
                    <a:pt x="49" y="0"/>
                  </a:moveTo>
                  <a:lnTo>
                    <a:pt x="260" y="0"/>
                  </a:lnTo>
                  <a:lnTo>
                    <a:pt x="276" y="0"/>
                  </a:lnTo>
                  <a:lnTo>
                    <a:pt x="276" y="17"/>
                  </a:lnTo>
                  <a:lnTo>
                    <a:pt x="276" y="71"/>
                  </a:lnTo>
                  <a:lnTo>
                    <a:pt x="249" y="96"/>
                  </a:lnTo>
                  <a:lnTo>
                    <a:pt x="249" y="29"/>
                  </a:lnTo>
                  <a:lnTo>
                    <a:pt x="60" y="29"/>
                  </a:lnTo>
                  <a:lnTo>
                    <a:pt x="60" y="50"/>
                  </a:lnTo>
                  <a:lnTo>
                    <a:pt x="71" y="42"/>
                  </a:lnTo>
                  <a:lnTo>
                    <a:pt x="87" y="38"/>
                  </a:lnTo>
                  <a:lnTo>
                    <a:pt x="94" y="63"/>
                  </a:lnTo>
                  <a:lnTo>
                    <a:pt x="83" y="71"/>
                  </a:lnTo>
                  <a:lnTo>
                    <a:pt x="60" y="80"/>
                  </a:lnTo>
                  <a:lnTo>
                    <a:pt x="60" y="96"/>
                  </a:lnTo>
                  <a:lnTo>
                    <a:pt x="71" y="92"/>
                  </a:lnTo>
                  <a:lnTo>
                    <a:pt x="87" y="84"/>
                  </a:lnTo>
                  <a:lnTo>
                    <a:pt x="94" y="113"/>
                  </a:lnTo>
                  <a:lnTo>
                    <a:pt x="83" y="117"/>
                  </a:lnTo>
                  <a:lnTo>
                    <a:pt x="60" y="130"/>
                  </a:lnTo>
                  <a:lnTo>
                    <a:pt x="60" y="147"/>
                  </a:lnTo>
                  <a:lnTo>
                    <a:pt x="71" y="138"/>
                  </a:lnTo>
                  <a:lnTo>
                    <a:pt x="87" y="134"/>
                  </a:lnTo>
                  <a:lnTo>
                    <a:pt x="94" y="159"/>
                  </a:lnTo>
                  <a:lnTo>
                    <a:pt x="83" y="168"/>
                  </a:lnTo>
                  <a:lnTo>
                    <a:pt x="60" y="176"/>
                  </a:lnTo>
                  <a:lnTo>
                    <a:pt x="60" y="193"/>
                  </a:lnTo>
                  <a:lnTo>
                    <a:pt x="71" y="185"/>
                  </a:lnTo>
                  <a:lnTo>
                    <a:pt x="87" y="180"/>
                  </a:lnTo>
                  <a:lnTo>
                    <a:pt x="94" y="205"/>
                  </a:lnTo>
                  <a:lnTo>
                    <a:pt x="83" y="214"/>
                  </a:lnTo>
                  <a:lnTo>
                    <a:pt x="60" y="226"/>
                  </a:lnTo>
                  <a:lnTo>
                    <a:pt x="60" y="243"/>
                  </a:lnTo>
                  <a:lnTo>
                    <a:pt x="71" y="239"/>
                  </a:lnTo>
                  <a:lnTo>
                    <a:pt x="87" y="231"/>
                  </a:lnTo>
                  <a:lnTo>
                    <a:pt x="94" y="260"/>
                  </a:lnTo>
                  <a:lnTo>
                    <a:pt x="83" y="264"/>
                  </a:lnTo>
                  <a:lnTo>
                    <a:pt x="60" y="277"/>
                  </a:lnTo>
                  <a:lnTo>
                    <a:pt x="60" y="302"/>
                  </a:lnTo>
                  <a:lnTo>
                    <a:pt x="60" y="310"/>
                  </a:lnTo>
                  <a:lnTo>
                    <a:pt x="249" y="310"/>
                  </a:lnTo>
                  <a:lnTo>
                    <a:pt x="249" y="243"/>
                  </a:lnTo>
                  <a:lnTo>
                    <a:pt x="276" y="218"/>
                  </a:lnTo>
                  <a:lnTo>
                    <a:pt x="276" y="323"/>
                  </a:lnTo>
                  <a:lnTo>
                    <a:pt x="276" y="340"/>
                  </a:lnTo>
                  <a:lnTo>
                    <a:pt x="260" y="340"/>
                  </a:lnTo>
                  <a:lnTo>
                    <a:pt x="49" y="340"/>
                  </a:lnTo>
                  <a:lnTo>
                    <a:pt x="34" y="340"/>
                  </a:lnTo>
                  <a:lnTo>
                    <a:pt x="34" y="323"/>
                  </a:lnTo>
                  <a:lnTo>
                    <a:pt x="34" y="302"/>
                  </a:lnTo>
                  <a:lnTo>
                    <a:pt x="7" y="302"/>
                  </a:lnTo>
                  <a:lnTo>
                    <a:pt x="0" y="273"/>
                  </a:lnTo>
                  <a:lnTo>
                    <a:pt x="34" y="256"/>
                  </a:lnTo>
                  <a:lnTo>
                    <a:pt x="34" y="247"/>
                  </a:lnTo>
                  <a:lnTo>
                    <a:pt x="7" y="247"/>
                  </a:lnTo>
                  <a:lnTo>
                    <a:pt x="0" y="222"/>
                  </a:lnTo>
                  <a:lnTo>
                    <a:pt x="34" y="205"/>
                  </a:lnTo>
                  <a:lnTo>
                    <a:pt x="34" y="201"/>
                  </a:lnTo>
                  <a:lnTo>
                    <a:pt x="7" y="201"/>
                  </a:lnTo>
                  <a:lnTo>
                    <a:pt x="0" y="172"/>
                  </a:lnTo>
                  <a:lnTo>
                    <a:pt x="34" y="159"/>
                  </a:lnTo>
                  <a:lnTo>
                    <a:pt x="34" y="155"/>
                  </a:lnTo>
                  <a:lnTo>
                    <a:pt x="7" y="155"/>
                  </a:lnTo>
                  <a:lnTo>
                    <a:pt x="0" y="126"/>
                  </a:lnTo>
                  <a:lnTo>
                    <a:pt x="34" y="109"/>
                  </a:lnTo>
                  <a:lnTo>
                    <a:pt x="34" y="105"/>
                  </a:lnTo>
                  <a:lnTo>
                    <a:pt x="7" y="105"/>
                  </a:lnTo>
                  <a:lnTo>
                    <a:pt x="0" y="80"/>
                  </a:lnTo>
                  <a:lnTo>
                    <a:pt x="34" y="63"/>
                  </a:lnTo>
                  <a:lnTo>
                    <a:pt x="34" y="17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49" y="0"/>
                  </a:lnTo>
                  <a:close/>
                  <a:moveTo>
                    <a:pt x="117" y="164"/>
                  </a:moveTo>
                  <a:lnTo>
                    <a:pt x="117" y="180"/>
                  </a:lnTo>
                  <a:lnTo>
                    <a:pt x="155" y="180"/>
                  </a:lnTo>
                  <a:lnTo>
                    <a:pt x="155" y="164"/>
                  </a:lnTo>
                  <a:lnTo>
                    <a:pt x="117" y="164"/>
                  </a:lnTo>
                  <a:lnTo>
                    <a:pt x="117" y="164"/>
                  </a:lnTo>
                  <a:close/>
                  <a:moveTo>
                    <a:pt x="117" y="126"/>
                  </a:moveTo>
                  <a:lnTo>
                    <a:pt x="117" y="143"/>
                  </a:lnTo>
                  <a:lnTo>
                    <a:pt x="185" y="143"/>
                  </a:lnTo>
                  <a:lnTo>
                    <a:pt x="185" y="126"/>
                  </a:lnTo>
                  <a:lnTo>
                    <a:pt x="117" y="126"/>
                  </a:lnTo>
                  <a:lnTo>
                    <a:pt x="117" y="126"/>
                  </a:lnTo>
                  <a:close/>
                  <a:moveTo>
                    <a:pt x="117" y="92"/>
                  </a:moveTo>
                  <a:lnTo>
                    <a:pt x="117" y="109"/>
                  </a:lnTo>
                  <a:lnTo>
                    <a:pt x="215" y="109"/>
                  </a:lnTo>
                  <a:lnTo>
                    <a:pt x="215" y="92"/>
                  </a:lnTo>
                  <a:lnTo>
                    <a:pt x="117" y="92"/>
                  </a:lnTo>
                  <a:lnTo>
                    <a:pt x="117" y="92"/>
                  </a:lnTo>
                  <a:close/>
                  <a:moveTo>
                    <a:pt x="117" y="59"/>
                  </a:moveTo>
                  <a:lnTo>
                    <a:pt x="117" y="71"/>
                  </a:lnTo>
                  <a:lnTo>
                    <a:pt x="215" y="71"/>
                  </a:lnTo>
                  <a:lnTo>
                    <a:pt x="215" y="59"/>
                  </a:lnTo>
                  <a:lnTo>
                    <a:pt x="117" y="59"/>
                  </a:lnTo>
                  <a:lnTo>
                    <a:pt x="117" y="59"/>
                  </a:lnTo>
                  <a:close/>
                  <a:moveTo>
                    <a:pt x="155" y="268"/>
                  </a:moveTo>
                  <a:lnTo>
                    <a:pt x="177" y="268"/>
                  </a:lnTo>
                  <a:lnTo>
                    <a:pt x="196" y="268"/>
                  </a:lnTo>
                  <a:lnTo>
                    <a:pt x="177" y="243"/>
                  </a:lnTo>
                  <a:lnTo>
                    <a:pt x="158" y="222"/>
                  </a:lnTo>
                  <a:lnTo>
                    <a:pt x="158" y="247"/>
                  </a:lnTo>
                  <a:lnTo>
                    <a:pt x="155" y="268"/>
                  </a:lnTo>
                  <a:lnTo>
                    <a:pt x="155" y="268"/>
                  </a:lnTo>
                  <a:close/>
                  <a:moveTo>
                    <a:pt x="298" y="75"/>
                  </a:moveTo>
                  <a:lnTo>
                    <a:pt x="177" y="205"/>
                  </a:lnTo>
                  <a:lnTo>
                    <a:pt x="215" y="247"/>
                  </a:lnTo>
                  <a:lnTo>
                    <a:pt x="336" y="117"/>
                  </a:lnTo>
                  <a:lnTo>
                    <a:pt x="298" y="7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Calibri" pitchFamily="34" charset="0"/>
                <a:ea typeface="宋体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106047" y="3892039"/>
            <a:ext cx="3163577" cy="1091283"/>
            <a:chOff x="5220072" y="1995686"/>
            <a:chExt cx="2088232" cy="720080"/>
          </a:xfrm>
        </p:grpSpPr>
        <p:sp>
          <p:nvSpPr>
            <p:cNvPr id="87" name="矩形 86"/>
            <p:cNvSpPr/>
            <p:nvPr/>
          </p:nvSpPr>
          <p:spPr>
            <a:xfrm>
              <a:off x="5220072" y="1995686"/>
              <a:ext cx="2088232" cy="720080"/>
            </a:xfrm>
            <a:prstGeom prst="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88" name="Freeform 17"/>
            <p:cNvSpPr>
              <a:spLocks noEditPoints="1"/>
            </p:cNvSpPr>
            <p:nvPr/>
          </p:nvSpPr>
          <p:spPr bwMode="auto">
            <a:xfrm>
              <a:off x="6156176" y="2174851"/>
              <a:ext cx="288925" cy="396875"/>
            </a:xfrm>
            <a:custGeom>
              <a:avLst/>
              <a:gdLst>
                <a:gd name="T0" fmla="*/ 8 w 77"/>
                <a:gd name="T1" fmla="*/ 0 h 106"/>
                <a:gd name="T2" fmla="*/ 64 w 77"/>
                <a:gd name="T3" fmla="*/ 0 h 106"/>
                <a:gd name="T4" fmla="*/ 73 w 77"/>
                <a:gd name="T5" fmla="*/ 9 h 106"/>
                <a:gd name="T6" fmla="*/ 73 w 77"/>
                <a:gd name="T7" fmla="*/ 62 h 106"/>
                <a:gd name="T8" fmla="*/ 63 w 77"/>
                <a:gd name="T9" fmla="*/ 60 h 106"/>
                <a:gd name="T10" fmla="*/ 63 w 77"/>
                <a:gd name="T11" fmla="*/ 56 h 106"/>
                <a:gd name="T12" fmla="*/ 63 w 77"/>
                <a:gd name="T13" fmla="*/ 11 h 106"/>
                <a:gd name="T14" fmla="*/ 9 w 77"/>
                <a:gd name="T15" fmla="*/ 11 h 106"/>
                <a:gd name="T16" fmla="*/ 9 w 77"/>
                <a:gd name="T17" fmla="*/ 87 h 106"/>
                <a:gd name="T18" fmla="*/ 36 w 77"/>
                <a:gd name="T19" fmla="*/ 87 h 106"/>
                <a:gd name="T20" fmla="*/ 40 w 77"/>
                <a:gd name="T21" fmla="*/ 96 h 106"/>
                <a:gd name="T22" fmla="*/ 8 w 77"/>
                <a:gd name="T23" fmla="*/ 96 h 106"/>
                <a:gd name="T24" fmla="*/ 0 w 77"/>
                <a:gd name="T25" fmla="*/ 88 h 106"/>
                <a:gd name="T26" fmla="*/ 0 w 77"/>
                <a:gd name="T27" fmla="*/ 9 h 106"/>
                <a:gd name="T28" fmla="*/ 8 w 77"/>
                <a:gd name="T29" fmla="*/ 0 h 106"/>
                <a:gd name="T30" fmla="*/ 16 w 77"/>
                <a:gd name="T31" fmla="*/ 47 h 106"/>
                <a:gd name="T32" fmla="*/ 16 w 77"/>
                <a:gd name="T33" fmla="*/ 54 h 106"/>
                <a:gd name="T34" fmla="*/ 36 w 77"/>
                <a:gd name="T35" fmla="*/ 54 h 106"/>
                <a:gd name="T36" fmla="*/ 36 w 77"/>
                <a:gd name="T37" fmla="*/ 47 h 106"/>
                <a:gd name="T38" fmla="*/ 16 w 77"/>
                <a:gd name="T39" fmla="*/ 47 h 106"/>
                <a:gd name="T40" fmla="*/ 16 w 77"/>
                <a:gd name="T41" fmla="*/ 34 h 106"/>
                <a:gd name="T42" fmla="*/ 16 w 77"/>
                <a:gd name="T43" fmla="*/ 41 h 106"/>
                <a:gd name="T44" fmla="*/ 36 w 77"/>
                <a:gd name="T45" fmla="*/ 41 h 106"/>
                <a:gd name="T46" fmla="*/ 36 w 77"/>
                <a:gd name="T47" fmla="*/ 34 h 106"/>
                <a:gd name="T48" fmla="*/ 16 w 77"/>
                <a:gd name="T49" fmla="*/ 34 h 106"/>
                <a:gd name="T50" fmla="*/ 16 w 77"/>
                <a:gd name="T51" fmla="*/ 21 h 106"/>
                <a:gd name="T52" fmla="*/ 16 w 77"/>
                <a:gd name="T53" fmla="*/ 28 h 106"/>
                <a:gd name="T54" fmla="*/ 55 w 77"/>
                <a:gd name="T55" fmla="*/ 28 h 106"/>
                <a:gd name="T56" fmla="*/ 55 w 77"/>
                <a:gd name="T57" fmla="*/ 21 h 106"/>
                <a:gd name="T58" fmla="*/ 16 w 77"/>
                <a:gd name="T59" fmla="*/ 21 h 106"/>
                <a:gd name="T60" fmla="*/ 47 w 77"/>
                <a:gd name="T61" fmla="*/ 42 h 106"/>
                <a:gd name="T62" fmla="*/ 45 w 77"/>
                <a:gd name="T63" fmla="*/ 70 h 106"/>
                <a:gd name="T64" fmla="*/ 43 w 77"/>
                <a:gd name="T65" fmla="*/ 69 h 106"/>
                <a:gd name="T66" fmla="*/ 39 w 77"/>
                <a:gd name="T67" fmla="*/ 71 h 106"/>
                <a:gd name="T68" fmla="*/ 38 w 77"/>
                <a:gd name="T69" fmla="*/ 74 h 106"/>
                <a:gd name="T70" fmla="*/ 48 w 77"/>
                <a:gd name="T71" fmla="*/ 98 h 106"/>
                <a:gd name="T72" fmla="*/ 48 w 77"/>
                <a:gd name="T73" fmla="*/ 106 h 106"/>
                <a:gd name="T74" fmla="*/ 71 w 77"/>
                <a:gd name="T75" fmla="*/ 106 h 106"/>
                <a:gd name="T76" fmla="*/ 71 w 77"/>
                <a:gd name="T77" fmla="*/ 97 h 106"/>
                <a:gd name="T78" fmla="*/ 77 w 77"/>
                <a:gd name="T79" fmla="*/ 73 h 106"/>
                <a:gd name="T80" fmla="*/ 76 w 77"/>
                <a:gd name="T81" fmla="*/ 69 h 106"/>
                <a:gd name="T82" fmla="*/ 71 w 77"/>
                <a:gd name="T83" fmla="*/ 68 h 106"/>
                <a:gd name="T84" fmla="*/ 69 w 77"/>
                <a:gd name="T85" fmla="*/ 70 h 106"/>
                <a:gd name="T86" fmla="*/ 68 w 77"/>
                <a:gd name="T87" fmla="*/ 68 h 106"/>
                <a:gd name="T88" fmla="*/ 64 w 77"/>
                <a:gd name="T89" fmla="*/ 67 h 106"/>
                <a:gd name="T90" fmla="*/ 62 w 77"/>
                <a:gd name="T91" fmla="*/ 68 h 106"/>
                <a:gd name="T92" fmla="*/ 61 w 77"/>
                <a:gd name="T93" fmla="*/ 66 h 106"/>
                <a:gd name="T94" fmla="*/ 57 w 77"/>
                <a:gd name="T95" fmla="*/ 66 h 106"/>
                <a:gd name="T96" fmla="*/ 55 w 77"/>
                <a:gd name="T97" fmla="*/ 41 h 106"/>
                <a:gd name="T98" fmla="*/ 47 w 77"/>
                <a:gd name="T99" fmla="*/ 42 h 106"/>
                <a:gd name="T100" fmla="*/ 25 w 77"/>
                <a:gd name="T101" fmla="*/ 4 h 106"/>
                <a:gd name="T102" fmla="*/ 25 w 77"/>
                <a:gd name="T103" fmla="*/ 7 h 106"/>
                <a:gd name="T104" fmla="*/ 47 w 77"/>
                <a:gd name="T105" fmla="*/ 7 h 106"/>
                <a:gd name="T106" fmla="*/ 47 w 77"/>
                <a:gd name="T107" fmla="*/ 4 h 106"/>
                <a:gd name="T108" fmla="*/ 25 w 77"/>
                <a:gd name="T109" fmla="*/ 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106">
                  <a:moveTo>
                    <a:pt x="8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9" y="0"/>
                    <a:pt x="73" y="4"/>
                    <a:pt x="73" y="9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4" y="96"/>
                    <a:pt x="0" y="93"/>
                    <a:pt x="0" y="8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lose/>
                  <a:moveTo>
                    <a:pt x="16" y="47"/>
                  </a:moveTo>
                  <a:cubicBezTo>
                    <a:pt x="16" y="54"/>
                    <a:pt x="16" y="54"/>
                    <a:pt x="1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16" y="47"/>
                    <a:pt x="16" y="47"/>
                    <a:pt x="16" y="47"/>
                  </a:cubicBezTo>
                  <a:close/>
                  <a:moveTo>
                    <a:pt x="16" y="34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16" y="34"/>
                    <a:pt x="16" y="34"/>
                    <a:pt x="16" y="34"/>
                  </a:cubicBezTo>
                  <a:close/>
                  <a:moveTo>
                    <a:pt x="16" y="21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47" y="42"/>
                  </a:moveTo>
                  <a:cubicBezTo>
                    <a:pt x="45" y="70"/>
                    <a:pt x="45" y="70"/>
                    <a:pt x="45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47" y="42"/>
                    <a:pt x="47" y="42"/>
                    <a:pt x="47" y="42"/>
                  </a:cubicBezTo>
                  <a:close/>
                  <a:moveTo>
                    <a:pt x="25" y="4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4"/>
                    <a:pt x="47" y="4"/>
                    <a:pt x="47" y="4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Calibri" pitchFamily="34" charset="0"/>
                <a:ea typeface="宋体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511825" y="4570117"/>
            <a:ext cx="3163577" cy="1091283"/>
            <a:chOff x="3594466" y="2251506"/>
            <a:chExt cx="2088232" cy="720080"/>
          </a:xfrm>
        </p:grpSpPr>
        <p:sp>
          <p:nvSpPr>
            <p:cNvPr id="90" name="矩形 89"/>
            <p:cNvSpPr/>
            <p:nvPr/>
          </p:nvSpPr>
          <p:spPr>
            <a:xfrm>
              <a:off x="3594466" y="2251506"/>
              <a:ext cx="2088232" cy="720080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91" name="Freeform 6"/>
            <p:cNvSpPr>
              <a:spLocks noEditPoints="1"/>
            </p:cNvSpPr>
            <p:nvPr/>
          </p:nvSpPr>
          <p:spPr bwMode="auto">
            <a:xfrm>
              <a:off x="4422582" y="2395546"/>
              <a:ext cx="432000" cy="43200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Calibri" pitchFamily="34" charset="0"/>
                <a:ea typeface="宋体" charset="-122"/>
              </a:endParaRPr>
            </a:p>
          </p:txBody>
        </p:sp>
      </p:grpSp>
      <p:cxnSp>
        <p:nvCxnSpPr>
          <p:cNvPr id="92" name="直接连接符 91"/>
          <p:cNvCxnSpPr/>
          <p:nvPr/>
        </p:nvCxnSpPr>
        <p:spPr>
          <a:xfrm>
            <a:off x="6093613" y="5928474"/>
            <a:ext cx="0" cy="654769"/>
          </a:xfrm>
          <a:prstGeom prst="line">
            <a:avLst/>
          </a:prstGeom>
          <a:noFill/>
          <a:ln w="12700" cap="flat" cmpd="sng" algn="ctr">
            <a:solidFill>
              <a:srgbClr val="3C3B37"/>
            </a:solidFill>
            <a:prstDash val="dash"/>
            <a:headEnd type="oval" w="med" len="med"/>
            <a:tailEnd type="triangle"/>
          </a:ln>
          <a:effectLst/>
        </p:spPr>
      </p:cxnSp>
      <p:cxnSp>
        <p:nvCxnSpPr>
          <p:cNvPr id="93" name="直接连接符 92"/>
          <p:cNvCxnSpPr/>
          <p:nvPr/>
        </p:nvCxnSpPr>
        <p:spPr>
          <a:xfrm>
            <a:off x="3555304" y="5215091"/>
            <a:ext cx="0" cy="921843"/>
          </a:xfrm>
          <a:prstGeom prst="line">
            <a:avLst/>
          </a:prstGeom>
          <a:noFill/>
          <a:ln w="12700" cap="flat" cmpd="sng" algn="ctr">
            <a:solidFill>
              <a:srgbClr val="3C3B37"/>
            </a:solidFill>
            <a:prstDash val="dash"/>
            <a:headEnd type="oval" w="med" len="med"/>
            <a:tailEnd type="triangle"/>
          </a:ln>
          <a:effectLst/>
        </p:spPr>
      </p:cxnSp>
      <p:cxnSp>
        <p:nvCxnSpPr>
          <p:cNvPr id="94" name="直接连接符 93"/>
          <p:cNvCxnSpPr/>
          <p:nvPr/>
        </p:nvCxnSpPr>
        <p:spPr>
          <a:xfrm>
            <a:off x="8737193" y="5215091"/>
            <a:ext cx="0" cy="921843"/>
          </a:xfrm>
          <a:prstGeom prst="line">
            <a:avLst/>
          </a:prstGeom>
          <a:noFill/>
          <a:ln w="12700" cap="flat" cmpd="sng" algn="ctr">
            <a:solidFill>
              <a:srgbClr val="3C3B37"/>
            </a:solidFill>
            <a:prstDash val="dash"/>
            <a:headEnd type="oval" w="med" len="med"/>
            <a:tailEnd type="triangle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3051461" y="345683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5"/>
                </a:solidFill>
              </a:rPr>
              <a:t>添加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718564" y="413578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借用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10996" y="343352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</a:rPr>
              <a:t>改造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2C9B534-D077-486F-A560-138DCA14810C}"/>
              </a:ext>
            </a:extLst>
          </p:cNvPr>
          <p:cNvSpPr/>
          <p:nvPr/>
        </p:nvSpPr>
        <p:spPr>
          <a:xfrm>
            <a:off x="1153975" y="1144650"/>
            <a:ext cx="10009112" cy="224510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24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有一天，周瑜请诸葛亮商议军事，说：“我们就要跟曹军交战。水上交战，用什么兵器最好？”（周瑜说这句话时会有什么样的动作或神情？）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24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诸葛亮说：“用弓箭最好。”（诸葛亮会有怎样的表情或动作？）</a:t>
            </a:r>
            <a:endParaRPr lang="zh-CN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"/>
            </a:pPr>
            <a:r>
              <a:rPr lang="zh-CN" altLang="zh-CN" sz="24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周瑜很高兴，叫诸葛亮当面立下军令状，又摆了酒席招待他。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91F5728-ADB8-4A92-BC03-D1CF8C1D6CAB}"/>
              </a:ext>
            </a:extLst>
          </p:cNvPr>
          <p:cNvSpPr/>
          <p:nvPr/>
        </p:nvSpPr>
        <p:spPr>
          <a:xfrm>
            <a:off x="3159740" y="677913"/>
            <a:ext cx="5955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宋体" panose="02010600030101010101" pitchFamily="2" charset="-122"/>
                <a:cs typeface="Times New Roman" panose="02020603050405020304" pitchFamily="18" charset="0"/>
              </a:rPr>
              <a:t>给两人加上什么样的台词、动作和表情最合适？为什么？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763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d8abbc05d4ce1a7282476e65aefab85d74514c"/>
</p:tagLst>
</file>

<file path=ppt/theme/theme1.xml><?xml version="1.0" encoding="utf-8"?>
<a:theme xmlns:a="http://schemas.openxmlformats.org/drawingml/2006/main" name="Office 主题​​">
  <a:themeElements>
    <a:clrScheme name="自定义 12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B6F7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F5841C"/>
      </a:accent6>
      <a:hlink>
        <a:srgbClr val="0000FF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</TotalTime>
  <Words>1228</Words>
  <Application>Microsoft Office PowerPoint</Application>
  <PresentationFormat>宽屏</PresentationFormat>
  <Paragraphs>116</Paragraphs>
  <Slides>14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华文行楷</vt:lpstr>
      <vt:lpstr>Wingdings</vt:lpstr>
      <vt:lpstr>华康雅艺体W6</vt:lpstr>
      <vt:lpstr>黑体</vt:lpstr>
      <vt:lpstr>宋体</vt:lpstr>
      <vt:lpstr>Xingkai SC</vt:lpstr>
      <vt:lpstr>微软雅黑</vt:lpstr>
      <vt:lpstr>华康雅宋体W9(P)</vt:lpstr>
      <vt:lpstr>楷体</vt:lpstr>
      <vt:lpstr>Times New Roman</vt:lpstr>
      <vt:lpstr>华康雅艺体W6(P)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阿唐</Manager>
  <Company>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信息化教学设计</dc:title>
  <dc:subject>框架完整的信息化教学设计模板</dc:subject>
  <dc:creator>TH8154</dc:creator>
  <cp:lastModifiedBy>Administrator</cp:lastModifiedBy>
  <cp:revision>242</cp:revision>
  <dcterms:created xsi:type="dcterms:W3CDTF">2016-05-28T13:05:16Z</dcterms:created>
  <dcterms:modified xsi:type="dcterms:W3CDTF">2020-06-13T04:03:16Z</dcterms:modified>
</cp:coreProperties>
</file>