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9"/>
  </p:notesMasterIdLst>
  <p:handoutMasterIdLst>
    <p:handoutMasterId r:id="rId20"/>
  </p:handoutMasterIdLst>
  <p:sldIdLst>
    <p:sldId id="523" r:id="rId2"/>
    <p:sldId id="1012" r:id="rId3"/>
    <p:sldId id="1029" r:id="rId4"/>
    <p:sldId id="1031" r:id="rId5"/>
    <p:sldId id="1013" r:id="rId6"/>
    <p:sldId id="1015" r:id="rId7"/>
    <p:sldId id="1030" r:id="rId8"/>
    <p:sldId id="1032" r:id="rId9"/>
    <p:sldId id="1034" r:id="rId10"/>
    <p:sldId id="1033" r:id="rId11"/>
    <p:sldId id="1035" r:id="rId12"/>
    <p:sldId id="1036" r:id="rId13"/>
    <p:sldId id="1037" r:id="rId14"/>
    <p:sldId id="1038" r:id="rId15"/>
    <p:sldId id="1018" r:id="rId16"/>
    <p:sldId id="1039" r:id="rId17"/>
    <p:sldId id="1040" r:id="rId18"/>
  </p:sldIdLst>
  <p:sldSz cx="9144000" cy="5143500" type="screen16x9"/>
  <p:notesSz cx="6858000" cy="9144000"/>
  <p:embeddedFontLst>
    <p:embeddedFont>
      <p:font typeface="Franklin Gothic Book" pitchFamily="34" charset="0"/>
      <p:regular r:id="rId21"/>
      <p:italic r:id="rId22"/>
    </p:embeddedFont>
    <p:embeddedFont>
      <p:font typeface="黑体" pitchFamily="49" charset="-122"/>
      <p:regular r:id="rId23"/>
    </p:embeddedFont>
    <p:embeddedFont>
      <p:font typeface="华文楷体" pitchFamily="2" charset="-122"/>
      <p:regular r:id="rId24"/>
    </p:embeddedFont>
    <p:embeddedFont>
      <p:font typeface="Wingdings 2" pitchFamily="18" charset="2"/>
      <p:regular r:id="rId25"/>
    </p:embeddedFont>
    <p:embeddedFont>
      <p:font typeface="隶书" pitchFamily="49" charset="-122"/>
      <p:regular r:id="rId26"/>
    </p:embeddedFont>
    <p:embeddedFont>
      <p:font typeface="Franklin Gothic Medium" pitchFamily="34" charset="0"/>
      <p:regular r:id="rId27"/>
      <p:italic r:id="rId28"/>
    </p:embeddedFont>
    <p:embeddedFont>
      <p:font typeface="Calibri" pitchFamily="34" charset="0"/>
      <p:regular r:id="rId29"/>
      <p:bold r:id="rId30"/>
      <p:italic r:id="rId31"/>
      <p:boldItalic r:id="rId32"/>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2">
          <p15:clr>
            <a:srgbClr val="A4A3A4"/>
          </p15:clr>
        </p15:guide>
        <p15:guide id="2" pos="5759">
          <p15:clr>
            <a:srgbClr val="A4A3A4"/>
          </p15:clr>
        </p15:guide>
      </p15:sldGuideLst>
    </p:ext>
    <p:ext uri="{2D200454-40CA-4A62-9FC3-DE9A4176ACB9}">
      <p15:notesGuideLst xmlns="" xmlns:p15="http://schemas.microsoft.com/office/powerpoint/2012/main">
        <p15:guide id="1" orient="horz" pos="3076">
          <p15:clr>
            <a:srgbClr val="A4A3A4"/>
          </p15:clr>
        </p15:guide>
        <p15:guide id="2" pos="22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4705" autoAdjust="0"/>
  </p:normalViewPr>
  <p:slideViewPr>
    <p:cSldViewPr>
      <p:cViewPr varScale="1">
        <p:scale>
          <a:sx n="113" d="100"/>
          <a:sy n="113" d="100"/>
        </p:scale>
        <p:origin x="-390" y="-90"/>
      </p:cViewPr>
      <p:guideLst>
        <p:guide orient="horz" pos="3162"/>
        <p:guide pos="575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t>2020/11/9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t>‹#›</a:t>
            </a:fld>
            <a:endParaRPr lang="zh-CN" altLang="en-US"/>
          </a:p>
        </p:txBody>
      </p:sp>
    </p:spTree>
    <p:extLst>
      <p:ext uri="{BB962C8B-B14F-4D97-AF65-F5344CB8AC3E}">
        <p14:creationId xmlns:p14="http://schemas.microsoft.com/office/powerpoint/2010/main" val="23308485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2020/11/9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extLst>
      <p:ext uri="{BB962C8B-B14F-4D97-AF65-F5344CB8AC3E}">
        <p14:creationId xmlns:p14="http://schemas.microsoft.com/office/powerpoint/2010/main" val="224577462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t>1</a:t>
            </a:fld>
            <a:endParaRPr lang="zh-CN" altLang="en-US"/>
          </a:p>
        </p:txBody>
      </p:sp>
    </p:spTree>
    <p:extLst>
      <p:ext uri="{BB962C8B-B14F-4D97-AF65-F5344CB8AC3E}">
        <p14:creationId xmlns:p14="http://schemas.microsoft.com/office/powerpoint/2010/main" val="934080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3</a:t>
            </a:fld>
            <a:endParaRPr lang="zh-CN" altLang="en-US"/>
          </a:p>
        </p:txBody>
      </p:sp>
    </p:spTree>
    <p:extLst>
      <p:ext uri="{BB962C8B-B14F-4D97-AF65-F5344CB8AC3E}">
        <p14:creationId xmlns:p14="http://schemas.microsoft.com/office/powerpoint/2010/main" val="1445945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a:t>
            </a:fld>
            <a:endParaRPr lang="zh-CN" altLang="en-US"/>
          </a:p>
        </p:txBody>
      </p:sp>
    </p:spTree>
    <p:extLst>
      <p:ext uri="{BB962C8B-B14F-4D97-AF65-F5344CB8AC3E}">
        <p14:creationId xmlns:p14="http://schemas.microsoft.com/office/powerpoint/2010/main" val="3660294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401242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标题 28"/>
          <p:cNvSpPr>
            <a:spLocks noGrp="1"/>
          </p:cNvSpPr>
          <p:nvPr>
            <p:ph type="ctrTitle"/>
          </p:nvPr>
        </p:nvSpPr>
        <p:spPr>
          <a:xfrm>
            <a:off x="381000" y="3640059"/>
            <a:ext cx="8458200" cy="916781"/>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2914650"/>
            <a:ext cx="8458200" cy="6858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fld id="{74CBEAF9-9E58-4CC8-A6FF-6DD8A58DEEA4}" type="datetimeFigureOut">
              <a:rPr lang="en-US" smtClean="0"/>
              <a:t>11/9/2020</a:t>
            </a:fld>
            <a:endParaRPr lang="en-US"/>
          </a:p>
        </p:txBody>
      </p:sp>
      <p:sp>
        <p:nvSpPr>
          <p:cNvPr id="2" name="页脚占位符 1"/>
          <p:cNvSpPr>
            <a:spLocks noGrp="1"/>
          </p:cNvSpPr>
          <p:nvPr>
            <p:ph type="ftr" sz="quarter" idx="11"/>
          </p:nvPr>
        </p:nvSpPr>
        <p:spPr/>
        <p:txBody>
          <a:bodyPr/>
          <a:lstStyle/>
          <a:p>
            <a:endParaRPr kumimoji="0" lang="en-US"/>
          </a:p>
        </p:txBody>
      </p:sp>
      <p:sp>
        <p:nvSpPr>
          <p:cNvPr id="15" name="灯片编号占位符 14"/>
          <p:cNvSpPr>
            <a:spLocks noGrp="1"/>
          </p:cNvSpPr>
          <p:nvPr>
            <p:ph type="sldNum" sz="quarter" idx="12"/>
          </p:nvPr>
        </p:nvSpPr>
        <p:spPr>
          <a:xfrm>
            <a:off x="8229600" y="4855464"/>
            <a:ext cx="758952" cy="185166"/>
          </a:xfrm>
        </p:spPr>
        <p:txBody>
          <a:bodyPr/>
          <a:lstStyle/>
          <a:p>
            <a:fld id="{CA15C064-DD44-4CAC-873E-2D1F54821676}" type="slidenum">
              <a:rPr kumimoji="0" lang="en-US" smtClean="0"/>
              <a:t>‹#›</a:t>
            </a:fld>
            <a:endParaRPr kumimoji="0" lang="en-US" dirty="0"/>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411957"/>
            <a:ext cx="1828800" cy="438864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411957"/>
            <a:ext cx="6248400"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74CBEAF9-9E58-4CC8-A6FF-6DD8A58DEEA4}" type="datetimeFigureOut">
              <a:rPr lang="en-US" smtClean="0"/>
              <a:t>11/9/2020</a:t>
            </a:fld>
            <a:endParaRPr lang="en-US"/>
          </a:p>
        </p:txBody>
      </p:sp>
      <p:sp>
        <p:nvSpPr>
          <p:cNvPr id="19" name="页脚占位符 18"/>
          <p:cNvSpPr>
            <a:spLocks noGrp="1"/>
          </p:cNvSpPr>
          <p:nvPr>
            <p:ph type="ftr" sz="quarter" idx="11"/>
          </p:nvPr>
        </p:nvSpPr>
        <p:spPr>
          <a:xfrm>
            <a:off x="3581400" y="57150"/>
            <a:ext cx="2895600" cy="216694"/>
          </a:xfrm>
        </p:spPr>
        <p:txBody>
          <a:bodyPr/>
          <a:lstStyle/>
          <a:p>
            <a:endParaRPr kumimoji="0" lang="en-US"/>
          </a:p>
        </p:txBody>
      </p:sp>
      <p:sp>
        <p:nvSpPr>
          <p:cNvPr id="16" name="灯片编号占位符 15"/>
          <p:cNvSpPr>
            <a:spLocks noGrp="1"/>
          </p:cNvSpPr>
          <p:nvPr>
            <p:ph type="sldNum" sz="quarter" idx="12"/>
          </p:nvPr>
        </p:nvSpPr>
        <p:spPr>
          <a:xfrm>
            <a:off x="8229600" y="4855464"/>
            <a:ext cx="758952" cy="185166"/>
          </a:xfrm>
        </p:spPr>
        <p:txBody>
          <a:bodyPr/>
          <a:lstStyle/>
          <a:p>
            <a:fld id="{CA15C064-DD44-4CAC-873E-2D1F54821676}" type="slidenum">
              <a:rPr kumimoji="0" lang="en-US" smtClean="0"/>
              <a:t>‹#›</a:t>
            </a:fld>
            <a:endParaRPr kumimoji="0" lang="en-US" dirty="0"/>
          </a:p>
        </p:txBody>
      </p:sp>
    </p:spTree>
  </p:cSld>
  <p:clrMapOvr>
    <a:masterClrMapping/>
  </p:clrMapOvr>
  <p:transition spd="slow">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781" y="2914650"/>
            <a:ext cx="6400443"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62" y="1200151"/>
            <a:ext cx="8229481"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8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258367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本占位符 5"/>
          <p:cNvSpPr>
            <a:spLocks noGrp="1"/>
          </p:cNvSpPr>
          <p:nvPr>
            <p:ph type="body" idx="1"/>
          </p:nvPr>
        </p:nvSpPr>
        <p:spPr>
          <a:xfrm>
            <a:off x="381000" y="1257300"/>
            <a:ext cx="8458200" cy="9144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19" name="日期占位符 18"/>
          <p:cNvSpPr>
            <a:spLocks noGrp="1"/>
          </p:cNvSpPr>
          <p:nvPr>
            <p:ph type="dt" sz="half" idx="10"/>
          </p:nvPr>
        </p:nvSpPr>
        <p:spPr/>
        <p:txBody>
          <a:bodyPr/>
          <a:lstStyle/>
          <a:p>
            <a:fld id="{74CBEAF9-9E58-4CC8-A6FF-6DD8A58DEEA4}" type="datetimeFigureOut">
              <a:rPr lang="en-US" smtClean="0"/>
              <a:t>11/9/2020</a:t>
            </a:fld>
            <a:endParaRPr lang="en-US"/>
          </a:p>
        </p:txBody>
      </p:sp>
      <p:sp>
        <p:nvSpPr>
          <p:cNvPr id="11" name="页脚占位符 10"/>
          <p:cNvSpPr>
            <a:spLocks noGrp="1"/>
          </p:cNvSpPr>
          <p:nvPr>
            <p:ph type="ftr" sz="quarter" idx="11"/>
          </p:nvPr>
        </p:nvSpPr>
        <p:spPr/>
        <p:txBody>
          <a:bodyPr/>
          <a:lstStyle/>
          <a:p>
            <a:endParaRPr kumimoji="0" lang="en-US"/>
          </a:p>
        </p:txBody>
      </p:sp>
      <p:sp>
        <p:nvSpPr>
          <p:cNvPr id="16" name="灯片编号占位符 15"/>
          <p:cNvSpPr>
            <a:spLocks noGrp="1"/>
          </p:cNvSpPr>
          <p:nvPr>
            <p:ph type="sldNum" sz="quarter" idx="12"/>
          </p:nvPr>
        </p:nvSpPr>
        <p:spPr/>
        <p:txBody>
          <a:bodyPr/>
          <a:lstStyle/>
          <a:p>
            <a:fld id="{CA15C064-DD44-4CAC-873E-2D1F54821676}" type="slidenum">
              <a:rPr kumimoji="0" lang="en-US" smtClean="0"/>
              <a:t>‹#›</a:t>
            </a:fld>
            <a:endParaRPr kumimoji="0" lang="en-US"/>
          </a:p>
        </p:txBody>
      </p:sp>
      <p:sp>
        <p:nvSpPr>
          <p:cNvPr id="8" name="标题 7"/>
          <p:cNvSpPr>
            <a:spLocks noGrp="1"/>
          </p:cNvSpPr>
          <p:nvPr>
            <p:ph type="title"/>
          </p:nvPr>
        </p:nvSpPr>
        <p:spPr>
          <a:xfrm>
            <a:off x="180475" y="2210314"/>
            <a:ext cx="8686800" cy="888619"/>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342900"/>
            <a:ext cx="8686800" cy="630936"/>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200150"/>
            <a:ext cx="41910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200150"/>
            <a:ext cx="43434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fld id="{74CBEAF9-9E58-4CC8-A6FF-6DD8A58DEEA4}" type="datetimeFigureOut">
              <a:rPr lang="en-US" smtClean="0"/>
              <a:t>11/9/2020</a:t>
            </a:fld>
            <a:endParaRPr lang="en-US"/>
          </a:p>
        </p:txBody>
      </p:sp>
      <p:sp>
        <p:nvSpPr>
          <p:cNvPr id="10" name="页脚占位符 9"/>
          <p:cNvSpPr>
            <a:spLocks noGrp="1"/>
          </p:cNvSpPr>
          <p:nvPr>
            <p:ph type="ftr" sz="quarter" idx="11"/>
          </p:nvPr>
        </p:nvSpPr>
        <p:spPr/>
        <p:txBody>
          <a:bodyPr/>
          <a:lstStyle/>
          <a:p>
            <a:endParaRPr kumimoji="0" lang="en-US"/>
          </a:p>
        </p:txBody>
      </p:sp>
      <p:sp>
        <p:nvSpPr>
          <p:cNvPr id="31" name="灯片编号占位符 30"/>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04800" y="4057650"/>
            <a:ext cx="8610600" cy="661988"/>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500062"/>
            <a:ext cx="4290556"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25" name="文本占位符 24"/>
          <p:cNvSpPr>
            <a:spLocks noGrp="1"/>
          </p:cNvSpPr>
          <p:nvPr>
            <p:ph type="body" sz="half" idx="3"/>
          </p:nvPr>
        </p:nvSpPr>
        <p:spPr>
          <a:xfrm>
            <a:off x="4645026" y="500062"/>
            <a:ext cx="4292241"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内容占位符 3"/>
          <p:cNvSpPr>
            <a:spLocks noGrp="1"/>
          </p:cNvSpPr>
          <p:nvPr>
            <p:ph sz="quarter" idx="2"/>
          </p:nvPr>
        </p:nvSpPr>
        <p:spPr>
          <a:xfrm>
            <a:off x="281444" y="987028"/>
            <a:ext cx="429055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987028"/>
            <a:ext cx="428853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fld id="{74CBEAF9-9E58-4CC8-A6FF-6DD8A58DEEA4}" type="datetimeFigureOut">
              <a:rPr lang="en-US" smtClean="0"/>
              <a:t>11/9/2020</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a:xfrm>
            <a:off x="8229600" y="4857750"/>
            <a:ext cx="762000" cy="185166"/>
          </a:xfrm>
        </p:spPr>
        <p:txBody>
          <a:bodyPr/>
          <a:lstStyle/>
          <a:p>
            <a:fld id="{CA15C064-DD44-4CAC-873E-2D1F54821676}" type="slidenum">
              <a:rPr kumimoji="0" lang="en-US" smtClean="0"/>
              <a:t>‹#›</a:t>
            </a:fld>
            <a:endParaRPr kumimoji="0" lang="en-US" dirty="0"/>
          </a:p>
        </p:txBody>
      </p:sp>
      <p:sp>
        <p:nvSpPr>
          <p:cNvPr id="11" name="直接连接符 10"/>
          <p:cNvSpPr>
            <a:spLocks noChangeShapeType="1"/>
          </p:cNvSpPr>
          <p:nvPr/>
        </p:nvSpPr>
        <p:spPr bwMode="auto">
          <a:xfrm>
            <a:off x="514350" y="451485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342900"/>
            <a:ext cx="8686800" cy="630936"/>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74CBEAF9-9E58-4CC8-A6FF-6DD8A58DEEA4}" type="datetimeFigureOut">
              <a:rPr lang="en-US" smtClean="0"/>
              <a:t>11/9/2020</a:t>
            </a:fld>
            <a:endParaRPr lang="en-US"/>
          </a:p>
        </p:txBody>
      </p:sp>
      <p:sp>
        <p:nvSpPr>
          <p:cNvPr id="21" name="页脚占位符 20"/>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4CBEAF9-9E58-4CC8-A6FF-6DD8A58DEEA4}" type="datetimeFigureOut">
              <a:rPr lang="en-US" smtClean="0"/>
              <a:t>11/9/2020</a:t>
            </a:fld>
            <a:endParaRPr lang="en-US"/>
          </a:p>
        </p:txBody>
      </p:sp>
      <p:sp>
        <p:nvSpPr>
          <p:cNvPr id="24" name="页脚占位符 23"/>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514350" y="4386838"/>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title"/>
          </p:nvPr>
        </p:nvSpPr>
        <p:spPr>
          <a:xfrm>
            <a:off x="457200" y="4114800"/>
            <a:ext cx="8458200" cy="390525"/>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1" y="457200"/>
            <a:ext cx="3008313" cy="360045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14" name="内容占位符 13"/>
          <p:cNvSpPr>
            <a:spLocks noGrp="1"/>
          </p:cNvSpPr>
          <p:nvPr>
            <p:ph sz="half" idx="1"/>
          </p:nvPr>
        </p:nvSpPr>
        <p:spPr>
          <a:xfrm>
            <a:off x="3575050" y="457200"/>
            <a:ext cx="5340350" cy="360045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74CBEAF9-9E58-4CC8-A6FF-6DD8A58DEEA4}" type="datetimeFigureOut">
              <a:rPr lang="en-US" smtClean="0"/>
              <a:t>11/9/2020</a:t>
            </a:fld>
            <a:endParaRPr lang="en-US"/>
          </a:p>
        </p:txBody>
      </p:sp>
      <p:sp>
        <p:nvSpPr>
          <p:cNvPr id="29" name="页脚占位符 28"/>
          <p:cNvSpPr>
            <a:spLocks noGrp="1"/>
          </p:cNvSpPr>
          <p:nvPr>
            <p:ph type="ftr" sz="quarter" idx="11"/>
          </p:nvPr>
        </p:nvSpPr>
        <p:spPr/>
        <p:txBody>
          <a:bodyPr/>
          <a:lstStyle/>
          <a:p>
            <a:endParaRPr kumimoji="0" lang="en-US" dirty="0"/>
          </a:p>
        </p:txBody>
      </p:sp>
      <p:sp>
        <p:nvSpPr>
          <p:cNvPr id="7" name="灯片编号占位符 6"/>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462476"/>
            <a:ext cx="5029200" cy="27432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31" name="灯片编号占位符 30"/>
          <p:cNvSpPr>
            <a:spLocks noGrp="1"/>
          </p:cNvSpPr>
          <p:nvPr>
            <p:ph type="sldNum" sz="quarter" idx="12"/>
          </p:nvPr>
        </p:nvSpPr>
        <p:spPr/>
        <p:txBody>
          <a:bodyPr/>
          <a:lstStyle/>
          <a:p>
            <a:fld id="{CA15C064-DD44-4CAC-873E-2D1F54821676}" type="slidenum">
              <a:rPr kumimoji="0" lang="en-US" smtClean="0"/>
              <a:t>‹#›</a:t>
            </a:fld>
            <a:endParaRPr kumimoji="0" lang="en-US"/>
          </a:p>
        </p:txBody>
      </p:sp>
      <p:sp>
        <p:nvSpPr>
          <p:cNvPr id="17" name="标题 16"/>
          <p:cNvSpPr>
            <a:spLocks noGrp="1"/>
          </p:cNvSpPr>
          <p:nvPr>
            <p:ph type="title"/>
          </p:nvPr>
        </p:nvSpPr>
        <p:spPr>
          <a:xfrm>
            <a:off x="381000" y="3745320"/>
            <a:ext cx="5867400" cy="391716"/>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4149913"/>
            <a:ext cx="5867400" cy="576263"/>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本占位符 7"/>
          <p:cNvSpPr>
            <a:spLocks noGrp="1"/>
          </p:cNvSpPr>
          <p:nvPr>
            <p:ph type="body" idx="1"/>
          </p:nvPr>
        </p:nvSpPr>
        <p:spPr>
          <a:xfrm>
            <a:off x="304800" y="1165622"/>
            <a:ext cx="8686800" cy="3394472"/>
          </a:xfrm>
          <a:prstGeom prst="rect">
            <a:avLst/>
          </a:prstGeom>
        </p:spPr>
        <p:txBody>
          <a:bodyPr vert="horz">
            <a:normAutofit/>
          </a:bodyPr>
          <a:lstStyle/>
          <a:p>
            <a:pPr lvl="0" eaLnBrk="1" latinLnBrk="0" hangingPunct="1"/>
            <a:r>
              <a:rPr kumimoji="0" lang="zh-CN" altLang="en-US" dirty="0" smtClean="0"/>
              <a:t>单击此处编辑母版文本样式</a:t>
            </a:r>
          </a:p>
          <a:p>
            <a:pPr lvl="1" eaLnBrk="1" latinLnBrk="0" hangingPunct="1"/>
            <a:r>
              <a:rPr kumimoji="0" lang="zh-CN" altLang="en-US" dirty="0" smtClean="0"/>
              <a:t>第二级</a:t>
            </a:r>
          </a:p>
          <a:p>
            <a:pPr lvl="2" eaLnBrk="1" latinLnBrk="0" hangingPunct="1"/>
            <a:r>
              <a:rPr kumimoji="0" lang="zh-CN" altLang="en-US" dirty="0" smtClean="0"/>
              <a:t>第三级</a:t>
            </a:r>
          </a:p>
          <a:p>
            <a:pPr lvl="3" eaLnBrk="1" latinLnBrk="0" hangingPunct="1"/>
            <a:r>
              <a:rPr kumimoji="0" lang="zh-CN" altLang="en-US" dirty="0" smtClean="0"/>
              <a:t>第四级</a:t>
            </a:r>
          </a:p>
          <a:p>
            <a:pPr lvl="4" eaLnBrk="1" latinLnBrk="0" hangingPunct="1"/>
            <a:r>
              <a:rPr kumimoji="0" lang="zh-CN" altLang="en-US" dirty="0" smtClean="0"/>
              <a:t>第五级</a:t>
            </a:r>
            <a:endParaRPr kumimoji="0" lang="en-US" dirty="0"/>
          </a:p>
        </p:txBody>
      </p:sp>
      <p:sp>
        <p:nvSpPr>
          <p:cNvPr id="11" name="日期占位符 10"/>
          <p:cNvSpPr>
            <a:spLocks noGrp="1"/>
          </p:cNvSpPr>
          <p:nvPr>
            <p:ph type="dt" sz="half" idx="2"/>
          </p:nvPr>
        </p:nvSpPr>
        <p:spPr>
          <a:xfrm>
            <a:off x="6477000" y="57150"/>
            <a:ext cx="2514600" cy="216694"/>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t>11/9/2020</a:t>
            </a:fld>
            <a:endParaRPr lang="en-US" dirty="0">
              <a:solidFill>
                <a:schemeClr val="accent1">
                  <a:shade val="75000"/>
                </a:schemeClr>
              </a:solidFill>
            </a:endParaRPr>
          </a:p>
        </p:txBody>
      </p:sp>
      <p:sp>
        <p:nvSpPr>
          <p:cNvPr id="28" name="页脚占位符 27"/>
          <p:cNvSpPr>
            <a:spLocks noGrp="1"/>
          </p:cNvSpPr>
          <p:nvPr>
            <p:ph type="ftr" sz="quarter" idx="3"/>
          </p:nvPr>
        </p:nvSpPr>
        <p:spPr>
          <a:xfrm>
            <a:off x="3124200" y="57150"/>
            <a:ext cx="3352800" cy="216694"/>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灯片编号占位符 4"/>
          <p:cNvSpPr>
            <a:spLocks noGrp="1"/>
          </p:cNvSpPr>
          <p:nvPr>
            <p:ph type="sldNum" sz="quarter" idx="4"/>
          </p:nvPr>
        </p:nvSpPr>
        <p:spPr>
          <a:xfrm>
            <a:off x="8229600" y="4857751"/>
            <a:ext cx="762000" cy="183356"/>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t>‹#›</a:t>
            </a:fld>
            <a:endParaRPr kumimoji="0" lang="en-US" dirty="0">
              <a:solidFill>
                <a:schemeClr val="accent1">
                  <a:shade val="75000"/>
                </a:schemeClr>
              </a:solidFill>
            </a:endParaRPr>
          </a:p>
        </p:txBody>
      </p:sp>
      <p:sp>
        <p:nvSpPr>
          <p:cNvPr id="10" name="标题占位符 9"/>
          <p:cNvSpPr>
            <a:spLocks noGrp="1"/>
          </p:cNvSpPr>
          <p:nvPr>
            <p:ph type="title"/>
          </p:nvPr>
        </p:nvSpPr>
        <p:spPr>
          <a:xfrm>
            <a:off x="304800" y="342900"/>
            <a:ext cx="8686800" cy="62865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接连接符 11"/>
          <p:cNvSpPr>
            <a:spLocks noChangeShapeType="1"/>
          </p:cNvSpPr>
          <p:nvPr/>
        </p:nvSpPr>
        <p:spPr bwMode="auto">
          <a:xfrm>
            <a:off x="514350" y="79349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矩形 12"/>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TextBox 13"/>
          <p:cNvSpPr txBox="1"/>
          <p:nvPr userDrawn="1"/>
        </p:nvSpPr>
        <p:spPr>
          <a:xfrm>
            <a:off x="1" y="77589"/>
            <a:ext cx="2339751"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口语交际：怎么表演课本剧</a:t>
            </a:r>
            <a:endParaRPr lang="zh-CN" altLang="en-US"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transition spd="slow">
    <p:random/>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panose="05020102010507070707"/>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panose="05020102010507070707"/>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panose="05020102010507070707"/>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panose="05020102010507070707"/>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28389;&#31485;&#20805;&#25968;&#8212;&#8212;&#26657;&#22253;&#35838;&#26412;&#21095;.mp4"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6196" y="110490"/>
            <a:ext cx="5040243"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TextBox 2"/>
          <p:cNvSpPr txBox="1"/>
          <p:nvPr/>
        </p:nvSpPr>
        <p:spPr>
          <a:xfrm>
            <a:off x="35496" y="110386"/>
            <a:ext cx="1569660" cy="276999"/>
          </a:xfrm>
          <a:prstGeom prst="rect">
            <a:avLst/>
          </a:prstGeom>
          <a:noFill/>
        </p:spPr>
        <p:txBody>
          <a:bodyPr wrap="none" rtlCol="0">
            <a:spAutoFit/>
          </a:bodyPr>
          <a:lstStyle/>
          <a:p>
            <a:r>
              <a:rPr lang="zh-CN" altLang="en-US" sz="1200" dirty="0" smtClean="0"/>
              <a:t>语文    五年级    下册</a:t>
            </a:r>
            <a:endParaRPr lang="zh-CN" altLang="en-US" sz="1200" dirty="0"/>
          </a:p>
        </p:txBody>
      </p:sp>
      <p:sp>
        <p:nvSpPr>
          <p:cNvPr id="7170" name="AutoShape 2" descr="data:image/jpeg;base64,/9j/4AAQSkZJRgABAQEASABIAAD/2wBDAAgGBgcGBQgHBwcJCQgKDBQNDAsLDBkSEw8UHRofHh0aHBwgJC4nICIsIxwcKDcpLDAxNDQ0Hyc5PTgyPC4zNDL/2wBDAQkJCQwLDBgNDRgyIRwhMjIyMjIyMjIyMjIyMjIyMjIyMjIyMjIyMjIyMjIyMjIyMjIyMjIyMjIyMjIyMjIyMjL/wAARCAF3AfQDASIAAhEBAxEB/8QAHAABAAMBAQEBAQAAAAAAAAAAAAECAwQFBgcI/8QAOhAAAQQBAwMDAgQGAQMDBQAAAQACAxEhBBIxBUFREyJhMnEUgZGhBiOxwdHhQhVS8DNichYkQ1Px/8QAGgEBAQEBAQEBAAAAAAAAAAAAAAECAwQFBv/EACMRAQEBAAIDAQACAwEBAAAAAAABEQIhAxIxQRNRBCIyYXH/2gAMAwEAAhEDEQA/APvdR+D1fUQ2ZmrZI4iP6abf3UOZHH0nqLGNPsdtOSborpEHW8fzNFYyOef0SLQ9Sh08myXT+tJIXO3ZaR+i/MMObWP0ss0MeoZqg6NoYC1vtN/K0jgi07uoxxg3Gwt3Ek2Kta/h+tlv/qaL9D/hTFoepME8vq6f8RI4G/8AjVUeydo455NKdPpWaiPVAsjbmNvtNjyujRwRafXzRRh2INwcXdiOKVxp+t19ei/Q/wCEi0XU2yz6h82nE7mBrS3jHYik7VxiSEdL08WoZqdtCTdELHiit9Np9PF1DSmFryJYvVaXHLc1kLUafrY4k0X6H/CR6HqbtV6+ol04cyItjMfY3fFcJg5Q+FvTzDOzUbXTOcHQtvg8FWgg0zNVo3xNkLZbc0vNFpB8LoEHXB/+TRfej/hGaLqcuqil1Mmm/lg7DH2J/JExi97GN17ZWTFkmocwmIWRwudsWkDdLNC2Zwkl9MiQ0RQ5Xf6HWzn1NEfkj/SodB1SefT/AIiTTelHJvIj5/olVV8rYtR1EyMlcx5aw+kLIscrm9DRHStniZOQJRE4SEg/dd7tP1re7bJpC28WM12vCzk0PVp9jJ5NL6QeHEMwcfkmA+T0eq6iQse5rNOywwWSPhcJh0X4OeaNupLoQCWy43WQF6Umn6x6rjFLpCwH2lwzX6LDUaHrOogfDJJo9jwA6rBOfsg0c8Q62CQNc5semJ2jJq/3K4Ww6KSDUuibqfUiYZP5uLyvSm03VA8DTyab0gAG+oMj9ljLpOtTRPjdJo9r27TVjH6IirwGP6UY2mgHuDbs8LJkei1urlG3VNlcHP8Ae2mil2v0vU2BjNPLpvTawCpBkHvWFQ6frdH+Zo8gjv8A4TFrmi2v0XT3RsLd011ZNY+ULNDruouD26tkkpNBzaaKH+l0M0PU9NpYYoJNNTR7w/Ofg0reh1sGxJor7YP+ERxja7oJ2s23O2xd5Bpaag6TU65rJmatryRH9Pt/VbQ9P6npdJHFDJp7sl4fkXd2MKfR65j36LHfP+EHK9jI9Br42MILJA0ncTuoq+rfpJ9TGydmra5oEY2t9ps82uiPQ9Sihlc2TT+vJJudf0kfonoda/79F57/AOE7VnBFHD/1KJjTcbS3dd7hSxlfpvwumZqGagbGAgxtwb8rpi0PU4hqJRNB+JlcD5aR3vCn0OsgVv0df+fCCunghg1crIw4n0dwcXdiOKXMHwHpmminZqKaN4MbbXZFo+pCSWZ8sAmLA1m3jB7oIesNAAfo+Ow/0klFdLBDD1GERh5D4hIC45F9ist0Y0Lo5mTbHyuO6MXwV0x6TqBnM80kAkEe1hb2P2pPQ6v/APs0hP2/0nYwhi07J9K+IPLZCSNxyCFdz2Ni1TZWylkkzhcYshaM0mvk1EUmofBUd1s7X+Sn0urf9+l/T/SuI52Rabbp5Y2yFr5NlPNEEDlbukbHqNZva8tcA07BZFhBpNfJLEZnwbGO3ezkfsrui6oXH36Y5wSM0g5fS0x0/qsbKQ14YQ/BK6nv9PVyuLXOAhaDt57qrtNr5Q1sj4Nm4E7Tn+i0fF1DefTkgLexcM0iuX09ONPJIxspMZFiTF2V1PIZqonUSGxXQVJNP1CaIse/T7TV1havi1od7HwlgAA3DIRXIGQSNlcBKHNaX+/H5LXh+lLRgNcau1Z0Wve1zXPgpwo0rGLVMDWxOj2tA+rygwa2GWR+Jd1F3uFBWoHTwFoobrpWLNYeXw5U+jqGQsYx0dAZB8qYjkmMcswFSAk5sYQ7fw7eR7hY/NWkbqfU+qK+MKwhmDAA9li7tSkZudHJKNzZA44+FzaiPZE8sx7qN912FuoB5jP2XNqmzMhu22XZ8KfpjJ0YeGl4wByFDrld6fPfdfK0Hq+kMtHkd1nFG5rnOaRe6lmh6bXFrS1xc7wvQl6R6TSYSXlrbLb5PwtdHpJ/xAc9rRtFjdwV6kbZdzjubZHZdfH49nZj5MAPYWubRBB+yuGi2iufK9nWdNllmMsXp+76s0L8poulvM5dO0bWGueT/hYvg5e2GOPTdMfqowbMURN3WT9gsOpdLGi9P03OkZJw53IK+rAkAAGwfAXN1HSSanRSMoF4FtA8r0X/ABuPpk+pXyMUYDXA4pUG0urdRvNL22/w7O6NxkkYw2XCjZ/NeNJpX6SV0b2lz95yvBz8XLh3yiuZzn2002iSL7rVkbnPJeWhvg8/dbOG2Nxw6RosYw1YbvVcZiScdvC5YmOhhjjtzMnt8owB5IcACeQsWPaeKu6wrxM3SHPGSqOiPTsDBdH7hFZry0U5zbRXGsfSoiL6CiIiAiIgIiICIiBaIiHYiIh2IiIdiIiHYiIh2IiIdiIiAiIh2IiICIiAiIgIiIYIiIYIiICgnClQ7hBXsVHlSoJoFQVPdUJ9tK4Kq7INLI43WZh8lS6xdcoGkzDPC0NVR/ZKOd3uNWu+LRQzQtMrS7F5K5Iw31Q4kEA8dl6wwPg8Urwk0c0nTYXD2e0ji15jtM/TzmPYfc4H457L3g7HZUlhbM0E8tNgrd4S/ExoW0LGCMKjcu2i8crX47FVDS26FntS6WVcXuyAOys40fyXPJFO6Oo3iM+e5XDp9VqJJ2wvJcSavuFOXlnHqj1Q7utGihZKoIQKo/qoc7sOV143J2Y1Iugvluqlg105J91mq7cL6aNxJPwFwydF0uqkdNI6Uue7dYdQHws+bhfLxk4svkm4wcH+yyAqDbYd2wvb6n0Q6YGX1nmLA9rcj7/C8cMjDg0uc2z44Xy/J4747lGMj/RjJ2h1dhytIJj7QY3b3nOVL44Y5DK4WKAD/I+fst4YY30+La++KWcZjQRPdnY0/dF0jcBRoEfCJjT3kRF72hERAREQEREBERAREQEREBERAREQEREBERAREQEREBERAREQEREBERAREQEREBQ44UqHIKqruFY8KpUFeFRzqwpLsKjj8KDFp/mHBSQk3hQ11P5rCh5JJrupRUEEcL09LKCzbyQvNFA3+q69PC/2vDg1o4+Qrwt3od5aHZBpVvac5UNNGiruAcBXZdb3Ngkng9lqAGgLmaTRB47K5eaA5V48+to2Bty5o4oxqy6vdZC3jOLVWsD5C4eeVOc9/Wz+1i7nlppVkO4NcMng0tRGw8iz8qXsY1rjQGO2F15cL+1HPZEZF0XmgtWbnCm9h3WbGb3fYY+ArTamLSRW91AfqVnhy62/DFeozM0+ikMjrLhQbX1Hwvi3Ryx6kv2/y2ssuccXfH6L0+q6ybUs9QPZEb2xepkNPYnyvneq9TbFBHGXBz6BdIM2a7DsvL5/JPJyY5XHbptRHIySCZxAs7DI2g4eAs5ddpdH7TsMg+lrDX2Xyz9ZPK2R5fbPlQ1xOtaXlxsCifsvPZdY931kf8S6QgiQbHA1TvdfzaL4oSF1lhJBKK5U/lfsyIi9buIiICIiAiIgIiICIiAiIgIiICIiAiIgIiICIiAiIgIiICIiAiIgIiICIiAiIgKCcKVDuEFKUOyrFQVBkSLVDm6VyMqDjgZSjlA/mKH0eOysD/NzhHNBJoFZqaoMjmvK9WAgaeMDIrleY1gBN5JWg1rtPt2gOHBaU4cpKPSwUaXA0M/C5hrYXAbtzCR91dmqi9Ro3gkmuFve/qupzC6jYBWZbTsnHYrV3CgRmvccLd47ehO627W8nutA4MFDsqbIwKrH3WLiA8hruPzS8rwVuZgLPYLMuklFsadqo3J92V0N4waTjbz+jzOqdV/6XBmJxc7DS7AJXyHU+uauebeyRo4trW8fC/Q5dPHqYHRysa9pFU4L82/ivph6RqfaCdK/LXXkHx9wsebxWTZ8cudri6v1ed/T2GYAPjkqh4PwvG1WofPJQHtBSaQzRva4FxIxfdYtl9KMtc0Z72uEnTjbrXTNk1LHRuaASaaRyr6aN02ufYeNrXV8UKVo9V6ULn7AC0YI8rm0+peTMQ/aSw3Sklqah+1ryA3HbKLmE73iyRjHKLXoy/c0RF2e0REQEREBERAREQEREBERAREQEREBERAREQEREBERAREQEREBERAREQEREBERAUOUqCEFCik4VSVBRyzJKue6qeEo5QblrlaNNO+VRuJvlWcCKzazUS8i2n5pcussgCqytXUTuPLThcuqLn0d1gmxfZYwraMktaebHKPc8PDiTjNrI2Q1kbi0irNKziXNIHccrNpHrabqcDmfzn7XD87+VDus6R2I3mQ12FL57UvdBE4jIqguPSyOMT3gmzix2W/5uU4p7PX1XXZpPbC3Y1xoEcrDpPUDF1Ew6iXM2GuPAcOAfuvIe50TywgmhhYeqS+3O2gfqVmW3tm8rr9HBAFOwVs1zRWR+q+M0X8R6jSsDZGiaMDDT2/Ndw/jCDe0HSENdy7eD/Zenh5eMa9n1INBfKfxy+HU9KZAxwMjZCdvcCivK6v/ABRrpHmKOX0Y82I+4+/K8l2pc+Fjd5vZe52Snk/ydmRnlynx4DIZJI2SsduzVeFlLC9kjrBtppemRHHGY4xts7jWMnus7stc42HHOF5fdxcE7SyCNhNu+ohZ6RjwXCnAOaeVtrGkve6iWnz2Weka10hyfpP5Lcv+qX6wmiqVwyK/dFD9ofRBv7otz4y/dkRFp7RERAREQEREBERAREQEREBERAREQEREBERAREQEREBERAREQEREBERAREQEREBQ7AUqHIKlVcpUFSChVXc/dWVXKDleKm/NaVY5Wb//AFR5taXs4ClRhKQAaK4tQ7c0isAldswO0+BZXHM0iPd/3G8eFlKsJCGhoOa4PKvESYs8gKrGjDiMkYKlv/pBjTXm1ijz9a8kkHIHYeVfTRAaahgc1fP3XNqfUfqAG0ReT9l1Mje8EimkcrPP4k+qerC6QjaNzTXHCo6CLUgtd7XjGB3Uv2ucdrgXXVVRVC7/AO5Y1x2zEWW+B8Ll2rg1Ql0ztjx7CKDvIXHG0Fzg8GqXta9hl024A+0EgVwvGdLTbH0kLpxuxy5Ikgjm05BkuRosZ7Llmd7gG3gCv0VZ52tlBAwDwms9pY9thrmgjCuVmuSSQ5Nk15XVpi5umEhxYuq4Ixa4g0l9uOLNH5XSJb0xaxxBBOSrynTP6w1T2ztEcgoA7jXeljp8SF+7g/a1Es4bK1pbk4sLNkw9Ro3UBdtHddJLiNZJI2yGm85yi5WPAblvOeQi161H7siItvaIiICIiAiIgIiICIiAiIgIiICIiAiIgIiICIiAiIgIiICIiAiIgIiICIiAiIgKp5VlDkFCoKtyqkqCl4pVPCsVX/ig5ZaEnyrOd7qKiYe/x8qztrQDz8rNrLNxtjmkZoilxSloY1o5r3Lutrnbh24WUkeA0gOrhZq1QC4mhoLiBwquaGbgXklwr4C1DC1v9lm5uav81mo5o4I4PeXbjVcLETOjNtA/NayE+qQeAK+6ydGXNuqWc1NZyvdJ7q93YXhcs8pfIYj7XbALHNX5XSTtPAPZcbtW18jT6Z2tN/JpZys2r6jUuh07muzuNArytS0A0z6XZWupkfObeaGQB4XNK8yacsqn9vutTj6s264pAA66FeF1xSN1GhLXtG6PgXyvOklvDgQQraeb02hxFHz8LfKbGAmIx+1ztw5Hali2o4ZRv72SOypK5ge/a8APNhcT5GuebcRbaNZsLXHx6KeufWJJDs8eVIlbHFIXCjtOO6w9QOaC28DHYj5WTHE6eYuJB2gDP9V6PTWXGddI0kNFi8FFg+g8gj9EXrk4j+m0RF4HsEREBERAREQEREBERAREQEREBERAREQEREBERAREQEREBERAREQEREBERAREQFDuylQUFVU8K3hVdQOVBQjCiqCkuvgYWTia5QZTjdwqFv8A7hXhWOSR4Wb7blTGQEAm6sKkr75x4VSCef1UFpbVAkHss0aCUAbe6yfI3jkKmx18KRH7txHHIWKMXuBcW1VJskfHitpPNpNGeau1md4jy2mjKxWWGqY6KCSy3jm15BaW85vuu/UTCV21zRsHAcuRrtgpn1eDwVrj1GK5JXmg0/cBYOeDdH9Qt5nCR+WgH9FySPEVnaRQWvrLg1oLXAt4Pc9lxHUSCPYctB4+V6L3OkbjIJyKyAuDV6Z+mYZBJuD8XXAXXhnyo4JZXSMNuO4GyuaST6XNNOGVo1xaCSwE/sspYyJLAoEWCvTxmDaUyMfE3n1BuHwqvYTp3SUMnjsulskb44dzQDHwT5Wbi5sbm4F8kKXky4nwFxB29kXQwu24aCAasoum1H9EoiLyPaIiICIiAiIgIiICIiAiIgIiICIiAiIgIiICIiAiIgIiICIiAiIgIiICIiAiIgKpVlV3ZBUqhWio5QUccLJ60cqVdqozcAAsH/AW5FZVHBoPKlSstpa0ZGcqvqHdk2ey0kF4BCxpwfdghYqLF4ByaKn1M1jAVTRIwbCs7aKN5WKrnmeS4WLbzhc+oefw/wBJyaXbbbyR/tYyNEl8iu2OVileS4B0jmuBO4Y+65HQ45yP2XoyMaJTuexp+VyyQF+73sP25Vlc3nSHeTincX5XNqIi4EXbq/Zd79OGO90jXVwAeFhNCXi4xZAt1HsrrLxphLHVPxXbyuf1vUbtfkHHC9OWJzm3RoZ4+F5eq07X+47gKvBza68eUqOKbSgG2guaP+NrmkaX7onB23tj6SumVxjAA3nOFmNQTksBPal6ONrGuRofpZBG8kg5FeFuaLS4FpHNA5W72Cw17XAOyQR2+Fi90Wlh3uD3lztrA0fuVr22jlMz2Y4PfCKTqo306Pds7cIuvf8ARj+jkRF43sEREBERAREQEREBERAREQEREBERAREQEREBERAREQEREBERAREQEREBERAREQFV3ZWVXdkFSqOKu7AWZtQQSqk9lY8qn/K+yqMXYBysiLFnhbu521yqPoUFmpWD7BcBeVRg2som/v3VnGy7PdQ0Yo/0WKiGu3EWrO4BGfhVHsNtpWc4Z8kcLFVkSCDj/SzbITQr3d/8o95FN24Th4kFVVGvCyPM1zHsmLqu6PwuVzqA7HIx3XtSxiaMtoCrq/6rwtR6kLnNkhLNoORwVGKxmaZG3xlc5LQ4mnMI8LRzw6M3I3+i5JPUNtY3A72tTixWUvUtoe2wT9l5z9UXbjtBA4XTLCA1xJaK/quB0kEdjeLPjJXbjxn9Iwk1Mj2kBrLvPtWbWPkY0GJjQDRcQusGINY8Nb9VkOwqSO3xguADd2KXWX8YxRzQ1u0vDgO7RS8907mROa5jTGeXVwu90hcwngu+ln27leXM6onkA7bq118c/SOYtceGAAYFBFs4tDjtdQ5oIvRpr+k0RF4HsEREBERAREQEREBERAREQEREBERAREQEREBERAREQEREBERAREQEREBERAREQFV3IVlDkFCqlWNqpQV7LOqsK5NBUJJCgzeFk438hauJFiisHkigeL/RSs1m6vzKC7IUONkY4VXbicmsrNRaqJ9uQs5bPbta1LqbzjwuZzxt3OGAa/JYs0UL92MA9ie6ygcXB/HsdRoUti0PILQc8fCq6V0TLLSfGFmqsXPDCGloIyL8LGWP1dzHEu3Nw0rTc7PHFgVRXLqZWxRPkaPdVAjta5XUr53XaZ8TnU1rTnBOV5s0z3YLiCeAvT1JDg4tIPbyvN3b99jLcX/penhbnblXHLEBe5xsjHOVnHDDkvBHg0u0wukII3FwH2r5UOihjBc9wfKBgdgf/O66e/8ATLidEfT3SuqMn2DFlckjXObvdu9IGsHAXRMx8s4c83dduAonLHlra3MbmgVrjUrism5HOIIBDbyueSOtMXBwNn8l161zItsbTmtxH9lyTEmGPsHXa9HBG0LGSxNc2JtDHlFlC5sTNu4DOUXTpH9HIiLxPaIiICIiAiIgIiICIiAiIgIiICIiAiIgIiICIiAiIgIiICIiAiIgIiICIiAiIgKHdlKgoMyT2VKWhwqOUFSOwVSeyuaWZ4yiKPcCCFgMkeFpJZWf0jjKVKycDkt48IXDAdyfKuQCFk8Mdnkhc6izrLQBX5rlLDtPBJytnmhX/wDVm2nm2usePCisntIZbXkGx+arJKSw+y/sVL2kgA8Xi1UMvbfHjws1KiN7d3au2eF5Ounc2R/uNE2GngL15WNpzgy3kUaK8DWxuD3l8zQ7kZsV2tSTazWEk8bmu3RgAivauWWKJsm+RhGPpC7A6MbRGC6Tu4jAXBMCTTXnc7ORdrc/pio1GpEkIDY9gGCBzXleU5vupjiXX45Wp3mV7De6l1OgEMLXPzK5ttbX0g+Vv/lHNM8wRhg2GR4ybpcLm29ora0nlb6ppDWi+TbsrfTsG0vJvY0us8ArUuds14srmyzBxcS3tamUNEMbnMc0kk0eFpO2N0Rkc3L/AHDGSrTta/SwEOzt9rea/Vd5y+I8qYH1XVSKkjHNeQBY7VhF6P8AVH9MoiLwvaIiICIiAiIgIiICIiAiIgIiICIiAiIgIiICIiAiIgIiICIiAiIgIiICIiAiIgKHdlKh3ZBU8LN2FoVQ5UFFRyv5VCKHKpWDuMqoF0fCs7uq5FdvhSs1lJ9OFm3Ar+y1eDtIbVjhQ1rsE1fdZqK7C454VdgBBaKIOStHPYXuis7gLqllu94wsVWLpLkcCMg4SseCOcrWRo2F/NDiuVylrtgIDtpzSwBstOaB+LXh9QhOlkv62mybwF7TTRBYA73Zs1S5+pQGSHc0ghrrPfH2WdzkzZr5z12xxVG0gHnuQVzepIXl2w2Dis/svRLWiRw9FlXysPVlleGspl4Jb2XX2/8AHNxljY/5moAFG2Dyflcu97p3SOJc4k8cfZejqf5x2UHMZYBu77LH0GtaHBmasfCnv/aPMnJf7nCj8pCSNPM6hRbtAW+pZbSAAAOe9qHxCLpriCD6j+32XSfErz5IjIzk+a/srSwOOj07QNpFiwF0QRB0TnknFXfZbPex2mMQyI3Ej7LXvYxXEyCJjQ1zrP2Rau08cx3gPo+ET2o/dkRFXtEREBERAREQEREBERAREQEREBERAREQEREBERAREQEREBERAREQEREBERAREQFDuylQUFCqFXJVCoKqhqld3CyKFZu4NqALCl2Qoo7EqVWxeebVXEAkVjz4VyKIcSFm/AsDlY1GUjmh20HKgNt6s9tkOr7oMAmrwscqMZC9jmhjbHm+FDm7oySBvAyPKs5xq6pQSQA66B8rNHKIwyqLa7hSZQyN4e4Os17eaVNRGwW9ooE2433WHpkUQME8hZzWa8jXQSabUOGwluaPkLHa6CMkN97/AGk+AV9O5wcwbheKoH915nUHAltMcG14vPlPe/GbHktiMcgB+wxYSVjtobtaKx/8lo3caaWkSNNF1cqZCXD6ATfN5tZtYx5z9G6dwABG6txPhW1WkazTge1zA77kGuV2S3BbWuBeKLieW/C44yZY54XFuPeC3nCvG36V5ksbY3AbQS6gbWsThHEGuYNjyWk1+6obmmIAO1lWTz3W8j2jRwEtdybIPAtd7eow5gx8BdE+2uaaIaLH5Iuls2kmYDK94c322O9d0T3R+0IiLq9oiIgIiICIiAiIgIiICIiAiIgIiICIiAiIgIiICIiAiIgIiICIiAiIgIiICIiAod2UqrigqQquxlWKoTjKgzcqPwVZ2e6o51lE1RxrhTfDSoJFhV3Aknv2Sp8WeAG8LHDwQbA8K92+yaVT37/kuYOpwwqFoAKs2t204wj3NaCs1WEx2gtr81zTSNayu/wraiYmQgcUuBzrdRJB+Flm10Ha4N3HBxXdNga3YD+pVM47mr+FPpSTTNc51taMADKzUczGyNG3eXBzvGaXq6LSsm0TmTEHcavup/CuETtQ5oAaMErr6eK0zZAG/XTsdlOM7XHzOq6ZerbHDLttxG44AryuiPo0rB60jmPLDv27cnGFpqmObr5nMAkLNz2hxwdptd0h/EaIah5cIXMEtssO24NFJx1MfFaiA731kuvduNAFcscbYpw5rjXfPN4IXt9V6UdAwSMDXwye9hB85/uvA1JDWCTcASar5+y1J+OVc08bmlxcXAA1XkLonjjZoon7wWuLqA7UFzut4Dg4gvwW+KXdF0/V6nQSmKFxjjfZcXAXY4HzhdGZNcAY4Cmy7R4IRepo/wCGeo62D1h7RZFOOUWvbiZX64iIuj1iIiAiIgIiICIiAiIgIiICIiAiIgIiICIiAiIgIiICIiAiIgIiICIiAiIgIiICgqVDkFCsytCszhBQqjgKtXPKoeDaiRTaSeeFAjyaVxecJVZUops/qquF0bxVK5dXa1m+ww/fCxRm8mxRH91yTEkOBJOQt3uJNEWfKzLba7BOFEcrrqhn+yz2Mc8ALqoNdzdDgK8TGe5223Ht4WazjP0g1uwi75V9LC2R74WgtBFAjsutsIayyLNrfRwgTF2KAulid1qR5xkfDHJFICWuwWnkEeF29P2fhYXHJLyOeB8hU6hCIxG8H3E1k3Y5Weme06d3ptaZ48G+4P8AblWXOSuJhH/XHMdt2Oc4t3cf/H+66tPEdHI9srm+kZKjzkXkN+3K49zZeqFkjhE9znCPi77Uu6JxdGPUv1HOLJLyGvH/AJ+6Ssxjq4DqI39Pcwuogtk7Bh8/AI7fC4f/AKU0D3skMz3xnJaKz+fK7ppydTp6kqSMje0cljuP3C64i+aTcA9oYNtWKd2tbs0yVx/gdAwOJ0UZZG0jcIwT9uMrHqMeki6WxsELWRPc1xaG1+o8ru0VjWTRTyzyycuc4exoHAHgrg63G8aV1OiDnTinMJJIrF/KxZcTJI7uh7I+mNaXBvudQuu6LfphDunxn0WP5yXV3RJxZesiIvU7CIiAiIgIiICIiAiIgIiICIiAiIgIiICIiAiIgIiICIiAiIgIiICIiAiIgIiICh3ClLpBQrMjK08lVdzaDFyj/jStIcLPO3lESO6Flk97Vox3UueWubRAb3wsclc7mbTfYKDtIIsDGFvDRNuOHY47nhRJDUlH5FKWfo4tnPnyjWEA3mxwtS3aK7hRRNELNTGDYhusjupY8RyuDQCAMrRwcKFkfCzm05gG4nDv6rGmKu1JAJ7LJmvdH72gYNWSs5SCXO35BAXDJdupvz91lm8nrarqUGohZkNcDZF4yuaLVMglMjGtLSNps0CF4kj30CA4fvYVJZZGjJIsYJKl7up7Pd0phdrHSRsb6lOc1pI9xPYHsupsU8ccxMUkcjXiRrA7eXj4/NfLR6gRxlxDt5FW08UrP63q2Vt1D247Hla49J7x9BrdKZNX60ETZWRGyWn3g8lvyR4+VqyOSbS72sna10jZWbR7gTTsj72KXys3WdTKQ4Odfm6yfsuN/WXsuMzSGjy15BCu3+k94/R2COHTgS7v5zyCDznz+i5OsabfoWgiNo323bjFYXyWm/ijqMYO3VscwVQ1DQ//AGumT+KdTqCIdQ3TOi/4hlttX2mL78X1vSYGjpkQLRi+RfdF5ek63pGaZjHRTe3Ap4H90SeTiux9MOEQcIvQ6CIiAiIgIiICIiAiIgIiICIiAiIgIiICIiAiIgIiICIiAiIgIiICIiAiIgKCpUHhBKh3ClQeEFVBFqUUGD2nhVDcLZwyoAwgqBQWWooN591VS6A26XNrqG3tlZo00TNxDt3tGK/urzOPqtHnm1ppA1sLQ3kc2qajOobXarTl/wAwZSwFriM47+VEeldIB2C9D/kRV/kgNX7cX2Wpwg549KxpvDqGVhr5A17Iqo0XcYq12kF0TvTaA4nlcmokBhDS5u8OqwFnlJJcHj6uJkTtgo7vdS82Q+mze5x2+PC9LUgvNg8Y4Xm6sgNDXWfnsvO58nGZrbd13DfC59RN6jm00+SfJW+xz2kMaebJ+FylrS528hgHdX8Yrle9rQ0WbvAtZysLxROORa6myQ2QI3OPDS4UFzzO2uJa2MVxi8qMVySGNja3EO7fKzaInBxc3HkLabUOLtrg2ubDQuaQyPc6pXfHC3iLsjZFJYIsi6cE1DiTVWeeMH7LB7pY3bvWOBYJoqsuse8geq0UByBgq+tZdjZTGNoJHwSi4xK9uC4n7tCKeg/cOyr3UnlVByV217VgotTWFBV7DNqVVLTsWRV7qbTsSotLUJ2JspZSilFOxNlO6r2VhkKaItD8JilFq9i33RVU2nYlFFpadgSllQgsp2JsqVFFLKdgbRLRTRKKpS00WUWotQmhaIivYm03KETsSSotETsFNqETsWFqbVETaJ/JQMhDwjDgqaJICmq4Bx3Q4VeGOvwrRWKTe84oBYasD1G3yFpBVmu9LOcH1jmzeFzvLodUZJjaGih5WMkJOoFGqyStoNwgaQcqJjRGFb3AMrRJuAN1RKh2pxYCwcSBRWDskiu/lX3pWr9UHWHD8gVyPl3CjbQe5Vtrh7W/uuaVlseX2APlYvbOoeW0Q1240vOmkBDjsbuHBKamcEARghpoX3K5y9jtwBye57LFjDB4e53qbj2tcsoDSST9QpbyzU/aBdYwe/yuWU2aLgB3WWawfKGM3sAB74XLK585txAb3wtJJgxwogn5GFVjnySbQ3cRyDhWTGaxfEGsJd9NXzVFc8zWggtfbib5ul6M+nc6MPkaGebOFxO08b3tkc55BNe1q1ObOOFsTvUHuNXwrSRRue0kgUO/deiwQB1CEEjgucTamYksbI1rPaKxV/mr7pjiaGbRbwPikT8XJ2bu+SQi1nJOn7ZutB5pBVpS1r2llQp7qaV0VRCbwpqk0QUCthAE0VUqPhE0WBwiImiMJ25UqDyioRKUnlNRCKwFKcJooithVPKaHZS3hQpCaJUd+FKfkmqgEKCFNYUfCmiDxSKSFFJqFIihNglQiWroKb+FCXhXRNjwl/CiwlqaCm1CJ7ApUWFAtLRJ4UMOCpPCq3grOjS/CiTLD8hBlTsvFnKfRzRuADvGOFmSXPLu/b4Xe3TgAi7FrCWEsvws8+NkG2nNwNI8UqTj4/NW0pPpNr5V9R7WW3BXSd8dVwvxRKFgdlo7crJ8sgfggBQXFxIe4/ZYjOoe4RsO33H9AvK1D3mQ7nGj/wBvZei8BzqAv81yyQMkzeDmgozXlTSgZaL/ALLkaHCQl7+b4C9tzNM2NwkYSBghYGPSlpeyMYFfks+zGPKm2NYe4Jqhhc7IJdQx5DaAHPYj816ksTGxmmURwuWVzGhttLj91isuP8FExx3OEhI+kYr81hNNJANjCQ4DAaK/ddEznuJAoYu+FynTyFlE+6+Vf/qVg4AR7nOsOOQT3VRQFAOABw4DldDhG13u9xxeFlLE4D1IztbY/JOkZyDY8GShf9Plc2rZu04dE3c8mi0msf8AndXdG4ECUucfq3d/2XdBpGCpZDtaaprcki834TZx7SvCEUh+vY13iwaRfRgtA9sLWjsNod+6LX86etfqF+FKhF0e0BpSqqQcKAndKU8ZQV7qbKnCqT8JoWptR3VqymieQnATsocfhNAYCE05BwoPKaJu8qO6BOyqJPCglT2Cgc2oCi0JQZTVSSrAqALQJolQhQZCaBFhVVuwCh2BaaIJUKLyFKmoWosIcqKrKom0uyovKWgkDuijhCU0HGypVeVN4QScKByo3KzBbrQSAe6tVKRypcmipGEDb5AVgr7Uk1WdbT8Kzfc4Glah3VhQGP0W+PQkKpFgjsn2Kt3ytWyzBnEwRtx2VngSCjwhGMKwbYCkn4jyNQz0pHU7jssnBrsty4r2nxxvrc0EjyqP08Ww+0AJ/Hc6THzbppOA4DNbaW0jw1lk9uF1ydK3ybmOsHIvyqSdJkkIt7Gtxnva53jUccZMzcMLm1nHAWDo4x/LDaBzS9DQVHrZYaLQ0ECs2AeFyzxNilc45Bu/grldiV5Wpjeckki7+64pnNAL3Xtrhexq3NEZ5OF50sTXCthO0CiprnXIKcwvfjNsBC5dS5xDDuzWcLukj25LCfJ/suV73PxsbtbgA8lEZBg2nc0AKslCEOYKiAIDyDZP27roJdGwteLIs1XCp6bphG6RwxYH+FjdSuRoLtQTG6wCLceSB/RdOplbp9IXNFucSA5c0jfRtw544/ouDUyuO5jRdZq1ucfastG6yQNFN/dFztusZCLr/HxZ1+3KrhlByFByU17hAhOEBQWqihd2pRvCjvaaBP6ojj3UXYTRIPcKw5VRasOE0Sqk0Uuyo5UAH3D5Un6kGFBdfZUByFZVaa5UhwtBN/Cg4Qm1BPCaCX44UKeymiwOFI4CqPKEq6BwotTi+U4+VBN0UPyoDrPCmxymirm5wqE0rOPZUdhNCyUKAqU1EKLr7qT8KBhTRN4Q5T5VQc2tC3dQouzalNE9lpGMFZLWM1g9+6aLdlLe3ylZUZbmsIq4FYVgKWIJDxldHK1xuiu1Cyxi7ViM2gCub0MWNIdlaPdsq+6SO27fK0a4PaDQThw/NGfJxwrgEDCkho+kYCZNcBdMRQgh1I921uOSpksCx+ZWG+3ncePhW8vWYLBwA20QQspSSxrqA2uv3dgtHPaDm8eFjI8tjIbTnDse6xeY4JXHT6+WWtwJd35WGpmjnjr0mtd8Hla6slzne3DcXVLzntdutgIr4Xktus1jqQ0Nodv2XFLMWRYIJ5C31Ye0btrrPA/yvPfHK8i2FuOStdOVYnWSTU3gngHv91k1233Xbh/yr9grSMEbnNAt23PbCzBDo9hcGbji1M1nUmRjx7hk4CSfSarbwPzRsfpkEF7cULOVyOe476c457FZnFFS2RztgAvhzieB8LI6VzHONkOGAXeFrGS1rWudQv3eSs3zgPcQXOJ5cMrc2M2qfh5D9DQW9jfKLqjlnawNbGCBwQiuo/V7+UsV8rzp360zAaV2m9KgBvy61zy6id/S9W6R8ZkYauIEbSDm0ez2evk80pA7HK86STVlkI00mn27PeZTm1QT6p0OrjnfFujYRtjaQQau7Q16302l/uvLEurOl0ztO+AksBkMpvKmHUat08sGodCS2MktY0g5GCrpr0XHPZSRgcLx9LLqD0uF0MkRlJG71j2W0M+s/GMhnfpgHN3ANabI4wVNNekCPKt2XjaWSc9PcIXx+t6pH84422tGT65upiimfpQH5Aa0+4DmjfKp7PTIsqRxyvKgklDuoCN7fUbM4RiR2OQqu1XUInxCWTSASO2ghpNnxgqGvYuhnPyqGycDC82GWQa3Xsa5ocK9NrzjcQs36jqMQY6R+jDXODSQ0mifzQ9nrAVyVYV4Xkte4dalBkAHosNE4ulSTUdTihdLI/RhjcuIBIAuvKuns9kZFqpK84zPHU9Pvc2nQ26sNJvlYyT9SZG+R7tJtYLNC6H6paez2BRbwouivJmlkM/TS+Rtu3hxjsNIwtXv6kZZPRdpDGLLcWaH2Khr0xVFQc+MrxnaiWSHQymVhLpcujsAiuFvLJ1A6pwgdpPSv2bsuIrPdXT2emBfdLo82vFn1U03RxMZIy/1mAGMFtC6pdMr9b6wGlfpdhArfk3+qi69L5UONBeLPPqH9N1Zllj9Rjg3+WCC033XTqH6rdENK6DaWe71DZ3JprtsUSowV5jJ55YtY2eSHdGwgiNpBBUxy6n8HpzA6G695kOU1PZ6WAa7qpNlee2bUmSWOd0RphNNBB4wVTTSah3T4DE+IyH6vVPZNNeo3+iHK4YZdUNU2Gd0NFu6mtNkfCygkmGlf6bmep6hA9Q9k016YOEC4Gy6ts8UcroNr8+1vNfKiF8gGp2ObvEjgzeccq2mu/sUvC8/1tWxzN5gDXmgQ27PhWY5w1WpAIBwWhxwDSzprvYLeugtC8lkusaQ5z9OATV7bC6tx/HyDcBcTSATi8qwldbR7qN0rv8AoK4HSayKEl79O1oIsgXVrXcTr4Q40HR26sA/K3+LrYLaP6eeF5zjrAXkugDWgni8K7nPE+mJeDYdZbgKTo16BQLi9TUuLyDDQsgVeFLnufDA8uBLn8sFCqW5yHc6JkjBu5UtjbG2milz7tQXOEbott+28lZvke/Tbi5t7x9ApeiZ9NdbgA6+xSwcDkLn1DpWm2OYWY5yVkJC7TvcZGkivpxSxyvfQ7AbaueVu1zqIAHfwhc8bRG5hFZtUL5T6geWYHAGQUuWdjN9s9jrPtou+ft/dccsvon3ut5FANOAr63VO08TKDXPdxYXlBzt25xsnm15+e/E10S6snk9uQFyvms3Zr5VXOcQCKz57Bcj3lpI3C1iRi3WjtS17j9RF17lhqiWtLcBz8n4XMXSlxAIo5BrhQWuklMjrutuDghX1Y1jI29xGXGwbHKxMDo6e7DazXI+F3NY4H1HDd2DR2XNO8umHJbdWOCss1zTEPjIcbBA5WW5uwBjTuqhjgrd0f8AObdEHkBaysDKawh7XAgXyCqjyHkSSAtbTuCTwV1wdNeXPt17Kc5w7fb5WkekqdoDAXOAs5XTqdazSn0GgHbjd/7vKWpI8LVax7Jy2L+WwYDR2+/yiyn/ABBlJEAf82i0y/Qzr+kicTDTziQO3WKGf1Wkeu0v4PUunjlMGolP0EX5RFHp41lJr+jySb3aeffYNihx+a3i6hp3O1uqfHKYJHBlCryK/siItrGXW9Hk2l+n1FtAAcKBx+a1h6nC7V6rViOQwtiawjG7wiKIwfrukPYxj4JyGDa04uv1W8PUNPLrI3wRyelp9OQQ6rwURImsX67pT2Br9PMQCSLqxfzavDr9PNq9IzTMkDdO1xIeRZCIquknU+kzB/qaech7zIbr6u/dUGr0cr9HptJHK0Nn3nfXcIiLrWbqXSpJJRLp5yXuBeMcjGMrL8ZoZIWaTSRzNL52u95FIiGt5+pdO/ETCaCYvLRG8YrHjK5Jtd04aLURaWKZj5gB7iKwQiIzrs1PUNHHMI9RDMXtj9N1UQRz5XIdf06LT6hmnima+WPZmqRFKuuuTqGjgGnj1MUxkhZY21XuC54eo9L08pkhgna8tLe1Z/NERbVoNdpdNodG3URyuI/mMLKrwkXUOkQztnZp52vaSRVUb+LREiW1MGs0sPSo4tVHK5skhkaWEdnf5Uf9Q6R+IE4087ZA7fbaGf1RESVZuu0p02qlmZKYNTNgNq1WTXdJkl9UwTh+4GxQz+qIjUTFroN2tnex5ileG0KByP8ASo/WdLkDQ6CWwA3cKugiIRvFronTyztjf6TYgwjFrF2p6W9jGehMdg2g4ukRDW8etifqmyRsfshhqic4KydrOnPbtdDKQCTmrBKIg1j1UEk2nZp2SBsQcacRlQdboH2HRSuBcXm65KIhCPUQSO08MDHgNk3e77LSTWaF737opCXn3cdkREtVOp0pjEOmje0ueD7iup+u0TpXiWKUuIDHcdkRIsVk1ejOlki0zJWukIw7jBXTNrtK2XZLHJvazYaqiERdI05zqtJGJfRjkaXsLc1S6jqYI/REzHl7GYqqohEUhGbdRo4XF0ccjSQR8LWPUQxaeJkok3ABw21SIqVMWo0TJBII5A4cLVk0TdKz1GuIc4uBH3RF6OHxGWon0jonODHhxN38rnZN6MBL7LHnFIi5eX6sW/F6dzrex+74XRHNC71XFpIKIpwujn1cen1EVhrgQMFeQ72ue3jYdppEWfJ9YrllftYdmHWuZ0ocCBmuAiKRPx0MLAfBDbOOT2WJcD9IzwQiLNSOaaRwA2ij91ztMm0biKrthEUjFQaBDefBVvw8km1zX7Wmx848IitRpDsgMj9x20M3ZXk6h1SPe837uAiLH6t+MgJZRuiA28WTVoiLo5v/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 name="TextBox 48"/>
          <p:cNvSpPr txBox="1"/>
          <p:nvPr/>
        </p:nvSpPr>
        <p:spPr>
          <a:xfrm>
            <a:off x="1643042" y="2714626"/>
            <a:ext cx="6055057" cy="85408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51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怎么表演课本剧</a:t>
            </a:r>
          </a:p>
        </p:txBody>
      </p:sp>
      <p:sp>
        <p:nvSpPr>
          <p:cNvPr id="11" name="TextBox 48"/>
          <p:cNvSpPr txBox="1"/>
          <p:nvPr/>
        </p:nvSpPr>
        <p:spPr>
          <a:xfrm>
            <a:off x="1643042" y="1285866"/>
            <a:ext cx="6055057" cy="852805"/>
          </a:xfrm>
          <a:prstGeom prst="rect">
            <a:avLst/>
          </a:prstGeom>
          <a:noFill/>
          <a:ln w="19050">
            <a:solidFill>
              <a:schemeClr val="tx1"/>
            </a:solidFill>
          </a:ln>
          <a:effectLst>
            <a:softEdge rad="31750"/>
          </a:effectLst>
        </p:spPr>
        <p:txBody>
          <a:bodyPr wrap="square" lIns="68580" tIns="34290" rIns="68580" bIns="34290" rtlCol="0">
            <a:spAutoFit/>
          </a:bodyPr>
          <a:lstStyle/>
          <a:p>
            <a:r>
              <a:rPr lang="en-US" altLang="zh-CN"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altLang="en-US"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口语交际</a:t>
            </a:r>
            <a:endParaRPr lang="zh-CN" altLang="en-US" sz="51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nvGrpSpPr>
          <p:cNvPr id="4" name="组合 3"/>
          <p:cNvGrpSpPr/>
          <p:nvPr/>
        </p:nvGrpSpPr>
        <p:grpSpPr>
          <a:xfrm>
            <a:off x="1676826" y="843558"/>
            <a:ext cx="5061070" cy="3969732"/>
            <a:chOff x="1676826" y="843558"/>
            <a:chExt cx="5061070" cy="3969732"/>
          </a:xfrm>
        </p:grpSpPr>
        <p:pic>
          <p:nvPicPr>
            <p:cNvPr id="1026" name="Picture 2">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826" y="843558"/>
              <a:ext cx="5061070" cy="3520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339752" y="4443958"/>
              <a:ext cx="3456384" cy="369332"/>
            </a:xfrm>
            <a:prstGeom prst="rect">
              <a:avLst/>
            </a:prstGeom>
            <a:noFill/>
          </p:spPr>
          <p:txBody>
            <a:bodyPr wrap="square" rtlCol="0">
              <a:spAutoFit/>
            </a:bodyPr>
            <a:lstStyle/>
            <a:p>
              <a:r>
                <a:rPr lang="zh-CN" altLang="en-US" sz="1800" b="1" dirty="0" smtClean="0"/>
                <a:t>点击</a:t>
              </a:r>
              <a:r>
                <a:rPr lang="zh-CN" altLang="en-US" sz="1800" b="1" dirty="0"/>
                <a:t>图片</a:t>
              </a:r>
              <a:r>
                <a:rPr lang="zh-CN" altLang="en-US" sz="1800" b="1" dirty="0" smtClean="0"/>
                <a:t>欣赏课本剧</a:t>
              </a:r>
              <a:r>
                <a:rPr lang="en-US" altLang="zh-CN" sz="1800" b="1" dirty="0" smtClean="0"/>
                <a:t>《</a:t>
              </a:r>
              <a:r>
                <a:rPr lang="zh-CN" altLang="en-US" sz="1800" b="1" dirty="0" smtClean="0"/>
                <a:t>滥竽充数</a:t>
              </a:r>
              <a:r>
                <a:rPr lang="en-US" altLang="zh-CN" sz="1800" b="1" dirty="0" smtClean="0"/>
                <a:t>》</a:t>
              </a:r>
              <a:endParaRPr lang="zh-CN" altLang="en-US" sz="1800" b="1" dirty="0"/>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2643174"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设计舞台说明</a:t>
            </a:r>
            <a:endParaRPr lang="zh-CN" altLang="en-US" sz="2800" b="1" dirty="0">
              <a:latin typeface="黑体" panose="02010609060101010101" pitchFamily="49" charset="-122"/>
              <a:ea typeface="黑体" panose="02010609060101010101" pitchFamily="49" charset="-122"/>
            </a:endParaRPr>
          </a:p>
        </p:txBody>
      </p:sp>
      <p:sp>
        <p:nvSpPr>
          <p:cNvPr id="5" name="TextBox 4"/>
          <p:cNvSpPr txBox="1"/>
          <p:nvPr/>
        </p:nvSpPr>
        <p:spPr>
          <a:xfrm>
            <a:off x="142844" y="1000114"/>
            <a:ext cx="8429652"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几种常用的舞台提示的作用：</a:t>
            </a:r>
          </a:p>
        </p:txBody>
      </p:sp>
      <p:sp>
        <p:nvSpPr>
          <p:cNvPr id="7" name="TextBox 6"/>
          <p:cNvSpPr txBox="1"/>
          <p:nvPr/>
        </p:nvSpPr>
        <p:spPr>
          <a:xfrm>
            <a:off x="71406" y="1571618"/>
            <a:ext cx="8429652" cy="1200329"/>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①舞台场景说明，可以交代故事发生的时间、地点及环境。</a:t>
            </a:r>
          </a:p>
        </p:txBody>
      </p:sp>
      <p:sp>
        <p:nvSpPr>
          <p:cNvPr id="8" name="TextBox 7"/>
          <p:cNvSpPr txBox="1"/>
          <p:nvPr/>
        </p:nvSpPr>
        <p:spPr>
          <a:xfrm>
            <a:off x="71406" y="2714626"/>
            <a:ext cx="8429652" cy="1200329"/>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②服装、道具提示，可暗示人物的身份、性格、爱好等。</a:t>
            </a:r>
          </a:p>
        </p:txBody>
      </p:sp>
      <p:sp>
        <p:nvSpPr>
          <p:cNvPr id="9" name="TextBox 8"/>
          <p:cNvSpPr txBox="1"/>
          <p:nvPr/>
        </p:nvSpPr>
        <p:spPr>
          <a:xfrm>
            <a:off x="71438" y="3800313"/>
            <a:ext cx="8429652" cy="1200329"/>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③情绪、动作提示，可辅助台词刻画人物，推动情节。</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107153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排练</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71406" y="1000114"/>
            <a:ext cx="8429652" cy="1754326"/>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①首先根据剧本的编排选演员。主要演员的表演实力相差无几</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可以分为</a:t>
            </a:r>
            <a:r>
              <a:rPr lang="en-US" altLang="zh-CN" sz="3600" dirty="0" smtClean="0">
                <a:latin typeface="宋体" panose="02010600030101010101" pitchFamily="2" charset="-122"/>
                <a:ea typeface="宋体" panose="02010600030101010101" pitchFamily="2" charset="-122"/>
              </a:rPr>
              <a:t>A</a:t>
            </a:r>
            <a:r>
              <a:rPr lang="zh-CN" altLang="en-US" sz="3600" dirty="0" smtClean="0">
                <a:latin typeface="宋体" panose="02010600030101010101" pitchFamily="2" charset="-122"/>
                <a:ea typeface="宋体" panose="02010600030101010101" pitchFamily="2" charset="-122"/>
              </a:rPr>
              <a:t>角</a:t>
            </a:r>
            <a:r>
              <a:rPr lang="en-US" altLang="zh-CN" sz="3600" dirty="0" smtClean="0">
                <a:latin typeface="宋体" panose="02010600030101010101" pitchFamily="2" charset="-122"/>
                <a:ea typeface="宋体" panose="02010600030101010101" pitchFamily="2" charset="-122"/>
              </a:rPr>
              <a:t>,B</a:t>
            </a:r>
            <a:r>
              <a:rPr lang="zh-CN" altLang="en-US" sz="3600" dirty="0" smtClean="0">
                <a:latin typeface="宋体" panose="02010600030101010101" pitchFamily="2" charset="-122"/>
                <a:ea typeface="宋体" panose="02010600030101010101" pitchFamily="2" charset="-122"/>
              </a:rPr>
              <a:t>角</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以保证演出的顺利进行和演出的质量。</a:t>
            </a:r>
          </a:p>
        </p:txBody>
      </p:sp>
      <p:sp>
        <p:nvSpPr>
          <p:cNvPr id="8" name="TextBox 7"/>
          <p:cNvSpPr txBox="1"/>
          <p:nvPr/>
        </p:nvSpPr>
        <p:spPr>
          <a:xfrm>
            <a:off x="71406" y="3014495"/>
            <a:ext cx="8429652" cy="1200329"/>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②根据演出需要准备舞台道具</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布景的设计</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演员的服装等。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1142976"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排练</a:t>
            </a:r>
            <a:endParaRPr lang="zh-CN" altLang="en-US" sz="2800" b="1" dirty="0">
              <a:latin typeface="黑体" panose="02010609060101010101" pitchFamily="49" charset="-122"/>
              <a:ea typeface="黑体" panose="02010609060101010101" pitchFamily="49" charset="-122"/>
            </a:endParaRPr>
          </a:p>
        </p:txBody>
      </p:sp>
      <p:sp>
        <p:nvSpPr>
          <p:cNvPr id="8" name="TextBox 7"/>
          <p:cNvSpPr txBox="1"/>
          <p:nvPr/>
        </p:nvSpPr>
        <p:spPr>
          <a:xfrm>
            <a:off x="71406" y="1428742"/>
            <a:ext cx="8429652" cy="2308324"/>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③安排好排练的场所</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规定规章制度</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挖掘学生的不同特长</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赋予不同的任务</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培养学生自制能力以及精诚合作的精神。所有角色各尽其能</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各显其长</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各得其乐。</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1142976"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排练</a:t>
            </a:r>
            <a:endParaRPr lang="zh-CN" altLang="en-US" sz="2800" b="1" dirty="0">
              <a:latin typeface="黑体" panose="02010609060101010101" pitchFamily="49" charset="-122"/>
              <a:ea typeface="黑体" panose="02010609060101010101" pitchFamily="49" charset="-122"/>
            </a:endParaRPr>
          </a:p>
        </p:txBody>
      </p:sp>
      <p:sp>
        <p:nvSpPr>
          <p:cNvPr id="9" name="TextBox 8"/>
          <p:cNvSpPr txBox="1"/>
          <p:nvPr/>
        </p:nvSpPr>
        <p:spPr>
          <a:xfrm>
            <a:off x="142844" y="1692186"/>
            <a:ext cx="8429652" cy="2308324"/>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④各个角色根据剧本联系课文</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深入挖掘人物的内心世界</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真实的再现人物性格发展的轨迹</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突出人物的性格特点</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力求栩栩如生地塑造人物形象。</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1142976"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排练</a:t>
            </a:r>
            <a:endParaRPr lang="zh-CN" altLang="en-US" sz="2800" b="1" dirty="0">
              <a:latin typeface="黑体" panose="02010609060101010101" pitchFamily="49" charset="-122"/>
              <a:ea typeface="黑体" panose="02010609060101010101" pitchFamily="49" charset="-122"/>
            </a:endParaRPr>
          </a:p>
        </p:txBody>
      </p:sp>
      <p:sp>
        <p:nvSpPr>
          <p:cNvPr id="5" name="TextBox 4"/>
          <p:cNvSpPr txBox="1"/>
          <p:nvPr/>
        </p:nvSpPr>
        <p:spPr>
          <a:xfrm>
            <a:off x="142844" y="1500180"/>
            <a:ext cx="8429652" cy="2862322"/>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⑤不断排练</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不断改进细节。在小组交流和教师的指导之下</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学生要充分发挥自身的感悟能力和表演能力</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全身心的投入对人物角色的感悟和理解</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充分发挥自己的创造能力，培养自己的创新素质。</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课堂小结</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142844" y="1071552"/>
            <a:ext cx="9001156" cy="2862322"/>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    课文中的这些人物的形象通过同学们的通力合作，倾情演绎，真是生动逼真。这不仅说明了大家对人物的理解到位，而且体现出同学们相互交流、沟通的价值，这也正是我们口语交际的魅力所在。</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拓展延伸</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142844" y="1000114"/>
            <a:ext cx="9001156" cy="2308324"/>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 （</a:t>
            </a:r>
            <a:r>
              <a:rPr lang="en-US" altLang="zh-CN" sz="3600" dirty="0" smtClean="0">
                <a:latin typeface="宋体" panose="02010600030101010101" pitchFamily="2" charset="-122"/>
                <a:ea typeface="宋体" panose="02010600030101010101" pitchFamily="2" charset="-122"/>
              </a:rPr>
              <a:t>1</a:t>
            </a:r>
            <a:r>
              <a:rPr lang="zh-CN" altLang="en-US" sz="3600" dirty="0" smtClean="0">
                <a:latin typeface="宋体" panose="02010600030101010101" pitchFamily="2" charset="-122"/>
                <a:ea typeface="宋体" panose="02010600030101010101" pitchFamily="2" charset="-122"/>
              </a:rPr>
              <a:t>）在浩瀚如海的文学、历史名著中，还有许多栩栩如生的人物，引人入胜的故事，等着我们去感受、去细细品位，如</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三国演义</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水浒传</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西游记</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拓展延伸</a:t>
            </a:r>
            <a:endParaRPr lang="zh-CN" altLang="en-US" sz="2800" b="1" dirty="0">
              <a:latin typeface="黑体" panose="02010609060101010101" pitchFamily="49" charset="-122"/>
              <a:ea typeface="黑体" panose="02010609060101010101" pitchFamily="49" charset="-122"/>
            </a:endParaRPr>
          </a:p>
        </p:txBody>
      </p:sp>
      <p:sp>
        <p:nvSpPr>
          <p:cNvPr id="4" name="TextBox 3"/>
          <p:cNvSpPr txBox="1"/>
          <p:nvPr/>
        </p:nvSpPr>
        <p:spPr>
          <a:xfrm>
            <a:off x="611560" y="1203598"/>
            <a:ext cx="7715304" cy="3539430"/>
          </a:xfrm>
          <a:prstGeom prst="rect">
            <a:avLst/>
          </a:prstGeom>
          <a:noFill/>
        </p:spPr>
        <p:txBody>
          <a:bodyPr wrap="square" rtlCol="0">
            <a:spAutoFit/>
          </a:bodyPr>
          <a:lstStyle/>
          <a:p>
            <a:r>
              <a:rPr lang="zh-CN" altLang="en-US" sz="3200" dirty="0" smtClean="0">
                <a:latin typeface="宋体" panose="02010600030101010101" pitchFamily="2" charset="-122"/>
                <a:ea typeface="宋体" panose="02010600030101010101" pitchFamily="2" charset="-122"/>
              </a:rPr>
              <a:t>（</a:t>
            </a:r>
            <a:r>
              <a:rPr lang="en-US" altLang="zh-CN" sz="3200" dirty="0" smtClean="0">
                <a:latin typeface="宋体" panose="02010600030101010101" pitchFamily="2" charset="-122"/>
                <a:ea typeface="宋体" panose="02010600030101010101" pitchFamily="2" charset="-122"/>
              </a:rPr>
              <a:t>2</a:t>
            </a:r>
            <a:r>
              <a:rPr lang="zh-CN" altLang="en-US" sz="3200" dirty="0" smtClean="0">
                <a:latin typeface="宋体" panose="02010600030101010101" pitchFamily="2" charset="-122"/>
                <a:ea typeface="宋体" panose="02010600030101010101" pitchFamily="2" charset="-122"/>
              </a:rPr>
              <a:t>）今天的表演只是初步的尝试，同学们可以融合大家的合理性建议，尝试自己做一回编导，并与同学合作进行创编。</a:t>
            </a:r>
            <a:endParaRPr lang="en-US" altLang="zh-CN" sz="3200" dirty="0" smtClean="0">
              <a:latin typeface="宋体" panose="02010600030101010101" pitchFamily="2" charset="-122"/>
              <a:ea typeface="宋体" panose="02010600030101010101" pitchFamily="2" charset="-122"/>
            </a:endParaRPr>
          </a:p>
          <a:p>
            <a:r>
              <a:rPr lang="zh-CN" altLang="en-US" sz="3200" dirty="0" smtClean="0">
                <a:latin typeface="宋体" panose="02010600030101010101" pitchFamily="2" charset="-122"/>
                <a:ea typeface="宋体" panose="02010600030101010101" pitchFamily="2" charset="-122"/>
              </a:rPr>
              <a:t>①</a:t>
            </a:r>
            <a:r>
              <a:rPr lang="zh-CN" altLang="en-US" sz="3200" dirty="0">
                <a:latin typeface="宋体" panose="02010600030101010101" pitchFamily="2" charset="-122"/>
                <a:ea typeface="宋体" panose="02010600030101010101" pitchFamily="2" charset="-122"/>
              </a:rPr>
              <a:t>学生积累创作经验后，从现实生活中选取素材编写戏剧、小品。</a:t>
            </a:r>
          </a:p>
          <a:p>
            <a:r>
              <a:rPr lang="zh-CN" altLang="en-US" sz="3200" dirty="0">
                <a:latin typeface="宋体" panose="02010600030101010101" pitchFamily="2" charset="-122"/>
                <a:ea typeface="宋体" panose="02010600030101010101" pitchFamily="2" charset="-122"/>
              </a:rPr>
              <a:t>②成立班级话剧团。</a:t>
            </a:r>
          </a:p>
          <a:p>
            <a:endParaRPr lang="zh-CN" altLang="en-US" sz="3200" dirty="0" smtClean="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导入新课</a:t>
            </a:r>
            <a:endParaRPr lang="zh-CN" altLang="en-US" sz="2800" b="1" dirty="0">
              <a:latin typeface="黑体" panose="02010609060101010101" pitchFamily="49" charset="-122"/>
              <a:ea typeface="黑体" panose="02010609060101010101" pitchFamily="49" charset="-122"/>
            </a:endParaRPr>
          </a:p>
        </p:txBody>
      </p:sp>
      <p:sp>
        <p:nvSpPr>
          <p:cNvPr id="4" name="TextBox 3"/>
          <p:cNvSpPr txBox="1"/>
          <p:nvPr/>
        </p:nvSpPr>
        <p:spPr>
          <a:xfrm>
            <a:off x="214282" y="1643056"/>
            <a:ext cx="8501122" cy="2862322"/>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漫长悠远的岁月，大千世界的风景，性格迥异的人物，各具特色的故事，都可以浓缩在课文剧中。让我们分小组，开展一次课本剧表演活动。在舞台上，尽情地展示自己，重视那些精彩的情节。</a:t>
            </a:r>
            <a:endParaRPr lang="zh-CN" altLang="en-US" sz="3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了解要求</a:t>
            </a:r>
            <a:endParaRPr lang="zh-CN" altLang="en-US" sz="2800" b="1" dirty="0">
              <a:latin typeface="黑体" panose="02010609060101010101" pitchFamily="49" charset="-122"/>
              <a:ea typeface="黑体" panose="02010609060101010101" pitchFamily="49" charset="-122"/>
            </a:endParaRPr>
          </a:p>
        </p:txBody>
      </p:sp>
      <p:sp>
        <p:nvSpPr>
          <p:cNvPr id="3" name="矩形 2"/>
          <p:cNvSpPr/>
          <p:nvPr/>
        </p:nvSpPr>
        <p:spPr>
          <a:xfrm>
            <a:off x="285720" y="1071552"/>
            <a:ext cx="8501090" cy="646331"/>
          </a:xfrm>
          <a:prstGeom prst="rect">
            <a:avLst/>
          </a:prstGeom>
        </p:spPr>
        <p:txBody>
          <a:bodyPr wrap="square">
            <a:spAutoFit/>
          </a:bodyPr>
          <a:lstStyle/>
          <a:p>
            <a:r>
              <a:rPr lang="zh-CN" altLang="en-US" sz="3600" dirty="0" smtClean="0">
                <a:latin typeface="宋体" panose="02010600030101010101" pitchFamily="2" charset="-122"/>
                <a:ea typeface="宋体" panose="02010600030101010101" pitchFamily="2" charset="-122"/>
              </a:rPr>
              <a:t>准备活动</a:t>
            </a:r>
            <a:endParaRPr lang="zh-CN" altLang="en-US" sz="3600" dirty="0">
              <a:latin typeface="宋体" panose="02010600030101010101" pitchFamily="2" charset="-122"/>
              <a:ea typeface="宋体" panose="02010600030101010101" pitchFamily="2" charset="-122"/>
            </a:endParaRPr>
          </a:p>
        </p:txBody>
      </p:sp>
      <p:sp>
        <p:nvSpPr>
          <p:cNvPr id="4" name="矩形 3"/>
          <p:cNvSpPr/>
          <p:nvPr/>
        </p:nvSpPr>
        <p:spPr>
          <a:xfrm>
            <a:off x="285720" y="1851670"/>
            <a:ext cx="8501090" cy="830997"/>
          </a:xfrm>
          <a:prstGeom prst="rect">
            <a:avLst/>
          </a:prstGeom>
        </p:spPr>
        <p:txBody>
          <a:bodyPr wrap="square">
            <a:spAutoFit/>
          </a:bodyPr>
          <a:lstStyle/>
          <a:p>
            <a:r>
              <a:rPr lang="zh-CN" altLang="en-US" sz="2400" dirty="0" smtClean="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1</a:t>
            </a:r>
            <a:r>
              <a:rPr lang="zh-CN" altLang="en-US" sz="2400" dirty="0">
                <a:latin typeface="宋体" panose="02010600030101010101" pitchFamily="2" charset="-122"/>
                <a:ea typeface="宋体" panose="02010600030101010101" pitchFamily="2" charset="-122"/>
              </a:rPr>
              <a:t>）选课文：学过的课文中，哪一篇适合演课本剧。</a:t>
            </a:r>
          </a:p>
          <a:p>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2</a:t>
            </a:r>
            <a:r>
              <a:rPr lang="zh-CN" altLang="en-US" sz="2400" dirty="0">
                <a:latin typeface="宋体" panose="02010600030101010101" pitchFamily="2" charset="-122"/>
                <a:ea typeface="宋体" panose="02010600030101010101" pitchFamily="2" charset="-122"/>
              </a:rPr>
              <a:t>）分角色：不同身份、性格的角色，适合分配给谁</a:t>
            </a:r>
            <a:r>
              <a:rPr lang="zh-CN" altLang="en-US" sz="2400" dirty="0" smtClean="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了解要求</a:t>
            </a:r>
            <a:endParaRPr lang="zh-CN" altLang="en-US" sz="2800" b="1" dirty="0">
              <a:latin typeface="黑体" panose="02010609060101010101" pitchFamily="49" charset="-122"/>
              <a:ea typeface="黑体" panose="02010609060101010101" pitchFamily="49" charset="-122"/>
            </a:endParaRPr>
          </a:p>
        </p:txBody>
      </p:sp>
      <p:sp>
        <p:nvSpPr>
          <p:cNvPr id="4" name="矩形 3"/>
          <p:cNvSpPr/>
          <p:nvPr/>
        </p:nvSpPr>
        <p:spPr>
          <a:xfrm>
            <a:off x="142844" y="1643056"/>
            <a:ext cx="8501090" cy="1569660"/>
          </a:xfrm>
          <a:prstGeom prst="rect">
            <a:avLst/>
          </a:prstGeom>
        </p:spPr>
        <p:txBody>
          <a:bodyPr wrap="square">
            <a:spAutoFit/>
          </a:bodyPr>
          <a:lstStyle/>
          <a:p>
            <a:pPr lvl="0"/>
            <a:r>
              <a:rPr lang="zh-CN" altLang="en-US" sz="2400" dirty="0">
                <a:solidFill>
                  <a:prstClr val="black"/>
                </a:solidFill>
                <a:latin typeface="宋体" panose="02010600030101010101" pitchFamily="2" charset="-122"/>
                <a:ea typeface="宋体" panose="02010600030101010101" pitchFamily="2" charset="-122"/>
              </a:rPr>
              <a:t>（</a:t>
            </a:r>
            <a:r>
              <a:rPr lang="en-US" altLang="zh-CN" sz="2400" dirty="0">
                <a:solidFill>
                  <a:prstClr val="black"/>
                </a:solidFill>
                <a:latin typeface="宋体" panose="02010600030101010101" pitchFamily="2" charset="-122"/>
                <a:ea typeface="宋体" panose="02010600030101010101" pitchFamily="2" charset="-122"/>
              </a:rPr>
              <a:t>3</a:t>
            </a:r>
            <a:r>
              <a:rPr lang="zh-CN" altLang="en-US" sz="2400" dirty="0">
                <a:solidFill>
                  <a:prstClr val="black"/>
                </a:solidFill>
                <a:latin typeface="宋体" panose="02010600030101010101" pitchFamily="2" charset="-122"/>
                <a:ea typeface="宋体" panose="02010600030101010101" pitchFamily="2" charset="-122"/>
              </a:rPr>
              <a:t>）怎么演：怎么演好故事中的每个角色。可以从角色的台词、表情、动作等方面进行计论。如，怎么把课文中叙述的语言改为人物的对话，表演时可以加上哪些表情和</a:t>
            </a:r>
            <a:r>
              <a:rPr lang="zh-CN" altLang="en-US" sz="2400" dirty="0" smtClean="0">
                <a:solidFill>
                  <a:prstClr val="black"/>
                </a:solidFill>
                <a:latin typeface="宋体" panose="02010600030101010101" pitchFamily="2" charset="-122"/>
                <a:ea typeface="宋体" panose="02010600030101010101" pitchFamily="2" charset="-122"/>
              </a:rPr>
              <a:t>动作。此外，还可以想想需要</a:t>
            </a:r>
            <a:r>
              <a:rPr lang="zh-CN" altLang="en-US" sz="2400" dirty="0">
                <a:solidFill>
                  <a:prstClr val="black"/>
                </a:solidFill>
                <a:latin typeface="宋体" panose="02010600030101010101" pitchFamily="2" charset="-122"/>
                <a:ea typeface="宋体" panose="02010600030101010101" pitchFamily="2" charset="-122"/>
              </a:rPr>
              <a:t>准备哪些服装和道具。</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小组讨论</a:t>
            </a:r>
            <a:endParaRPr lang="zh-CN" altLang="en-US" sz="2800" b="1" dirty="0">
              <a:latin typeface="黑体" panose="02010609060101010101" pitchFamily="49" charset="-122"/>
              <a:ea typeface="黑体" panose="02010609060101010101" pitchFamily="49" charset="-122"/>
            </a:endParaRPr>
          </a:p>
        </p:txBody>
      </p:sp>
      <p:sp>
        <p:nvSpPr>
          <p:cNvPr id="3" name="TextBox 2"/>
          <p:cNvSpPr txBox="1"/>
          <p:nvPr/>
        </p:nvSpPr>
        <p:spPr>
          <a:xfrm>
            <a:off x="285720" y="1357304"/>
            <a:ext cx="8286808" cy="2308324"/>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    讨论时，大家轮流做主持人，其他组员既要清楚地表达自己的想法，又要认真听取别人的意见。意见不同时，要听取最合理的意见，形成一致的看法。</a:t>
            </a:r>
            <a:endParaRPr lang="zh-CN" altLang="en-US" sz="3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92346"/>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交际内容</a:t>
            </a:r>
            <a:endParaRPr lang="zh-CN" altLang="en-US" sz="2800" b="1" dirty="0">
              <a:latin typeface="黑体" panose="02010609060101010101" pitchFamily="49" charset="-122"/>
              <a:ea typeface="黑体" panose="02010609060101010101" pitchFamily="49" charset="-122"/>
            </a:endParaRPr>
          </a:p>
        </p:txBody>
      </p:sp>
      <p:sp>
        <p:nvSpPr>
          <p:cNvPr id="3" name="TextBox 2"/>
          <p:cNvSpPr txBox="1"/>
          <p:nvPr/>
        </p:nvSpPr>
        <p:spPr>
          <a:xfrm>
            <a:off x="3714744" y="699542"/>
            <a:ext cx="1357322"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选文</a:t>
            </a:r>
            <a:endParaRPr lang="zh-CN" altLang="en-US" sz="3600" dirty="0">
              <a:latin typeface="宋体" panose="02010600030101010101" pitchFamily="2" charset="-122"/>
              <a:ea typeface="宋体" panose="02010600030101010101" pitchFamily="2" charset="-122"/>
            </a:endParaRPr>
          </a:p>
        </p:txBody>
      </p:sp>
      <p:sp>
        <p:nvSpPr>
          <p:cNvPr id="5" name="TextBox 4"/>
          <p:cNvSpPr txBox="1"/>
          <p:nvPr/>
        </p:nvSpPr>
        <p:spPr>
          <a:xfrm>
            <a:off x="214282" y="1485360"/>
            <a:ext cx="8286808"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①故事性强</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情节波澜起伏。</a:t>
            </a:r>
            <a:endParaRPr lang="zh-CN" altLang="en-US" sz="3600" dirty="0">
              <a:latin typeface="宋体" panose="02010600030101010101" pitchFamily="2" charset="-122"/>
              <a:ea typeface="宋体" panose="02010600030101010101" pitchFamily="2" charset="-122"/>
            </a:endParaRPr>
          </a:p>
        </p:txBody>
      </p:sp>
      <p:sp>
        <p:nvSpPr>
          <p:cNvPr id="6" name="TextBox 5"/>
          <p:cNvSpPr txBox="1"/>
          <p:nvPr/>
        </p:nvSpPr>
        <p:spPr>
          <a:xfrm>
            <a:off x="214282" y="2196351"/>
            <a:ext cx="8286808"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②人物不多</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性格鲜明突出。</a:t>
            </a:r>
          </a:p>
        </p:txBody>
      </p:sp>
      <p:sp>
        <p:nvSpPr>
          <p:cNvPr id="7" name="TextBox 6"/>
          <p:cNvSpPr txBox="1"/>
          <p:nvPr/>
        </p:nvSpPr>
        <p:spPr>
          <a:xfrm>
            <a:off x="142844" y="2914120"/>
            <a:ext cx="8286808"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③时空较集中</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矛盾冲突尖锐。</a:t>
            </a:r>
            <a:endParaRPr lang="zh-CN" altLang="en-US" sz="3600" dirty="0">
              <a:latin typeface="宋体" panose="02010600030101010101" pitchFamily="2" charset="-122"/>
              <a:ea typeface="宋体" panose="02010600030101010101" pitchFamily="2" charset="-122"/>
            </a:endParaRPr>
          </a:p>
        </p:txBody>
      </p:sp>
      <p:sp>
        <p:nvSpPr>
          <p:cNvPr id="8" name="TextBox 7"/>
          <p:cNvSpPr txBox="1"/>
          <p:nvPr/>
        </p:nvSpPr>
        <p:spPr>
          <a:xfrm>
            <a:off x="214282" y="3771376"/>
            <a:ext cx="6000792"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④主要通过对话刻画人物。</a:t>
            </a:r>
            <a:endParaRPr lang="zh-CN" altLang="en-US" sz="3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321467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确定剧本结构</a:t>
            </a:r>
            <a:endParaRPr lang="zh-CN" altLang="en-US" sz="2800" b="1" dirty="0">
              <a:latin typeface="黑体" panose="02010609060101010101" pitchFamily="49" charset="-122"/>
              <a:ea typeface="黑体" panose="02010609060101010101" pitchFamily="49" charset="-122"/>
            </a:endParaRPr>
          </a:p>
        </p:txBody>
      </p:sp>
      <p:sp>
        <p:nvSpPr>
          <p:cNvPr id="4" name="TextBox 3"/>
          <p:cNvSpPr txBox="1"/>
          <p:nvPr/>
        </p:nvSpPr>
        <p:spPr>
          <a:xfrm>
            <a:off x="214282" y="928676"/>
            <a:ext cx="8429652" cy="1200329"/>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a.</a:t>
            </a:r>
            <a:r>
              <a:rPr lang="zh-CN" altLang="en-US" sz="3600" dirty="0" smtClean="0">
                <a:latin typeface="宋体" panose="02010600030101010101" pitchFamily="2" charset="-122"/>
                <a:ea typeface="宋体" panose="02010600030101010101" pitchFamily="2" charset="-122"/>
              </a:rPr>
              <a:t>定场次：把主要事件发生地作为戏剧场最</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把次要事件推到幕后</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使时空集中。</a:t>
            </a:r>
          </a:p>
        </p:txBody>
      </p:sp>
      <p:sp>
        <p:nvSpPr>
          <p:cNvPr id="5" name="TextBox 4"/>
          <p:cNvSpPr txBox="1"/>
          <p:nvPr/>
        </p:nvSpPr>
        <p:spPr>
          <a:xfrm>
            <a:off x="214282" y="2071684"/>
            <a:ext cx="8429652" cy="1754326"/>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b.</a:t>
            </a:r>
            <a:r>
              <a:rPr lang="zh-CN" altLang="en-US" sz="3600" dirty="0" smtClean="0">
                <a:latin typeface="宋体" panose="02010600030101010101" pitchFamily="2" charset="-122"/>
                <a:ea typeface="宋体" panose="02010600030101010101" pitchFamily="2" charset="-122"/>
              </a:rPr>
              <a:t>定脉络：通盘考虑戏剧冲突的开端、发展、高潮和结局在整个剧本各场次中如何布局。</a:t>
            </a:r>
          </a:p>
        </p:txBody>
      </p:sp>
      <p:sp>
        <p:nvSpPr>
          <p:cNvPr id="6" name="TextBox 5"/>
          <p:cNvSpPr txBox="1"/>
          <p:nvPr/>
        </p:nvSpPr>
        <p:spPr>
          <a:xfrm>
            <a:off x="142844" y="3712339"/>
            <a:ext cx="8429652" cy="1200329"/>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c.</a:t>
            </a:r>
            <a:r>
              <a:rPr lang="zh-CN" altLang="en-US" sz="3600" dirty="0" smtClean="0">
                <a:latin typeface="宋体" panose="02010600030101010101" pitchFamily="2" charset="-122"/>
                <a:ea typeface="宋体" panose="02010600030101010101" pitchFamily="2" charset="-122"/>
              </a:rPr>
              <a:t>定人物：根据剧本的情节和结构确定全剧及每场戏的出场人物及其上下场情况。</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321467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改编人物台词</a:t>
            </a:r>
            <a:endParaRPr lang="zh-CN" altLang="en-US" sz="2800" b="1" dirty="0">
              <a:latin typeface="黑体" panose="02010609060101010101" pitchFamily="49" charset="-122"/>
              <a:ea typeface="黑体" panose="02010609060101010101" pitchFamily="49" charset="-122"/>
            </a:endParaRPr>
          </a:p>
        </p:txBody>
      </p:sp>
      <p:sp>
        <p:nvSpPr>
          <p:cNvPr id="5" name="TextBox 4"/>
          <p:cNvSpPr txBox="1"/>
          <p:nvPr/>
        </p:nvSpPr>
        <p:spPr>
          <a:xfrm>
            <a:off x="142844" y="1000114"/>
            <a:ext cx="8429652" cy="3970318"/>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a.</a:t>
            </a:r>
            <a:r>
              <a:rPr lang="zh-CN" altLang="en-US" sz="3600" dirty="0" smtClean="0">
                <a:latin typeface="宋体" panose="02010600030101010101" pitchFamily="2" charset="-122"/>
                <a:ea typeface="宋体" panose="02010600030101010101" pitchFamily="2" charset="-122"/>
              </a:rPr>
              <a:t>人物说的话，包括对话、独白、旁白。台词要以课文中的人物语言为基础，进行必要的调整、充实和完善，表现人物的性格、身份及思想感情，要通俗自然，简练明确，要口语化，适合舞台表演。剧本主要是通过台词推动情节发展，表现人物性格。</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5456"/>
            <a:ext cx="321467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改编人物台词</a:t>
            </a:r>
            <a:endParaRPr lang="zh-CN" altLang="en-US" sz="2800" b="1" dirty="0">
              <a:latin typeface="黑体" panose="02010609060101010101" pitchFamily="49" charset="-122"/>
              <a:ea typeface="黑体" panose="02010609060101010101" pitchFamily="49" charset="-122"/>
            </a:endParaRPr>
          </a:p>
        </p:txBody>
      </p:sp>
      <p:sp>
        <p:nvSpPr>
          <p:cNvPr id="5" name="TextBox 4"/>
          <p:cNvSpPr txBox="1"/>
          <p:nvPr/>
        </p:nvSpPr>
        <p:spPr>
          <a:xfrm>
            <a:off x="142844" y="1000114"/>
            <a:ext cx="8429652" cy="1754326"/>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b.</a:t>
            </a:r>
            <a:r>
              <a:rPr lang="zh-CN" altLang="en-US" sz="3600" dirty="0" smtClean="0">
                <a:latin typeface="宋体" panose="02010600030101010101" pitchFamily="2" charset="-122"/>
                <a:ea typeface="宋体" panose="02010600030101010101" pitchFamily="2" charset="-122"/>
              </a:rPr>
              <a:t>人物的心理活动、相互关系</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以及幕后发生的情节</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一般也应通过人物的台词自然地显示出来。</a:t>
            </a:r>
          </a:p>
        </p:txBody>
      </p:sp>
      <p:sp>
        <p:nvSpPr>
          <p:cNvPr id="4" name="TextBox 3"/>
          <p:cNvSpPr txBox="1"/>
          <p:nvPr/>
        </p:nvSpPr>
        <p:spPr>
          <a:xfrm>
            <a:off x="142844" y="2857502"/>
            <a:ext cx="8429652" cy="1754326"/>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c.</a:t>
            </a:r>
            <a:r>
              <a:rPr lang="zh-CN" altLang="en-US" sz="3600" dirty="0" smtClean="0">
                <a:latin typeface="宋体" panose="02010600030101010101" pitchFamily="2" charset="-122"/>
                <a:ea typeface="宋体" panose="02010600030101010101" pitchFamily="2" charset="-122"/>
              </a:rPr>
              <a:t>必要时</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可以使用独白和旁白</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独白可用作人物的自我介绍或抒发情感</a:t>
            </a:r>
            <a:r>
              <a:rPr lang="en-US" altLang="zh-CN" sz="3600" dirty="0" smtClean="0">
                <a:latin typeface="宋体" panose="02010600030101010101" pitchFamily="2" charset="-122"/>
                <a:ea typeface="宋体" panose="02010600030101010101" pitchFamily="2" charset="-122"/>
              </a:rPr>
              <a:t>,</a:t>
            </a:r>
            <a:r>
              <a:rPr lang="zh-CN" altLang="en-US" sz="3600" dirty="0" smtClean="0">
                <a:latin typeface="宋体" panose="02010600030101010101" pitchFamily="2" charset="-122"/>
                <a:ea typeface="宋体" panose="02010600030101010101" pitchFamily="2" charset="-122"/>
              </a:rPr>
              <a:t>旁白可以串连情节或点明含义。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896</Words>
  <Application>Microsoft Office PowerPoint</Application>
  <PresentationFormat>全屏显示(16:9)</PresentationFormat>
  <Paragraphs>54</Paragraphs>
  <Slides>17</Slides>
  <Notes>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Franklin Gothic Book</vt:lpstr>
      <vt:lpstr>黑体</vt:lpstr>
      <vt:lpstr>华文楷体</vt:lpstr>
      <vt:lpstr>Wingdings 2</vt:lpstr>
      <vt:lpstr>隶书</vt:lpstr>
      <vt:lpstr>Franklin Gothic Medium</vt:lpstr>
      <vt:lpstr>Calibri</vt:lpstr>
      <vt:lpstr>跋涉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100</cp:revision>
  <dcterms:created xsi:type="dcterms:W3CDTF">2017-03-17T02:28:00Z</dcterms:created>
  <dcterms:modified xsi:type="dcterms:W3CDTF">2020-11-09T02:06:29Z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