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23" r:id="rId2"/>
    <p:sldId id="1012" r:id="rId3"/>
    <p:sldId id="1033" r:id="rId4"/>
    <p:sldId id="1003" r:id="rId5"/>
    <p:sldId id="1035" r:id="rId6"/>
    <p:sldId id="1029" r:id="rId7"/>
    <p:sldId id="1013" r:id="rId8"/>
    <p:sldId id="1015" r:id="rId9"/>
    <p:sldId id="1030" r:id="rId10"/>
    <p:sldId id="1032" r:id="rId11"/>
    <p:sldId id="1037" r:id="rId12"/>
    <p:sldId id="1034" r:id="rId13"/>
    <p:sldId id="1038" r:id="rId14"/>
    <p:sldId id="1039" r:id="rId15"/>
    <p:sldId id="1036" r:id="rId16"/>
    <p:sldId id="1040" r:id="rId17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20"/>
    </p:embeddedFont>
    <p:embeddedFont>
      <p:font typeface="Wingdings 2" panose="05020102010507070707" pitchFamily="18" charset="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Franklin Gothic Medium" panose="020B0603020102020204" pitchFamily="34" charset="0"/>
      <p:regular r:id="rId26"/>
      <p:italic r:id="rId27"/>
    </p:embeddedFont>
    <p:embeddedFont>
      <p:font typeface="隶书" panose="02010509060101010101" pitchFamily="49" charset="-122"/>
      <p:regular r:id="rId28"/>
    </p:embeddedFont>
    <p:embeddedFont>
      <p:font typeface="Franklin Gothic Book" panose="020B0503020102020204" pitchFamily="34" charset="0"/>
      <p:regular r:id="rId29"/>
      <p:italic r:id="rId30"/>
    </p:embeddedFont>
    <p:embeddedFont>
      <p:font typeface="黑体" panose="02010609060101010101" pitchFamily="49" charset="-122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386" y="-624"/>
      </p:cViewPr>
      <p:guideLst>
        <p:guide orient="horz" pos="3159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7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0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75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12/28/2019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48"/>
          <p:cNvSpPr txBox="1"/>
          <p:nvPr/>
        </p:nvSpPr>
        <p:spPr>
          <a:xfrm>
            <a:off x="1571604" y="157161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66710"/>
            <a:ext cx="16916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142990"/>
            <a:ext cx="80010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凉州词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王之涣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黄河远上白云间，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一片孤城万仞山。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羌笛何须怨杨柳，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春风不度玉门关。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142990"/>
            <a:ext cx="80010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作者简介：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王之涣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(688-742)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唐代诗人。字季凌，祖籍晋阳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今山西太原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。其诗多被当时乐工制曲歌唱，名动一时，常与高适、王昌龄等相唱和，以善于描写边塞风光著称。用词十分朴实，然意境极为深远。</a:t>
            </a:r>
          </a:p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他的作品现存仅有六首绝句，其中三首边塞诗。他的诗以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登鹳雀楼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凉州词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为代表作。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14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凉州词：又名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出塞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。为当时流行的一首曲子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凉州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配的唱词。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1857370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远上：远远向西望去。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2500312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孤城：指孤零零的戍边的城堡。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143254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仞：古代的长度单位，一仞相当于七尺或八尺。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786196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度：吹到过。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142990"/>
            <a:ext cx="80010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黄鹤楼送孟浩然之广陵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故人西辞黄鹤楼，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烟花三月下扬州。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孤帆远影碧空尽，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唯见长江天际流。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906621"/>
            <a:ext cx="800105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作者简介：</a:t>
            </a:r>
            <a:endParaRPr lang="en-US" altLang="zh-CN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李白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(701—762)  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代诗人。字太白，号青莲居士，又号“谪仙人”。是屈原之后最具个性特色、最伟大的浪漫主义诗人。有“诗仙”之美誉，与杜甫并称“李杜”，为了与另两位诗人李商隐与杜牧即“小李杜”区别，杜甫与李白又合称“大李杜”。代表作有《望庐山瀑布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sz="2800" dirty="0" err="1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行路难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sz="2800" dirty="0" err="1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蜀道难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sz="2800" dirty="0" err="1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将进酒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sz="2800" dirty="0" err="1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越女词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sz="28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早发白帝城》等多首。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920" y="1062648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黄鹤楼：中国著名的名胜古迹，故址在今湖北武汉市武昌蛇山的黄鹄矶上，属于长江下游地带。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920" y="3277796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故人：老朋友，这里指孟浩然。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920" y="3920738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辞：辞别。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920" y="1991912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之：往、到达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920" y="2634854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广陵：即扬州。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358" y="2656298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尽：尽头，消失了。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358" y="3133210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唯见：只看见。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358" y="3704714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天际：天边，天边的尽头。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1358" y="1156100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烟花：形容柳絮如烟、鲜花似锦的春天景物，指艳丽的春景。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1358" y="2156232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下：顺流向下而行。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214428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眼睛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离脑子太近，我担心施行麻醉会影响脑神经。而我，今后需要一个非常清醒的大脑。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443346"/>
            <a:ext cx="850112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沃克医生站起身熟练地打开病人右眼上的绷带。他愣住了，蓝色的眼睛里闪出惊疑的神情。他重新审视着眼前这个人，冷冷地问：“你是干什么的？”  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011805"/>
            <a:ext cx="850112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沃克医生的目光柔和了，他吩咐护士：“准备手术。”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281" y="3841438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沃克医生的脸上浮出慈祥的神情。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说：“告诉我，你的真名叫什么？”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857238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①“岸英！岸英！”毛泽东用食指按着紧锁的眉头，情不自禁地喃喃着。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2714626"/>
            <a:ext cx="8643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②秘书将电报记录稿交主席签字的一瞬间，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示意秘书将记录稿放在上面。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拓展积累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9713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）直接描写：这种方法最常见。常以“想”等字眼为标志，有的还使用逗号或冒号作提醒。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143122"/>
            <a:ext cx="8643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）动作暗示：人的动作、行为总是受心理活动的支配。可以从行动中刻画人物的心理活动，揭示人物在特定环境下的内心世界。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643320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）环境衬托：恰当的环境描写能衬托出人物的心理。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1431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1475749"/>
            <a:ext cx="850109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从见到这封电报起，毛主席整整一天没说一句话，只是一支接着一支地吸着烟。桌子上的饭菜已经热了几次。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21454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347614"/>
            <a:ext cx="7956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）黄继光愤怒地注视着敌人的火力点，他转过身来坚定地对营参谋长说：“参谋长，请把这个任务交给我吧！”。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296116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）将军看了看他们桌子上的罐头，喉咙哽了一下，说：“同志们……”停了一下，又说：“孩子们，我给大家分菜，每人一筷子。”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1431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50" y="857250"/>
            <a:ext cx="85921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手术台上，一向从容镇定的沃克医生，这次双手却有些颤抖，他额上汗珠滚滚，护士帮他擦了一次又一次。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50" y="2571750"/>
            <a:ext cx="83966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平时遇到不顺心的事我都能一笑而过，可是这件事让我实在无法释然，胸口总像是被什么堵住了似的，白天心神不宁，晚上也无法入睡。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794" y="558786"/>
            <a:ext cx="169228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书写提示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99" y="804086"/>
            <a:ext cx="2683603" cy="407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854</Words>
  <Application>Microsoft Office PowerPoint</Application>
  <PresentationFormat>全屏显示(16:9)</PresentationFormat>
  <Paragraphs>69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华文楷体</vt:lpstr>
      <vt:lpstr>Wingdings 2</vt:lpstr>
      <vt:lpstr>Calibri</vt:lpstr>
      <vt:lpstr>Franklin Gothic Medium</vt:lpstr>
      <vt:lpstr>隶书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2019-12-28T09:09:29Z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