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0.jp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9" r:id="rId2"/>
    <p:sldId id="256" r:id="rId3"/>
    <p:sldId id="981" r:id="rId4"/>
    <p:sldId id="990" r:id="rId5"/>
    <p:sldId id="269" r:id="rId6"/>
    <p:sldId id="982" r:id="rId7"/>
    <p:sldId id="993" r:id="rId8"/>
    <p:sldId id="991" r:id="rId9"/>
    <p:sldId id="989" r:id="rId10"/>
    <p:sldId id="994" r:id="rId11"/>
    <p:sldId id="995" r:id="rId12"/>
    <p:sldId id="996" r:id="rId13"/>
    <p:sldId id="997" r:id="rId14"/>
    <p:sldId id="98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B8"/>
    <a:srgbClr val="F2E4A1"/>
    <a:srgbClr val="CAE4FC"/>
    <a:srgbClr val="99FFCC"/>
    <a:srgbClr val="A3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259" autoAdjust="0"/>
  </p:normalViewPr>
  <p:slideViewPr>
    <p:cSldViewPr snapToGrid="0">
      <p:cViewPr>
        <p:scale>
          <a:sx n="75" d="100"/>
          <a:sy n="75" d="100"/>
        </p:scale>
        <p:origin x="-654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5C540-15F2-4450-9BB8-EDCB23E84AE9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F11B5-0AFE-4ED5-8C71-F3B37AB028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21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85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8D9289E-924D-4C30-9588-AAE6A72FA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5D97ED-98DE-4A2D-8D20-6A162BE0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66F204-AAFC-40C5-B84E-C68C6176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87D1747-F5D1-47DB-9D2C-2621866B397D}"/>
              </a:ext>
            </a:extLst>
          </p:cNvPr>
          <p:cNvSpPr/>
          <p:nvPr userDrawn="1"/>
        </p:nvSpPr>
        <p:spPr>
          <a:xfrm flipH="1">
            <a:off x="0" y="111427"/>
            <a:ext cx="2741095" cy="33377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9ADC67F-3410-44B3-A8F6-7543E6BD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7" y="167025"/>
            <a:ext cx="1415430" cy="55635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D323579-E267-43C3-9FC4-E67E4B51E0A8}"/>
              </a:ext>
            </a:extLst>
          </p:cNvPr>
          <p:cNvSpPr txBox="1"/>
          <p:nvPr userDrawn="1"/>
        </p:nvSpPr>
        <p:spPr>
          <a:xfrm>
            <a:off x="313363" y="111427"/>
            <a:ext cx="123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2D5C7B9-6006-4856-B7E1-E2B7BF0E08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60591" y="3853543"/>
            <a:ext cx="2131409" cy="300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2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D08A954-BD4B-45A7-9380-642C1EE32B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7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0AD367-5A58-431B-BD9C-8AE040640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A914B8E-17BE-4774-A6CC-FE38115A58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71195A9-65A8-4E7F-8A5D-7ECFF291C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F953361-CFF9-4D3D-9D24-BDDC2F906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62EDCC-F406-46CF-8B81-FF40B8A43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83FD002-03A4-493C-93D7-4C252467FDDD}"/>
              </a:ext>
            </a:extLst>
          </p:cNvPr>
          <p:cNvSpPr/>
          <p:nvPr userDrawn="1"/>
        </p:nvSpPr>
        <p:spPr>
          <a:xfrm flipH="1">
            <a:off x="-8565" y="71389"/>
            <a:ext cx="2741095" cy="33377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1275D23-D2CA-4433-8C98-9BE6FCB50D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7" y="167025"/>
            <a:ext cx="1415430" cy="55635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4BD30A-FA1E-4345-AB4D-5E3CBEDBA388}"/>
              </a:ext>
            </a:extLst>
          </p:cNvPr>
          <p:cNvSpPr txBox="1"/>
          <p:nvPr userDrawn="1"/>
        </p:nvSpPr>
        <p:spPr>
          <a:xfrm>
            <a:off x="313363" y="64361"/>
            <a:ext cx="123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</p:spTree>
    <p:extLst>
      <p:ext uri="{BB962C8B-B14F-4D97-AF65-F5344CB8AC3E}">
        <p14:creationId xmlns:p14="http://schemas.microsoft.com/office/powerpoint/2010/main" val="222135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gradFill flip="none" rotWithShape="1">
          <a:gsLst>
            <a:gs pos="0">
              <a:srgbClr val="00B0F0">
                <a:tint val="66000"/>
                <a:satMod val="160000"/>
              </a:srgbClr>
            </a:gs>
            <a:gs pos="50000">
              <a:srgbClr val="00B0F0">
                <a:tint val="44500"/>
                <a:satMod val="160000"/>
              </a:srgbClr>
            </a:gs>
            <a:gs pos="100000">
              <a:srgbClr val="00B0F0">
                <a:tint val="23500"/>
                <a:satMod val="160000"/>
                <a:alpha val="27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051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BCD8B-AEFF-41BE-92F8-82DD82E4FC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8000"/>
          </a:blip>
          <a:stretch>
            <a:fillRect/>
          </a:stretch>
        </p:blipFill>
        <p:spPr>
          <a:xfrm>
            <a:off x="0" y="0"/>
            <a:ext cx="12192000" cy="68421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C18F60-F28B-4413-8412-BFB322752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509FF1A-78CA-4A70-B66B-F77F3086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4801AB9-8279-4739-A675-3C8859948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339D74-5327-4878-A261-60537F173493}"/>
              </a:ext>
            </a:extLst>
          </p:cNvPr>
          <p:cNvSpPr/>
          <p:nvPr userDrawn="1"/>
        </p:nvSpPr>
        <p:spPr>
          <a:xfrm flipH="1">
            <a:off x="0" y="111427"/>
            <a:ext cx="2741095" cy="33377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63D3EB4-3C2E-448C-8959-8220B0A249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7" y="167025"/>
            <a:ext cx="1415430" cy="55635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F56A10-CC1B-407B-B473-359C28A55998}"/>
              </a:ext>
            </a:extLst>
          </p:cNvPr>
          <p:cNvSpPr txBox="1"/>
          <p:nvPr userDrawn="1"/>
        </p:nvSpPr>
        <p:spPr>
          <a:xfrm>
            <a:off x="313363" y="111427"/>
            <a:ext cx="123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</p:spTree>
    <p:extLst>
      <p:ext uri="{BB962C8B-B14F-4D97-AF65-F5344CB8AC3E}">
        <p14:creationId xmlns:p14="http://schemas.microsoft.com/office/powerpoint/2010/main" val="304465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2006B4-E229-4B3F-8200-9BB7D0057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EECABF4-FEA6-47AB-9185-109CE2A39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FAB7578-1FDD-4D51-8ABD-1A8226691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A7B38BC-7583-48E9-9F5D-E1F75D4E8BE0}"/>
              </a:ext>
            </a:extLst>
          </p:cNvPr>
          <p:cNvSpPr/>
          <p:nvPr userDrawn="1"/>
        </p:nvSpPr>
        <p:spPr>
          <a:xfrm flipH="1">
            <a:off x="0" y="111427"/>
            <a:ext cx="2741095" cy="33377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E499CC0-168E-4903-A422-A4DB4C383C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7" y="167025"/>
            <a:ext cx="1415430" cy="55635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DFF8D6-9C76-40A3-B98A-3407AFAABEDB}"/>
              </a:ext>
            </a:extLst>
          </p:cNvPr>
          <p:cNvSpPr txBox="1"/>
          <p:nvPr userDrawn="1"/>
        </p:nvSpPr>
        <p:spPr>
          <a:xfrm>
            <a:off x="313363" y="111427"/>
            <a:ext cx="123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</p:spTree>
    <p:extLst>
      <p:ext uri="{BB962C8B-B14F-4D97-AF65-F5344CB8AC3E}">
        <p14:creationId xmlns:p14="http://schemas.microsoft.com/office/powerpoint/2010/main" val="1284834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063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C3D321-A052-497A-869B-684A5898C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F5195C-95C5-4C52-9481-CC2F98DB5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7D817E-82F5-4EEA-82E0-D9306F006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18FCD1-7288-4F47-B45F-ADB8F37C0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60886E-6F5D-4157-9C51-991B3515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51753D-6940-496C-872C-E48071C30B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83442" y="1900875"/>
            <a:ext cx="3558683" cy="502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9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alphaModFix amt="6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9EAF6A-6B0F-443B-860B-BDAD6D25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804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69B98B-8E4D-4A1E-B6E8-046D61484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B3F30B-FA18-4ED0-A17D-4E30C475B5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8B24D1-BD9D-44C5-8E06-415461F455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32D4AE7-BACD-4425-B90F-1EAD936EA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ABAC1B-4B53-4937-8431-1269D2A2B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65B252A-0B52-4C75-8D45-AC1798394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3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061981-F515-4561-AE01-5D180EA51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E66A9E-452B-4D80-80AE-E7C93A9A5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E79784C-E6C5-4658-84CF-83173BC98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A2659D6-6B19-4AA0-8EB2-2186D29473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5A4D3D9-1CAA-4B9B-93FF-BD3DE5CABE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B6DBB47-A128-4E25-AF60-FC4790957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B273C53-1064-4AE1-976A-30F6D1986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6818477-4EF2-42A1-9A1F-A17D119E0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506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F0D503-65B5-405C-B43D-24705BD6C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D7D3934-66DB-4C0A-82ED-D94894DFF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DAFB323-A3F1-4B1C-85D2-8204E30F5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C39FC74-5C59-4471-8D64-C847FA294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99ABE04-91F2-48C8-9023-145F27E89D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4794" y="3275529"/>
            <a:ext cx="2097206" cy="371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54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63AE61-E442-419D-8EA9-BFCE7EAA4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B68FC97-16F9-4FA8-A1B5-F87C4E1EB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808B68-E02D-4FA7-9BC3-77EC25C22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90C174-609C-4487-A6D3-DB934B93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3D0CAA6-661E-4FA4-9C9F-AFE49F877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BC99A5B-C9A3-4B6B-B801-77E4428E6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10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E99FD0-A6B8-4754-ADA4-B1CD8115B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BD11C5A-5F5C-4FAD-821D-62A83F363C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EB19A23-5359-48E8-879D-AC6731BED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0A3EDB2-6BD5-4E70-BFDE-E7595E162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769E459-BE83-4F4A-B9E3-F59DD918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DA4D1C-327C-4DC0-B6F6-3B8A78C7D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8C1EA-4EBE-4250-BCAF-F8B9666EE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85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AAEAD29-32B0-4B2C-BA13-B38371FA9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FAC6A0D-C0DF-4788-AAF3-B7446D126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836D6C-4E2C-4CB0-91A4-A5D111B8B4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5CB78-4F85-4E87-9C21-185E7015079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06DC343-191A-4C2E-98F1-EB27156E0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966D18-DEEB-491F-8568-2A3E097D6980}"/>
              </a:ext>
            </a:extLst>
          </p:cNvPr>
          <p:cNvSpPr/>
          <p:nvPr userDrawn="1"/>
        </p:nvSpPr>
        <p:spPr>
          <a:xfrm flipH="1">
            <a:off x="0" y="111427"/>
            <a:ext cx="2741095" cy="33377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C6B51D4-0550-436D-BC7E-36EED977DD1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07" y="167025"/>
            <a:ext cx="1415430" cy="55635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5CEDCF9-8446-48C4-9B19-E533C985C197}"/>
              </a:ext>
            </a:extLst>
          </p:cNvPr>
          <p:cNvSpPr txBox="1"/>
          <p:nvPr userDrawn="1"/>
        </p:nvSpPr>
        <p:spPr>
          <a:xfrm>
            <a:off x="313363" y="111427"/>
            <a:ext cx="123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</p:spTree>
    <p:extLst>
      <p:ext uri="{BB962C8B-B14F-4D97-AF65-F5344CB8AC3E}">
        <p14:creationId xmlns:p14="http://schemas.microsoft.com/office/powerpoint/2010/main" val="381405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jp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4.emf"/><Relationship Id="rId4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6B13546-B169-43C4-81C1-7463AD3B7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6532"/>
          <a:stretch/>
        </p:blipFill>
        <p:spPr>
          <a:xfrm>
            <a:off x="15182" y="0"/>
            <a:ext cx="12176818" cy="6858000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xmlns="" id="{5732D11F-8AB6-4EAB-AC50-81C0F90EE94F}"/>
              </a:ext>
            </a:extLst>
          </p:cNvPr>
          <p:cNvSpPr txBox="1">
            <a:spLocks/>
          </p:cNvSpPr>
          <p:nvPr/>
        </p:nvSpPr>
        <p:spPr bwMode="auto">
          <a:xfrm>
            <a:off x="3425588" y="2536273"/>
            <a:ext cx="62134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4C6783F-3CC5-4864-ABA8-E333CD7E1A3D}"/>
              </a:ext>
            </a:extLst>
          </p:cNvPr>
          <p:cNvSpPr/>
          <p:nvPr/>
        </p:nvSpPr>
        <p:spPr>
          <a:xfrm flipH="1">
            <a:off x="0" y="67102"/>
            <a:ext cx="3671248" cy="41094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  <a:alpha val="27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/>
            <a:r>
              <a:rPr kumimoji="1" lang="zh-CN" altLang="en-US" b="1" kern="0" dirty="0">
                <a:latin typeface="Calibri"/>
                <a:ea typeface="宋体" panose="02010600030101010101" pitchFamily="2" charset="-122"/>
              </a:rPr>
              <a:t>    语文  五年级  下册</a:t>
            </a:r>
            <a:endParaRPr kumimoji="1" lang="zh-CN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12" name="图片 11" descr="图片包含 名片&#10;&#10;描述已自动生成">
            <a:extLst>
              <a:ext uri="{FF2B5EF4-FFF2-40B4-BE49-F238E27FC236}">
                <a16:creationId xmlns:a16="http://schemas.microsoft.com/office/drawing/2014/main" xmlns="" id="{6E868D9C-6FD1-4D03-A76E-6A43667FA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184" y="2692652"/>
            <a:ext cx="3229532" cy="3229532"/>
          </a:xfrm>
          <a:prstGeom prst="rect">
            <a:avLst/>
          </a:prstGeom>
        </p:spPr>
      </p:pic>
      <p:pic>
        <p:nvPicPr>
          <p:cNvPr id="14" name="图片 13" descr="图片包含 游戏机, 笔记本, 星星, 飞行&#10;&#10;描述已自动生成">
            <a:extLst>
              <a:ext uri="{FF2B5EF4-FFF2-40B4-BE49-F238E27FC236}">
                <a16:creationId xmlns:a16="http://schemas.microsoft.com/office/drawing/2014/main" xmlns="" id="{9E2171CD-A426-4E27-B4B6-17F2D3F6E3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2643">
            <a:off x="2647464" y="2804834"/>
            <a:ext cx="4767952" cy="3523407"/>
          </a:xfrm>
          <a:prstGeom prst="rect">
            <a:avLst/>
          </a:prstGeom>
        </p:spPr>
      </p:pic>
      <p:pic>
        <p:nvPicPr>
          <p:cNvPr id="18" name="图片 17" descr="红色的花&#10;&#10;描述已自动生成">
            <a:extLst>
              <a:ext uri="{FF2B5EF4-FFF2-40B4-BE49-F238E27FC236}">
                <a16:creationId xmlns:a16="http://schemas.microsoft.com/office/drawing/2014/main" xmlns="" id="{7D15C7CE-AC59-4721-9881-A9064C805B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9773">
            <a:off x="616201" y="-290237"/>
            <a:ext cx="3768149" cy="5320885"/>
          </a:xfrm>
          <a:prstGeom prst="rect">
            <a:avLst/>
          </a:prstGeom>
        </p:spPr>
      </p:pic>
      <p:pic>
        <p:nvPicPr>
          <p:cNvPr id="20" name="图片 19" descr="图片1.png">
            <a:hlinkClick r:id="rId7" action="ppaction://hlinksldjump"/>
            <a:extLst>
              <a:ext uri="{FF2B5EF4-FFF2-40B4-BE49-F238E27FC236}">
                <a16:creationId xmlns:a16="http://schemas.microsoft.com/office/drawing/2014/main" xmlns="" id="{280599B8-1BFD-47BC-A92A-B42F9427267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34959"/>
          <a:stretch/>
        </p:blipFill>
        <p:spPr>
          <a:xfrm>
            <a:off x="9569527" y="5122925"/>
            <a:ext cx="2803347" cy="799259"/>
          </a:xfrm>
          <a:prstGeom prst="rect">
            <a:avLst/>
          </a:prstGeom>
        </p:spPr>
      </p:pic>
      <p:pic>
        <p:nvPicPr>
          <p:cNvPr id="21" name="图片 20" descr="图片3.png">
            <a:hlinkClick r:id="rId9" action="ppaction://hlinksldjump"/>
            <a:extLst>
              <a:ext uri="{FF2B5EF4-FFF2-40B4-BE49-F238E27FC236}">
                <a16:creationId xmlns:a16="http://schemas.microsoft.com/office/drawing/2014/main" xmlns="" id="{DAEDF8E3-B93F-48D3-BC14-64F78A9CE8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/>
          <a:srcRect t="14326"/>
          <a:stretch/>
        </p:blipFill>
        <p:spPr>
          <a:xfrm>
            <a:off x="9569528" y="6057900"/>
            <a:ext cx="2803346" cy="101654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4B7EA77-3C33-4AF1-A519-8D9C8BE7726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12401" y="0"/>
            <a:ext cx="1226038" cy="58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4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6E536A6-4C2E-400F-978C-D0CFC40B0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08" y="1561513"/>
            <a:ext cx="3554506" cy="441022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F1DD9-3C76-4105-87D0-78621E0FA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9422" y="665040"/>
            <a:ext cx="4206239" cy="47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［唐］王之涣</a:t>
            </a:r>
          </a:p>
          <a:p>
            <a:pPr algn="di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一片孤城万仞山。</a:t>
            </a:r>
          </a:p>
          <a:p>
            <a:pPr algn="dist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春风不度玉门关。</a:t>
            </a:r>
          </a:p>
        </p:txBody>
      </p:sp>
      <p:sp>
        <p:nvSpPr>
          <p:cNvPr id="9" name="竖排文字占位符 3">
            <a:extLst>
              <a:ext uri="{FF2B5EF4-FFF2-40B4-BE49-F238E27FC236}">
                <a16:creationId xmlns:a16="http://schemas.microsoft.com/office/drawing/2014/main" xmlns="" id="{B029B013-EECB-4753-9EB0-AD2FCA85EC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100603" y="787791"/>
            <a:ext cx="1181687" cy="3474720"/>
          </a:xfrm>
          <a:solidFill>
            <a:srgbClr val="F5EAB8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理解诗意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9570812-7010-4F02-B0D0-8A890D01A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991" y="4403188"/>
            <a:ext cx="4061401" cy="2595489"/>
          </a:xfrm>
          <a:prstGeom prst="round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0911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F1DD9-3C76-4105-87D0-78621E0FA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9422" y="665040"/>
            <a:ext cx="4206239" cy="47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［唐］王之涣</a:t>
            </a:r>
          </a:p>
          <a:p>
            <a:pPr algn="di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一片孤城万仞山。</a:t>
            </a:r>
          </a:p>
          <a:p>
            <a:pPr algn="dist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春风不度玉门关。</a:t>
            </a:r>
          </a:p>
        </p:txBody>
      </p:sp>
      <p:sp>
        <p:nvSpPr>
          <p:cNvPr id="9" name="竖排文字占位符 3">
            <a:extLst>
              <a:ext uri="{FF2B5EF4-FFF2-40B4-BE49-F238E27FC236}">
                <a16:creationId xmlns:a16="http://schemas.microsoft.com/office/drawing/2014/main" xmlns="" id="{B029B013-EECB-4753-9EB0-AD2FCA85EC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100603" y="787791"/>
            <a:ext cx="1181687" cy="3474720"/>
          </a:xfrm>
          <a:solidFill>
            <a:srgbClr val="F5EAB8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感悟诗情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8E0B8EE-6378-4039-A199-A649EB049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244"/>
                    </a14:imgEffect>
                    <a14:imgEffect>
                      <a14:saturation sat="84000"/>
                    </a14:imgEffect>
                  </a14:imgLayer>
                </a14:imgProps>
              </a:ext>
            </a:extLst>
          </a:blip>
          <a:srcRect l="17512" t="18660" r="21739" b="19061"/>
          <a:stretch/>
        </p:blipFill>
        <p:spPr>
          <a:xfrm>
            <a:off x="609294" y="1734570"/>
            <a:ext cx="3329676" cy="4551508"/>
          </a:xfrm>
          <a:prstGeom prst="rect">
            <a:avLst/>
          </a:prstGeom>
        </p:spPr>
      </p:pic>
      <p:sp>
        <p:nvSpPr>
          <p:cNvPr id="8" name="文本框 14">
            <a:extLst>
              <a:ext uri="{FF2B5EF4-FFF2-40B4-BE49-F238E27FC236}">
                <a16:creationId xmlns:a16="http://schemas.microsoft.com/office/drawing/2014/main" xmlns="" id="{54BF3939-9941-48BD-BB92-0287696462DA}"/>
              </a:ext>
            </a:extLst>
          </p:cNvPr>
          <p:cNvSpPr txBox="1"/>
          <p:nvPr/>
        </p:nvSpPr>
        <p:spPr>
          <a:xfrm>
            <a:off x="1958721" y="1003659"/>
            <a:ext cx="378150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材料补充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DD4405D-B0F8-4B14-9E1C-097FB58D0B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38" y="988744"/>
            <a:ext cx="347083" cy="43173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D6C600E-FEE9-4516-9DE1-945529273A34}"/>
              </a:ext>
            </a:extLst>
          </p:cNvPr>
          <p:cNvSpPr/>
          <p:nvPr/>
        </p:nvSpPr>
        <p:spPr>
          <a:xfrm>
            <a:off x="648598" y="1974321"/>
            <a:ext cx="3200876" cy="40466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据</a:t>
            </a:r>
            <a:r>
              <a:rPr kumimoji="0" lang="en-US" altLang="zh-CN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kumimoji="0" lang="zh-CN" altLang="en-US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资治通鉴</a:t>
            </a:r>
            <a:r>
              <a:rPr kumimoji="0" lang="en-US" altLang="zh-CN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·</a:t>
            </a:r>
            <a:r>
              <a:rPr kumimoji="0" lang="zh-CN" altLang="en-US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唐纪</a:t>
            </a:r>
            <a:r>
              <a:rPr kumimoji="0" lang="en-US" altLang="zh-CN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kumimoji="0" lang="zh-CN" altLang="en-US" sz="280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载，玄宗时，改府兵为募兵，兵士戍边时间从一年延至三年、六年，终于成为久戍之役，“自天宝以后，山东戍卒还者，十无二三”</a:t>
            </a:r>
            <a:endParaRPr kumimoji="0" lang="zh-CN" altLang="en-US" sz="280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93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AD5F6B5-11D7-4E14-A10B-ECEB9CB16EF0}"/>
              </a:ext>
            </a:extLst>
          </p:cNvPr>
          <p:cNvSpPr txBox="1"/>
          <p:nvPr/>
        </p:nvSpPr>
        <p:spPr>
          <a:xfrm>
            <a:off x="6096001" y="1503070"/>
            <a:ext cx="4384430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黄鹤楼送孟浩然之广陵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【唐】李 白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故人西辞黄鹤楼，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烟花三月下扬州。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孤帆远影碧空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唯见长江天际流。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4C445FC-2FB2-4BF4-90AD-B3549BD69788}"/>
              </a:ext>
            </a:extLst>
          </p:cNvPr>
          <p:cNvSpPr/>
          <p:nvPr/>
        </p:nvSpPr>
        <p:spPr>
          <a:xfrm>
            <a:off x="6913480" y="556385"/>
            <a:ext cx="2749471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000" kern="100">
                <a:ea typeface="宋体" panose="02010600030101010101" pitchFamily="2" charset="-122"/>
                <a:cs typeface="Times New Roman" panose="02020603050405020304" pitchFamily="18" charset="0"/>
              </a:rPr>
              <a:t>朗读古诗，</a:t>
            </a:r>
            <a:r>
              <a:rPr lang="zh-CN" altLang="zh-CN" sz="2000" kern="100">
                <a:ea typeface="宋体" panose="02010600030101010101" pitchFamily="2" charset="-122"/>
                <a:cs typeface="Times New Roman" panose="02020603050405020304" pitchFamily="18" charset="0"/>
              </a:rPr>
              <a:t>划出节奏</a:t>
            </a:r>
            <a:r>
              <a:rPr lang="zh-CN" altLang="en-US" sz="2000" kern="10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0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061C488-F54A-463D-B4DB-0BD3A6832F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9978"/>
          <a:stretch/>
        </p:blipFill>
        <p:spPr>
          <a:xfrm>
            <a:off x="416957" y="649150"/>
            <a:ext cx="4384430" cy="6089580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6AA9727-D916-4D3C-9C5C-58B679589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2950" y="2928730"/>
            <a:ext cx="580979" cy="123610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A80BA30-40CF-416B-9647-5D2528596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9075" y="4207131"/>
            <a:ext cx="579170" cy="123759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2C7BE3A-2767-4257-A23E-3D23D5290F91}"/>
              </a:ext>
            </a:extLst>
          </p:cNvPr>
          <p:cNvSpPr/>
          <p:nvPr/>
        </p:nvSpPr>
        <p:spPr>
          <a:xfrm>
            <a:off x="10211287" y="3105834"/>
            <a:ext cx="138436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孟浩然</a:t>
            </a:r>
            <a:r>
              <a:rPr lang="zh-CN" altLang="zh-CN" b="1" kern="100" dirty="0">
                <a:solidFill>
                  <a:srgbClr val="C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告别</a:t>
            </a:r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李白的情景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3F398F9-A336-43D7-8454-F218793BE9A0}"/>
              </a:ext>
            </a:extLst>
          </p:cNvPr>
          <p:cNvSpPr/>
          <p:nvPr/>
        </p:nvSpPr>
        <p:spPr>
          <a:xfrm>
            <a:off x="10243929" y="4502762"/>
            <a:ext cx="138436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r>
              <a:rPr lang="zh-CN" altLang="zh-CN" b="1" kern="100" dirty="0">
                <a:solidFill>
                  <a:srgbClr val="C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目送</a:t>
            </a:r>
            <a:r>
              <a:rPr lang="zh-CN" altLang="zh-CN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孟浩然的情景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D83D316-2A1F-4FC9-BCDE-0F0AF614EF4A}"/>
              </a:ext>
            </a:extLst>
          </p:cNvPr>
          <p:cNvSpPr/>
          <p:nvPr/>
        </p:nvSpPr>
        <p:spPr>
          <a:xfrm>
            <a:off x="5478972" y="3297934"/>
            <a:ext cx="677108" cy="17338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r>
              <a:rPr lang="zh-CN" altLang="zh-CN" sz="32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依依惜别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24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A9DCB76-CE8D-4173-A584-80FB4FE756F6}"/>
              </a:ext>
            </a:extLst>
          </p:cNvPr>
          <p:cNvGrpSpPr/>
          <p:nvPr/>
        </p:nvGrpSpPr>
        <p:grpSpPr>
          <a:xfrm>
            <a:off x="6947138" y="530087"/>
            <a:ext cx="2803847" cy="666786"/>
            <a:chOff x="307524" y="1360716"/>
            <a:chExt cx="1336183" cy="491786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xmlns="" id="{2E294814-7626-40DD-B322-9545B75606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447" y="1360716"/>
              <a:ext cx="1318260" cy="49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733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书写提示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31C67C7-711F-4E16-975F-EE3A7216E5C3}"/>
                </a:ext>
              </a:extLst>
            </p:cNvPr>
            <p:cNvSpPr/>
            <p:nvPr/>
          </p:nvSpPr>
          <p:spPr>
            <a:xfrm>
              <a:off x="1332942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6696325-500C-4E34-9CCF-CA9EE547277B}"/>
                </a:ext>
              </a:extLst>
            </p:cNvPr>
            <p:cNvSpPr/>
            <p:nvPr/>
          </p:nvSpPr>
          <p:spPr>
            <a:xfrm>
              <a:off x="30752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A8C1782-39A4-40BD-A54B-768F82C262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2" t="5917" r="5965" b="4662"/>
          <a:stretch/>
        </p:blipFill>
        <p:spPr>
          <a:xfrm>
            <a:off x="867085" y="530087"/>
            <a:ext cx="5508995" cy="6327913"/>
          </a:xfrm>
          <a:prstGeom prst="rect">
            <a:avLst/>
          </a:prstGeom>
        </p:spPr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D9387271-9A1B-486E-ABAC-991BCDAF6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2917" y="570800"/>
            <a:ext cx="4757330" cy="528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帆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刘湛秋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我愿意看见一只只白帆。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在帆的上面是飘动的白云和天空，在帆的下面是温暖的船舱；在那里，生活不是僵硬的，而是在不停地流动和飘荡。</a:t>
            </a:r>
          </a:p>
          <a:p>
            <a:pPr marL="0" marR="0" lvl="0" indent="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我愿意看见一只只白帆。</a:t>
            </a:r>
          </a:p>
          <a:p>
            <a:pPr marL="0" marR="0" lvl="0" indent="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无论在小河，在大江，还是在海洋，它都在前进，都在和风浪搏斗。在每一片鼓满风的帆里，都藏着一个美丽的幻想。</a:t>
            </a:r>
          </a:p>
          <a:p>
            <a:pPr marL="0" marR="0" lvl="0" indent="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  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我愿看见一只只白帆。我愿我们的生活像一片片白帆，永远寻求不冻的港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rgbClr val="74B12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8FD8F57-A8ED-4C67-ACA9-9D7AF07CA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6765" y="1895337"/>
            <a:ext cx="3625786" cy="218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ts val="4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标题和作者要写在醒目的位置。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4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段落要分明。</a:t>
            </a:r>
          </a:p>
        </p:txBody>
      </p:sp>
    </p:spTree>
    <p:extLst>
      <p:ext uri="{BB962C8B-B14F-4D97-AF65-F5344CB8AC3E}">
        <p14:creationId xmlns:p14="http://schemas.microsoft.com/office/powerpoint/2010/main" val="303621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3B7075-F54F-4030-AC47-5FDEF3C2414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CA2BA43-545D-4977-83FA-7B753AC9AEE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B8BB510-62B5-4522-82ED-E2279FF3C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7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>
          <a:blip r:embed="rId2">
            <a:alphaModFix amt="4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5646C6-0149-4904-8801-34F45A2001B2}"/>
              </a:ext>
            </a:extLst>
          </p:cNvPr>
          <p:cNvSpPr/>
          <p:nvPr/>
        </p:nvSpPr>
        <p:spPr>
          <a:xfrm>
            <a:off x="792963" y="1655186"/>
            <a:ext cx="10666298" cy="4461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6070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抓住人物的动作、语言、神态，体会人物的内心，可以加深对课文内容的理解，是一种很好的阅读方法</a:t>
            </a:r>
            <a:r>
              <a:rPr lang="zh-CN" altLang="zh-CN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 dirty="0">
              <a:latin typeface="等线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如</a:t>
            </a:r>
            <a:r>
              <a:rPr lang="en-US" altLang="zh-CN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军神</a:t>
            </a:r>
            <a:r>
              <a:rPr lang="en-US" altLang="zh-CN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一文，从刘伯承平静地回答沃克医生的话“眼睛离脑子太近，我担心施行麻醉会影响脑神经。而我，今后需要一个非常清醒的大脑”，我们可以感受到刘伯承顽强的意志和坚定的信念。</a:t>
            </a:r>
            <a:endParaRPr lang="en-US" altLang="zh-CN" sz="2400" b="1" kern="100" dirty="0">
              <a:latin typeface="等线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此外，课文着力刻画了沃克医生的一系列变化，从“冷冷地问”，到“目光柔和下来”，再到“脸上浮现出慈祥的神情”，我们能感受到他对刘伯承从冷漠到赞许、钦佩的内心变化。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0667FB5-BE2F-4143-8006-A3C004762F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876"/>
          <a:stretch/>
        </p:blipFill>
        <p:spPr>
          <a:xfrm>
            <a:off x="0" y="5623926"/>
            <a:ext cx="1340809" cy="114121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0B11ABA-117B-4F1E-869F-2E47EA6B5775}"/>
              </a:ext>
            </a:extLst>
          </p:cNvPr>
          <p:cNvGrpSpPr/>
          <p:nvPr/>
        </p:nvGrpSpPr>
        <p:grpSpPr>
          <a:xfrm>
            <a:off x="4958442" y="741015"/>
            <a:ext cx="2275116" cy="1262193"/>
            <a:chOff x="307524" y="1360716"/>
            <a:chExt cx="1354105" cy="930927"/>
          </a:xfrm>
        </p:grpSpPr>
        <p:sp>
          <p:nvSpPr>
            <p:cNvPr id="25" name="TextBox 11">
              <a:extLst>
                <a:ext uri="{FF2B5EF4-FFF2-40B4-BE49-F238E27FC236}">
                  <a16:creationId xmlns:a16="http://schemas.microsoft.com/office/drawing/2014/main" xmlns="" id="{7FAF1C3B-E353-4256-877B-D860EA9D63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369" y="1360716"/>
              <a:ext cx="1318260" cy="930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733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C67F5412-3954-4F3B-A75E-D6D00284CA13}"/>
                </a:ext>
              </a:extLst>
            </p:cNvPr>
            <p:cNvSpPr/>
            <p:nvPr/>
          </p:nvSpPr>
          <p:spPr>
            <a:xfrm>
              <a:off x="154766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16BA253-CA67-4510-960B-8C6EB9BF7DDE}"/>
                </a:ext>
              </a:extLst>
            </p:cNvPr>
            <p:cNvSpPr/>
            <p:nvPr/>
          </p:nvSpPr>
          <p:spPr>
            <a:xfrm>
              <a:off x="30752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F5ED93B-CAD7-4299-9EF1-16ECC2C2806B}"/>
              </a:ext>
            </a:extLst>
          </p:cNvPr>
          <p:cNvCxnSpPr/>
          <p:nvPr/>
        </p:nvCxnSpPr>
        <p:spPr>
          <a:xfrm>
            <a:off x="1484243" y="2276604"/>
            <a:ext cx="9766853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D0546F4-BD77-4A25-B50E-71DB8EB936E4}"/>
              </a:ext>
            </a:extLst>
          </p:cNvPr>
          <p:cNvCxnSpPr>
            <a:cxnSpLocks/>
          </p:cNvCxnSpPr>
          <p:nvPr/>
        </p:nvCxnSpPr>
        <p:spPr>
          <a:xfrm>
            <a:off x="917548" y="2812526"/>
            <a:ext cx="4071137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2" name="图片 21" descr="图片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DEC1CF85-59B7-4FCE-9E5B-1FB8848EA0B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8514" y="663465"/>
            <a:ext cx="2803347" cy="122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6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46104" y="5152359"/>
            <a:ext cx="1285283" cy="718068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208193" y="1363279"/>
            <a:ext cx="9775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读下面的句子，体会人物的内心。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723" y="1774033"/>
            <a:ext cx="10112991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方正卡通简体" panose="03000509000000000000" charset="-122"/>
              </a:rPr>
              <a:t>从见到这封电报起，毛主席整整一天没说一句话，只是一支接着一支地吸着烟。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方正卡通简体" panose="03000509000000000000" charset="-122"/>
              </a:rPr>
              <a:t>黄继光愤怒地注视着敌人的火力点，他转过身来坚定地对营参谋长说：“参谋长，请把这个任务交给我吧！”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方正卡通简体" panose="03000509000000000000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将军看了看他们桌子上的罐头，喉咙哽了一下，说：“同志们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停了一下，又说：“孩子们，我给大家分菜，每人一筷子。”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7D6AC21-5F85-4396-B89E-6DC164434F62}"/>
              </a:ext>
            </a:extLst>
          </p:cNvPr>
          <p:cNvGrpSpPr/>
          <p:nvPr/>
        </p:nvGrpSpPr>
        <p:grpSpPr>
          <a:xfrm>
            <a:off x="4771284" y="413498"/>
            <a:ext cx="2841455" cy="1241238"/>
            <a:chOff x="307524" y="1360716"/>
            <a:chExt cx="1354105" cy="915471"/>
          </a:xfrm>
        </p:grpSpPr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xmlns="" id="{DEDAA02D-64D9-4B6B-B86E-5D07DFD715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369" y="1360716"/>
              <a:ext cx="1318260" cy="9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733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词句段运用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CF0E5AB-6310-492D-A1C3-0424D61A9A60}"/>
                </a:ext>
              </a:extLst>
            </p:cNvPr>
            <p:cNvSpPr/>
            <p:nvPr/>
          </p:nvSpPr>
          <p:spPr>
            <a:xfrm>
              <a:off x="154766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4A10285-0D2D-4644-BF4B-EE7F117D5A98}"/>
                </a:ext>
              </a:extLst>
            </p:cNvPr>
            <p:cNvSpPr/>
            <p:nvPr/>
          </p:nvSpPr>
          <p:spPr>
            <a:xfrm>
              <a:off x="30752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EFEE62F-2538-4110-B99E-456F8DEC8E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334" y="1441528"/>
            <a:ext cx="247033" cy="254991"/>
          </a:xfrm>
          <a:prstGeom prst="rect">
            <a:avLst/>
          </a:prstGeom>
        </p:spPr>
      </p:pic>
      <p:grpSp>
        <p:nvGrpSpPr>
          <p:cNvPr id="23" name="组合 16">
            <a:extLst>
              <a:ext uri="{FF2B5EF4-FFF2-40B4-BE49-F238E27FC236}">
                <a16:creationId xmlns:a16="http://schemas.microsoft.com/office/drawing/2014/main" xmlns="" id="{CE35E50C-FCC6-4CF7-B8FB-97BA5DC072C8}"/>
              </a:ext>
            </a:extLst>
          </p:cNvPr>
          <p:cNvGrpSpPr>
            <a:grpSpLocks/>
          </p:cNvGrpSpPr>
          <p:nvPr/>
        </p:nvGrpSpPr>
        <p:grpSpPr bwMode="auto">
          <a:xfrm>
            <a:off x="1743786" y="5339910"/>
            <a:ext cx="7783772" cy="1061034"/>
            <a:chOff x="1479369" y="3580952"/>
            <a:chExt cx="7781735" cy="1061884"/>
          </a:xfrm>
        </p:grpSpPr>
        <p:pic>
          <p:nvPicPr>
            <p:cNvPr id="24" name="图片 7">
              <a:extLst>
                <a:ext uri="{FF2B5EF4-FFF2-40B4-BE49-F238E27FC236}">
                  <a16:creationId xmlns:a16="http://schemas.microsoft.com/office/drawing/2014/main" xmlns="" id="{124E99E6-8286-4A4F-B3E7-56C259BD54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899"/>
            <a:stretch>
              <a:fillRect/>
            </a:stretch>
          </p:blipFill>
          <p:spPr bwMode="auto">
            <a:xfrm>
              <a:off x="1479369" y="3649795"/>
              <a:ext cx="2296185" cy="94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0">
              <a:extLst>
                <a:ext uri="{FF2B5EF4-FFF2-40B4-BE49-F238E27FC236}">
                  <a16:creationId xmlns:a16="http://schemas.microsoft.com/office/drawing/2014/main" xmlns="" id="{C3A61CFB-03EF-43F4-A882-CC7E76B459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01" b="31895"/>
            <a:stretch>
              <a:fillRect/>
            </a:stretch>
          </p:blipFill>
          <p:spPr bwMode="auto">
            <a:xfrm>
              <a:off x="4287768" y="3580952"/>
              <a:ext cx="2296185" cy="1061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1">
              <a:extLst>
                <a:ext uri="{FF2B5EF4-FFF2-40B4-BE49-F238E27FC236}">
                  <a16:creationId xmlns:a16="http://schemas.microsoft.com/office/drawing/2014/main" xmlns="" id="{19FDC694-0F9E-4A19-8EEC-EE7FAA19BF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105"/>
            <a:stretch>
              <a:fillRect/>
            </a:stretch>
          </p:blipFill>
          <p:spPr bwMode="auto">
            <a:xfrm>
              <a:off x="6964919" y="3660990"/>
              <a:ext cx="2296185" cy="940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13">
              <a:extLst>
                <a:ext uri="{FF2B5EF4-FFF2-40B4-BE49-F238E27FC236}">
                  <a16:creationId xmlns:a16="http://schemas.microsoft.com/office/drawing/2014/main" xmlns="" id="{A1EFAA03-196E-479F-8A14-DB7C08FD8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866" y="3830792"/>
              <a:ext cx="224452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焦急地等人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14">
              <a:extLst>
                <a:ext uri="{FF2B5EF4-FFF2-40B4-BE49-F238E27FC236}">
                  <a16:creationId xmlns:a16="http://schemas.microsoft.com/office/drawing/2014/main" xmlns="" id="{DD8C1C5C-7C16-47F5-86DF-B4B6128B2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9582" y="3819506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期待落空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15">
              <a:extLst>
                <a:ext uri="{FF2B5EF4-FFF2-40B4-BE49-F238E27FC236}">
                  <a16:creationId xmlns:a16="http://schemas.microsoft.com/office/drawing/2014/main" xmlns="" id="{B1A08904-BDB0-44BD-81FA-F501F7729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3744" y="3830668"/>
              <a:ext cx="18325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久别重逢</a:t>
              </a:r>
              <a:endPara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91C9E0E-5A5A-4793-9578-B26B728A0440}"/>
              </a:ext>
            </a:extLst>
          </p:cNvPr>
          <p:cNvSpPr/>
          <p:nvPr/>
        </p:nvSpPr>
        <p:spPr>
          <a:xfrm>
            <a:off x="5752218" y="1371739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再选择一种情景，照样子写一写。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46104" y="5152359"/>
            <a:ext cx="1285283" cy="718068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208193" y="1363279"/>
            <a:ext cx="9775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下面的句子写出了人物与平时不同的表现，体会它们的表达效果，照样子说一说。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7D6AC21-5F85-4396-B89E-6DC164434F62}"/>
              </a:ext>
            </a:extLst>
          </p:cNvPr>
          <p:cNvGrpSpPr/>
          <p:nvPr/>
        </p:nvGrpSpPr>
        <p:grpSpPr>
          <a:xfrm>
            <a:off x="4771284" y="413498"/>
            <a:ext cx="2841455" cy="1241238"/>
            <a:chOff x="307524" y="1360716"/>
            <a:chExt cx="1354105" cy="915471"/>
          </a:xfrm>
        </p:grpSpPr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xmlns="" id="{DEDAA02D-64D9-4B6B-B86E-5D07DFD715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369" y="1360716"/>
              <a:ext cx="1318260" cy="9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733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词句段运用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CF0E5AB-6310-492D-A1C3-0424D61A9A60}"/>
                </a:ext>
              </a:extLst>
            </p:cNvPr>
            <p:cNvSpPr/>
            <p:nvPr/>
          </p:nvSpPr>
          <p:spPr>
            <a:xfrm>
              <a:off x="154766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4A10285-0D2D-4644-BF4B-EE7F117D5A98}"/>
                </a:ext>
              </a:extLst>
            </p:cNvPr>
            <p:cNvSpPr/>
            <p:nvPr/>
          </p:nvSpPr>
          <p:spPr>
            <a:xfrm>
              <a:off x="307524" y="1448703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EFEE62F-2538-4110-B99E-456F8DEC8E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334" y="1441528"/>
            <a:ext cx="247033" cy="254991"/>
          </a:xfrm>
          <a:prstGeom prst="rect">
            <a:avLst/>
          </a:prstGeom>
        </p:spPr>
      </p:pic>
      <p:sp>
        <p:nvSpPr>
          <p:cNvPr id="31" name="矩形 4">
            <a:extLst>
              <a:ext uri="{FF2B5EF4-FFF2-40B4-BE49-F238E27FC236}">
                <a16:creationId xmlns:a16="http://schemas.microsoft.com/office/drawing/2014/main" xmlns="" id="{A98E0F03-A62F-4762-99C2-BCFE16820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118" y="2574777"/>
            <a:ext cx="8424863" cy="64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</a:t>
            </a:r>
          </a:p>
        </p:txBody>
      </p:sp>
      <p:sp>
        <p:nvSpPr>
          <p:cNvPr id="32" name="矩形 2">
            <a:extLst>
              <a:ext uri="{FF2B5EF4-FFF2-40B4-BE49-F238E27FC236}">
                <a16:creationId xmlns:a16="http://schemas.microsoft.com/office/drawing/2014/main" xmlns="" id="{E14EA331-B27A-4465-BA21-BB89CF9FD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850" y="3003869"/>
            <a:ext cx="10033439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手术台上，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从容镇定的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沃克医生，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双手却有些颤抖，他额上汗珠滚滚，护士帮他擦了一次又一次。</a:t>
            </a:r>
          </a:p>
        </p:txBody>
      </p:sp>
      <p:sp>
        <p:nvSpPr>
          <p:cNvPr id="33" name="矩形 2">
            <a:extLst>
              <a:ext uri="{FF2B5EF4-FFF2-40B4-BE49-F238E27FC236}">
                <a16:creationId xmlns:a16="http://schemas.microsoft.com/office/drawing/2014/main" xmlns="" id="{46CA1D81-E053-4799-B50A-1B057C7E3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279" y="5034787"/>
            <a:ext cx="10041010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遇到不顺心的事我都能一笑而过，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这件事让我实在无法释然，胸口总像是被什么堵住了似的，白天心神不宁，晚上也无法入睡。</a:t>
            </a:r>
          </a:p>
        </p:txBody>
      </p:sp>
      <p:sp>
        <p:nvSpPr>
          <p:cNvPr id="34" name="矩形 2">
            <a:extLst>
              <a:ext uri="{FF2B5EF4-FFF2-40B4-BE49-F238E27FC236}">
                <a16:creationId xmlns:a16="http://schemas.microsoft.com/office/drawing/2014/main" xmlns="" id="{773F7EF0-0589-4CBE-A684-E009E080A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140" y="2125611"/>
            <a:ext cx="10033439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手术台上，沃克医生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双手却有些颤抖，他额上汗珠滚滚，护士帮他擦了一次又一次。</a:t>
            </a:r>
          </a:p>
        </p:txBody>
      </p:sp>
      <p:sp>
        <p:nvSpPr>
          <p:cNvPr id="35" name="矩形 2">
            <a:extLst>
              <a:ext uri="{FF2B5EF4-FFF2-40B4-BE49-F238E27FC236}">
                <a16:creationId xmlns:a16="http://schemas.microsoft.com/office/drawing/2014/main" xmlns="" id="{6407B57E-1116-4641-A525-F5B2A66FA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870" y="4019328"/>
            <a:ext cx="10041010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这件事让我实在无法释然，胸口总像是被什么堵住了似的，白天心神不宁，晚上也无法入睡。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778198C-D02E-4D11-BFF2-694522E200AD}"/>
              </a:ext>
            </a:extLst>
          </p:cNvPr>
          <p:cNvSpPr/>
          <p:nvPr/>
        </p:nvSpPr>
        <p:spPr>
          <a:xfrm>
            <a:off x="766140" y="2194276"/>
            <a:ext cx="10217666" cy="172946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569CCA14-7EAE-4ACA-829B-C89D043B1C7C}"/>
              </a:ext>
            </a:extLst>
          </p:cNvPr>
          <p:cNvSpPr/>
          <p:nvPr/>
        </p:nvSpPr>
        <p:spPr>
          <a:xfrm>
            <a:off x="766140" y="4074464"/>
            <a:ext cx="10217666" cy="1880189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1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2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B30A9D7-B001-47DD-A639-81A027E36413}"/>
              </a:ext>
            </a:extLst>
          </p:cNvPr>
          <p:cNvSpPr/>
          <p:nvPr/>
        </p:nvSpPr>
        <p:spPr>
          <a:xfrm>
            <a:off x="640099" y="1591187"/>
            <a:ext cx="5455901" cy="27998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kern="100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   妈妈</a:t>
            </a:r>
            <a:r>
              <a:rPr lang="zh-CN" altLang="zh-CN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平时很和善，见人笑眯眯的，</a:t>
            </a:r>
            <a:r>
              <a:rPr lang="zh-CN" altLang="en-US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对我和爸爸更是温柔可亲</a:t>
            </a:r>
            <a:r>
              <a:rPr lang="zh-CN" altLang="zh-CN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，今天不知道</a:t>
            </a:r>
            <a:r>
              <a:rPr lang="zh-CN" altLang="en-US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zh-CN" altLang="zh-CN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说了什么，暴怒的</a:t>
            </a:r>
            <a:r>
              <a:rPr lang="zh-CN" altLang="en-US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妈妈激动的大声叫嚷</a:t>
            </a:r>
            <a:r>
              <a:rPr lang="zh-CN" altLang="zh-CN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：“</a:t>
            </a:r>
            <a:r>
              <a:rPr lang="zh-CN" altLang="en-US" sz="2400" kern="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气死我了！！这事没完！！” 那声色俱厉的样子吓得我一句话不敢说。</a:t>
            </a:r>
            <a:endParaRPr lang="zh-CN" altLang="zh-CN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xmlns="" id="{9045544D-EE25-4994-B5B9-20C4D5F49B83}"/>
              </a:ext>
            </a:extLst>
          </p:cNvPr>
          <p:cNvSpPr txBox="1"/>
          <p:nvPr/>
        </p:nvSpPr>
        <p:spPr>
          <a:xfrm>
            <a:off x="968984" y="580647"/>
            <a:ext cx="182722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例子补充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EC2772-79F7-4D32-A0ED-D2694877B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89" y="614846"/>
            <a:ext cx="347083" cy="43173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8517EAA-F0EC-4E93-9FE6-D29943C535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218076">
            <a:off x="7043628" y="1722112"/>
            <a:ext cx="4355916" cy="29906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FD8A80-4933-4AD8-AA4C-5AE4EC742CE4}"/>
              </a:ext>
            </a:extLst>
          </p:cNvPr>
          <p:cNvSpPr/>
          <p:nvPr/>
        </p:nvSpPr>
        <p:spPr>
          <a:xfrm>
            <a:off x="640099" y="5815688"/>
            <a:ext cx="1114108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四人小组练习运用这种对比法说句子，选出小组内说得最好的同学。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12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.png">
            <a:hlinkClick r:id="" action="ppaction://noaction"/>
            <a:extLst>
              <a:ext uri="{FF2B5EF4-FFF2-40B4-BE49-F238E27FC236}">
                <a16:creationId xmlns:a16="http://schemas.microsoft.com/office/drawing/2014/main" xmlns="" id="{5F9803FE-D04F-41B6-B2C1-1F0C1BA1269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5343" y="367522"/>
            <a:ext cx="2803346" cy="118651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397AB57-43D3-4EF4-AB75-278DE39DBA12}"/>
              </a:ext>
            </a:extLst>
          </p:cNvPr>
          <p:cNvSpPr/>
          <p:nvPr/>
        </p:nvSpPr>
        <p:spPr>
          <a:xfrm>
            <a:off x="5611868" y="639201"/>
            <a:ext cx="2262159" cy="12349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凉州词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5D3880-1F1E-4E30-AAB3-355540612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702" y="4681246"/>
            <a:ext cx="10930596" cy="1944763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“凉州词”是凉州歌的唱词，它是盛唐时流行的一种曲调名。后来许多诗人都喜欢这个曲调，为它填写新词，因此唐代许多诗人都写有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文字占位符 3">
            <a:extLst>
              <a:ext uri="{FF2B5EF4-FFF2-40B4-BE49-F238E27FC236}">
                <a16:creationId xmlns:a16="http://schemas.microsoft.com/office/drawing/2014/main" xmlns="" id="{89CC0047-492F-4DB7-B54B-F3F904C81F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100603" y="787791"/>
            <a:ext cx="1181687" cy="3530991"/>
          </a:xfrm>
          <a:solidFill>
            <a:srgbClr val="F5EAB8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古韵诗文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xmlns="" id="{7F471E5C-2321-45B7-8EF8-DC602FC8CBC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407152" y="1924715"/>
            <a:ext cx="790362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MH_Other_1">
            <a:extLst>
              <a:ext uri="{FF2B5EF4-FFF2-40B4-BE49-F238E27FC236}">
                <a16:creationId xmlns:a16="http://schemas.microsoft.com/office/drawing/2014/main" xmlns="" id="{49AB1F81-BA8D-43CB-8485-33F13482D29A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407152" y="3466413"/>
            <a:ext cx="790362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F6B202"/>
              </a:solidFill>
            </a:endParaRPr>
          </a:p>
        </p:txBody>
      </p:sp>
      <p:sp>
        <p:nvSpPr>
          <p:cNvPr id="8" name="MH_Other_2">
            <a:extLst>
              <a:ext uri="{FF2B5EF4-FFF2-40B4-BE49-F238E27FC236}">
                <a16:creationId xmlns:a16="http://schemas.microsoft.com/office/drawing/2014/main" xmlns="" id="{404A1D59-F6FD-4E3B-A0B2-988430D8EDC7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2407152" y="5008111"/>
            <a:ext cx="790362" cy="645900"/>
          </a:xfrm>
          <a:custGeom>
            <a:avLst/>
            <a:gdLst>
              <a:gd name="T0" fmla="*/ 174 w 208"/>
              <a:gd name="T1" fmla="*/ 31 h 169"/>
              <a:gd name="T2" fmla="*/ 27 w 208"/>
              <a:gd name="T3" fmla="*/ 14 h 169"/>
              <a:gd name="T4" fmla="*/ 167 w 208"/>
              <a:gd name="T5" fmla="*/ 18 h 169"/>
              <a:gd name="T6" fmla="*/ 181 w 208"/>
              <a:gd name="T7" fmla="*/ 22 h 169"/>
              <a:gd name="T8" fmla="*/ 32 w 208"/>
              <a:gd name="T9" fmla="*/ 9 h 169"/>
              <a:gd name="T10" fmla="*/ 19 w 208"/>
              <a:gd name="T11" fmla="*/ 27 h 169"/>
              <a:gd name="T12" fmla="*/ 169 w 208"/>
              <a:gd name="T13" fmla="*/ 22 h 169"/>
              <a:gd name="T14" fmla="*/ 78 w 208"/>
              <a:gd name="T15" fmla="*/ 102 h 169"/>
              <a:gd name="T16" fmla="*/ 173 w 208"/>
              <a:gd name="T17" fmla="*/ 90 h 169"/>
              <a:gd name="T18" fmla="*/ 107 w 208"/>
              <a:gd name="T19" fmla="*/ 120 h 169"/>
              <a:gd name="T20" fmla="*/ 21 w 208"/>
              <a:gd name="T21" fmla="*/ 24 h 169"/>
              <a:gd name="T22" fmla="*/ 80 w 208"/>
              <a:gd name="T23" fmla="*/ 97 h 169"/>
              <a:gd name="T24" fmla="*/ 63 w 208"/>
              <a:gd name="T25" fmla="*/ 86 h 169"/>
              <a:gd name="T26" fmla="*/ 175 w 208"/>
              <a:gd name="T27" fmla="*/ 31 h 169"/>
              <a:gd name="T28" fmla="*/ 91 w 208"/>
              <a:gd name="T29" fmla="*/ 103 h 169"/>
              <a:gd name="T30" fmla="*/ 135 w 208"/>
              <a:gd name="T31" fmla="*/ 21 h 169"/>
              <a:gd name="T32" fmla="*/ 113 w 208"/>
              <a:gd name="T33" fmla="*/ 100 h 169"/>
              <a:gd name="T34" fmla="*/ 109 w 208"/>
              <a:gd name="T35" fmla="*/ 135 h 169"/>
              <a:gd name="T36" fmla="*/ 99 w 208"/>
              <a:gd name="T37" fmla="*/ 116 h 169"/>
              <a:gd name="T38" fmla="*/ 86 w 208"/>
              <a:gd name="T39" fmla="*/ 106 h 169"/>
              <a:gd name="T40" fmla="*/ 16 w 208"/>
              <a:gd name="T41" fmla="*/ 59 h 169"/>
              <a:gd name="T42" fmla="*/ 44 w 208"/>
              <a:gd name="T43" fmla="*/ 79 h 169"/>
              <a:gd name="T44" fmla="*/ 199 w 208"/>
              <a:gd name="T45" fmla="*/ 42 h 169"/>
              <a:gd name="T46" fmla="*/ 196 w 208"/>
              <a:gd name="T47" fmla="*/ 39 h 169"/>
              <a:gd name="T48" fmla="*/ 40 w 208"/>
              <a:gd name="T49" fmla="*/ 17 h 169"/>
              <a:gd name="T50" fmla="*/ 12 w 208"/>
              <a:gd name="T51" fmla="*/ 41 h 169"/>
              <a:gd name="T52" fmla="*/ 35 w 208"/>
              <a:gd name="T53" fmla="*/ 79 h 169"/>
              <a:gd name="T54" fmla="*/ 31 w 208"/>
              <a:gd name="T55" fmla="*/ 77 h 169"/>
              <a:gd name="T56" fmla="*/ 53 w 208"/>
              <a:gd name="T57" fmla="*/ 51 h 169"/>
              <a:gd name="T58" fmla="*/ 35 w 208"/>
              <a:gd name="T59" fmla="*/ 74 h 169"/>
              <a:gd name="T60" fmla="*/ 199 w 208"/>
              <a:gd name="T61" fmla="*/ 58 h 169"/>
              <a:gd name="T62" fmla="*/ 193 w 208"/>
              <a:gd name="T63" fmla="*/ 59 h 169"/>
              <a:gd name="T64" fmla="*/ 176 w 208"/>
              <a:gd name="T65" fmla="*/ 54 h 169"/>
              <a:gd name="T66" fmla="*/ 174 w 208"/>
              <a:gd name="T67" fmla="*/ 49 h 169"/>
              <a:gd name="T68" fmla="*/ 185 w 208"/>
              <a:gd name="T69" fmla="*/ 37 h 169"/>
              <a:gd name="T70" fmla="*/ 166 w 208"/>
              <a:gd name="T71" fmla="*/ 40 h 169"/>
              <a:gd name="T72" fmla="*/ 162 w 208"/>
              <a:gd name="T73" fmla="*/ 31 h 169"/>
              <a:gd name="T74" fmla="*/ 170 w 208"/>
              <a:gd name="T75" fmla="*/ 20 h 169"/>
              <a:gd name="T76" fmla="*/ 149 w 208"/>
              <a:gd name="T77" fmla="*/ 25 h 169"/>
              <a:gd name="T78" fmla="*/ 102 w 208"/>
              <a:gd name="T79" fmla="*/ 43 h 169"/>
              <a:gd name="T80" fmla="*/ 49 w 208"/>
              <a:gd name="T81" fmla="*/ 11 h 169"/>
              <a:gd name="T82" fmla="*/ 47 w 208"/>
              <a:gd name="T83" fmla="*/ 26 h 169"/>
              <a:gd name="T84" fmla="*/ 15 w 208"/>
              <a:gd name="T85" fmla="*/ 57 h 169"/>
              <a:gd name="T86" fmla="*/ 59 w 208"/>
              <a:gd name="T87" fmla="*/ 48 h 169"/>
              <a:gd name="T88" fmla="*/ 69 w 208"/>
              <a:gd name="T89" fmla="*/ 56 h 169"/>
              <a:gd name="T90" fmla="*/ 61 w 208"/>
              <a:gd name="T91" fmla="*/ 83 h 169"/>
              <a:gd name="T92" fmla="*/ 92 w 208"/>
              <a:gd name="T93" fmla="*/ 77 h 169"/>
              <a:gd name="T94" fmla="*/ 78 w 208"/>
              <a:gd name="T95" fmla="*/ 95 h 169"/>
              <a:gd name="T96" fmla="*/ 99 w 208"/>
              <a:gd name="T97" fmla="*/ 98 h 169"/>
              <a:gd name="T98" fmla="*/ 100 w 208"/>
              <a:gd name="T99" fmla="*/ 110 h 169"/>
              <a:gd name="T100" fmla="*/ 117 w 208"/>
              <a:gd name="T101" fmla="*/ 117 h 169"/>
              <a:gd name="T102" fmla="*/ 185 w 208"/>
              <a:gd name="T103" fmla="*/ 80 h 169"/>
              <a:gd name="T104" fmla="*/ 185 w 208"/>
              <a:gd name="T105" fmla="*/ 66 h 169"/>
              <a:gd name="T106" fmla="*/ 193 w 208"/>
              <a:gd name="T107" fmla="*/ 59 h 169"/>
              <a:gd name="T108" fmla="*/ 14 w 208"/>
              <a:gd name="T109" fmla="*/ 70 h 169"/>
              <a:gd name="T110" fmla="*/ 52 w 208"/>
              <a:gd name="T111" fmla="*/ 1 h 169"/>
              <a:gd name="T112" fmla="*/ 198 w 208"/>
              <a:gd name="T113" fmla="*/ 7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8" h="169">
                <a:moveTo>
                  <a:pt x="169" y="22"/>
                </a:moveTo>
                <a:cubicBezTo>
                  <a:pt x="169" y="22"/>
                  <a:pt x="168" y="22"/>
                  <a:pt x="168" y="23"/>
                </a:cubicBezTo>
                <a:cubicBezTo>
                  <a:pt x="167" y="23"/>
                  <a:pt x="167" y="23"/>
                  <a:pt x="167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9" y="23"/>
                  <a:pt x="169" y="22"/>
                </a:cubicBezTo>
                <a:close/>
                <a:moveTo>
                  <a:pt x="175" y="31"/>
                </a:move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4" y="31"/>
                  <a:pt x="173" y="31"/>
                  <a:pt x="173" y="32"/>
                </a:cubicBezTo>
                <a:cubicBezTo>
                  <a:pt x="173" y="32"/>
                  <a:pt x="174" y="32"/>
                  <a:pt x="174" y="31"/>
                </a:cubicBezTo>
                <a:cubicBezTo>
                  <a:pt x="174" y="31"/>
                  <a:pt x="174" y="31"/>
                  <a:pt x="174" y="31"/>
                </a:cubicBezTo>
                <a:lnTo>
                  <a:pt x="175" y="31"/>
                </a:lnTo>
                <a:close/>
                <a:moveTo>
                  <a:pt x="28" y="13"/>
                </a:moveTo>
                <a:cubicBezTo>
                  <a:pt x="27" y="13"/>
                  <a:pt x="27" y="13"/>
                  <a:pt x="27" y="14"/>
                </a:cubicBezTo>
                <a:cubicBezTo>
                  <a:pt x="26" y="14"/>
                  <a:pt x="26" y="14"/>
                  <a:pt x="26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8" y="13"/>
                  <a:pt x="28" y="13"/>
                </a:cubicBezTo>
                <a:close/>
                <a:moveTo>
                  <a:pt x="7" y="48"/>
                </a:moveTo>
                <a:cubicBezTo>
                  <a:pt x="7" y="47"/>
                  <a:pt x="7" y="46"/>
                  <a:pt x="7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9"/>
                  <a:pt x="8" y="49"/>
                  <a:pt x="7" y="48"/>
                </a:cubicBezTo>
                <a:close/>
                <a:moveTo>
                  <a:pt x="164" y="20"/>
                </a:moveTo>
                <a:cubicBezTo>
                  <a:pt x="166" y="19"/>
                  <a:pt x="167" y="19"/>
                  <a:pt x="168" y="18"/>
                </a:cubicBezTo>
                <a:cubicBezTo>
                  <a:pt x="168" y="18"/>
                  <a:pt x="167" y="18"/>
                  <a:pt x="167" y="18"/>
                </a:cubicBezTo>
                <a:cubicBezTo>
                  <a:pt x="166" y="18"/>
                  <a:pt x="165" y="19"/>
                  <a:pt x="164" y="20"/>
                </a:cubicBezTo>
                <a:close/>
                <a:moveTo>
                  <a:pt x="106" y="117"/>
                </a:moveTo>
                <a:cubicBezTo>
                  <a:pt x="107" y="116"/>
                  <a:pt x="108" y="116"/>
                  <a:pt x="108" y="115"/>
                </a:cubicBezTo>
                <a:cubicBezTo>
                  <a:pt x="107" y="116"/>
                  <a:pt x="106" y="116"/>
                  <a:pt x="105" y="117"/>
                </a:cubicBezTo>
                <a:cubicBezTo>
                  <a:pt x="105" y="117"/>
                  <a:pt x="106" y="118"/>
                  <a:pt x="106" y="117"/>
                </a:cubicBezTo>
                <a:close/>
                <a:moveTo>
                  <a:pt x="175" y="24"/>
                </a:moveTo>
                <a:cubicBezTo>
                  <a:pt x="178" y="24"/>
                  <a:pt x="180" y="23"/>
                  <a:pt x="182" y="23"/>
                </a:cubicBezTo>
                <a:cubicBezTo>
                  <a:pt x="182" y="23"/>
                  <a:pt x="181" y="22"/>
                  <a:pt x="181" y="22"/>
                </a:cubicBezTo>
                <a:cubicBezTo>
                  <a:pt x="179" y="22"/>
                  <a:pt x="177" y="23"/>
                  <a:pt x="175" y="24"/>
                </a:cubicBezTo>
                <a:close/>
                <a:moveTo>
                  <a:pt x="11" y="58"/>
                </a:moveTo>
                <a:cubicBezTo>
                  <a:pt x="9" y="53"/>
                  <a:pt x="9" y="53"/>
                  <a:pt x="9" y="53"/>
                </a:cubicBezTo>
                <a:cubicBezTo>
                  <a:pt x="9" y="52"/>
                  <a:pt x="8" y="51"/>
                  <a:pt x="7" y="51"/>
                </a:cubicBezTo>
                <a:cubicBezTo>
                  <a:pt x="8" y="53"/>
                  <a:pt x="9" y="56"/>
                  <a:pt x="11" y="58"/>
                </a:cubicBezTo>
                <a:close/>
                <a:moveTo>
                  <a:pt x="28" y="13"/>
                </a:moveTo>
                <a:cubicBezTo>
                  <a:pt x="30" y="12"/>
                  <a:pt x="32" y="10"/>
                  <a:pt x="34" y="8"/>
                </a:cubicBezTo>
                <a:cubicBezTo>
                  <a:pt x="33" y="8"/>
                  <a:pt x="32" y="9"/>
                  <a:pt x="32" y="9"/>
                </a:cubicBezTo>
                <a:cubicBezTo>
                  <a:pt x="32" y="10"/>
                  <a:pt x="30" y="12"/>
                  <a:pt x="28" y="11"/>
                </a:cubicBezTo>
                <a:cubicBezTo>
                  <a:pt x="29" y="12"/>
                  <a:pt x="28" y="12"/>
                  <a:pt x="28" y="13"/>
                </a:cubicBezTo>
                <a:close/>
                <a:moveTo>
                  <a:pt x="20" y="24"/>
                </a:moveTo>
                <a:cubicBezTo>
                  <a:pt x="19" y="25"/>
                  <a:pt x="17" y="27"/>
                  <a:pt x="15" y="28"/>
                </a:cubicBezTo>
                <a:cubicBezTo>
                  <a:pt x="15" y="28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8" y="27"/>
                  <a:pt x="19" y="27"/>
                </a:cubicBezTo>
                <a:cubicBezTo>
                  <a:pt x="18" y="26"/>
                  <a:pt x="18" y="26"/>
                  <a:pt x="19" y="26"/>
                </a:cubicBezTo>
                <a:cubicBezTo>
                  <a:pt x="19" y="26"/>
                  <a:pt x="20" y="26"/>
                  <a:pt x="20" y="25"/>
                </a:cubicBezTo>
                <a:cubicBezTo>
                  <a:pt x="20" y="25"/>
                  <a:pt x="20" y="24"/>
                  <a:pt x="20" y="24"/>
                </a:cubicBezTo>
                <a:close/>
                <a:moveTo>
                  <a:pt x="169" y="22"/>
                </a:moveTo>
                <a:cubicBezTo>
                  <a:pt x="171" y="22"/>
                  <a:pt x="174" y="21"/>
                  <a:pt x="176" y="20"/>
                </a:cubicBezTo>
                <a:cubicBezTo>
                  <a:pt x="175" y="20"/>
                  <a:pt x="174" y="19"/>
                  <a:pt x="174" y="19"/>
                </a:cubicBezTo>
                <a:cubicBezTo>
                  <a:pt x="170" y="22"/>
                  <a:pt x="170" y="22"/>
                  <a:pt x="170" y="22"/>
                </a:cubicBezTo>
                <a:cubicBezTo>
                  <a:pt x="169" y="22"/>
                  <a:pt x="169" y="22"/>
                  <a:pt x="169" y="22"/>
                </a:cubicBezTo>
                <a:close/>
                <a:moveTo>
                  <a:pt x="31" y="13"/>
                </a:moveTo>
                <a:cubicBezTo>
                  <a:pt x="34" y="11"/>
                  <a:pt x="37" y="9"/>
                  <a:pt x="40" y="7"/>
                </a:cubicBezTo>
                <a:cubicBezTo>
                  <a:pt x="37" y="8"/>
                  <a:pt x="34" y="11"/>
                  <a:pt x="31" y="13"/>
                </a:cubicBezTo>
                <a:close/>
                <a:moveTo>
                  <a:pt x="78" y="102"/>
                </a:moveTo>
                <a:cubicBezTo>
                  <a:pt x="79" y="102"/>
                  <a:pt x="79" y="101"/>
                  <a:pt x="79" y="101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99"/>
                  <a:pt x="73" y="100"/>
                </a:cubicBezTo>
                <a:cubicBezTo>
                  <a:pt x="74" y="101"/>
                  <a:pt x="77" y="103"/>
                  <a:pt x="78" y="102"/>
                </a:cubicBezTo>
                <a:close/>
                <a:moveTo>
                  <a:pt x="88" y="102"/>
                </a:moveTo>
                <a:cubicBezTo>
                  <a:pt x="91" y="100"/>
                  <a:pt x="95" y="98"/>
                  <a:pt x="98" y="96"/>
                </a:cubicBezTo>
                <a:cubicBezTo>
                  <a:pt x="94" y="98"/>
                  <a:pt x="91" y="99"/>
                  <a:pt x="88" y="101"/>
                </a:cubicBezTo>
                <a:cubicBezTo>
                  <a:pt x="86" y="101"/>
                  <a:pt x="88" y="102"/>
                  <a:pt x="88" y="102"/>
                </a:cubicBezTo>
                <a:close/>
                <a:moveTo>
                  <a:pt x="172" y="90"/>
                </a:moveTo>
                <a:cubicBezTo>
                  <a:pt x="174" y="90"/>
                  <a:pt x="176" y="89"/>
                  <a:pt x="178" y="88"/>
                </a:cubicBezTo>
                <a:cubicBezTo>
                  <a:pt x="180" y="87"/>
                  <a:pt x="181" y="86"/>
                  <a:pt x="182" y="84"/>
                </a:cubicBezTo>
                <a:cubicBezTo>
                  <a:pt x="179" y="86"/>
                  <a:pt x="175" y="88"/>
                  <a:pt x="173" y="90"/>
                </a:cubicBezTo>
                <a:cubicBezTo>
                  <a:pt x="172" y="90"/>
                  <a:pt x="172" y="90"/>
                  <a:pt x="172" y="90"/>
                </a:cubicBezTo>
                <a:close/>
                <a:moveTo>
                  <a:pt x="103" y="113"/>
                </a:moveTo>
                <a:cubicBezTo>
                  <a:pt x="105" y="112"/>
                  <a:pt x="108" y="110"/>
                  <a:pt x="110" y="108"/>
                </a:cubicBezTo>
                <a:cubicBezTo>
                  <a:pt x="107" y="109"/>
                  <a:pt x="104" y="111"/>
                  <a:pt x="101" y="112"/>
                </a:cubicBezTo>
                <a:cubicBezTo>
                  <a:pt x="101" y="113"/>
                  <a:pt x="102" y="113"/>
                  <a:pt x="103" y="113"/>
                </a:cubicBezTo>
                <a:close/>
                <a:moveTo>
                  <a:pt x="111" y="121"/>
                </a:moveTo>
                <a:cubicBezTo>
                  <a:pt x="112" y="120"/>
                  <a:pt x="113" y="118"/>
                  <a:pt x="115" y="117"/>
                </a:cubicBezTo>
                <a:cubicBezTo>
                  <a:pt x="112" y="117"/>
                  <a:pt x="110" y="118"/>
                  <a:pt x="107" y="120"/>
                </a:cubicBezTo>
                <a:cubicBezTo>
                  <a:pt x="108" y="121"/>
                  <a:pt x="108" y="122"/>
                  <a:pt x="110" y="123"/>
                </a:cubicBezTo>
                <a:cubicBezTo>
                  <a:pt x="110" y="123"/>
                  <a:pt x="111" y="121"/>
                  <a:pt x="111" y="121"/>
                </a:cubicBezTo>
                <a:close/>
                <a:moveTo>
                  <a:pt x="186" y="58"/>
                </a:moveTo>
                <a:cubicBezTo>
                  <a:pt x="190" y="57"/>
                  <a:pt x="195" y="56"/>
                  <a:pt x="199" y="56"/>
                </a:cubicBezTo>
                <a:cubicBezTo>
                  <a:pt x="199" y="55"/>
                  <a:pt x="200" y="53"/>
                  <a:pt x="200" y="52"/>
                </a:cubicBezTo>
                <a:cubicBezTo>
                  <a:pt x="195" y="54"/>
                  <a:pt x="191" y="56"/>
                  <a:pt x="186" y="58"/>
                </a:cubicBezTo>
                <a:close/>
                <a:moveTo>
                  <a:pt x="20" y="24"/>
                </a:moveTo>
                <a:cubicBezTo>
                  <a:pt x="21" y="24"/>
                  <a:pt x="21" y="25"/>
                  <a:pt x="21" y="24"/>
                </a:cubicBezTo>
                <a:cubicBezTo>
                  <a:pt x="21" y="24"/>
                  <a:pt x="22" y="24"/>
                  <a:pt x="22" y="23"/>
                </a:cubicBezTo>
                <a:cubicBezTo>
                  <a:pt x="30" y="18"/>
                  <a:pt x="37" y="13"/>
                  <a:pt x="44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36" y="12"/>
                  <a:pt x="29" y="18"/>
                  <a:pt x="22" y="23"/>
                </a:cubicBezTo>
                <a:cubicBezTo>
                  <a:pt x="21" y="23"/>
                  <a:pt x="21" y="24"/>
                  <a:pt x="20" y="24"/>
                </a:cubicBezTo>
                <a:close/>
                <a:moveTo>
                  <a:pt x="97" y="91"/>
                </a:moveTo>
                <a:cubicBezTo>
                  <a:pt x="97" y="91"/>
                  <a:pt x="97" y="91"/>
                  <a:pt x="96" y="91"/>
                </a:cubicBezTo>
                <a:cubicBezTo>
                  <a:pt x="80" y="97"/>
                  <a:pt x="80" y="97"/>
                  <a:pt x="80" y="97"/>
                </a:cubicBezTo>
                <a:cubicBezTo>
                  <a:pt x="81" y="97"/>
                  <a:pt x="82" y="99"/>
                  <a:pt x="83" y="99"/>
                </a:cubicBezTo>
                <a:lnTo>
                  <a:pt x="97" y="91"/>
                </a:lnTo>
                <a:close/>
                <a:moveTo>
                  <a:pt x="186" y="51"/>
                </a:moveTo>
                <a:cubicBezTo>
                  <a:pt x="190" y="50"/>
                  <a:pt x="195" y="49"/>
                  <a:pt x="200" y="49"/>
                </a:cubicBezTo>
                <a:cubicBezTo>
                  <a:pt x="200" y="48"/>
                  <a:pt x="200" y="46"/>
                  <a:pt x="199" y="45"/>
                </a:cubicBezTo>
                <a:cubicBezTo>
                  <a:pt x="195" y="47"/>
                  <a:pt x="190" y="49"/>
                  <a:pt x="186" y="51"/>
                </a:cubicBezTo>
                <a:close/>
                <a:moveTo>
                  <a:pt x="62" y="87"/>
                </a:moveTo>
                <a:cubicBezTo>
                  <a:pt x="63" y="87"/>
                  <a:pt x="63" y="86"/>
                  <a:pt x="63" y="86"/>
                </a:cubicBezTo>
                <a:cubicBezTo>
                  <a:pt x="68" y="83"/>
                  <a:pt x="73" y="81"/>
                  <a:pt x="78" y="78"/>
                </a:cubicBezTo>
                <a:cubicBezTo>
                  <a:pt x="72" y="80"/>
                  <a:pt x="65" y="83"/>
                  <a:pt x="59" y="85"/>
                </a:cubicBezTo>
                <a:cubicBezTo>
                  <a:pt x="60" y="86"/>
                  <a:pt x="61" y="86"/>
                  <a:pt x="62" y="87"/>
                </a:cubicBezTo>
                <a:close/>
                <a:moveTo>
                  <a:pt x="175" y="31"/>
                </a:moveTo>
                <a:cubicBezTo>
                  <a:pt x="190" y="28"/>
                  <a:pt x="190" y="28"/>
                  <a:pt x="190" y="28"/>
                </a:cubicBezTo>
                <a:cubicBezTo>
                  <a:pt x="189" y="27"/>
                  <a:pt x="187" y="25"/>
                  <a:pt x="186" y="25"/>
                </a:cubicBezTo>
                <a:cubicBezTo>
                  <a:pt x="175" y="30"/>
                  <a:pt x="175" y="30"/>
                  <a:pt x="175" y="30"/>
                </a:cubicBezTo>
                <a:cubicBezTo>
                  <a:pt x="175" y="30"/>
                  <a:pt x="175" y="31"/>
                  <a:pt x="175" y="31"/>
                </a:cubicBezTo>
                <a:close/>
                <a:moveTo>
                  <a:pt x="177" y="37"/>
                </a:moveTo>
                <a:cubicBezTo>
                  <a:pt x="194" y="32"/>
                  <a:pt x="194" y="32"/>
                  <a:pt x="194" y="32"/>
                </a:cubicBezTo>
                <a:cubicBezTo>
                  <a:pt x="194" y="32"/>
                  <a:pt x="193" y="31"/>
                  <a:pt x="192" y="30"/>
                </a:cubicBezTo>
                <a:cubicBezTo>
                  <a:pt x="192" y="29"/>
                  <a:pt x="191" y="30"/>
                  <a:pt x="191" y="31"/>
                </a:cubicBezTo>
                <a:lnTo>
                  <a:pt x="177" y="37"/>
                </a:lnTo>
                <a:close/>
                <a:moveTo>
                  <a:pt x="93" y="105"/>
                </a:moveTo>
                <a:cubicBezTo>
                  <a:pt x="98" y="102"/>
                  <a:pt x="103" y="100"/>
                  <a:pt x="107" y="97"/>
                </a:cubicBezTo>
                <a:cubicBezTo>
                  <a:pt x="102" y="99"/>
                  <a:pt x="97" y="101"/>
                  <a:pt x="91" y="103"/>
                </a:cubicBezTo>
                <a:cubicBezTo>
                  <a:pt x="91" y="104"/>
                  <a:pt x="93" y="105"/>
                  <a:pt x="93" y="105"/>
                </a:cubicBezTo>
                <a:close/>
                <a:moveTo>
                  <a:pt x="135" y="20"/>
                </a:moveTo>
                <a:cubicBezTo>
                  <a:pt x="135" y="21"/>
                  <a:pt x="135" y="21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27" y="25"/>
                  <a:pt x="119" y="32"/>
                  <a:pt x="113" y="40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44"/>
                  <a:pt x="110" y="45"/>
                  <a:pt x="110" y="45"/>
                </a:cubicBezTo>
                <a:cubicBezTo>
                  <a:pt x="118" y="35"/>
                  <a:pt x="126" y="26"/>
                  <a:pt x="135" y="21"/>
                </a:cubicBezTo>
                <a:lnTo>
                  <a:pt x="135" y="20"/>
                </a:lnTo>
                <a:close/>
                <a:moveTo>
                  <a:pt x="76" y="95"/>
                </a:moveTo>
                <a:cubicBezTo>
                  <a:pt x="76" y="94"/>
                  <a:pt x="76" y="94"/>
                  <a:pt x="76" y="94"/>
                </a:cubicBezTo>
                <a:cubicBezTo>
                  <a:pt x="93" y="84"/>
                  <a:pt x="93" y="84"/>
                  <a:pt x="93" y="84"/>
                </a:cubicBezTo>
                <a:cubicBezTo>
                  <a:pt x="86" y="87"/>
                  <a:pt x="79" y="90"/>
                  <a:pt x="72" y="92"/>
                </a:cubicBezTo>
                <a:lnTo>
                  <a:pt x="76" y="95"/>
                </a:lnTo>
                <a:close/>
                <a:moveTo>
                  <a:pt x="98" y="109"/>
                </a:moveTo>
                <a:cubicBezTo>
                  <a:pt x="103" y="106"/>
                  <a:pt x="108" y="103"/>
                  <a:pt x="113" y="100"/>
                </a:cubicBezTo>
                <a:cubicBezTo>
                  <a:pt x="107" y="102"/>
                  <a:pt x="101" y="104"/>
                  <a:pt x="95" y="107"/>
                </a:cubicBezTo>
                <a:cubicBezTo>
                  <a:pt x="96" y="107"/>
                  <a:pt x="98" y="109"/>
                  <a:pt x="98" y="109"/>
                </a:cubicBezTo>
                <a:close/>
                <a:moveTo>
                  <a:pt x="109" y="136"/>
                </a:moveTo>
                <a:cubicBezTo>
                  <a:pt x="109" y="136"/>
                  <a:pt x="109" y="134"/>
                  <a:pt x="109" y="134"/>
                </a:cubicBezTo>
                <a:cubicBezTo>
                  <a:pt x="108" y="128"/>
                  <a:pt x="105" y="123"/>
                  <a:pt x="101" y="118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98" y="120"/>
                  <a:pt x="99" y="120"/>
                  <a:pt x="99" y="120"/>
                </a:cubicBezTo>
                <a:cubicBezTo>
                  <a:pt x="103" y="125"/>
                  <a:pt x="106" y="130"/>
                  <a:pt x="109" y="135"/>
                </a:cubicBezTo>
                <a:cubicBezTo>
                  <a:pt x="109" y="136"/>
                  <a:pt x="109" y="137"/>
                  <a:pt x="109" y="136"/>
                </a:cubicBezTo>
                <a:close/>
                <a:moveTo>
                  <a:pt x="74" y="73"/>
                </a:moveTo>
                <a:cubicBezTo>
                  <a:pt x="74" y="72"/>
                  <a:pt x="73" y="72"/>
                  <a:pt x="73" y="72"/>
                </a:cubicBezTo>
                <a:cubicBezTo>
                  <a:pt x="66" y="75"/>
                  <a:pt x="59" y="79"/>
                  <a:pt x="51" y="82"/>
                </a:cubicBezTo>
                <a:cubicBezTo>
                  <a:pt x="53" y="83"/>
                  <a:pt x="55" y="84"/>
                  <a:pt x="55" y="84"/>
                </a:cubicBezTo>
                <a:lnTo>
                  <a:pt x="74" y="73"/>
                </a:lnTo>
                <a:close/>
                <a:moveTo>
                  <a:pt x="97" y="118"/>
                </a:moveTo>
                <a:cubicBezTo>
                  <a:pt x="98" y="117"/>
                  <a:pt x="99" y="117"/>
                  <a:pt x="99" y="116"/>
                </a:cubicBezTo>
                <a:cubicBezTo>
                  <a:pt x="98" y="115"/>
                  <a:pt x="97" y="114"/>
                  <a:pt x="97" y="114"/>
                </a:cubicBezTo>
                <a:cubicBezTo>
                  <a:pt x="96" y="114"/>
                  <a:pt x="95" y="115"/>
                  <a:pt x="94" y="115"/>
                </a:cubicBezTo>
                <a:cubicBezTo>
                  <a:pt x="93" y="115"/>
                  <a:pt x="93" y="114"/>
                  <a:pt x="93" y="114"/>
                </a:cubicBezTo>
                <a:cubicBezTo>
                  <a:pt x="93" y="113"/>
                  <a:pt x="94" y="112"/>
                  <a:pt x="94" y="112"/>
                </a:cubicBezTo>
                <a:cubicBezTo>
                  <a:pt x="94" y="111"/>
                  <a:pt x="92" y="111"/>
                  <a:pt x="92" y="110"/>
                </a:cubicBezTo>
                <a:cubicBezTo>
                  <a:pt x="91" y="109"/>
                  <a:pt x="90" y="110"/>
                  <a:pt x="90" y="110"/>
                </a:cubicBezTo>
                <a:cubicBezTo>
                  <a:pt x="89" y="110"/>
                  <a:pt x="89" y="108"/>
                  <a:pt x="89" y="108"/>
                </a:cubicBezTo>
                <a:cubicBezTo>
                  <a:pt x="88" y="107"/>
                  <a:pt x="87" y="106"/>
                  <a:pt x="86" y="106"/>
                </a:cubicBezTo>
                <a:cubicBezTo>
                  <a:pt x="85" y="106"/>
                  <a:pt x="84" y="106"/>
                  <a:pt x="84" y="105"/>
                </a:cubicBezTo>
                <a:cubicBezTo>
                  <a:pt x="84" y="104"/>
                  <a:pt x="82" y="103"/>
                  <a:pt x="82" y="103"/>
                </a:cubicBezTo>
                <a:cubicBezTo>
                  <a:pt x="81" y="103"/>
                  <a:pt x="80" y="104"/>
                  <a:pt x="80" y="104"/>
                </a:cubicBezTo>
                <a:cubicBezTo>
                  <a:pt x="87" y="108"/>
                  <a:pt x="92" y="113"/>
                  <a:pt x="97" y="118"/>
                </a:cubicBezTo>
                <a:cubicBezTo>
                  <a:pt x="97" y="119"/>
                  <a:pt x="97" y="118"/>
                  <a:pt x="97" y="118"/>
                </a:cubicBezTo>
                <a:close/>
                <a:moveTo>
                  <a:pt x="18" y="61"/>
                </a:moveTo>
                <a:cubicBezTo>
                  <a:pt x="26" y="55"/>
                  <a:pt x="35" y="50"/>
                  <a:pt x="43" y="43"/>
                </a:cubicBezTo>
                <a:cubicBezTo>
                  <a:pt x="34" y="48"/>
                  <a:pt x="25" y="53"/>
                  <a:pt x="16" y="59"/>
                </a:cubicBezTo>
                <a:cubicBezTo>
                  <a:pt x="16" y="60"/>
                  <a:pt x="17" y="60"/>
                  <a:pt x="18" y="61"/>
                </a:cubicBezTo>
                <a:close/>
                <a:moveTo>
                  <a:pt x="33" y="73"/>
                </a:moveTo>
                <a:cubicBezTo>
                  <a:pt x="54" y="58"/>
                  <a:pt x="54" y="58"/>
                  <a:pt x="54" y="58"/>
                </a:cubicBezTo>
                <a:cubicBezTo>
                  <a:pt x="45" y="62"/>
                  <a:pt x="37" y="66"/>
                  <a:pt x="29" y="71"/>
                </a:cubicBezTo>
                <a:cubicBezTo>
                  <a:pt x="30" y="72"/>
                  <a:pt x="32" y="74"/>
                  <a:pt x="33" y="73"/>
                </a:cubicBezTo>
                <a:close/>
                <a:moveTo>
                  <a:pt x="48" y="81"/>
                </a:moveTo>
                <a:cubicBezTo>
                  <a:pt x="68" y="68"/>
                  <a:pt x="68" y="68"/>
                  <a:pt x="68" y="68"/>
                </a:cubicBezTo>
                <a:cubicBezTo>
                  <a:pt x="60" y="72"/>
                  <a:pt x="52" y="75"/>
                  <a:pt x="44" y="79"/>
                </a:cubicBezTo>
                <a:lnTo>
                  <a:pt x="48" y="81"/>
                </a:lnTo>
                <a:close/>
                <a:moveTo>
                  <a:pt x="69" y="91"/>
                </a:moveTo>
                <a:cubicBezTo>
                  <a:pt x="76" y="86"/>
                  <a:pt x="83" y="83"/>
                  <a:pt x="89" y="79"/>
                </a:cubicBezTo>
                <a:cubicBezTo>
                  <a:pt x="82" y="81"/>
                  <a:pt x="74" y="84"/>
                  <a:pt x="67" y="87"/>
                </a:cubicBezTo>
                <a:cubicBezTo>
                  <a:pt x="67" y="88"/>
                  <a:pt x="65" y="88"/>
                  <a:pt x="65" y="89"/>
                </a:cubicBezTo>
                <a:cubicBezTo>
                  <a:pt x="66" y="89"/>
                  <a:pt x="68" y="91"/>
                  <a:pt x="69" y="91"/>
                </a:cubicBezTo>
                <a:close/>
                <a:moveTo>
                  <a:pt x="181" y="46"/>
                </a:moveTo>
                <a:cubicBezTo>
                  <a:pt x="187" y="44"/>
                  <a:pt x="193" y="43"/>
                  <a:pt x="199" y="42"/>
                </a:cubicBezTo>
                <a:cubicBezTo>
                  <a:pt x="198" y="39"/>
                  <a:pt x="197" y="37"/>
                  <a:pt x="195" y="34"/>
                </a:cubicBezTo>
                <a:cubicBezTo>
                  <a:pt x="195" y="34"/>
                  <a:pt x="194" y="35"/>
                  <a:pt x="193" y="35"/>
                </a:cubicBezTo>
                <a:cubicBezTo>
                  <a:pt x="190" y="37"/>
                  <a:pt x="188" y="38"/>
                  <a:pt x="185" y="39"/>
                </a:cubicBezTo>
                <a:cubicBezTo>
                  <a:pt x="184" y="39"/>
                  <a:pt x="184" y="39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7" y="39"/>
                  <a:pt x="190" y="38"/>
                  <a:pt x="193" y="38"/>
                </a:cubicBezTo>
                <a:cubicBezTo>
                  <a:pt x="194" y="38"/>
                  <a:pt x="197" y="38"/>
                  <a:pt x="196" y="39"/>
                </a:cubicBezTo>
                <a:cubicBezTo>
                  <a:pt x="191" y="41"/>
                  <a:pt x="186" y="44"/>
                  <a:pt x="181" y="46"/>
                </a:cubicBezTo>
                <a:close/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34" y="20"/>
                  <a:pt x="29" y="23"/>
                  <a:pt x="24" y="26"/>
                </a:cubicBezTo>
                <a:cubicBezTo>
                  <a:pt x="21" y="28"/>
                  <a:pt x="18" y="30"/>
                  <a:pt x="15" y="33"/>
                </a:cubicBezTo>
                <a:cubicBezTo>
                  <a:pt x="15" y="33"/>
                  <a:pt x="15" y="33"/>
                  <a:pt x="14" y="33"/>
                </a:cubicBezTo>
                <a:cubicBezTo>
                  <a:pt x="13" y="34"/>
                  <a:pt x="13" y="36"/>
                  <a:pt x="12" y="38"/>
                </a:cubicBezTo>
                <a:lnTo>
                  <a:pt x="40" y="17"/>
                </a:lnTo>
                <a:close/>
                <a:moveTo>
                  <a:pt x="21" y="64"/>
                </a:moveTo>
                <a:cubicBezTo>
                  <a:pt x="48" y="45"/>
                  <a:pt x="48" y="45"/>
                  <a:pt x="48" y="45"/>
                </a:cubicBezTo>
                <a:cubicBezTo>
                  <a:pt x="38" y="50"/>
                  <a:pt x="28" y="55"/>
                  <a:pt x="19" y="63"/>
                </a:cubicBezTo>
                <a:cubicBezTo>
                  <a:pt x="19" y="63"/>
                  <a:pt x="20" y="64"/>
                  <a:pt x="20" y="65"/>
                </a:cubicBezTo>
                <a:cubicBezTo>
                  <a:pt x="21" y="65"/>
                  <a:pt x="21" y="64"/>
                  <a:pt x="21" y="64"/>
                </a:cubicBezTo>
                <a:close/>
                <a:moveTo>
                  <a:pt x="13" y="44"/>
                </a:moveTo>
                <a:cubicBezTo>
                  <a:pt x="22" y="36"/>
                  <a:pt x="32" y="29"/>
                  <a:pt x="41" y="22"/>
                </a:cubicBezTo>
                <a:cubicBezTo>
                  <a:pt x="31" y="28"/>
                  <a:pt x="21" y="34"/>
                  <a:pt x="12" y="41"/>
                </a:cubicBezTo>
                <a:cubicBezTo>
                  <a:pt x="11" y="42"/>
                  <a:pt x="12" y="43"/>
                  <a:pt x="12" y="45"/>
                </a:cubicBezTo>
                <a:cubicBezTo>
                  <a:pt x="12" y="44"/>
                  <a:pt x="12" y="44"/>
                  <a:pt x="13" y="44"/>
                </a:cubicBezTo>
                <a:close/>
                <a:moveTo>
                  <a:pt x="14" y="51"/>
                </a:moveTo>
                <a:cubicBezTo>
                  <a:pt x="23" y="43"/>
                  <a:pt x="32" y="37"/>
                  <a:pt x="41" y="30"/>
                </a:cubicBezTo>
                <a:cubicBezTo>
                  <a:pt x="37" y="31"/>
                  <a:pt x="34" y="33"/>
                  <a:pt x="31" y="35"/>
                </a:cubicBezTo>
                <a:cubicBezTo>
                  <a:pt x="25" y="39"/>
                  <a:pt x="18" y="43"/>
                  <a:pt x="12" y="48"/>
                </a:cubicBezTo>
                <a:cubicBezTo>
                  <a:pt x="12" y="49"/>
                  <a:pt x="12" y="52"/>
                  <a:pt x="14" y="51"/>
                </a:cubicBezTo>
                <a:close/>
                <a:moveTo>
                  <a:pt x="35" y="79"/>
                </a:moveTo>
                <a:cubicBezTo>
                  <a:pt x="35" y="79"/>
                  <a:pt x="35" y="80"/>
                  <a:pt x="35" y="80"/>
                </a:cubicBezTo>
                <a:cubicBezTo>
                  <a:pt x="47" y="86"/>
                  <a:pt x="59" y="93"/>
                  <a:pt x="71" y="99"/>
                </a:cubicBezTo>
                <a:cubicBezTo>
                  <a:pt x="72" y="97"/>
                  <a:pt x="72" y="97"/>
                  <a:pt x="72" y="97"/>
                </a:cubicBezTo>
                <a:cubicBezTo>
                  <a:pt x="71" y="97"/>
                  <a:pt x="69" y="96"/>
                  <a:pt x="69" y="96"/>
                </a:cubicBezTo>
                <a:cubicBezTo>
                  <a:pt x="67" y="95"/>
                  <a:pt x="66" y="95"/>
                  <a:pt x="65" y="95"/>
                </a:cubicBezTo>
                <a:cubicBezTo>
                  <a:pt x="65" y="95"/>
                  <a:pt x="65" y="94"/>
                  <a:pt x="65" y="93"/>
                </a:cubicBezTo>
                <a:cubicBezTo>
                  <a:pt x="64" y="93"/>
                  <a:pt x="63" y="92"/>
                  <a:pt x="62" y="92"/>
                </a:cubicBezTo>
                <a:cubicBezTo>
                  <a:pt x="52" y="86"/>
                  <a:pt x="42" y="83"/>
                  <a:pt x="31" y="77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80"/>
                  <a:pt x="34" y="79"/>
                  <a:pt x="35" y="79"/>
                </a:cubicBezTo>
                <a:close/>
                <a:moveTo>
                  <a:pt x="15" y="55"/>
                </a:moveTo>
                <a:cubicBezTo>
                  <a:pt x="24" y="48"/>
                  <a:pt x="33" y="42"/>
                  <a:pt x="42" y="35"/>
                </a:cubicBezTo>
                <a:cubicBezTo>
                  <a:pt x="32" y="40"/>
                  <a:pt x="22" y="45"/>
                  <a:pt x="13" y="54"/>
                </a:cubicBezTo>
                <a:cubicBezTo>
                  <a:pt x="14" y="54"/>
                  <a:pt x="14" y="55"/>
                  <a:pt x="15" y="55"/>
                </a:cubicBezTo>
                <a:close/>
                <a:moveTo>
                  <a:pt x="27" y="70"/>
                </a:moveTo>
                <a:cubicBezTo>
                  <a:pt x="36" y="63"/>
                  <a:pt x="45" y="58"/>
                  <a:pt x="53" y="51"/>
                </a:cubicBezTo>
                <a:cubicBezTo>
                  <a:pt x="43" y="56"/>
                  <a:pt x="33" y="61"/>
                  <a:pt x="23" y="67"/>
                </a:cubicBezTo>
                <a:cubicBezTo>
                  <a:pt x="24" y="68"/>
                  <a:pt x="25" y="68"/>
                  <a:pt x="26" y="69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41" y="77"/>
                </a:moveTo>
                <a:cubicBezTo>
                  <a:pt x="41" y="77"/>
                  <a:pt x="41" y="77"/>
                  <a:pt x="42" y="77"/>
                </a:cubicBezTo>
                <a:cubicBezTo>
                  <a:pt x="50" y="70"/>
                  <a:pt x="58" y="65"/>
                  <a:pt x="66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54" y="64"/>
                  <a:pt x="45" y="69"/>
                  <a:pt x="35" y="74"/>
                </a:cubicBezTo>
                <a:cubicBezTo>
                  <a:pt x="37" y="76"/>
                  <a:pt x="39" y="77"/>
                  <a:pt x="41" y="77"/>
                </a:cubicBezTo>
                <a:close/>
                <a:moveTo>
                  <a:pt x="178" y="71"/>
                </a:moveTo>
                <a:cubicBezTo>
                  <a:pt x="179" y="71"/>
                  <a:pt x="180" y="71"/>
                  <a:pt x="180" y="71"/>
                </a:cubicBezTo>
                <a:cubicBezTo>
                  <a:pt x="184" y="69"/>
                  <a:pt x="189" y="68"/>
                  <a:pt x="193" y="68"/>
                </a:cubicBezTo>
                <a:cubicBezTo>
                  <a:pt x="193" y="69"/>
                  <a:pt x="192" y="70"/>
                  <a:pt x="192" y="70"/>
                </a:cubicBezTo>
                <a:cubicBezTo>
                  <a:pt x="185" y="74"/>
                  <a:pt x="178" y="77"/>
                  <a:pt x="170" y="81"/>
                </a:cubicBezTo>
                <a:cubicBezTo>
                  <a:pt x="187" y="78"/>
                  <a:pt x="187" y="78"/>
                  <a:pt x="187" y="78"/>
                </a:cubicBezTo>
                <a:cubicBezTo>
                  <a:pt x="192" y="72"/>
                  <a:pt x="196" y="65"/>
                  <a:pt x="199" y="58"/>
                </a:cubicBezTo>
                <a:cubicBezTo>
                  <a:pt x="193" y="61"/>
                  <a:pt x="187" y="63"/>
                  <a:pt x="182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3" y="63"/>
                  <a:pt x="195" y="62"/>
                  <a:pt x="196" y="62"/>
                </a:cubicBezTo>
                <a:cubicBezTo>
                  <a:pt x="196" y="63"/>
                  <a:pt x="196" y="64"/>
                  <a:pt x="195" y="64"/>
                </a:cubicBezTo>
                <a:cubicBezTo>
                  <a:pt x="189" y="67"/>
                  <a:pt x="184" y="69"/>
                  <a:pt x="178" y="71"/>
                </a:cubicBezTo>
                <a:close/>
                <a:moveTo>
                  <a:pt x="193" y="59"/>
                </a:moveTo>
                <a:cubicBezTo>
                  <a:pt x="193" y="58"/>
                  <a:pt x="193" y="58"/>
                  <a:pt x="193" y="58"/>
                </a:cubicBezTo>
                <a:cubicBezTo>
                  <a:pt x="187" y="59"/>
                  <a:pt x="181" y="61"/>
                  <a:pt x="176" y="63"/>
                </a:cubicBezTo>
                <a:cubicBezTo>
                  <a:pt x="175" y="63"/>
                  <a:pt x="175" y="63"/>
                  <a:pt x="174" y="62"/>
                </a:cubicBezTo>
                <a:cubicBezTo>
                  <a:pt x="174" y="62"/>
                  <a:pt x="174" y="61"/>
                  <a:pt x="174" y="61"/>
                </a:cubicBezTo>
                <a:cubicBezTo>
                  <a:pt x="182" y="57"/>
                  <a:pt x="190" y="54"/>
                  <a:pt x="198" y="51"/>
                </a:cubicBezTo>
                <a:cubicBezTo>
                  <a:pt x="198" y="51"/>
                  <a:pt x="200" y="50"/>
                  <a:pt x="198" y="51"/>
                </a:cubicBezTo>
                <a:cubicBezTo>
                  <a:pt x="191" y="52"/>
                  <a:pt x="185" y="53"/>
                  <a:pt x="178" y="55"/>
                </a:cubicBezTo>
                <a:cubicBezTo>
                  <a:pt x="178" y="55"/>
                  <a:pt x="176" y="55"/>
                  <a:pt x="176" y="54"/>
                </a:cubicBezTo>
                <a:cubicBezTo>
                  <a:pt x="176" y="53"/>
                  <a:pt x="177" y="53"/>
                  <a:pt x="177" y="52"/>
                </a:cubicBezTo>
                <a:cubicBezTo>
                  <a:pt x="183" y="50"/>
                  <a:pt x="189" y="47"/>
                  <a:pt x="195" y="45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7" y="44"/>
                  <a:pt x="197" y="44"/>
                  <a:pt x="197" y="44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5"/>
                  <a:pt x="195" y="45"/>
                  <a:pt x="195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88" y="46"/>
                  <a:pt x="181" y="48"/>
                  <a:pt x="174" y="49"/>
                </a:cubicBezTo>
                <a:cubicBezTo>
                  <a:pt x="172" y="50"/>
                  <a:pt x="170" y="51"/>
                  <a:pt x="168" y="51"/>
                </a:cubicBezTo>
                <a:cubicBezTo>
                  <a:pt x="168" y="50"/>
                  <a:pt x="168" y="49"/>
                  <a:pt x="168" y="49"/>
                </a:cubicBezTo>
                <a:cubicBezTo>
                  <a:pt x="175" y="46"/>
                  <a:pt x="182" y="43"/>
                  <a:pt x="189" y="41"/>
                </a:cubicBezTo>
                <a:cubicBezTo>
                  <a:pt x="186" y="41"/>
                  <a:pt x="184" y="41"/>
                  <a:pt x="182" y="42"/>
                </a:cubicBezTo>
                <a:cubicBezTo>
                  <a:pt x="177" y="43"/>
                  <a:pt x="172" y="44"/>
                  <a:pt x="168" y="46"/>
                </a:cubicBezTo>
                <a:cubicBezTo>
                  <a:pt x="168" y="47"/>
                  <a:pt x="167" y="45"/>
                  <a:pt x="167" y="45"/>
                </a:cubicBezTo>
                <a:cubicBezTo>
                  <a:pt x="173" y="42"/>
                  <a:pt x="179" y="40"/>
                  <a:pt x="184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6" y="36"/>
                  <a:pt x="186" y="36"/>
                  <a:pt x="186" y="36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84" y="37"/>
                  <a:pt x="184" y="37"/>
                  <a:pt x="184" y="37"/>
                </a:cubicBezTo>
                <a:cubicBezTo>
                  <a:pt x="178" y="39"/>
                  <a:pt x="172" y="40"/>
                  <a:pt x="167" y="42"/>
                </a:cubicBezTo>
                <a:cubicBezTo>
                  <a:pt x="166" y="42"/>
                  <a:pt x="166" y="40"/>
                  <a:pt x="166" y="40"/>
                </a:cubicBezTo>
                <a:cubicBezTo>
                  <a:pt x="174" y="36"/>
                  <a:pt x="181" y="33"/>
                  <a:pt x="188" y="30"/>
                </a:cubicBezTo>
                <a:cubicBezTo>
                  <a:pt x="188" y="30"/>
                  <a:pt x="189" y="30"/>
                  <a:pt x="188" y="30"/>
                </a:cubicBezTo>
                <a:cubicBezTo>
                  <a:pt x="180" y="31"/>
                  <a:pt x="172" y="33"/>
                  <a:pt x="164" y="37"/>
                </a:cubicBezTo>
                <a:cubicBezTo>
                  <a:pt x="164" y="37"/>
                  <a:pt x="163" y="37"/>
                  <a:pt x="162" y="36"/>
                </a:cubicBezTo>
                <a:cubicBezTo>
                  <a:pt x="162" y="36"/>
                  <a:pt x="163" y="35"/>
                  <a:pt x="164" y="34"/>
                </a:cubicBezTo>
                <a:cubicBezTo>
                  <a:pt x="170" y="31"/>
                  <a:pt x="177" y="28"/>
                  <a:pt x="184" y="24"/>
                </a:cubicBezTo>
                <a:cubicBezTo>
                  <a:pt x="185" y="24"/>
                  <a:pt x="184" y="24"/>
                  <a:pt x="184" y="24"/>
                </a:cubicBezTo>
                <a:cubicBezTo>
                  <a:pt x="176" y="26"/>
                  <a:pt x="169" y="27"/>
                  <a:pt x="162" y="31"/>
                </a:cubicBezTo>
                <a:cubicBezTo>
                  <a:pt x="161" y="31"/>
                  <a:pt x="162" y="29"/>
                  <a:pt x="163" y="29"/>
                </a:cubicBezTo>
                <a:cubicBezTo>
                  <a:pt x="167" y="26"/>
                  <a:pt x="171" y="25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68" y="24"/>
                  <a:pt x="162" y="26"/>
                  <a:pt x="156" y="29"/>
                </a:cubicBezTo>
                <a:cubicBezTo>
                  <a:pt x="156" y="29"/>
                  <a:pt x="155" y="28"/>
                  <a:pt x="155" y="28"/>
                </a:cubicBezTo>
                <a:cubicBezTo>
                  <a:pt x="160" y="25"/>
                  <a:pt x="165" y="22"/>
                  <a:pt x="170" y="20"/>
                </a:cubicBezTo>
                <a:cubicBezTo>
                  <a:pt x="170" y="19"/>
                  <a:pt x="170" y="19"/>
                  <a:pt x="170" y="19"/>
                </a:cubicBezTo>
                <a:cubicBezTo>
                  <a:pt x="164" y="22"/>
                  <a:pt x="159" y="23"/>
                  <a:pt x="154" y="26"/>
                </a:cubicBezTo>
                <a:cubicBezTo>
                  <a:pt x="154" y="26"/>
                  <a:pt x="153" y="26"/>
                  <a:pt x="152" y="26"/>
                </a:cubicBezTo>
                <a:cubicBezTo>
                  <a:pt x="152" y="25"/>
                  <a:pt x="152" y="25"/>
                  <a:pt x="153" y="24"/>
                </a:cubicBezTo>
                <a:cubicBezTo>
                  <a:pt x="156" y="22"/>
                  <a:pt x="160" y="20"/>
                  <a:pt x="164" y="17"/>
                </a:cubicBezTo>
                <a:cubicBezTo>
                  <a:pt x="159" y="17"/>
                  <a:pt x="155" y="20"/>
                  <a:pt x="152" y="23"/>
                </a:cubicBezTo>
                <a:cubicBezTo>
                  <a:pt x="152" y="23"/>
                  <a:pt x="153" y="22"/>
                  <a:pt x="152" y="23"/>
                </a:cubicBezTo>
                <a:cubicBezTo>
                  <a:pt x="151" y="24"/>
                  <a:pt x="150" y="25"/>
                  <a:pt x="149" y="25"/>
                </a:cubicBezTo>
                <a:cubicBezTo>
                  <a:pt x="148" y="25"/>
                  <a:pt x="148" y="24"/>
                  <a:pt x="148" y="23"/>
                </a:cubicBezTo>
                <a:cubicBezTo>
                  <a:pt x="150" y="21"/>
                  <a:pt x="154" y="20"/>
                  <a:pt x="157" y="18"/>
                </a:cubicBezTo>
                <a:cubicBezTo>
                  <a:pt x="155" y="18"/>
                  <a:pt x="154" y="18"/>
                  <a:pt x="154" y="18"/>
                </a:cubicBezTo>
                <a:cubicBezTo>
                  <a:pt x="139" y="21"/>
                  <a:pt x="126" y="31"/>
                  <a:pt x="114" y="48"/>
                </a:cubicBezTo>
                <a:cubicBezTo>
                  <a:pt x="115" y="51"/>
                  <a:pt x="112" y="51"/>
                  <a:pt x="111" y="51"/>
                </a:cubicBezTo>
                <a:cubicBezTo>
                  <a:pt x="110" y="51"/>
                  <a:pt x="109" y="51"/>
                  <a:pt x="108" y="51"/>
                </a:cubicBezTo>
                <a:cubicBezTo>
                  <a:pt x="108" y="49"/>
                  <a:pt x="105" y="48"/>
                  <a:pt x="104" y="48"/>
                </a:cubicBezTo>
                <a:cubicBezTo>
                  <a:pt x="103" y="46"/>
                  <a:pt x="103" y="44"/>
                  <a:pt x="102" y="43"/>
                </a:cubicBezTo>
                <a:cubicBezTo>
                  <a:pt x="99" y="37"/>
                  <a:pt x="94" y="32"/>
                  <a:pt x="89" y="27"/>
                </a:cubicBezTo>
                <a:cubicBezTo>
                  <a:pt x="77" y="18"/>
                  <a:pt x="60" y="10"/>
                  <a:pt x="47" y="6"/>
                </a:cubicBezTo>
                <a:cubicBezTo>
                  <a:pt x="41" y="12"/>
                  <a:pt x="35" y="16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5" y="17"/>
                  <a:pt x="42" y="14"/>
                  <a:pt x="49" y="10"/>
                </a:cubicBezTo>
                <a:cubicBezTo>
                  <a:pt x="49" y="10"/>
                  <a:pt x="50" y="11"/>
                  <a:pt x="49" y="11"/>
                </a:cubicBezTo>
                <a:cubicBezTo>
                  <a:pt x="42" y="17"/>
                  <a:pt x="34" y="23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4"/>
                  <a:pt x="42" y="20"/>
                  <a:pt x="49" y="16"/>
                </a:cubicBezTo>
                <a:cubicBezTo>
                  <a:pt x="50" y="16"/>
                  <a:pt x="50" y="17"/>
                  <a:pt x="50" y="18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34"/>
                  <a:pt x="38" y="29"/>
                  <a:pt x="46" y="25"/>
                </a:cubicBezTo>
                <a:cubicBezTo>
                  <a:pt x="47" y="24"/>
                  <a:pt x="48" y="26"/>
                  <a:pt x="47" y="26"/>
                </a:cubicBezTo>
                <a:cubicBezTo>
                  <a:pt x="44" y="30"/>
                  <a:pt x="40" y="32"/>
                  <a:pt x="37" y="35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40" y="34"/>
                  <a:pt x="43" y="32"/>
                  <a:pt x="45" y="31"/>
                </a:cubicBezTo>
                <a:cubicBezTo>
                  <a:pt x="46" y="31"/>
                  <a:pt x="47" y="32"/>
                  <a:pt x="46" y="32"/>
                </a:cubicBezTo>
                <a:cubicBezTo>
                  <a:pt x="44" y="35"/>
                  <a:pt x="42" y="37"/>
                  <a:pt x="39" y="39"/>
                </a:cubicBezTo>
                <a:cubicBezTo>
                  <a:pt x="39" y="39"/>
                  <a:pt x="38" y="40"/>
                  <a:pt x="38" y="40"/>
                </a:cubicBezTo>
                <a:cubicBezTo>
                  <a:pt x="30" y="46"/>
                  <a:pt x="23" y="51"/>
                  <a:pt x="15" y="57"/>
                </a:cubicBezTo>
                <a:cubicBezTo>
                  <a:pt x="26" y="51"/>
                  <a:pt x="37" y="44"/>
                  <a:pt x="48" y="39"/>
                </a:cubicBezTo>
                <a:cubicBezTo>
                  <a:pt x="49" y="39"/>
                  <a:pt x="49" y="40"/>
                  <a:pt x="49" y="40"/>
                </a:cubicBezTo>
                <a:cubicBezTo>
                  <a:pt x="48" y="42"/>
                  <a:pt x="47" y="43"/>
                  <a:pt x="46" y="44"/>
                </a:cubicBezTo>
                <a:cubicBezTo>
                  <a:pt x="48" y="42"/>
                  <a:pt x="51" y="41"/>
                  <a:pt x="53" y="40"/>
                </a:cubicBezTo>
                <a:cubicBezTo>
                  <a:pt x="54" y="42"/>
                  <a:pt x="52" y="43"/>
                  <a:pt x="52" y="43"/>
                </a:cubicBezTo>
                <a:cubicBezTo>
                  <a:pt x="22" y="66"/>
                  <a:pt x="22" y="66"/>
                  <a:pt x="22" y="66"/>
                </a:cubicBezTo>
                <a:cubicBezTo>
                  <a:pt x="34" y="59"/>
                  <a:pt x="46" y="52"/>
                  <a:pt x="58" y="47"/>
                </a:cubicBezTo>
                <a:cubicBezTo>
                  <a:pt x="58" y="47"/>
                  <a:pt x="59" y="48"/>
                  <a:pt x="59" y="48"/>
                </a:cubicBezTo>
                <a:cubicBezTo>
                  <a:pt x="54" y="53"/>
                  <a:pt x="48" y="57"/>
                  <a:pt x="43" y="61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4"/>
                  <a:pt x="58" y="53"/>
                  <a:pt x="61" y="53"/>
                </a:cubicBezTo>
                <a:cubicBezTo>
                  <a:pt x="61" y="54"/>
                  <a:pt x="60" y="55"/>
                  <a:pt x="60" y="55"/>
                </a:cubicBezTo>
                <a:cubicBezTo>
                  <a:pt x="54" y="59"/>
                  <a:pt x="49" y="64"/>
                  <a:pt x="43" y="68"/>
                </a:cubicBezTo>
                <a:cubicBezTo>
                  <a:pt x="43" y="67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52" y="63"/>
                  <a:pt x="60" y="59"/>
                  <a:pt x="69" y="56"/>
                </a:cubicBezTo>
                <a:cubicBezTo>
                  <a:pt x="70" y="56"/>
                  <a:pt x="71" y="57"/>
                  <a:pt x="70" y="58"/>
                </a:cubicBezTo>
                <a:cubicBezTo>
                  <a:pt x="62" y="65"/>
                  <a:pt x="53" y="70"/>
                  <a:pt x="45" y="76"/>
                </a:cubicBezTo>
                <a:cubicBezTo>
                  <a:pt x="55" y="72"/>
                  <a:pt x="65" y="68"/>
                  <a:pt x="74" y="64"/>
                </a:cubicBezTo>
                <a:cubicBezTo>
                  <a:pt x="75" y="64"/>
                  <a:pt x="76" y="65"/>
                  <a:pt x="75" y="65"/>
                </a:cubicBezTo>
                <a:cubicBezTo>
                  <a:pt x="69" y="70"/>
                  <a:pt x="62" y="74"/>
                  <a:pt x="56" y="78"/>
                </a:cubicBezTo>
                <a:cubicBezTo>
                  <a:pt x="64" y="75"/>
                  <a:pt x="71" y="71"/>
                  <a:pt x="79" y="69"/>
                </a:cubicBezTo>
                <a:cubicBezTo>
                  <a:pt x="80" y="69"/>
                  <a:pt x="81" y="70"/>
                  <a:pt x="80" y="70"/>
                </a:cubicBezTo>
                <a:cubicBezTo>
                  <a:pt x="74" y="75"/>
                  <a:pt x="67" y="79"/>
                  <a:pt x="61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8" y="80"/>
                  <a:pt x="76" y="76"/>
                  <a:pt x="84" y="74"/>
                </a:cubicBezTo>
                <a:cubicBezTo>
                  <a:pt x="84" y="74"/>
                  <a:pt x="84" y="75"/>
                  <a:pt x="84" y="76"/>
                </a:cubicBezTo>
                <a:cubicBezTo>
                  <a:pt x="80" y="79"/>
                  <a:pt x="76" y="81"/>
                  <a:pt x="73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79" y="81"/>
                  <a:pt x="86" y="78"/>
                  <a:pt x="92" y="77"/>
                </a:cubicBezTo>
                <a:cubicBezTo>
                  <a:pt x="94" y="76"/>
                  <a:pt x="94" y="77"/>
                  <a:pt x="94" y="78"/>
                </a:cubicBezTo>
                <a:cubicBezTo>
                  <a:pt x="92" y="79"/>
                  <a:pt x="90" y="80"/>
                  <a:pt x="88" y="82"/>
                </a:cubicBezTo>
                <a:cubicBezTo>
                  <a:pt x="87" y="83"/>
                  <a:pt x="85" y="83"/>
                  <a:pt x="84" y="84"/>
                </a:cubicBezTo>
                <a:cubicBezTo>
                  <a:pt x="81" y="86"/>
                  <a:pt x="78" y="87"/>
                  <a:pt x="75" y="89"/>
                </a:cubicBezTo>
                <a:cubicBezTo>
                  <a:pt x="74" y="90"/>
                  <a:pt x="75" y="89"/>
                  <a:pt x="75" y="89"/>
                </a:cubicBezTo>
                <a:cubicBezTo>
                  <a:pt x="83" y="86"/>
                  <a:pt x="91" y="83"/>
                  <a:pt x="99" y="81"/>
                </a:cubicBezTo>
                <a:cubicBezTo>
                  <a:pt x="99" y="81"/>
                  <a:pt x="100" y="82"/>
                  <a:pt x="99" y="83"/>
                </a:cubicBezTo>
                <a:cubicBezTo>
                  <a:pt x="93" y="87"/>
                  <a:pt x="85" y="91"/>
                  <a:pt x="78" y="95"/>
                </a:cubicBezTo>
                <a:cubicBezTo>
                  <a:pt x="78" y="95"/>
                  <a:pt x="77" y="96"/>
                  <a:pt x="78" y="96"/>
                </a:cubicBezTo>
                <a:cubicBezTo>
                  <a:pt x="81" y="94"/>
                  <a:pt x="84" y="94"/>
                  <a:pt x="87" y="93"/>
                </a:cubicBezTo>
                <a:cubicBezTo>
                  <a:pt x="93" y="90"/>
                  <a:pt x="100" y="88"/>
                  <a:pt x="106" y="86"/>
                </a:cubicBezTo>
                <a:cubicBezTo>
                  <a:pt x="106" y="86"/>
                  <a:pt x="106" y="88"/>
                  <a:pt x="106" y="88"/>
                </a:cubicBezTo>
                <a:cubicBezTo>
                  <a:pt x="99" y="92"/>
                  <a:pt x="93" y="96"/>
                  <a:pt x="86" y="99"/>
                </a:cubicBezTo>
                <a:cubicBezTo>
                  <a:pt x="92" y="97"/>
                  <a:pt x="99" y="94"/>
                  <a:pt x="106" y="92"/>
                </a:cubicBezTo>
                <a:cubicBezTo>
                  <a:pt x="106" y="92"/>
                  <a:pt x="107" y="92"/>
                  <a:pt x="106" y="93"/>
                </a:cubicBezTo>
                <a:cubicBezTo>
                  <a:pt x="104" y="95"/>
                  <a:pt x="101" y="97"/>
                  <a:pt x="99" y="98"/>
                </a:cubicBezTo>
                <a:cubicBezTo>
                  <a:pt x="98" y="98"/>
                  <a:pt x="97" y="98"/>
                  <a:pt x="97" y="99"/>
                </a:cubicBezTo>
                <a:cubicBezTo>
                  <a:pt x="98" y="99"/>
                  <a:pt x="98" y="99"/>
                  <a:pt x="99" y="98"/>
                </a:cubicBezTo>
                <a:cubicBezTo>
                  <a:pt x="103" y="97"/>
                  <a:pt x="108" y="95"/>
                  <a:pt x="113" y="94"/>
                </a:cubicBezTo>
                <a:cubicBezTo>
                  <a:pt x="114" y="94"/>
                  <a:pt x="114" y="95"/>
                  <a:pt x="114" y="95"/>
                </a:cubicBezTo>
                <a:cubicBezTo>
                  <a:pt x="112" y="97"/>
                  <a:pt x="109" y="98"/>
                  <a:pt x="107" y="100"/>
                </a:cubicBezTo>
                <a:cubicBezTo>
                  <a:pt x="111" y="99"/>
                  <a:pt x="114" y="97"/>
                  <a:pt x="117" y="97"/>
                </a:cubicBezTo>
                <a:cubicBezTo>
                  <a:pt x="118" y="96"/>
                  <a:pt x="118" y="98"/>
                  <a:pt x="118" y="98"/>
                </a:cubicBezTo>
                <a:cubicBezTo>
                  <a:pt x="112" y="103"/>
                  <a:pt x="106" y="106"/>
                  <a:pt x="100" y="110"/>
                </a:cubicBezTo>
                <a:cubicBezTo>
                  <a:pt x="105" y="108"/>
                  <a:pt x="111" y="107"/>
                  <a:pt x="116" y="105"/>
                </a:cubicBezTo>
                <a:cubicBezTo>
                  <a:pt x="116" y="105"/>
                  <a:pt x="117" y="106"/>
                  <a:pt x="117" y="106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07" y="114"/>
                  <a:pt x="110" y="113"/>
                  <a:pt x="113" y="113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10" y="117"/>
                  <a:pt x="113" y="115"/>
                  <a:pt x="116" y="115"/>
                </a:cubicBezTo>
                <a:cubicBezTo>
                  <a:pt x="116" y="115"/>
                  <a:pt x="117" y="116"/>
                  <a:pt x="117" y="117"/>
                </a:cubicBezTo>
                <a:cubicBezTo>
                  <a:pt x="115" y="119"/>
                  <a:pt x="112" y="122"/>
                  <a:pt x="110" y="124"/>
                </a:cubicBezTo>
                <a:cubicBezTo>
                  <a:pt x="114" y="132"/>
                  <a:pt x="114" y="141"/>
                  <a:pt x="115" y="150"/>
                </a:cubicBezTo>
                <a:cubicBezTo>
                  <a:pt x="118" y="145"/>
                  <a:pt x="122" y="140"/>
                  <a:pt x="126" y="136"/>
                </a:cubicBezTo>
                <a:cubicBezTo>
                  <a:pt x="141" y="118"/>
                  <a:pt x="158" y="105"/>
                  <a:pt x="176" y="90"/>
                </a:cubicBezTo>
                <a:cubicBezTo>
                  <a:pt x="173" y="91"/>
                  <a:pt x="171" y="92"/>
                  <a:pt x="169" y="92"/>
                </a:cubicBezTo>
                <a:cubicBezTo>
                  <a:pt x="169" y="91"/>
                  <a:pt x="169" y="90"/>
                  <a:pt x="169" y="90"/>
                </a:cubicBezTo>
                <a:cubicBezTo>
                  <a:pt x="173" y="87"/>
                  <a:pt x="178" y="84"/>
                  <a:pt x="182" y="82"/>
                </a:cubicBezTo>
                <a:cubicBezTo>
                  <a:pt x="183" y="81"/>
                  <a:pt x="185" y="81"/>
                  <a:pt x="185" y="80"/>
                </a:cubicBezTo>
                <a:cubicBezTo>
                  <a:pt x="179" y="80"/>
                  <a:pt x="174" y="82"/>
                  <a:pt x="168" y="83"/>
                </a:cubicBezTo>
                <a:cubicBezTo>
                  <a:pt x="167" y="83"/>
                  <a:pt x="167" y="82"/>
                  <a:pt x="167" y="81"/>
                </a:cubicBezTo>
                <a:cubicBezTo>
                  <a:pt x="167" y="81"/>
                  <a:pt x="168" y="80"/>
                  <a:pt x="168" y="80"/>
                </a:cubicBezTo>
                <a:cubicBezTo>
                  <a:pt x="174" y="76"/>
                  <a:pt x="180" y="74"/>
                  <a:pt x="186" y="71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5"/>
                  <a:pt x="167" y="74"/>
                  <a:pt x="168" y="74"/>
                </a:cubicBezTo>
                <a:cubicBezTo>
                  <a:pt x="173" y="71"/>
                  <a:pt x="178" y="69"/>
                  <a:pt x="183" y="67"/>
                </a:cubicBezTo>
                <a:cubicBezTo>
                  <a:pt x="184" y="67"/>
                  <a:pt x="184" y="67"/>
                  <a:pt x="185" y="66"/>
                </a:cubicBezTo>
                <a:cubicBezTo>
                  <a:pt x="185" y="66"/>
                  <a:pt x="186" y="66"/>
                  <a:pt x="186" y="66"/>
                </a:cubicBezTo>
                <a:cubicBezTo>
                  <a:pt x="186" y="66"/>
                  <a:pt x="185" y="66"/>
                  <a:pt x="185" y="66"/>
                </a:cubicBezTo>
                <a:cubicBezTo>
                  <a:pt x="184" y="66"/>
                  <a:pt x="184" y="66"/>
                  <a:pt x="183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78" y="67"/>
                  <a:pt x="174" y="69"/>
                  <a:pt x="170" y="70"/>
                </a:cubicBezTo>
                <a:cubicBezTo>
                  <a:pt x="169" y="70"/>
                  <a:pt x="169" y="70"/>
                  <a:pt x="169" y="69"/>
                </a:cubicBezTo>
                <a:cubicBezTo>
                  <a:pt x="169" y="68"/>
                  <a:pt x="170" y="68"/>
                  <a:pt x="171" y="68"/>
                </a:cubicBezTo>
                <a:cubicBezTo>
                  <a:pt x="178" y="64"/>
                  <a:pt x="186" y="62"/>
                  <a:pt x="193" y="59"/>
                </a:cubicBezTo>
                <a:close/>
                <a:moveTo>
                  <a:pt x="107" y="169"/>
                </a:moveTo>
                <a:cubicBezTo>
                  <a:pt x="106" y="169"/>
                  <a:pt x="105" y="169"/>
                  <a:pt x="105" y="168"/>
                </a:cubicBezTo>
                <a:cubicBezTo>
                  <a:pt x="105" y="167"/>
                  <a:pt x="105" y="166"/>
                  <a:pt x="106" y="165"/>
                </a:cubicBezTo>
                <a:cubicBezTo>
                  <a:pt x="107" y="162"/>
                  <a:pt x="108" y="159"/>
                  <a:pt x="110" y="156"/>
                </a:cubicBezTo>
                <a:cubicBezTo>
                  <a:pt x="107" y="140"/>
                  <a:pt x="99" y="124"/>
                  <a:pt x="81" y="111"/>
                </a:cubicBezTo>
                <a:cubicBezTo>
                  <a:pt x="78" y="109"/>
                  <a:pt x="75" y="107"/>
                  <a:pt x="72" y="105"/>
                </a:cubicBezTo>
                <a:cubicBezTo>
                  <a:pt x="66" y="102"/>
                  <a:pt x="60" y="99"/>
                  <a:pt x="55" y="96"/>
                </a:cubicBezTo>
                <a:cubicBezTo>
                  <a:pt x="40" y="88"/>
                  <a:pt x="24" y="80"/>
                  <a:pt x="14" y="70"/>
                </a:cubicBezTo>
                <a:cubicBezTo>
                  <a:pt x="12" y="68"/>
                  <a:pt x="10" y="66"/>
                  <a:pt x="8" y="64"/>
                </a:cubicBezTo>
                <a:cubicBezTo>
                  <a:pt x="7" y="64"/>
                  <a:pt x="6" y="65"/>
                  <a:pt x="5" y="65"/>
                </a:cubicBezTo>
                <a:cubicBezTo>
                  <a:pt x="4" y="66"/>
                  <a:pt x="4" y="65"/>
                  <a:pt x="4" y="65"/>
                </a:cubicBezTo>
                <a:cubicBezTo>
                  <a:pt x="4" y="63"/>
                  <a:pt x="6" y="63"/>
                  <a:pt x="6" y="61"/>
                </a:cubicBezTo>
                <a:cubicBezTo>
                  <a:pt x="0" y="51"/>
                  <a:pt x="0" y="40"/>
                  <a:pt x="5" y="27"/>
                </a:cubicBezTo>
                <a:cubicBezTo>
                  <a:pt x="7" y="21"/>
                  <a:pt x="11" y="14"/>
                  <a:pt x="15" y="10"/>
                </a:cubicBezTo>
                <a:cubicBezTo>
                  <a:pt x="24" y="6"/>
                  <a:pt x="32" y="2"/>
                  <a:pt x="41" y="1"/>
                </a:cubicBezTo>
                <a:cubicBezTo>
                  <a:pt x="45" y="0"/>
                  <a:pt x="49" y="1"/>
                  <a:pt x="52" y="1"/>
                </a:cubicBezTo>
                <a:cubicBezTo>
                  <a:pt x="57" y="2"/>
                  <a:pt x="62" y="4"/>
                  <a:pt x="66" y="6"/>
                </a:cubicBezTo>
                <a:cubicBezTo>
                  <a:pt x="78" y="13"/>
                  <a:pt x="89" y="20"/>
                  <a:pt x="97" y="28"/>
                </a:cubicBezTo>
                <a:cubicBezTo>
                  <a:pt x="101" y="32"/>
                  <a:pt x="104" y="36"/>
                  <a:pt x="107" y="40"/>
                </a:cubicBezTo>
                <a:cubicBezTo>
                  <a:pt x="115" y="30"/>
                  <a:pt x="124" y="20"/>
                  <a:pt x="134" y="16"/>
                </a:cubicBezTo>
                <a:cubicBezTo>
                  <a:pt x="146" y="13"/>
                  <a:pt x="158" y="11"/>
                  <a:pt x="172" y="13"/>
                </a:cubicBezTo>
                <a:cubicBezTo>
                  <a:pt x="180" y="14"/>
                  <a:pt x="193" y="20"/>
                  <a:pt x="200" y="27"/>
                </a:cubicBezTo>
                <a:cubicBezTo>
                  <a:pt x="206" y="34"/>
                  <a:pt x="208" y="43"/>
                  <a:pt x="207" y="52"/>
                </a:cubicBezTo>
                <a:cubicBezTo>
                  <a:pt x="206" y="60"/>
                  <a:pt x="202" y="68"/>
                  <a:pt x="198" y="77"/>
                </a:cubicBezTo>
                <a:cubicBezTo>
                  <a:pt x="176" y="98"/>
                  <a:pt x="155" y="116"/>
                  <a:pt x="134" y="135"/>
                </a:cubicBezTo>
                <a:cubicBezTo>
                  <a:pt x="128" y="141"/>
                  <a:pt x="122" y="147"/>
                  <a:pt x="117" y="155"/>
                </a:cubicBezTo>
                <a:cubicBezTo>
                  <a:pt x="116" y="156"/>
                  <a:pt x="116" y="158"/>
                  <a:pt x="117" y="158"/>
                </a:cubicBezTo>
                <a:cubicBezTo>
                  <a:pt x="117" y="161"/>
                  <a:pt x="114" y="163"/>
                  <a:pt x="112" y="162"/>
                </a:cubicBezTo>
                <a:cubicBezTo>
                  <a:pt x="111" y="165"/>
                  <a:pt x="111" y="166"/>
                  <a:pt x="109" y="168"/>
                </a:cubicBezTo>
                <a:cubicBezTo>
                  <a:pt x="109" y="169"/>
                  <a:pt x="108" y="169"/>
                  <a:pt x="107" y="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741F4CD-B5A7-473D-800E-250F18233B56}"/>
              </a:ext>
            </a:extLst>
          </p:cNvPr>
          <p:cNvGrpSpPr/>
          <p:nvPr/>
        </p:nvGrpSpPr>
        <p:grpSpPr>
          <a:xfrm>
            <a:off x="2952408" y="514594"/>
            <a:ext cx="5954868" cy="796949"/>
            <a:chOff x="3118566" y="332266"/>
            <a:chExt cx="5954868" cy="796949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98B77943-CE49-48E5-A6E5-1842EE7EA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</a:blip>
            <a:stretch>
              <a:fillRect/>
            </a:stretch>
          </p:blipFill>
          <p:spPr>
            <a:xfrm>
              <a:off x="3118566" y="606614"/>
              <a:ext cx="656733" cy="406749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7E42BCA-7F0A-4915-93CB-10ED2144219E}"/>
                </a:ext>
              </a:extLst>
            </p:cNvPr>
            <p:cNvSpPr txBox="1"/>
            <p:nvPr/>
          </p:nvSpPr>
          <p:spPr>
            <a:xfrm>
              <a:off x="3301968" y="332266"/>
              <a:ext cx="5617091" cy="7969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/>
              <a:r>
                <a:rPr lang="zh-CN" altLang="en-US" sz="4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古诗学习步骤</a:t>
              </a: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7E239B99-B94A-4E28-969D-9633E3465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</a:blip>
            <a:stretch>
              <a:fillRect/>
            </a:stretch>
          </p:blipFill>
          <p:spPr>
            <a:xfrm flipH="1">
              <a:off x="8416701" y="606614"/>
              <a:ext cx="656733" cy="406749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35EA43E-2EC4-4E33-A89E-3039CC326C0C}"/>
              </a:ext>
            </a:extLst>
          </p:cNvPr>
          <p:cNvGrpSpPr/>
          <p:nvPr/>
        </p:nvGrpSpPr>
        <p:grpSpPr>
          <a:xfrm>
            <a:off x="3642682" y="1541350"/>
            <a:ext cx="4859063" cy="1082556"/>
            <a:chOff x="874712" y="3071925"/>
            <a:chExt cx="4859063" cy="1082556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B321A7F-4F77-4603-B3BD-9AAD7EA18584}"/>
                </a:ext>
              </a:extLst>
            </p:cNvPr>
            <p:cNvSpPr/>
            <p:nvPr/>
          </p:nvSpPr>
          <p:spPr>
            <a:xfrm>
              <a:off x="874712" y="3677812"/>
              <a:ext cx="4859063" cy="4766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朗读古诗，读准字音，读出节奏美；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165E8EA-EAF5-42C0-9B6B-179639DBDB17}"/>
                </a:ext>
              </a:extLst>
            </p:cNvPr>
            <p:cNvSpPr/>
            <p:nvPr/>
          </p:nvSpPr>
          <p:spPr>
            <a:xfrm>
              <a:off x="874712" y="3071925"/>
              <a:ext cx="2241974" cy="5052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1C75BC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朗读古诗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805C4FC-0D97-424C-8266-574FCA1F6FA7}"/>
              </a:ext>
            </a:extLst>
          </p:cNvPr>
          <p:cNvGrpSpPr/>
          <p:nvPr/>
        </p:nvGrpSpPr>
        <p:grpSpPr>
          <a:xfrm>
            <a:off x="3642682" y="3031646"/>
            <a:ext cx="4859063" cy="1133958"/>
            <a:chOff x="874712" y="3020523"/>
            <a:chExt cx="4859063" cy="113395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27B6461-E704-4FC4-A540-CB30C533D7ED}"/>
                </a:ext>
              </a:extLst>
            </p:cNvPr>
            <p:cNvSpPr/>
            <p:nvPr/>
          </p:nvSpPr>
          <p:spPr>
            <a:xfrm>
              <a:off x="874712" y="3677812"/>
              <a:ext cx="4859063" cy="4766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想象画面，了解意境，读好每一句；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BA01747-681B-48B0-8F21-3834FFD17352}"/>
                </a:ext>
              </a:extLst>
            </p:cNvPr>
            <p:cNvSpPr/>
            <p:nvPr/>
          </p:nvSpPr>
          <p:spPr>
            <a:xfrm>
              <a:off x="874712" y="3020523"/>
              <a:ext cx="2241974" cy="5052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1C75BC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理解诗意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3484011-956F-4F13-8EC2-353D5834470E}"/>
              </a:ext>
            </a:extLst>
          </p:cNvPr>
          <p:cNvGrpSpPr/>
          <p:nvPr/>
        </p:nvGrpSpPr>
        <p:grpSpPr>
          <a:xfrm>
            <a:off x="3642682" y="4502908"/>
            <a:ext cx="4859063" cy="1204394"/>
            <a:chOff x="874712" y="2950087"/>
            <a:chExt cx="4859063" cy="120439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7E37CCB7-AEE7-4393-8747-31E2A16D1E1B}"/>
                </a:ext>
              </a:extLst>
            </p:cNvPr>
            <p:cNvSpPr/>
            <p:nvPr/>
          </p:nvSpPr>
          <p:spPr>
            <a:xfrm>
              <a:off x="874712" y="3677812"/>
              <a:ext cx="4859063" cy="4766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走近诗人，体会情感，读出情感美。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C5076D0-CC75-45A7-ADA6-3391277DDD38}"/>
                </a:ext>
              </a:extLst>
            </p:cNvPr>
            <p:cNvSpPr/>
            <p:nvPr/>
          </p:nvSpPr>
          <p:spPr>
            <a:xfrm>
              <a:off x="874712" y="2950087"/>
              <a:ext cx="2241974" cy="5052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1C75BC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感悟诗情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83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EB81EE-C44D-4F74-BC2E-654920B5C0EA}"/>
              </a:ext>
            </a:extLst>
          </p:cNvPr>
          <p:cNvSpPr/>
          <p:nvPr/>
        </p:nvSpPr>
        <p:spPr>
          <a:xfrm>
            <a:off x="1567000" y="656336"/>
            <a:ext cx="9058000" cy="41261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110000"/>
                  <a:satMod val="105000"/>
                  <a:tint val="67000"/>
                </a:schemeClr>
              </a:gs>
              <a:gs pos="50000">
                <a:schemeClr val="accent4">
                  <a:lumMod val="105000"/>
                  <a:satMod val="103000"/>
                  <a:tint val="73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  <a:lin ang="10800000" scaled="1"/>
            <a:tileRect/>
          </a:gradFill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3500"/>
              </a:spcBef>
              <a:defRPr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自由读、四人小组读古诗，用铅笔划节奏。多读几遍，读到字正腔圆为止。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DF1DD9-3C76-4105-87D0-78621E0FA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534" y="1334263"/>
            <a:ext cx="7431639" cy="315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［唐］王之涣</a:t>
            </a:r>
          </a:p>
          <a:p>
            <a:pPr algn="di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黄河远上白云间，一片孤城万仞山。</a:t>
            </a:r>
          </a:p>
          <a:p>
            <a:pPr algn="dist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羌笛何须怨杨柳，春风不度玉门关。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3C49EA2-9986-44BB-B963-DC4EB4861985}"/>
              </a:ext>
            </a:extLst>
          </p:cNvPr>
          <p:cNvSpPr/>
          <p:nvPr/>
        </p:nvSpPr>
        <p:spPr>
          <a:xfrm>
            <a:off x="8614604" y="2617441"/>
            <a:ext cx="804862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rèn</a:t>
            </a:r>
            <a:endParaRPr lang="zh-CN" altLang="en-US" sz="1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1646A88-A337-43EC-AEBD-9520BDA11E4A}"/>
              </a:ext>
            </a:extLst>
          </p:cNvPr>
          <p:cNvSpPr/>
          <p:nvPr/>
        </p:nvSpPr>
        <p:spPr>
          <a:xfrm>
            <a:off x="2434465" y="3429000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qiānɡ</a:t>
            </a:r>
            <a:endParaRPr lang="zh-CN" altLang="en-US" sz="1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苏格兰之歌">
            <a:hlinkClick r:id="" action="ppaction://media"/>
            <a:extLst>
              <a:ext uri="{FF2B5EF4-FFF2-40B4-BE49-F238E27FC236}">
                <a16:creationId xmlns:a16="http://schemas.microsoft.com/office/drawing/2014/main" xmlns="" id="{1A1F8EF1-736A-47F8-97D8-6FBEB54C36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6626" y="61456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1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62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4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5">
            <a:extLst>
              <a:ext uri="{FF2B5EF4-FFF2-40B4-BE49-F238E27FC236}">
                <a16:creationId xmlns:a16="http://schemas.microsoft.com/office/drawing/2014/main" xmlns="" id="{9DBE111B-2E49-498B-81D0-FBF353D0A6F1}"/>
              </a:ext>
            </a:extLst>
          </p:cNvPr>
          <p:cNvSpPr/>
          <p:nvPr/>
        </p:nvSpPr>
        <p:spPr>
          <a:xfrm>
            <a:off x="3460653" y="1729118"/>
            <a:ext cx="5966936" cy="3972667"/>
          </a:xfrm>
          <a:prstGeom prst="round2DiagRect">
            <a:avLst/>
          </a:prstGeom>
          <a:grpFill/>
          <a:ln w="38100" cap="flat" cmpd="sng" algn="ctr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lvl="0">
              <a:lnSpc>
                <a:spcPts val="3360"/>
              </a:lnSpc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王之涣（688年—742年），</a:t>
            </a: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盛唐时期的著名诗人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字季淩，</a:t>
            </a: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绛州（今山西新绛县）人。豪放不羁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常击剑悲歌，</a:t>
            </a: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他常与高适、王昌龄等相唱和，以善于描写边塞风光著称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意境雄浑，多为当时乐工制曲歌唱，名动一时。传世之作仅六首，</a:t>
            </a: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其代表作有《登鹳雀楼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》《</a:t>
            </a: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凉州词》等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61B0EF2-A971-4BF8-A515-DD13B49E6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42" y="2695419"/>
            <a:ext cx="2436569" cy="3972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竖排文字占位符 3">
            <a:extLst>
              <a:ext uri="{FF2B5EF4-FFF2-40B4-BE49-F238E27FC236}">
                <a16:creationId xmlns:a16="http://schemas.microsoft.com/office/drawing/2014/main" xmlns="" id="{FC11F4E1-737D-4334-9242-14C6D2D0C4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100603" y="787791"/>
            <a:ext cx="1181687" cy="3474720"/>
          </a:xfrm>
          <a:solidFill>
            <a:srgbClr val="F5EAB8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认识诗人</a:t>
            </a:r>
          </a:p>
        </p:txBody>
      </p:sp>
    </p:spTree>
    <p:extLst>
      <p:ext uri="{BB962C8B-B14F-4D97-AF65-F5344CB8AC3E}">
        <p14:creationId xmlns:p14="http://schemas.microsoft.com/office/powerpoint/2010/main" val="294733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316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316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316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语文园地</Template>
  <TotalTime>1334</TotalTime>
  <Words>958</Words>
  <Application>Microsoft Office PowerPoint</Application>
  <PresentationFormat>自定义</PresentationFormat>
  <Paragraphs>81</Paragraphs>
  <Slides>14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21</cp:revision>
  <dcterms:created xsi:type="dcterms:W3CDTF">2020-06-23T11:38:51Z</dcterms:created>
  <dcterms:modified xsi:type="dcterms:W3CDTF">2020-11-10T08:09:14Z</dcterms:modified>
</cp:coreProperties>
</file>