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28"/>
  </p:notesMasterIdLst>
  <p:sldIdLst>
    <p:sldId id="257" r:id="rId3"/>
    <p:sldId id="265" r:id="rId4"/>
    <p:sldId id="260" r:id="rId5"/>
    <p:sldId id="270" r:id="rId6"/>
    <p:sldId id="271" r:id="rId7"/>
    <p:sldId id="281" r:id="rId8"/>
    <p:sldId id="274" r:id="rId9"/>
    <p:sldId id="261" r:id="rId10"/>
    <p:sldId id="259" r:id="rId11"/>
    <p:sldId id="269" r:id="rId12"/>
    <p:sldId id="278" r:id="rId13"/>
    <p:sldId id="273" r:id="rId14"/>
    <p:sldId id="275" r:id="rId15"/>
    <p:sldId id="262" r:id="rId16"/>
    <p:sldId id="280" r:id="rId17"/>
    <p:sldId id="268" r:id="rId18"/>
    <p:sldId id="258" r:id="rId19"/>
    <p:sldId id="264" r:id="rId20"/>
    <p:sldId id="263" r:id="rId21"/>
    <p:sldId id="272" r:id="rId22"/>
    <p:sldId id="276" r:id="rId23"/>
    <p:sldId id="266" r:id="rId24"/>
    <p:sldId id="282" r:id="rId25"/>
    <p:sldId id="279" r:id="rId26"/>
    <p:sldId id="283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48E"/>
    <a:srgbClr val="CC02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52" autoAdjust="0"/>
    <p:restoredTop sz="94660"/>
  </p:normalViewPr>
  <p:slideViewPr>
    <p:cSldViewPr snapToGrid="0" showGuides="1">
      <p:cViewPr>
        <p:scale>
          <a:sx n="40" d="100"/>
          <a:sy n="40" d="100"/>
        </p:scale>
        <p:origin x="-720" y="-1986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63AF5-C169-4E3B-B98C-A6031157A740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BE59C-D702-4855-8924-5F7B6A9A69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214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1588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0399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8077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5497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8822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06708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90230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97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8023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94576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113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1825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2254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5116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705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0677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318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559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590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04744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173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1604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74371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BE59C-D702-4855-8924-5F7B6A9A694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5430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58743F2-742D-49A1-8377-9F5AB99842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4A5F81EB-E22C-465F-A705-3B0BD755E3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B129986-7639-4837-AC85-AB868909A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9DC2-969F-47A8-9E9B-14C3AB2CADE2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4B6945A-25A1-4157-A856-6F753FC23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AA7033D-EC45-4AFB-9D72-F6ECCC9A9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97AA-F66C-47B9-86F6-3AE03346D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237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85473A4F-D21A-4DB7-826B-0F709B6B0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9DC2-969F-47A8-9E9B-14C3AB2CADE2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AFD94B68-E968-4A58-B704-1CB6D2C04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4FF9F3BE-B7D6-448C-936A-FA4A1A113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97AA-F66C-47B9-86F6-3AE03346D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7963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CC0ADCC-5CEB-4DC0-BEB5-8F6FA270D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419AB0C-D06C-4DEB-B5AE-C74CF92AF4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355AB81-AED1-4D11-A5C3-B961A509EC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ADFEC9F-B281-4865-ADDC-0969BC562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9DC2-969F-47A8-9E9B-14C3AB2CADE2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59330D5-A252-465E-B07C-002DA2B67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19D3D3E-7ACE-4FF7-89F5-C2B71B094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97AA-F66C-47B9-86F6-3AE03346D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244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8ABFD32-F5A4-419F-BD96-24C84D818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B002DBED-41D3-4089-AEC8-E9676A94F2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AA94B23F-9652-40A1-A11B-341FEC47D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33F08F2-E689-49A9-ACA1-D6E2D93AF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9DC2-969F-47A8-9E9B-14C3AB2CADE2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D66A76A-9E5F-4035-BCA8-310D7FC52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BCD2FEE-CE35-4ADA-B11A-2A8B3048F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97AA-F66C-47B9-86F6-3AE03346D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053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49A6996-091E-4673-B9D3-BD5E4E806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060D81F-DAD5-40B0-83B5-AC6A4E7ECE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7C2D705-F329-4447-B3A6-7823FAD2F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9DC2-969F-47A8-9E9B-14C3AB2CADE2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A925121-9FF8-4701-8F04-9C1E905B5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6BE6DBC-DAF6-4AFD-A0EE-B783C58A7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97AA-F66C-47B9-86F6-3AE03346D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9890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FC1CAE87-55C0-470D-9520-B4745F8D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48A3B8C-AE5E-44C9-A75B-AD96ACB782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62B2161-56BD-4311-8898-8414ACE96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9DC2-969F-47A8-9E9B-14C3AB2CADE2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5BCBF58-8BF2-4E4E-9CDC-DF4FBAD57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5B69802-AC3A-4BEE-A577-E99A74A0E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97AA-F66C-47B9-86F6-3AE03346D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892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913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8384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0066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2959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335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FF0706D-B149-42A5-A3CA-FAA5F8E61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CDA8353-A6B9-4B43-B034-3DC022CC36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B91A7CD-812C-418D-9C5C-0E2307A3F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9DC2-969F-47A8-9E9B-14C3AB2CADE2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528A99F-36BA-47C6-B051-095FB83E4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2F6B9FF-D1B1-40CA-8841-BEE12324C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97AA-F66C-47B9-86F6-3AE03346D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0329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0601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1656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7985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3293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4503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605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15C1169-5AFD-418C-B11B-6EC90F30E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48444B5-6DA4-4371-AEB4-7C0E45E26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08E06DD-11AB-4610-BCC4-9F712D145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9DC2-969F-47A8-9E9B-14C3AB2CADE2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A026850-F637-4F6C-A744-9E8BE4228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B187A82-A287-42A1-AEB3-E4689CB3A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97AA-F66C-47B9-86F6-3AE03346D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269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478603B-124E-44EF-8D4C-51FAE3366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F979024-5E14-4E6C-820C-C06E5EB1C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47A4BEF-0426-4E86-B653-011E5606B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4429E00-4794-4F3F-A019-F3AFB584A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9DC2-969F-47A8-9E9B-14C3AB2CADE2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8DB58E1-215C-4BA7-AD4F-5C1FF1CFE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5521F64-D8BF-43A9-9B02-8A9840D4C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97AA-F66C-47B9-86F6-3AE03346D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7514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E3078B3-FE80-41C3-9593-BF26C0B7D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D4EAF12-BD5B-443C-BE8B-A7B04460DB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76B7A49-D1BA-4229-8B64-C4EC71A5B8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43AA8971-BAAF-419D-9E5D-2C9FC1F441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2DCF5BCF-3AEF-4193-BF4E-48676A06F9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0427340B-3E9B-452E-9ECF-108AA74F0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9DC2-969F-47A8-9E9B-14C3AB2CADE2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186D88B8-49F5-4C6A-A3C8-AF21CDA31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68134172-526E-4B70-8B94-5B469B681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97AA-F66C-47B9-86F6-3AE03346DBF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82419" y="644382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08541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6FFF2E7-892E-409E-9E07-803AC7070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1E6A6941-6208-4F10-80E8-54F75CB60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9DC2-969F-47A8-9E9B-14C3AB2CADE2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C7A3E1C3-9BB1-445A-ABF2-31C82E215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A672601-EE32-4863-944F-64B0A8226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97AA-F66C-47B9-86F6-3AE03346D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47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千图网海量PPT模板www.58pic.com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35C1089-B538-472E-B13B-7604EE5E29C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67001" y="-2667001"/>
            <a:ext cx="6857999" cy="12192003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85473A4F-D21A-4DB7-826B-0F709B6B0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9DC2-969F-47A8-9E9B-14C3AB2CADE2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AFD94B68-E968-4A58-B704-1CB6D2C04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4FF9F3BE-B7D6-448C-936A-FA4A1A113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97AA-F66C-47B9-86F6-3AE03346D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497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千图网海量PPT模板www.58pic.com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35C1089-B538-472E-B13B-7604EE5E29C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67001" y="-2667001"/>
            <a:ext cx="6857999" cy="12192003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85473A4F-D21A-4DB7-826B-0F709B6B0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9DC2-969F-47A8-9E9B-14C3AB2CADE2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AFD94B68-E968-4A58-B704-1CB6D2C04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4FF9F3BE-B7D6-448C-936A-FA4A1A113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97AA-F66C-47B9-86F6-3AE03346DBF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50A86B6-961B-45C0-9899-9484BFA859B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4900" y="136525"/>
            <a:ext cx="2362200" cy="538045"/>
          </a:xfrm>
          <a:prstGeom prst="rect">
            <a:avLst/>
          </a:prstGeom>
        </p:spPr>
      </p:pic>
      <p:sp>
        <p:nvSpPr>
          <p:cNvPr id="8" name="内容占位符 7">
            <a:extLst>
              <a:ext uri="{FF2B5EF4-FFF2-40B4-BE49-F238E27FC236}">
                <a16:creationId xmlns:a16="http://schemas.microsoft.com/office/drawing/2014/main" xmlns="" id="{649408AE-6134-46E8-883B-0D2455BD703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638709" y="811094"/>
            <a:ext cx="4914582" cy="365125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 dirty="0"/>
              <a:t>添加大标题文字</a:t>
            </a:r>
          </a:p>
        </p:txBody>
      </p:sp>
    </p:spTree>
    <p:extLst>
      <p:ext uri="{BB962C8B-B14F-4D97-AF65-F5344CB8AC3E}">
        <p14:creationId xmlns:p14="http://schemas.microsoft.com/office/powerpoint/2010/main" val="3484068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B3BA5F3-7860-49B4-9A14-0DA96F9FB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6BCEB9D9-BC24-4FBE-A8C2-544067653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09DC2-969F-47A8-9E9B-14C3AB2CADE2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6BC77FC-6008-43BF-A45C-EC16A3FBC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853FA4C-2F1F-4EA0-AE89-728FFFE39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97AA-F66C-47B9-86F6-3AE03346D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607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FFCD9B38-F3B9-4D39-8408-4780A0E1C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317C6AB-0FF0-4F7A-8490-92D26C70FF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7B28C32-56B4-422F-ADD7-CDB8B1D88E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09DC2-969F-47A8-9E9B-14C3AB2CADE2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500AAD1-DAD4-4716-9071-044454E02F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630518C-E74E-4A7C-8CE9-7C6D2B2AE7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097AA-F66C-47B9-86F6-3AE03346DB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4584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2" r:id="rId8"/>
    <p:sldLayoutId id="2147483661" r:id="rId9"/>
    <p:sldLayoutId id="2147483660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69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186D76C-65C6-4B11-BCE4-F71956F0A6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4779" y="0"/>
            <a:ext cx="7662441" cy="1745297"/>
          </a:xfrm>
          <a:prstGeom prst="rect">
            <a:avLst/>
          </a:prstGeom>
        </p:spPr>
      </p:pic>
      <p:sp>
        <p:nvSpPr>
          <p:cNvPr id="5" name="flying-dove-bird-shape_47150">
            <a:extLst>
              <a:ext uri="{FF2B5EF4-FFF2-40B4-BE49-F238E27FC236}">
                <a16:creationId xmlns:a16="http://schemas.microsoft.com/office/drawing/2014/main" xmlns="" id="{B4BF580B-8824-40EF-B396-B0D0544CE4EB}"/>
              </a:ext>
            </a:extLst>
          </p:cNvPr>
          <p:cNvSpPr>
            <a:spLocks noChangeAspect="1"/>
          </p:cNvSpPr>
          <p:nvPr/>
        </p:nvSpPr>
        <p:spPr bwMode="auto">
          <a:xfrm rot="20506804" flipH="1">
            <a:off x="5676305" y="5433963"/>
            <a:ext cx="839387" cy="457551"/>
          </a:xfrm>
          <a:custGeom>
            <a:avLst/>
            <a:gdLst>
              <a:gd name="T0" fmla="*/ 7467 w 7656"/>
              <a:gd name="T1" fmla="*/ 4369 h 6043"/>
              <a:gd name="T2" fmla="*/ 7160 w 7656"/>
              <a:gd name="T3" fmla="*/ 4216 h 6043"/>
              <a:gd name="T4" fmla="*/ 7289 w 7656"/>
              <a:gd name="T5" fmla="*/ 3938 h 6043"/>
              <a:gd name="T6" fmla="*/ 6212 w 7656"/>
              <a:gd name="T7" fmla="*/ 4154 h 6043"/>
              <a:gd name="T8" fmla="*/ 5558 w 7656"/>
              <a:gd name="T9" fmla="*/ 4249 h 6043"/>
              <a:gd name="T10" fmla="*/ 4801 w 7656"/>
              <a:gd name="T11" fmla="*/ 3925 h 6043"/>
              <a:gd name="T12" fmla="*/ 4928 w 7656"/>
              <a:gd name="T13" fmla="*/ 3502 h 6043"/>
              <a:gd name="T14" fmla="*/ 5096 w 7656"/>
              <a:gd name="T15" fmla="*/ 3094 h 6043"/>
              <a:gd name="T16" fmla="*/ 4832 w 7656"/>
              <a:gd name="T17" fmla="*/ 3086 h 6043"/>
              <a:gd name="T18" fmla="*/ 5002 w 7656"/>
              <a:gd name="T19" fmla="*/ 2412 h 6043"/>
              <a:gd name="T20" fmla="*/ 4743 w 7656"/>
              <a:gd name="T21" fmla="*/ 1766 h 6043"/>
              <a:gd name="T22" fmla="*/ 4488 w 7656"/>
              <a:gd name="T23" fmla="*/ 1335 h 6043"/>
              <a:gd name="T24" fmla="*/ 4401 w 7656"/>
              <a:gd name="T25" fmla="*/ 857 h 6043"/>
              <a:gd name="T26" fmla="*/ 4062 w 7656"/>
              <a:gd name="T27" fmla="*/ 462 h 6043"/>
              <a:gd name="T28" fmla="*/ 3862 w 7656"/>
              <a:gd name="T29" fmla="*/ 409 h 6043"/>
              <a:gd name="T30" fmla="*/ 3500 w 7656"/>
              <a:gd name="T31" fmla="*/ 47 h 6043"/>
              <a:gd name="T32" fmla="*/ 3514 w 7656"/>
              <a:gd name="T33" fmla="*/ 694 h 6043"/>
              <a:gd name="T34" fmla="*/ 3526 w 7656"/>
              <a:gd name="T35" fmla="*/ 821 h 6043"/>
              <a:gd name="T36" fmla="*/ 3494 w 7656"/>
              <a:gd name="T37" fmla="*/ 1386 h 6043"/>
              <a:gd name="T38" fmla="*/ 3205 w 7656"/>
              <a:gd name="T39" fmla="*/ 2368 h 6043"/>
              <a:gd name="T40" fmla="*/ 3250 w 7656"/>
              <a:gd name="T41" fmla="*/ 3551 h 6043"/>
              <a:gd name="T42" fmla="*/ 3436 w 7656"/>
              <a:gd name="T43" fmla="*/ 3969 h 6043"/>
              <a:gd name="T44" fmla="*/ 2955 w 7656"/>
              <a:gd name="T45" fmla="*/ 3280 h 6043"/>
              <a:gd name="T46" fmla="*/ 2778 w 7656"/>
              <a:gd name="T47" fmla="*/ 3326 h 6043"/>
              <a:gd name="T48" fmla="*/ 2426 w 7656"/>
              <a:gd name="T49" fmla="*/ 2983 h 6043"/>
              <a:gd name="T50" fmla="*/ 1868 w 7656"/>
              <a:gd name="T51" fmla="*/ 2774 h 6043"/>
              <a:gd name="T52" fmla="*/ 1593 w 7656"/>
              <a:gd name="T53" fmla="*/ 2784 h 6043"/>
              <a:gd name="T54" fmla="*/ 1045 w 7656"/>
              <a:gd name="T55" fmla="*/ 2753 h 6043"/>
              <a:gd name="T56" fmla="*/ 178 w 7656"/>
              <a:gd name="T57" fmla="*/ 2561 h 6043"/>
              <a:gd name="T58" fmla="*/ 6 w 7656"/>
              <a:gd name="T59" fmla="*/ 2721 h 6043"/>
              <a:gd name="T60" fmla="*/ 188 w 7656"/>
              <a:gd name="T61" fmla="*/ 2804 h 6043"/>
              <a:gd name="T62" fmla="*/ 1736 w 7656"/>
              <a:gd name="T63" fmla="*/ 3952 h 6043"/>
              <a:gd name="T64" fmla="*/ 2700 w 7656"/>
              <a:gd name="T65" fmla="*/ 4458 h 6043"/>
              <a:gd name="T66" fmla="*/ 2754 w 7656"/>
              <a:gd name="T67" fmla="*/ 4504 h 6043"/>
              <a:gd name="T68" fmla="*/ 2560 w 7656"/>
              <a:gd name="T69" fmla="*/ 4539 h 6043"/>
              <a:gd name="T70" fmla="*/ 1853 w 7656"/>
              <a:gd name="T71" fmla="*/ 5566 h 6043"/>
              <a:gd name="T72" fmla="*/ 2043 w 7656"/>
              <a:gd name="T73" fmla="*/ 5982 h 6043"/>
              <a:gd name="T74" fmla="*/ 2279 w 7656"/>
              <a:gd name="T75" fmla="*/ 5685 h 6043"/>
              <a:gd name="T76" fmla="*/ 2686 w 7656"/>
              <a:gd name="T77" fmla="*/ 5452 h 6043"/>
              <a:gd name="T78" fmla="*/ 3583 w 7656"/>
              <a:gd name="T79" fmla="*/ 5641 h 6043"/>
              <a:gd name="T80" fmla="*/ 5337 w 7656"/>
              <a:gd name="T81" fmla="*/ 5149 h 6043"/>
              <a:gd name="T82" fmla="*/ 5481 w 7656"/>
              <a:gd name="T83" fmla="*/ 5082 h 6043"/>
              <a:gd name="T84" fmla="*/ 5591 w 7656"/>
              <a:gd name="T85" fmla="*/ 5097 h 6043"/>
              <a:gd name="T86" fmla="*/ 5759 w 7656"/>
              <a:gd name="T87" fmla="*/ 5147 h 6043"/>
              <a:gd name="T88" fmla="*/ 6460 w 7656"/>
              <a:gd name="T89" fmla="*/ 5790 h 6043"/>
              <a:gd name="T90" fmla="*/ 6825 w 7656"/>
              <a:gd name="T91" fmla="*/ 5867 h 6043"/>
              <a:gd name="T92" fmla="*/ 6840 w 7656"/>
              <a:gd name="T93" fmla="*/ 5848 h 6043"/>
              <a:gd name="T94" fmla="*/ 7047 w 7656"/>
              <a:gd name="T95" fmla="*/ 5892 h 6043"/>
              <a:gd name="T96" fmla="*/ 7213 w 7656"/>
              <a:gd name="T97" fmla="*/ 5489 h 6043"/>
              <a:gd name="T98" fmla="*/ 7446 w 7656"/>
              <a:gd name="T99" fmla="*/ 5441 h 6043"/>
              <a:gd name="T100" fmla="*/ 7404 w 7656"/>
              <a:gd name="T101" fmla="*/ 5067 h 6043"/>
              <a:gd name="T102" fmla="*/ 7621 w 7656"/>
              <a:gd name="T103" fmla="*/ 4972 h 6043"/>
              <a:gd name="T104" fmla="*/ 7431 w 7656"/>
              <a:gd name="T105" fmla="*/ 4617 h 6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656" h="6043">
                <a:moveTo>
                  <a:pt x="7431" y="4617"/>
                </a:moveTo>
                <a:cubicBezTo>
                  <a:pt x="7551" y="4539"/>
                  <a:pt x="7564" y="4467"/>
                  <a:pt x="7467" y="4369"/>
                </a:cubicBezTo>
                <a:cubicBezTo>
                  <a:pt x="7432" y="4333"/>
                  <a:pt x="7389" y="4302"/>
                  <a:pt x="7344" y="4281"/>
                </a:cubicBezTo>
                <a:cubicBezTo>
                  <a:pt x="7286" y="4253"/>
                  <a:pt x="7223" y="4237"/>
                  <a:pt x="7160" y="4216"/>
                </a:cubicBezTo>
                <a:cubicBezTo>
                  <a:pt x="7295" y="4156"/>
                  <a:pt x="7308" y="4142"/>
                  <a:pt x="7346" y="4029"/>
                </a:cubicBezTo>
                <a:lnTo>
                  <a:pt x="7289" y="3938"/>
                </a:lnTo>
                <a:cubicBezTo>
                  <a:pt x="7091" y="3837"/>
                  <a:pt x="6894" y="3867"/>
                  <a:pt x="6699" y="3947"/>
                </a:cubicBezTo>
                <a:cubicBezTo>
                  <a:pt x="6536" y="4015"/>
                  <a:pt x="6376" y="4090"/>
                  <a:pt x="6212" y="4154"/>
                </a:cubicBezTo>
                <a:cubicBezTo>
                  <a:pt x="6007" y="4234"/>
                  <a:pt x="5798" y="4256"/>
                  <a:pt x="5588" y="4252"/>
                </a:cubicBezTo>
                <a:cubicBezTo>
                  <a:pt x="5578" y="4251"/>
                  <a:pt x="5568" y="4250"/>
                  <a:pt x="5558" y="4249"/>
                </a:cubicBezTo>
                <a:cubicBezTo>
                  <a:pt x="5284" y="4226"/>
                  <a:pt x="4975" y="4164"/>
                  <a:pt x="4690" y="4078"/>
                </a:cubicBezTo>
                <a:cubicBezTo>
                  <a:pt x="4730" y="4028"/>
                  <a:pt x="4768" y="3978"/>
                  <a:pt x="4801" y="3925"/>
                </a:cubicBezTo>
                <a:cubicBezTo>
                  <a:pt x="4870" y="3815"/>
                  <a:pt x="4848" y="3779"/>
                  <a:pt x="4716" y="3734"/>
                </a:cubicBezTo>
                <a:cubicBezTo>
                  <a:pt x="4789" y="3655"/>
                  <a:pt x="4862" y="3581"/>
                  <a:pt x="4928" y="3502"/>
                </a:cubicBezTo>
                <a:cubicBezTo>
                  <a:pt x="4988" y="3432"/>
                  <a:pt x="5044" y="3358"/>
                  <a:pt x="5093" y="3280"/>
                </a:cubicBezTo>
                <a:cubicBezTo>
                  <a:pt x="5128" y="3223"/>
                  <a:pt x="5146" y="3153"/>
                  <a:pt x="5096" y="3094"/>
                </a:cubicBezTo>
                <a:cubicBezTo>
                  <a:pt x="5042" y="3031"/>
                  <a:pt x="4968" y="3041"/>
                  <a:pt x="4896" y="3059"/>
                </a:cubicBezTo>
                <a:cubicBezTo>
                  <a:pt x="4877" y="3064"/>
                  <a:pt x="4860" y="3074"/>
                  <a:pt x="4832" y="3086"/>
                </a:cubicBezTo>
                <a:cubicBezTo>
                  <a:pt x="4879" y="2951"/>
                  <a:pt x="4929" y="2829"/>
                  <a:pt x="4962" y="2703"/>
                </a:cubicBezTo>
                <a:cubicBezTo>
                  <a:pt x="4987" y="2609"/>
                  <a:pt x="5005" y="2509"/>
                  <a:pt x="5002" y="2412"/>
                </a:cubicBezTo>
                <a:cubicBezTo>
                  <a:pt x="4996" y="2192"/>
                  <a:pt x="4897" y="2138"/>
                  <a:pt x="4704" y="2236"/>
                </a:cubicBezTo>
                <a:cubicBezTo>
                  <a:pt x="4718" y="2079"/>
                  <a:pt x="4739" y="1922"/>
                  <a:pt x="4743" y="1766"/>
                </a:cubicBezTo>
                <a:cubicBezTo>
                  <a:pt x="4747" y="1650"/>
                  <a:pt x="4739" y="1531"/>
                  <a:pt x="4717" y="1418"/>
                </a:cubicBezTo>
                <a:cubicBezTo>
                  <a:pt x="4682" y="1232"/>
                  <a:pt x="4625" y="1215"/>
                  <a:pt x="4488" y="1335"/>
                </a:cubicBezTo>
                <a:cubicBezTo>
                  <a:pt x="4476" y="1223"/>
                  <a:pt x="4467" y="1112"/>
                  <a:pt x="4450" y="1002"/>
                </a:cubicBezTo>
                <a:cubicBezTo>
                  <a:pt x="4442" y="952"/>
                  <a:pt x="4421" y="904"/>
                  <a:pt x="4401" y="857"/>
                </a:cubicBezTo>
                <a:cubicBezTo>
                  <a:pt x="4343" y="722"/>
                  <a:pt x="4281" y="712"/>
                  <a:pt x="4175" y="811"/>
                </a:cubicBezTo>
                <a:cubicBezTo>
                  <a:pt x="4138" y="697"/>
                  <a:pt x="4100" y="579"/>
                  <a:pt x="4062" y="462"/>
                </a:cubicBezTo>
                <a:cubicBezTo>
                  <a:pt x="4058" y="450"/>
                  <a:pt x="4052" y="440"/>
                  <a:pt x="4047" y="429"/>
                </a:cubicBezTo>
                <a:cubicBezTo>
                  <a:pt x="3984" y="314"/>
                  <a:pt x="3944" y="310"/>
                  <a:pt x="3862" y="409"/>
                </a:cubicBezTo>
                <a:cubicBezTo>
                  <a:pt x="3778" y="265"/>
                  <a:pt x="3750" y="82"/>
                  <a:pt x="3577" y="0"/>
                </a:cubicBezTo>
                <a:lnTo>
                  <a:pt x="3500" y="47"/>
                </a:lnTo>
                <a:cubicBezTo>
                  <a:pt x="3439" y="220"/>
                  <a:pt x="3465" y="395"/>
                  <a:pt x="3495" y="568"/>
                </a:cubicBezTo>
                <a:cubicBezTo>
                  <a:pt x="3502" y="610"/>
                  <a:pt x="3508" y="652"/>
                  <a:pt x="3514" y="694"/>
                </a:cubicBezTo>
                <a:cubicBezTo>
                  <a:pt x="3506" y="733"/>
                  <a:pt x="3508" y="774"/>
                  <a:pt x="3523" y="814"/>
                </a:cubicBezTo>
                <a:cubicBezTo>
                  <a:pt x="3524" y="816"/>
                  <a:pt x="3525" y="819"/>
                  <a:pt x="3526" y="821"/>
                </a:cubicBezTo>
                <a:cubicBezTo>
                  <a:pt x="3537" y="983"/>
                  <a:pt x="3532" y="1142"/>
                  <a:pt x="3514" y="1299"/>
                </a:cubicBezTo>
                <a:cubicBezTo>
                  <a:pt x="3508" y="1328"/>
                  <a:pt x="3501" y="1357"/>
                  <a:pt x="3494" y="1386"/>
                </a:cubicBezTo>
                <a:cubicBezTo>
                  <a:pt x="3491" y="1399"/>
                  <a:pt x="3493" y="1409"/>
                  <a:pt x="3498" y="1417"/>
                </a:cubicBezTo>
                <a:cubicBezTo>
                  <a:pt x="3447" y="1742"/>
                  <a:pt x="3341" y="2057"/>
                  <a:pt x="3205" y="2368"/>
                </a:cubicBezTo>
                <a:cubicBezTo>
                  <a:pt x="3172" y="2442"/>
                  <a:pt x="3145" y="2518"/>
                  <a:pt x="3113" y="2593"/>
                </a:cubicBezTo>
                <a:cubicBezTo>
                  <a:pt x="2968" y="2940"/>
                  <a:pt x="3085" y="3248"/>
                  <a:pt x="3250" y="3551"/>
                </a:cubicBezTo>
                <a:cubicBezTo>
                  <a:pt x="3306" y="3654"/>
                  <a:pt x="3357" y="3759"/>
                  <a:pt x="3401" y="3867"/>
                </a:cubicBezTo>
                <a:cubicBezTo>
                  <a:pt x="3416" y="3903"/>
                  <a:pt x="3427" y="3936"/>
                  <a:pt x="3436" y="3969"/>
                </a:cubicBezTo>
                <a:cubicBezTo>
                  <a:pt x="3342" y="3831"/>
                  <a:pt x="3248" y="3693"/>
                  <a:pt x="3153" y="3555"/>
                </a:cubicBezTo>
                <a:cubicBezTo>
                  <a:pt x="3099" y="3456"/>
                  <a:pt x="3035" y="3363"/>
                  <a:pt x="2955" y="3280"/>
                </a:cubicBezTo>
                <a:cubicBezTo>
                  <a:pt x="2924" y="3249"/>
                  <a:pt x="2876" y="3234"/>
                  <a:pt x="2836" y="3212"/>
                </a:cubicBezTo>
                <a:cubicBezTo>
                  <a:pt x="2817" y="3250"/>
                  <a:pt x="2798" y="3287"/>
                  <a:pt x="2778" y="3326"/>
                </a:cubicBezTo>
                <a:cubicBezTo>
                  <a:pt x="2725" y="3266"/>
                  <a:pt x="2670" y="3194"/>
                  <a:pt x="2606" y="3130"/>
                </a:cubicBezTo>
                <a:cubicBezTo>
                  <a:pt x="2551" y="3076"/>
                  <a:pt x="2491" y="3025"/>
                  <a:pt x="2426" y="2983"/>
                </a:cubicBezTo>
                <a:cubicBezTo>
                  <a:pt x="2298" y="2901"/>
                  <a:pt x="2241" y="2927"/>
                  <a:pt x="2207" y="3058"/>
                </a:cubicBezTo>
                <a:cubicBezTo>
                  <a:pt x="2098" y="2966"/>
                  <a:pt x="1985" y="2868"/>
                  <a:pt x="1868" y="2774"/>
                </a:cubicBezTo>
                <a:cubicBezTo>
                  <a:pt x="1839" y="2750"/>
                  <a:pt x="1799" y="2737"/>
                  <a:pt x="1763" y="2725"/>
                </a:cubicBezTo>
                <a:cubicBezTo>
                  <a:pt x="1669" y="2693"/>
                  <a:pt x="1638" y="2707"/>
                  <a:pt x="1593" y="2784"/>
                </a:cubicBezTo>
                <a:cubicBezTo>
                  <a:pt x="1499" y="2731"/>
                  <a:pt x="1408" y="2668"/>
                  <a:pt x="1309" y="2627"/>
                </a:cubicBezTo>
                <a:cubicBezTo>
                  <a:pt x="1161" y="2565"/>
                  <a:pt x="1092" y="2602"/>
                  <a:pt x="1045" y="2753"/>
                </a:cubicBezTo>
                <a:cubicBezTo>
                  <a:pt x="878" y="2634"/>
                  <a:pt x="693" y="2557"/>
                  <a:pt x="490" y="2543"/>
                </a:cubicBezTo>
                <a:cubicBezTo>
                  <a:pt x="387" y="2536"/>
                  <a:pt x="281" y="2546"/>
                  <a:pt x="178" y="2561"/>
                </a:cubicBezTo>
                <a:cubicBezTo>
                  <a:pt x="131" y="2568"/>
                  <a:pt x="83" y="2599"/>
                  <a:pt x="45" y="2630"/>
                </a:cubicBezTo>
                <a:cubicBezTo>
                  <a:pt x="22" y="2650"/>
                  <a:pt x="0" y="2694"/>
                  <a:pt x="6" y="2721"/>
                </a:cubicBezTo>
                <a:cubicBezTo>
                  <a:pt x="12" y="2747"/>
                  <a:pt x="52" y="2770"/>
                  <a:pt x="82" y="2783"/>
                </a:cubicBezTo>
                <a:cubicBezTo>
                  <a:pt x="115" y="2797"/>
                  <a:pt x="152" y="2800"/>
                  <a:pt x="188" y="2804"/>
                </a:cubicBezTo>
                <a:cubicBezTo>
                  <a:pt x="616" y="2850"/>
                  <a:pt x="951" y="3080"/>
                  <a:pt x="1244" y="3370"/>
                </a:cubicBezTo>
                <a:cubicBezTo>
                  <a:pt x="1424" y="3548"/>
                  <a:pt x="1577" y="3753"/>
                  <a:pt x="1736" y="3952"/>
                </a:cubicBezTo>
                <a:cubicBezTo>
                  <a:pt x="1828" y="4066"/>
                  <a:pt x="1942" y="4142"/>
                  <a:pt x="2078" y="4188"/>
                </a:cubicBezTo>
                <a:cubicBezTo>
                  <a:pt x="2293" y="4260"/>
                  <a:pt x="2518" y="4308"/>
                  <a:pt x="2700" y="4458"/>
                </a:cubicBezTo>
                <a:cubicBezTo>
                  <a:pt x="2704" y="4461"/>
                  <a:pt x="2709" y="4462"/>
                  <a:pt x="2714" y="4463"/>
                </a:cubicBezTo>
                <a:cubicBezTo>
                  <a:pt x="2725" y="4478"/>
                  <a:pt x="2739" y="4492"/>
                  <a:pt x="2754" y="4504"/>
                </a:cubicBezTo>
                <a:cubicBezTo>
                  <a:pt x="2758" y="4506"/>
                  <a:pt x="2762" y="4509"/>
                  <a:pt x="2765" y="4512"/>
                </a:cubicBezTo>
                <a:cubicBezTo>
                  <a:pt x="2696" y="4519"/>
                  <a:pt x="2628" y="4526"/>
                  <a:pt x="2560" y="4539"/>
                </a:cubicBezTo>
                <a:cubicBezTo>
                  <a:pt x="2423" y="4564"/>
                  <a:pt x="2284" y="4596"/>
                  <a:pt x="2153" y="4643"/>
                </a:cubicBezTo>
                <a:cubicBezTo>
                  <a:pt x="1768" y="4781"/>
                  <a:pt x="1627" y="5225"/>
                  <a:pt x="1853" y="5566"/>
                </a:cubicBezTo>
                <a:cubicBezTo>
                  <a:pt x="1896" y="5631"/>
                  <a:pt x="1930" y="5703"/>
                  <a:pt x="1975" y="5784"/>
                </a:cubicBezTo>
                <a:cubicBezTo>
                  <a:pt x="2046" y="5888"/>
                  <a:pt x="2011" y="6009"/>
                  <a:pt x="2043" y="5982"/>
                </a:cubicBezTo>
                <a:cubicBezTo>
                  <a:pt x="2076" y="5954"/>
                  <a:pt x="2108" y="5842"/>
                  <a:pt x="2128" y="5811"/>
                </a:cubicBezTo>
                <a:cubicBezTo>
                  <a:pt x="2152" y="5739"/>
                  <a:pt x="2187" y="5695"/>
                  <a:pt x="2279" y="5685"/>
                </a:cubicBezTo>
                <a:cubicBezTo>
                  <a:pt x="2414" y="5670"/>
                  <a:pt x="2525" y="5586"/>
                  <a:pt x="2582" y="5482"/>
                </a:cubicBezTo>
                <a:cubicBezTo>
                  <a:pt x="2617" y="5472"/>
                  <a:pt x="2651" y="5462"/>
                  <a:pt x="2686" y="5452"/>
                </a:cubicBezTo>
                <a:cubicBezTo>
                  <a:pt x="2690" y="5454"/>
                  <a:pt x="2694" y="5455"/>
                  <a:pt x="2699" y="5455"/>
                </a:cubicBezTo>
                <a:cubicBezTo>
                  <a:pt x="3008" y="5450"/>
                  <a:pt x="3289" y="5573"/>
                  <a:pt x="3583" y="5641"/>
                </a:cubicBezTo>
                <a:cubicBezTo>
                  <a:pt x="3821" y="5695"/>
                  <a:pt x="4062" y="5753"/>
                  <a:pt x="4305" y="5771"/>
                </a:cubicBezTo>
                <a:cubicBezTo>
                  <a:pt x="4784" y="5808"/>
                  <a:pt x="5134" y="5586"/>
                  <a:pt x="5337" y="5149"/>
                </a:cubicBezTo>
                <a:cubicBezTo>
                  <a:pt x="5347" y="5127"/>
                  <a:pt x="5357" y="5105"/>
                  <a:pt x="5366" y="5083"/>
                </a:cubicBezTo>
                <a:cubicBezTo>
                  <a:pt x="5404" y="5082"/>
                  <a:pt x="5443" y="5081"/>
                  <a:pt x="5481" y="5082"/>
                </a:cubicBezTo>
                <a:cubicBezTo>
                  <a:pt x="5508" y="5083"/>
                  <a:pt x="5535" y="5084"/>
                  <a:pt x="5562" y="5086"/>
                </a:cubicBezTo>
                <a:cubicBezTo>
                  <a:pt x="5572" y="5091"/>
                  <a:pt x="5581" y="5095"/>
                  <a:pt x="5591" y="5097"/>
                </a:cubicBezTo>
                <a:cubicBezTo>
                  <a:pt x="5627" y="5104"/>
                  <a:pt x="5661" y="5112"/>
                  <a:pt x="5695" y="5121"/>
                </a:cubicBezTo>
                <a:cubicBezTo>
                  <a:pt x="5715" y="5132"/>
                  <a:pt x="5736" y="5141"/>
                  <a:pt x="5759" y="5147"/>
                </a:cubicBezTo>
                <a:cubicBezTo>
                  <a:pt x="5819" y="5164"/>
                  <a:pt x="5882" y="5188"/>
                  <a:pt x="5943" y="5218"/>
                </a:cubicBezTo>
                <a:cubicBezTo>
                  <a:pt x="6170" y="5339"/>
                  <a:pt x="6340" y="5533"/>
                  <a:pt x="6460" y="5790"/>
                </a:cubicBezTo>
                <a:cubicBezTo>
                  <a:pt x="6488" y="5848"/>
                  <a:pt x="6529" y="5903"/>
                  <a:pt x="6577" y="5947"/>
                </a:cubicBezTo>
                <a:cubicBezTo>
                  <a:pt x="6681" y="6043"/>
                  <a:pt x="6791" y="6005"/>
                  <a:pt x="6825" y="5867"/>
                </a:cubicBezTo>
                <a:cubicBezTo>
                  <a:pt x="6825" y="5863"/>
                  <a:pt x="6826" y="5859"/>
                  <a:pt x="6827" y="5855"/>
                </a:cubicBezTo>
                <a:cubicBezTo>
                  <a:pt x="6831" y="5853"/>
                  <a:pt x="6836" y="5851"/>
                  <a:pt x="6840" y="5848"/>
                </a:cubicBezTo>
                <a:cubicBezTo>
                  <a:pt x="6858" y="5836"/>
                  <a:pt x="6874" y="5823"/>
                  <a:pt x="6888" y="5809"/>
                </a:cubicBezTo>
                <a:cubicBezTo>
                  <a:pt x="6941" y="5837"/>
                  <a:pt x="6993" y="5865"/>
                  <a:pt x="7047" y="5892"/>
                </a:cubicBezTo>
                <a:lnTo>
                  <a:pt x="7153" y="5826"/>
                </a:lnTo>
                <a:cubicBezTo>
                  <a:pt x="7208" y="5720"/>
                  <a:pt x="7243" y="5611"/>
                  <a:pt x="7213" y="5489"/>
                </a:cubicBezTo>
                <a:cubicBezTo>
                  <a:pt x="7228" y="5486"/>
                  <a:pt x="7243" y="5481"/>
                  <a:pt x="7258" y="5476"/>
                </a:cubicBezTo>
                <a:cubicBezTo>
                  <a:pt x="7328" y="5494"/>
                  <a:pt x="7394" y="5504"/>
                  <a:pt x="7446" y="5441"/>
                </a:cubicBezTo>
                <a:cubicBezTo>
                  <a:pt x="7514" y="5360"/>
                  <a:pt x="7491" y="5266"/>
                  <a:pt x="7459" y="5177"/>
                </a:cubicBezTo>
                <a:cubicBezTo>
                  <a:pt x="7445" y="5140"/>
                  <a:pt x="7424" y="5105"/>
                  <a:pt x="7404" y="5067"/>
                </a:cubicBezTo>
                <a:cubicBezTo>
                  <a:pt x="7416" y="5059"/>
                  <a:pt x="7428" y="5050"/>
                  <a:pt x="7438" y="5041"/>
                </a:cubicBezTo>
                <a:cubicBezTo>
                  <a:pt x="7509" y="5046"/>
                  <a:pt x="7578" y="5044"/>
                  <a:pt x="7621" y="4972"/>
                </a:cubicBezTo>
                <a:cubicBezTo>
                  <a:pt x="7656" y="4911"/>
                  <a:pt x="7631" y="4805"/>
                  <a:pt x="7563" y="4733"/>
                </a:cubicBezTo>
                <a:cubicBezTo>
                  <a:pt x="7522" y="4691"/>
                  <a:pt x="7475" y="4656"/>
                  <a:pt x="7431" y="46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52ED609-F99B-4D99-99A4-41286F22BBD4}"/>
              </a:ext>
            </a:extLst>
          </p:cNvPr>
          <p:cNvSpPr txBox="1"/>
          <p:nvPr/>
        </p:nvSpPr>
        <p:spPr>
          <a:xfrm>
            <a:off x="2405899" y="2083761"/>
            <a:ext cx="7379036" cy="184665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accent2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五一劳动节</a:t>
            </a:r>
            <a:endParaRPr lang="en-US" altLang="zh-CN" sz="6000" dirty="0">
              <a:solidFill>
                <a:schemeClr val="accent2">
                  <a:lumMod val="75000"/>
                </a:schemeClr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pPr algn="ctr"/>
            <a:r>
              <a:rPr lang="zh-CN" altLang="en-US" sz="5400" dirty="0">
                <a:solidFill>
                  <a:schemeClr val="accent2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主</a:t>
            </a:r>
            <a:r>
              <a:rPr lang="zh-CN" altLang="en-US" sz="5400" dirty="0" smtClean="0">
                <a:solidFill>
                  <a:schemeClr val="accent2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题</a:t>
            </a:r>
            <a:r>
              <a:rPr lang="zh-CN" altLang="en-US" sz="5400" dirty="0">
                <a:solidFill>
                  <a:schemeClr val="accent2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班</a:t>
            </a:r>
            <a:r>
              <a:rPr lang="zh-CN" altLang="en-US" sz="5400" dirty="0" smtClean="0">
                <a:solidFill>
                  <a:schemeClr val="accent2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会幻灯片</a:t>
            </a:r>
            <a:r>
              <a:rPr lang="zh-CN" altLang="en-US" sz="5400" dirty="0" smtClean="0">
                <a:solidFill>
                  <a:schemeClr val="accent2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模</a:t>
            </a:r>
            <a:r>
              <a:rPr lang="zh-CN" altLang="en-US" sz="5400" dirty="0">
                <a:solidFill>
                  <a:schemeClr val="accent2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板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7529F6F-BFAD-432A-9630-F0A1E2975C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56" t="12166" r="12048" b="15857"/>
          <a:stretch/>
        </p:blipFill>
        <p:spPr>
          <a:xfrm>
            <a:off x="-117062" y="2484775"/>
            <a:ext cx="6013965" cy="4373225"/>
          </a:xfrm>
          <a:prstGeom prst="rect">
            <a:avLst/>
          </a:prstGeom>
        </p:spPr>
      </p:pic>
      <p:sp>
        <p:nvSpPr>
          <p:cNvPr id="13" name="flying-dove-bird-shape_47150">
            <a:extLst>
              <a:ext uri="{FF2B5EF4-FFF2-40B4-BE49-F238E27FC236}">
                <a16:creationId xmlns:a16="http://schemas.microsoft.com/office/drawing/2014/main" xmlns="" id="{A3E51A94-1E9E-43F6-95F0-A7CCDAA812FF}"/>
              </a:ext>
            </a:extLst>
          </p:cNvPr>
          <p:cNvSpPr>
            <a:spLocks noChangeAspect="1"/>
          </p:cNvSpPr>
          <p:nvPr/>
        </p:nvSpPr>
        <p:spPr bwMode="auto">
          <a:xfrm rot="20506804" flipH="1">
            <a:off x="6767901" y="5234206"/>
            <a:ext cx="638859" cy="365728"/>
          </a:xfrm>
          <a:custGeom>
            <a:avLst/>
            <a:gdLst>
              <a:gd name="T0" fmla="*/ 7467 w 7656"/>
              <a:gd name="T1" fmla="*/ 4369 h 6043"/>
              <a:gd name="T2" fmla="*/ 7160 w 7656"/>
              <a:gd name="T3" fmla="*/ 4216 h 6043"/>
              <a:gd name="T4" fmla="*/ 7289 w 7656"/>
              <a:gd name="T5" fmla="*/ 3938 h 6043"/>
              <a:gd name="T6" fmla="*/ 6212 w 7656"/>
              <a:gd name="T7" fmla="*/ 4154 h 6043"/>
              <a:gd name="T8" fmla="*/ 5558 w 7656"/>
              <a:gd name="T9" fmla="*/ 4249 h 6043"/>
              <a:gd name="T10" fmla="*/ 4801 w 7656"/>
              <a:gd name="T11" fmla="*/ 3925 h 6043"/>
              <a:gd name="T12" fmla="*/ 4928 w 7656"/>
              <a:gd name="T13" fmla="*/ 3502 h 6043"/>
              <a:gd name="T14" fmla="*/ 5096 w 7656"/>
              <a:gd name="T15" fmla="*/ 3094 h 6043"/>
              <a:gd name="T16" fmla="*/ 4832 w 7656"/>
              <a:gd name="T17" fmla="*/ 3086 h 6043"/>
              <a:gd name="T18" fmla="*/ 5002 w 7656"/>
              <a:gd name="T19" fmla="*/ 2412 h 6043"/>
              <a:gd name="T20" fmla="*/ 4743 w 7656"/>
              <a:gd name="T21" fmla="*/ 1766 h 6043"/>
              <a:gd name="T22" fmla="*/ 4488 w 7656"/>
              <a:gd name="T23" fmla="*/ 1335 h 6043"/>
              <a:gd name="T24" fmla="*/ 4401 w 7656"/>
              <a:gd name="T25" fmla="*/ 857 h 6043"/>
              <a:gd name="T26" fmla="*/ 4062 w 7656"/>
              <a:gd name="T27" fmla="*/ 462 h 6043"/>
              <a:gd name="T28" fmla="*/ 3862 w 7656"/>
              <a:gd name="T29" fmla="*/ 409 h 6043"/>
              <a:gd name="T30" fmla="*/ 3500 w 7656"/>
              <a:gd name="T31" fmla="*/ 47 h 6043"/>
              <a:gd name="T32" fmla="*/ 3514 w 7656"/>
              <a:gd name="T33" fmla="*/ 694 h 6043"/>
              <a:gd name="T34" fmla="*/ 3526 w 7656"/>
              <a:gd name="T35" fmla="*/ 821 h 6043"/>
              <a:gd name="T36" fmla="*/ 3494 w 7656"/>
              <a:gd name="T37" fmla="*/ 1386 h 6043"/>
              <a:gd name="T38" fmla="*/ 3205 w 7656"/>
              <a:gd name="T39" fmla="*/ 2368 h 6043"/>
              <a:gd name="T40" fmla="*/ 3250 w 7656"/>
              <a:gd name="T41" fmla="*/ 3551 h 6043"/>
              <a:gd name="T42" fmla="*/ 3436 w 7656"/>
              <a:gd name="T43" fmla="*/ 3969 h 6043"/>
              <a:gd name="T44" fmla="*/ 2955 w 7656"/>
              <a:gd name="T45" fmla="*/ 3280 h 6043"/>
              <a:gd name="T46" fmla="*/ 2778 w 7656"/>
              <a:gd name="T47" fmla="*/ 3326 h 6043"/>
              <a:gd name="T48" fmla="*/ 2426 w 7656"/>
              <a:gd name="T49" fmla="*/ 2983 h 6043"/>
              <a:gd name="T50" fmla="*/ 1868 w 7656"/>
              <a:gd name="T51" fmla="*/ 2774 h 6043"/>
              <a:gd name="T52" fmla="*/ 1593 w 7656"/>
              <a:gd name="T53" fmla="*/ 2784 h 6043"/>
              <a:gd name="T54" fmla="*/ 1045 w 7656"/>
              <a:gd name="T55" fmla="*/ 2753 h 6043"/>
              <a:gd name="T56" fmla="*/ 178 w 7656"/>
              <a:gd name="T57" fmla="*/ 2561 h 6043"/>
              <a:gd name="T58" fmla="*/ 6 w 7656"/>
              <a:gd name="T59" fmla="*/ 2721 h 6043"/>
              <a:gd name="T60" fmla="*/ 188 w 7656"/>
              <a:gd name="T61" fmla="*/ 2804 h 6043"/>
              <a:gd name="T62" fmla="*/ 1736 w 7656"/>
              <a:gd name="T63" fmla="*/ 3952 h 6043"/>
              <a:gd name="T64" fmla="*/ 2700 w 7656"/>
              <a:gd name="T65" fmla="*/ 4458 h 6043"/>
              <a:gd name="T66" fmla="*/ 2754 w 7656"/>
              <a:gd name="T67" fmla="*/ 4504 h 6043"/>
              <a:gd name="T68" fmla="*/ 2560 w 7656"/>
              <a:gd name="T69" fmla="*/ 4539 h 6043"/>
              <a:gd name="T70" fmla="*/ 1853 w 7656"/>
              <a:gd name="T71" fmla="*/ 5566 h 6043"/>
              <a:gd name="T72" fmla="*/ 2043 w 7656"/>
              <a:gd name="T73" fmla="*/ 5982 h 6043"/>
              <a:gd name="T74" fmla="*/ 2279 w 7656"/>
              <a:gd name="T75" fmla="*/ 5685 h 6043"/>
              <a:gd name="T76" fmla="*/ 2686 w 7656"/>
              <a:gd name="T77" fmla="*/ 5452 h 6043"/>
              <a:gd name="T78" fmla="*/ 3583 w 7656"/>
              <a:gd name="T79" fmla="*/ 5641 h 6043"/>
              <a:gd name="T80" fmla="*/ 5337 w 7656"/>
              <a:gd name="T81" fmla="*/ 5149 h 6043"/>
              <a:gd name="T82" fmla="*/ 5481 w 7656"/>
              <a:gd name="T83" fmla="*/ 5082 h 6043"/>
              <a:gd name="T84" fmla="*/ 5591 w 7656"/>
              <a:gd name="T85" fmla="*/ 5097 h 6043"/>
              <a:gd name="T86" fmla="*/ 5759 w 7656"/>
              <a:gd name="T87" fmla="*/ 5147 h 6043"/>
              <a:gd name="T88" fmla="*/ 6460 w 7656"/>
              <a:gd name="T89" fmla="*/ 5790 h 6043"/>
              <a:gd name="T90" fmla="*/ 6825 w 7656"/>
              <a:gd name="T91" fmla="*/ 5867 h 6043"/>
              <a:gd name="T92" fmla="*/ 6840 w 7656"/>
              <a:gd name="T93" fmla="*/ 5848 h 6043"/>
              <a:gd name="T94" fmla="*/ 7047 w 7656"/>
              <a:gd name="T95" fmla="*/ 5892 h 6043"/>
              <a:gd name="T96" fmla="*/ 7213 w 7656"/>
              <a:gd name="T97" fmla="*/ 5489 h 6043"/>
              <a:gd name="T98" fmla="*/ 7446 w 7656"/>
              <a:gd name="T99" fmla="*/ 5441 h 6043"/>
              <a:gd name="T100" fmla="*/ 7404 w 7656"/>
              <a:gd name="T101" fmla="*/ 5067 h 6043"/>
              <a:gd name="T102" fmla="*/ 7621 w 7656"/>
              <a:gd name="T103" fmla="*/ 4972 h 6043"/>
              <a:gd name="T104" fmla="*/ 7431 w 7656"/>
              <a:gd name="T105" fmla="*/ 4617 h 6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656" h="6043">
                <a:moveTo>
                  <a:pt x="7431" y="4617"/>
                </a:moveTo>
                <a:cubicBezTo>
                  <a:pt x="7551" y="4539"/>
                  <a:pt x="7564" y="4467"/>
                  <a:pt x="7467" y="4369"/>
                </a:cubicBezTo>
                <a:cubicBezTo>
                  <a:pt x="7432" y="4333"/>
                  <a:pt x="7389" y="4302"/>
                  <a:pt x="7344" y="4281"/>
                </a:cubicBezTo>
                <a:cubicBezTo>
                  <a:pt x="7286" y="4253"/>
                  <a:pt x="7223" y="4237"/>
                  <a:pt x="7160" y="4216"/>
                </a:cubicBezTo>
                <a:cubicBezTo>
                  <a:pt x="7295" y="4156"/>
                  <a:pt x="7308" y="4142"/>
                  <a:pt x="7346" y="4029"/>
                </a:cubicBezTo>
                <a:lnTo>
                  <a:pt x="7289" y="3938"/>
                </a:lnTo>
                <a:cubicBezTo>
                  <a:pt x="7091" y="3837"/>
                  <a:pt x="6894" y="3867"/>
                  <a:pt x="6699" y="3947"/>
                </a:cubicBezTo>
                <a:cubicBezTo>
                  <a:pt x="6536" y="4015"/>
                  <a:pt x="6376" y="4090"/>
                  <a:pt x="6212" y="4154"/>
                </a:cubicBezTo>
                <a:cubicBezTo>
                  <a:pt x="6007" y="4234"/>
                  <a:pt x="5798" y="4256"/>
                  <a:pt x="5588" y="4252"/>
                </a:cubicBezTo>
                <a:cubicBezTo>
                  <a:pt x="5578" y="4251"/>
                  <a:pt x="5568" y="4250"/>
                  <a:pt x="5558" y="4249"/>
                </a:cubicBezTo>
                <a:cubicBezTo>
                  <a:pt x="5284" y="4226"/>
                  <a:pt x="4975" y="4164"/>
                  <a:pt x="4690" y="4078"/>
                </a:cubicBezTo>
                <a:cubicBezTo>
                  <a:pt x="4730" y="4028"/>
                  <a:pt x="4768" y="3978"/>
                  <a:pt x="4801" y="3925"/>
                </a:cubicBezTo>
                <a:cubicBezTo>
                  <a:pt x="4870" y="3815"/>
                  <a:pt x="4848" y="3779"/>
                  <a:pt x="4716" y="3734"/>
                </a:cubicBezTo>
                <a:cubicBezTo>
                  <a:pt x="4789" y="3655"/>
                  <a:pt x="4862" y="3581"/>
                  <a:pt x="4928" y="3502"/>
                </a:cubicBezTo>
                <a:cubicBezTo>
                  <a:pt x="4988" y="3432"/>
                  <a:pt x="5044" y="3358"/>
                  <a:pt x="5093" y="3280"/>
                </a:cubicBezTo>
                <a:cubicBezTo>
                  <a:pt x="5128" y="3223"/>
                  <a:pt x="5146" y="3153"/>
                  <a:pt x="5096" y="3094"/>
                </a:cubicBezTo>
                <a:cubicBezTo>
                  <a:pt x="5042" y="3031"/>
                  <a:pt x="4968" y="3041"/>
                  <a:pt x="4896" y="3059"/>
                </a:cubicBezTo>
                <a:cubicBezTo>
                  <a:pt x="4877" y="3064"/>
                  <a:pt x="4860" y="3074"/>
                  <a:pt x="4832" y="3086"/>
                </a:cubicBezTo>
                <a:cubicBezTo>
                  <a:pt x="4879" y="2951"/>
                  <a:pt x="4929" y="2829"/>
                  <a:pt x="4962" y="2703"/>
                </a:cubicBezTo>
                <a:cubicBezTo>
                  <a:pt x="4987" y="2609"/>
                  <a:pt x="5005" y="2509"/>
                  <a:pt x="5002" y="2412"/>
                </a:cubicBezTo>
                <a:cubicBezTo>
                  <a:pt x="4996" y="2192"/>
                  <a:pt x="4897" y="2138"/>
                  <a:pt x="4704" y="2236"/>
                </a:cubicBezTo>
                <a:cubicBezTo>
                  <a:pt x="4718" y="2079"/>
                  <a:pt x="4739" y="1922"/>
                  <a:pt x="4743" y="1766"/>
                </a:cubicBezTo>
                <a:cubicBezTo>
                  <a:pt x="4747" y="1650"/>
                  <a:pt x="4739" y="1531"/>
                  <a:pt x="4717" y="1418"/>
                </a:cubicBezTo>
                <a:cubicBezTo>
                  <a:pt x="4682" y="1232"/>
                  <a:pt x="4625" y="1215"/>
                  <a:pt x="4488" y="1335"/>
                </a:cubicBezTo>
                <a:cubicBezTo>
                  <a:pt x="4476" y="1223"/>
                  <a:pt x="4467" y="1112"/>
                  <a:pt x="4450" y="1002"/>
                </a:cubicBezTo>
                <a:cubicBezTo>
                  <a:pt x="4442" y="952"/>
                  <a:pt x="4421" y="904"/>
                  <a:pt x="4401" y="857"/>
                </a:cubicBezTo>
                <a:cubicBezTo>
                  <a:pt x="4343" y="722"/>
                  <a:pt x="4281" y="712"/>
                  <a:pt x="4175" y="811"/>
                </a:cubicBezTo>
                <a:cubicBezTo>
                  <a:pt x="4138" y="697"/>
                  <a:pt x="4100" y="579"/>
                  <a:pt x="4062" y="462"/>
                </a:cubicBezTo>
                <a:cubicBezTo>
                  <a:pt x="4058" y="450"/>
                  <a:pt x="4052" y="440"/>
                  <a:pt x="4047" y="429"/>
                </a:cubicBezTo>
                <a:cubicBezTo>
                  <a:pt x="3984" y="314"/>
                  <a:pt x="3944" y="310"/>
                  <a:pt x="3862" y="409"/>
                </a:cubicBezTo>
                <a:cubicBezTo>
                  <a:pt x="3778" y="265"/>
                  <a:pt x="3750" y="82"/>
                  <a:pt x="3577" y="0"/>
                </a:cubicBezTo>
                <a:lnTo>
                  <a:pt x="3500" y="47"/>
                </a:lnTo>
                <a:cubicBezTo>
                  <a:pt x="3439" y="220"/>
                  <a:pt x="3465" y="395"/>
                  <a:pt x="3495" y="568"/>
                </a:cubicBezTo>
                <a:cubicBezTo>
                  <a:pt x="3502" y="610"/>
                  <a:pt x="3508" y="652"/>
                  <a:pt x="3514" y="694"/>
                </a:cubicBezTo>
                <a:cubicBezTo>
                  <a:pt x="3506" y="733"/>
                  <a:pt x="3508" y="774"/>
                  <a:pt x="3523" y="814"/>
                </a:cubicBezTo>
                <a:cubicBezTo>
                  <a:pt x="3524" y="816"/>
                  <a:pt x="3525" y="819"/>
                  <a:pt x="3526" y="821"/>
                </a:cubicBezTo>
                <a:cubicBezTo>
                  <a:pt x="3537" y="983"/>
                  <a:pt x="3532" y="1142"/>
                  <a:pt x="3514" y="1299"/>
                </a:cubicBezTo>
                <a:cubicBezTo>
                  <a:pt x="3508" y="1328"/>
                  <a:pt x="3501" y="1357"/>
                  <a:pt x="3494" y="1386"/>
                </a:cubicBezTo>
                <a:cubicBezTo>
                  <a:pt x="3491" y="1399"/>
                  <a:pt x="3493" y="1409"/>
                  <a:pt x="3498" y="1417"/>
                </a:cubicBezTo>
                <a:cubicBezTo>
                  <a:pt x="3447" y="1742"/>
                  <a:pt x="3341" y="2057"/>
                  <a:pt x="3205" y="2368"/>
                </a:cubicBezTo>
                <a:cubicBezTo>
                  <a:pt x="3172" y="2442"/>
                  <a:pt x="3145" y="2518"/>
                  <a:pt x="3113" y="2593"/>
                </a:cubicBezTo>
                <a:cubicBezTo>
                  <a:pt x="2968" y="2940"/>
                  <a:pt x="3085" y="3248"/>
                  <a:pt x="3250" y="3551"/>
                </a:cubicBezTo>
                <a:cubicBezTo>
                  <a:pt x="3306" y="3654"/>
                  <a:pt x="3357" y="3759"/>
                  <a:pt x="3401" y="3867"/>
                </a:cubicBezTo>
                <a:cubicBezTo>
                  <a:pt x="3416" y="3903"/>
                  <a:pt x="3427" y="3936"/>
                  <a:pt x="3436" y="3969"/>
                </a:cubicBezTo>
                <a:cubicBezTo>
                  <a:pt x="3342" y="3831"/>
                  <a:pt x="3248" y="3693"/>
                  <a:pt x="3153" y="3555"/>
                </a:cubicBezTo>
                <a:cubicBezTo>
                  <a:pt x="3099" y="3456"/>
                  <a:pt x="3035" y="3363"/>
                  <a:pt x="2955" y="3280"/>
                </a:cubicBezTo>
                <a:cubicBezTo>
                  <a:pt x="2924" y="3249"/>
                  <a:pt x="2876" y="3234"/>
                  <a:pt x="2836" y="3212"/>
                </a:cubicBezTo>
                <a:cubicBezTo>
                  <a:pt x="2817" y="3250"/>
                  <a:pt x="2798" y="3287"/>
                  <a:pt x="2778" y="3326"/>
                </a:cubicBezTo>
                <a:cubicBezTo>
                  <a:pt x="2725" y="3266"/>
                  <a:pt x="2670" y="3194"/>
                  <a:pt x="2606" y="3130"/>
                </a:cubicBezTo>
                <a:cubicBezTo>
                  <a:pt x="2551" y="3076"/>
                  <a:pt x="2491" y="3025"/>
                  <a:pt x="2426" y="2983"/>
                </a:cubicBezTo>
                <a:cubicBezTo>
                  <a:pt x="2298" y="2901"/>
                  <a:pt x="2241" y="2927"/>
                  <a:pt x="2207" y="3058"/>
                </a:cubicBezTo>
                <a:cubicBezTo>
                  <a:pt x="2098" y="2966"/>
                  <a:pt x="1985" y="2868"/>
                  <a:pt x="1868" y="2774"/>
                </a:cubicBezTo>
                <a:cubicBezTo>
                  <a:pt x="1839" y="2750"/>
                  <a:pt x="1799" y="2737"/>
                  <a:pt x="1763" y="2725"/>
                </a:cubicBezTo>
                <a:cubicBezTo>
                  <a:pt x="1669" y="2693"/>
                  <a:pt x="1638" y="2707"/>
                  <a:pt x="1593" y="2784"/>
                </a:cubicBezTo>
                <a:cubicBezTo>
                  <a:pt x="1499" y="2731"/>
                  <a:pt x="1408" y="2668"/>
                  <a:pt x="1309" y="2627"/>
                </a:cubicBezTo>
                <a:cubicBezTo>
                  <a:pt x="1161" y="2565"/>
                  <a:pt x="1092" y="2602"/>
                  <a:pt x="1045" y="2753"/>
                </a:cubicBezTo>
                <a:cubicBezTo>
                  <a:pt x="878" y="2634"/>
                  <a:pt x="693" y="2557"/>
                  <a:pt x="490" y="2543"/>
                </a:cubicBezTo>
                <a:cubicBezTo>
                  <a:pt x="387" y="2536"/>
                  <a:pt x="281" y="2546"/>
                  <a:pt x="178" y="2561"/>
                </a:cubicBezTo>
                <a:cubicBezTo>
                  <a:pt x="131" y="2568"/>
                  <a:pt x="83" y="2599"/>
                  <a:pt x="45" y="2630"/>
                </a:cubicBezTo>
                <a:cubicBezTo>
                  <a:pt x="22" y="2650"/>
                  <a:pt x="0" y="2694"/>
                  <a:pt x="6" y="2721"/>
                </a:cubicBezTo>
                <a:cubicBezTo>
                  <a:pt x="12" y="2747"/>
                  <a:pt x="52" y="2770"/>
                  <a:pt x="82" y="2783"/>
                </a:cubicBezTo>
                <a:cubicBezTo>
                  <a:pt x="115" y="2797"/>
                  <a:pt x="152" y="2800"/>
                  <a:pt x="188" y="2804"/>
                </a:cubicBezTo>
                <a:cubicBezTo>
                  <a:pt x="616" y="2850"/>
                  <a:pt x="951" y="3080"/>
                  <a:pt x="1244" y="3370"/>
                </a:cubicBezTo>
                <a:cubicBezTo>
                  <a:pt x="1424" y="3548"/>
                  <a:pt x="1577" y="3753"/>
                  <a:pt x="1736" y="3952"/>
                </a:cubicBezTo>
                <a:cubicBezTo>
                  <a:pt x="1828" y="4066"/>
                  <a:pt x="1942" y="4142"/>
                  <a:pt x="2078" y="4188"/>
                </a:cubicBezTo>
                <a:cubicBezTo>
                  <a:pt x="2293" y="4260"/>
                  <a:pt x="2518" y="4308"/>
                  <a:pt x="2700" y="4458"/>
                </a:cubicBezTo>
                <a:cubicBezTo>
                  <a:pt x="2704" y="4461"/>
                  <a:pt x="2709" y="4462"/>
                  <a:pt x="2714" y="4463"/>
                </a:cubicBezTo>
                <a:cubicBezTo>
                  <a:pt x="2725" y="4478"/>
                  <a:pt x="2739" y="4492"/>
                  <a:pt x="2754" y="4504"/>
                </a:cubicBezTo>
                <a:cubicBezTo>
                  <a:pt x="2758" y="4506"/>
                  <a:pt x="2762" y="4509"/>
                  <a:pt x="2765" y="4512"/>
                </a:cubicBezTo>
                <a:cubicBezTo>
                  <a:pt x="2696" y="4519"/>
                  <a:pt x="2628" y="4526"/>
                  <a:pt x="2560" y="4539"/>
                </a:cubicBezTo>
                <a:cubicBezTo>
                  <a:pt x="2423" y="4564"/>
                  <a:pt x="2284" y="4596"/>
                  <a:pt x="2153" y="4643"/>
                </a:cubicBezTo>
                <a:cubicBezTo>
                  <a:pt x="1768" y="4781"/>
                  <a:pt x="1627" y="5225"/>
                  <a:pt x="1853" y="5566"/>
                </a:cubicBezTo>
                <a:cubicBezTo>
                  <a:pt x="1896" y="5631"/>
                  <a:pt x="1930" y="5703"/>
                  <a:pt x="1975" y="5784"/>
                </a:cubicBezTo>
                <a:cubicBezTo>
                  <a:pt x="2046" y="5888"/>
                  <a:pt x="2011" y="6009"/>
                  <a:pt x="2043" y="5982"/>
                </a:cubicBezTo>
                <a:cubicBezTo>
                  <a:pt x="2076" y="5954"/>
                  <a:pt x="2108" y="5842"/>
                  <a:pt x="2128" y="5811"/>
                </a:cubicBezTo>
                <a:cubicBezTo>
                  <a:pt x="2152" y="5739"/>
                  <a:pt x="2187" y="5695"/>
                  <a:pt x="2279" y="5685"/>
                </a:cubicBezTo>
                <a:cubicBezTo>
                  <a:pt x="2414" y="5670"/>
                  <a:pt x="2525" y="5586"/>
                  <a:pt x="2582" y="5482"/>
                </a:cubicBezTo>
                <a:cubicBezTo>
                  <a:pt x="2617" y="5472"/>
                  <a:pt x="2651" y="5462"/>
                  <a:pt x="2686" y="5452"/>
                </a:cubicBezTo>
                <a:cubicBezTo>
                  <a:pt x="2690" y="5454"/>
                  <a:pt x="2694" y="5455"/>
                  <a:pt x="2699" y="5455"/>
                </a:cubicBezTo>
                <a:cubicBezTo>
                  <a:pt x="3008" y="5450"/>
                  <a:pt x="3289" y="5573"/>
                  <a:pt x="3583" y="5641"/>
                </a:cubicBezTo>
                <a:cubicBezTo>
                  <a:pt x="3821" y="5695"/>
                  <a:pt x="4062" y="5753"/>
                  <a:pt x="4305" y="5771"/>
                </a:cubicBezTo>
                <a:cubicBezTo>
                  <a:pt x="4784" y="5808"/>
                  <a:pt x="5134" y="5586"/>
                  <a:pt x="5337" y="5149"/>
                </a:cubicBezTo>
                <a:cubicBezTo>
                  <a:pt x="5347" y="5127"/>
                  <a:pt x="5357" y="5105"/>
                  <a:pt x="5366" y="5083"/>
                </a:cubicBezTo>
                <a:cubicBezTo>
                  <a:pt x="5404" y="5082"/>
                  <a:pt x="5443" y="5081"/>
                  <a:pt x="5481" y="5082"/>
                </a:cubicBezTo>
                <a:cubicBezTo>
                  <a:pt x="5508" y="5083"/>
                  <a:pt x="5535" y="5084"/>
                  <a:pt x="5562" y="5086"/>
                </a:cubicBezTo>
                <a:cubicBezTo>
                  <a:pt x="5572" y="5091"/>
                  <a:pt x="5581" y="5095"/>
                  <a:pt x="5591" y="5097"/>
                </a:cubicBezTo>
                <a:cubicBezTo>
                  <a:pt x="5627" y="5104"/>
                  <a:pt x="5661" y="5112"/>
                  <a:pt x="5695" y="5121"/>
                </a:cubicBezTo>
                <a:cubicBezTo>
                  <a:pt x="5715" y="5132"/>
                  <a:pt x="5736" y="5141"/>
                  <a:pt x="5759" y="5147"/>
                </a:cubicBezTo>
                <a:cubicBezTo>
                  <a:pt x="5819" y="5164"/>
                  <a:pt x="5882" y="5188"/>
                  <a:pt x="5943" y="5218"/>
                </a:cubicBezTo>
                <a:cubicBezTo>
                  <a:pt x="6170" y="5339"/>
                  <a:pt x="6340" y="5533"/>
                  <a:pt x="6460" y="5790"/>
                </a:cubicBezTo>
                <a:cubicBezTo>
                  <a:pt x="6488" y="5848"/>
                  <a:pt x="6529" y="5903"/>
                  <a:pt x="6577" y="5947"/>
                </a:cubicBezTo>
                <a:cubicBezTo>
                  <a:pt x="6681" y="6043"/>
                  <a:pt x="6791" y="6005"/>
                  <a:pt x="6825" y="5867"/>
                </a:cubicBezTo>
                <a:cubicBezTo>
                  <a:pt x="6825" y="5863"/>
                  <a:pt x="6826" y="5859"/>
                  <a:pt x="6827" y="5855"/>
                </a:cubicBezTo>
                <a:cubicBezTo>
                  <a:pt x="6831" y="5853"/>
                  <a:pt x="6836" y="5851"/>
                  <a:pt x="6840" y="5848"/>
                </a:cubicBezTo>
                <a:cubicBezTo>
                  <a:pt x="6858" y="5836"/>
                  <a:pt x="6874" y="5823"/>
                  <a:pt x="6888" y="5809"/>
                </a:cubicBezTo>
                <a:cubicBezTo>
                  <a:pt x="6941" y="5837"/>
                  <a:pt x="6993" y="5865"/>
                  <a:pt x="7047" y="5892"/>
                </a:cubicBezTo>
                <a:lnTo>
                  <a:pt x="7153" y="5826"/>
                </a:lnTo>
                <a:cubicBezTo>
                  <a:pt x="7208" y="5720"/>
                  <a:pt x="7243" y="5611"/>
                  <a:pt x="7213" y="5489"/>
                </a:cubicBezTo>
                <a:cubicBezTo>
                  <a:pt x="7228" y="5486"/>
                  <a:pt x="7243" y="5481"/>
                  <a:pt x="7258" y="5476"/>
                </a:cubicBezTo>
                <a:cubicBezTo>
                  <a:pt x="7328" y="5494"/>
                  <a:pt x="7394" y="5504"/>
                  <a:pt x="7446" y="5441"/>
                </a:cubicBezTo>
                <a:cubicBezTo>
                  <a:pt x="7514" y="5360"/>
                  <a:pt x="7491" y="5266"/>
                  <a:pt x="7459" y="5177"/>
                </a:cubicBezTo>
                <a:cubicBezTo>
                  <a:pt x="7445" y="5140"/>
                  <a:pt x="7424" y="5105"/>
                  <a:pt x="7404" y="5067"/>
                </a:cubicBezTo>
                <a:cubicBezTo>
                  <a:pt x="7416" y="5059"/>
                  <a:pt x="7428" y="5050"/>
                  <a:pt x="7438" y="5041"/>
                </a:cubicBezTo>
                <a:cubicBezTo>
                  <a:pt x="7509" y="5046"/>
                  <a:pt x="7578" y="5044"/>
                  <a:pt x="7621" y="4972"/>
                </a:cubicBezTo>
                <a:cubicBezTo>
                  <a:pt x="7656" y="4911"/>
                  <a:pt x="7631" y="4805"/>
                  <a:pt x="7563" y="4733"/>
                </a:cubicBezTo>
                <a:cubicBezTo>
                  <a:pt x="7522" y="4691"/>
                  <a:pt x="7475" y="4656"/>
                  <a:pt x="7431" y="46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D3657F8-F5DD-4201-B9A2-92D0E94BEFB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500" t="15205" b="13089"/>
          <a:stretch/>
        </p:blipFill>
        <p:spPr>
          <a:xfrm>
            <a:off x="6354890" y="3428999"/>
            <a:ext cx="6047803" cy="342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9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 descr="e7d195523061f1c0dc554706afe4c72a60a25314cbaece805811E654B44695D34D35691164BB3D154CCFD5D798F6FEAD99EAA8F1ADC3D4AFA5BC9ED0BB3A4B45073A038AC38E89AB54D31AA59602B9F151DC1BC696DEFD91A784B098E4CDB03312D3667B84F2337E8C6C63F51F3FB9CF487A7F7F97E7810D75B2888EB18C096304F22A00E24FB7ED">
            <a:extLst>
              <a:ext uri="{FF2B5EF4-FFF2-40B4-BE49-F238E27FC236}">
                <a16:creationId xmlns:a16="http://schemas.microsoft.com/office/drawing/2014/main" xmlns="" id="{03EF92E8-7045-4F92-9203-A15A3BA8F27A}"/>
              </a:ext>
            </a:extLst>
          </p:cNvPr>
          <p:cNvGrpSpPr/>
          <p:nvPr/>
        </p:nvGrpSpPr>
        <p:grpSpPr>
          <a:xfrm>
            <a:off x="908742" y="1912491"/>
            <a:ext cx="4592179" cy="3900208"/>
            <a:chOff x="508487" y="248400"/>
            <a:chExt cx="7662960" cy="6508263"/>
          </a:xfrm>
          <a:solidFill>
            <a:schemeClr val="accent2">
              <a:lumMod val="40000"/>
              <a:lumOff val="60000"/>
              <a:alpha val="67000"/>
            </a:schemeClr>
          </a:solidFill>
        </p:grpSpPr>
        <p:sp>
          <p:nvSpPr>
            <p:cNvPr id="53" name="939439.625287.753.55.1255">
              <a:hlinkClick r:id="" action="ppaction://macro?name=Slide1.939439.625287.753.55.1255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6A420665-34C8-48C3-9AB8-CD3F81752DAE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5984755" y="6031787"/>
              <a:ext cx="121508" cy="77630"/>
            </a:xfrm>
            <a:custGeom>
              <a:avLst/>
              <a:gdLst>
                <a:gd name="T0" fmla="*/ 4 w 59"/>
                <a:gd name="T1" fmla="*/ 11 h 42"/>
                <a:gd name="T2" fmla="*/ 26 w 59"/>
                <a:gd name="T3" fmla="*/ 17 h 42"/>
                <a:gd name="T4" fmla="*/ 48 w 59"/>
                <a:gd name="T5" fmla="*/ 0 h 42"/>
                <a:gd name="T6" fmla="*/ 58 w 59"/>
                <a:gd name="T7" fmla="*/ 30 h 42"/>
                <a:gd name="T8" fmla="*/ 35 w 59"/>
                <a:gd name="T9" fmla="*/ 41 h 42"/>
                <a:gd name="T10" fmla="*/ 5 w 59"/>
                <a:gd name="T11" fmla="*/ 39 h 42"/>
                <a:gd name="T12" fmla="*/ 0 w 59"/>
                <a:gd name="T13" fmla="*/ 17 h 42"/>
                <a:gd name="T14" fmla="*/ 4 w 59"/>
                <a:gd name="T15" fmla="*/ 11 h 42"/>
                <a:gd name="T16" fmla="*/ 4 w 59"/>
                <a:gd name="T17" fmla="*/ 11 h 42"/>
                <a:gd name="T18" fmla="*/ 4 w 59"/>
                <a:gd name="T1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42">
                  <a:moveTo>
                    <a:pt x="4" y="11"/>
                  </a:moveTo>
                  <a:lnTo>
                    <a:pt x="26" y="17"/>
                  </a:lnTo>
                  <a:lnTo>
                    <a:pt x="48" y="0"/>
                  </a:lnTo>
                  <a:lnTo>
                    <a:pt x="58" y="30"/>
                  </a:lnTo>
                  <a:lnTo>
                    <a:pt x="35" y="41"/>
                  </a:lnTo>
                  <a:lnTo>
                    <a:pt x="5" y="39"/>
                  </a:lnTo>
                  <a:lnTo>
                    <a:pt x="0" y="17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lIns="0" tIns="0" rIns="0" bIns="0" anchor="b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4" name="海南">
              <a:hlinkClick r:id="" action="ppaction://macro?name=Slide1.海南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9B1B58C9-D0AC-473B-8323-A93F1050C2CD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5140102" y="6501588"/>
              <a:ext cx="380950" cy="255075"/>
            </a:xfrm>
            <a:custGeom>
              <a:avLst/>
              <a:gdLst>
                <a:gd name="T0" fmla="*/ 181 w 182"/>
                <a:gd name="T1" fmla="*/ 29 h 166"/>
                <a:gd name="T2" fmla="*/ 148 w 182"/>
                <a:gd name="T3" fmla="*/ 86 h 166"/>
                <a:gd name="T4" fmla="*/ 148 w 182"/>
                <a:gd name="T5" fmla="*/ 112 h 166"/>
                <a:gd name="T6" fmla="*/ 83 w 182"/>
                <a:gd name="T7" fmla="*/ 165 h 166"/>
                <a:gd name="T8" fmla="*/ 14 w 182"/>
                <a:gd name="T9" fmla="*/ 142 h 166"/>
                <a:gd name="T10" fmla="*/ 0 w 182"/>
                <a:gd name="T11" fmla="*/ 93 h 166"/>
                <a:gd name="T12" fmla="*/ 4 w 182"/>
                <a:gd name="T13" fmla="*/ 72 h 166"/>
                <a:gd name="T14" fmla="*/ 41 w 182"/>
                <a:gd name="T15" fmla="*/ 34 h 166"/>
                <a:gd name="T16" fmla="*/ 54 w 182"/>
                <a:gd name="T17" fmla="*/ 24 h 166"/>
                <a:gd name="T18" fmla="*/ 114 w 182"/>
                <a:gd name="T19" fmla="*/ 12 h 166"/>
                <a:gd name="T20" fmla="*/ 142 w 182"/>
                <a:gd name="T21" fmla="*/ 10 h 166"/>
                <a:gd name="T22" fmla="*/ 152 w 182"/>
                <a:gd name="T23" fmla="*/ 0 h 166"/>
                <a:gd name="T24" fmla="*/ 171 w 182"/>
                <a:gd name="T25" fmla="*/ 5 h 166"/>
                <a:gd name="T26" fmla="*/ 181 w 182"/>
                <a:gd name="T27" fmla="*/ 29 h 166"/>
                <a:gd name="T28" fmla="*/ 181 w 182"/>
                <a:gd name="T29" fmla="*/ 29 h 166"/>
                <a:gd name="T30" fmla="*/ 181 w 182"/>
                <a:gd name="T31" fmla="*/ 2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2" h="166">
                  <a:moveTo>
                    <a:pt x="181" y="29"/>
                  </a:moveTo>
                  <a:lnTo>
                    <a:pt x="148" y="86"/>
                  </a:lnTo>
                  <a:lnTo>
                    <a:pt x="148" y="112"/>
                  </a:lnTo>
                  <a:lnTo>
                    <a:pt x="83" y="165"/>
                  </a:lnTo>
                  <a:lnTo>
                    <a:pt x="14" y="142"/>
                  </a:lnTo>
                  <a:lnTo>
                    <a:pt x="0" y="93"/>
                  </a:lnTo>
                  <a:lnTo>
                    <a:pt x="4" y="72"/>
                  </a:lnTo>
                  <a:lnTo>
                    <a:pt x="41" y="34"/>
                  </a:lnTo>
                  <a:lnTo>
                    <a:pt x="54" y="24"/>
                  </a:lnTo>
                  <a:lnTo>
                    <a:pt x="114" y="12"/>
                  </a:lnTo>
                  <a:lnTo>
                    <a:pt x="142" y="10"/>
                  </a:lnTo>
                  <a:lnTo>
                    <a:pt x="152" y="0"/>
                  </a:lnTo>
                  <a:lnTo>
                    <a:pt x="171" y="5"/>
                  </a:lnTo>
                  <a:lnTo>
                    <a:pt x="181" y="29"/>
                  </a:lnTo>
                  <a:lnTo>
                    <a:pt x="181" y="29"/>
                  </a:lnTo>
                  <a:lnTo>
                    <a:pt x="181" y="29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5" name="上海">
              <a:hlinkClick r:id="" action="ppaction://macro?name=Slide1.上海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838BE831-0415-41DD-8286-5747C65BD2BC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6943520" y="4264505"/>
              <a:ext cx="121508" cy="155262"/>
            </a:xfrm>
            <a:custGeom>
              <a:avLst/>
              <a:gdLst>
                <a:gd name="T0" fmla="*/ 25 w 62"/>
                <a:gd name="T1" fmla="*/ 64 h 65"/>
                <a:gd name="T2" fmla="*/ 0 w 62"/>
                <a:gd name="T3" fmla="*/ 42 h 65"/>
                <a:gd name="T4" fmla="*/ 11 w 62"/>
                <a:gd name="T5" fmla="*/ 27 h 65"/>
                <a:gd name="T6" fmla="*/ 21 w 62"/>
                <a:gd name="T7" fmla="*/ 0 h 65"/>
                <a:gd name="T8" fmla="*/ 49 w 62"/>
                <a:gd name="T9" fmla="*/ 11 h 65"/>
                <a:gd name="T10" fmla="*/ 61 w 62"/>
                <a:gd name="T11" fmla="*/ 29 h 65"/>
                <a:gd name="T12" fmla="*/ 52 w 62"/>
                <a:gd name="T13" fmla="*/ 43 h 65"/>
                <a:gd name="T14" fmla="*/ 25 w 62"/>
                <a:gd name="T15" fmla="*/ 64 h 65"/>
                <a:gd name="T16" fmla="*/ 25 w 62"/>
                <a:gd name="T17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5">
                  <a:moveTo>
                    <a:pt x="25" y="64"/>
                  </a:moveTo>
                  <a:lnTo>
                    <a:pt x="0" y="42"/>
                  </a:lnTo>
                  <a:lnTo>
                    <a:pt x="11" y="27"/>
                  </a:lnTo>
                  <a:lnTo>
                    <a:pt x="21" y="0"/>
                  </a:lnTo>
                  <a:lnTo>
                    <a:pt x="49" y="11"/>
                  </a:lnTo>
                  <a:lnTo>
                    <a:pt x="61" y="29"/>
                  </a:lnTo>
                  <a:lnTo>
                    <a:pt x="52" y="43"/>
                  </a:lnTo>
                  <a:lnTo>
                    <a:pt x="25" y="64"/>
                  </a:lnTo>
                  <a:lnTo>
                    <a:pt x="25" y="64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6" name="河南">
              <a:hlinkClick r:id="" action="ppaction://macro?name=Slide1.河南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E17A1291-9FB7-4E56-A74E-3D5524630652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5349076" y="3535499"/>
              <a:ext cx="899829" cy="861339"/>
            </a:xfrm>
            <a:custGeom>
              <a:avLst/>
              <a:gdLst>
                <a:gd name="T0" fmla="*/ 50 w 426"/>
                <a:gd name="T1" fmla="*/ 268 h 385"/>
                <a:gd name="T2" fmla="*/ 111 w 426"/>
                <a:gd name="T3" fmla="*/ 322 h 385"/>
                <a:gd name="T4" fmla="*/ 162 w 426"/>
                <a:gd name="T5" fmla="*/ 333 h 385"/>
                <a:gd name="T6" fmla="*/ 208 w 426"/>
                <a:gd name="T7" fmla="*/ 326 h 385"/>
                <a:gd name="T8" fmla="*/ 222 w 426"/>
                <a:gd name="T9" fmla="*/ 333 h 385"/>
                <a:gd name="T10" fmla="*/ 238 w 426"/>
                <a:gd name="T11" fmla="*/ 323 h 385"/>
                <a:gd name="T12" fmla="*/ 249 w 426"/>
                <a:gd name="T13" fmla="*/ 335 h 385"/>
                <a:gd name="T14" fmla="*/ 256 w 426"/>
                <a:gd name="T15" fmla="*/ 354 h 385"/>
                <a:gd name="T16" fmla="*/ 278 w 426"/>
                <a:gd name="T17" fmla="*/ 366 h 385"/>
                <a:gd name="T18" fmla="*/ 307 w 426"/>
                <a:gd name="T19" fmla="*/ 366 h 385"/>
                <a:gd name="T20" fmla="*/ 329 w 426"/>
                <a:gd name="T21" fmla="*/ 384 h 385"/>
                <a:gd name="T22" fmla="*/ 349 w 426"/>
                <a:gd name="T23" fmla="*/ 375 h 385"/>
                <a:gd name="T24" fmla="*/ 364 w 426"/>
                <a:gd name="T25" fmla="*/ 384 h 385"/>
                <a:gd name="T26" fmla="*/ 377 w 426"/>
                <a:gd name="T27" fmla="*/ 359 h 385"/>
                <a:gd name="T28" fmla="*/ 396 w 426"/>
                <a:gd name="T29" fmla="*/ 350 h 385"/>
                <a:gd name="T30" fmla="*/ 399 w 426"/>
                <a:gd name="T31" fmla="*/ 329 h 385"/>
                <a:gd name="T32" fmla="*/ 393 w 426"/>
                <a:gd name="T33" fmla="*/ 292 h 385"/>
                <a:gd name="T34" fmla="*/ 389 w 426"/>
                <a:gd name="T35" fmla="*/ 288 h 385"/>
                <a:gd name="T36" fmla="*/ 370 w 426"/>
                <a:gd name="T37" fmla="*/ 307 h 385"/>
                <a:gd name="T38" fmla="*/ 342 w 426"/>
                <a:gd name="T39" fmla="*/ 285 h 385"/>
                <a:gd name="T40" fmla="*/ 321 w 426"/>
                <a:gd name="T41" fmla="*/ 259 h 385"/>
                <a:gd name="T42" fmla="*/ 342 w 426"/>
                <a:gd name="T43" fmla="*/ 244 h 385"/>
                <a:gd name="T44" fmla="*/ 348 w 426"/>
                <a:gd name="T45" fmla="*/ 219 h 385"/>
                <a:gd name="T46" fmla="*/ 360 w 426"/>
                <a:gd name="T47" fmla="*/ 209 h 385"/>
                <a:gd name="T48" fmla="*/ 358 w 426"/>
                <a:gd name="T49" fmla="*/ 174 h 385"/>
                <a:gd name="T50" fmla="*/ 367 w 426"/>
                <a:gd name="T51" fmla="*/ 168 h 385"/>
                <a:gd name="T52" fmla="*/ 384 w 426"/>
                <a:gd name="T53" fmla="*/ 178 h 385"/>
                <a:gd name="T54" fmla="*/ 396 w 426"/>
                <a:gd name="T55" fmla="*/ 192 h 385"/>
                <a:gd name="T56" fmla="*/ 417 w 426"/>
                <a:gd name="T57" fmla="*/ 178 h 385"/>
                <a:gd name="T58" fmla="*/ 425 w 426"/>
                <a:gd name="T59" fmla="*/ 169 h 385"/>
                <a:gd name="T60" fmla="*/ 421 w 426"/>
                <a:gd name="T61" fmla="*/ 152 h 385"/>
                <a:gd name="T62" fmla="*/ 396 w 426"/>
                <a:gd name="T63" fmla="*/ 137 h 385"/>
                <a:gd name="T64" fmla="*/ 391 w 426"/>
                <a:gd name="T65" fmla="*/ 120 h 385"/>
                <a:gd name="T66" fmla="*/ 344 w 426"/>
                <a:gd name="T67" fmla="*/ 126 h 385"/>
                <a:gd name="T68" fmla="*/ 315 w 426"/>
                <a:gd name="T69" fmla="*/ 101 h 385"/>
                <a:gd name="T70" fmla="*/ 302 w 426"/>
                <a:gd name="T71" fmla="*/ 96 h 385"/>
                <a:gd name="T72" fmla="*/ 302 w 426"/>
                <a:gd name="T73" fmla="*/ 80 h 385"/>
                <a:gd name="T74" fmla="*/ 366 w 426"/>
                <a:gd name="T75" fmla="*/ 7 h 385"/>
                <a:gd name="T76" fmla="*/ 342 w 426"/>
                <a:gd name="T77" fmla="*/ 13 h 385"/>
                <a:gd name="T78" fmla="*/ 328 w 426"/>
                <a:gd name="T79" fmla="*/ 24 h 385"/>
                <a:gd name="T80" fmla="*/ 321 w 426"/>
                <a:gd name="T81" fmla="*/ 15 h 385"/>
                <a:gd name="T82" fmla="*/ 321 w 426"/>
                <a:gd name="T83" fmla="*/ 4 h 385"/>
                <a:gd name="T84" fmla="*/ 310 w 426"/>
                <a:gd name="T85" fmla="*/ 0 h 385"/>
                <a:gd name="T86" fmla="*/ 281 w 426"/>
                <a:gd name="T87" fmla="*/ 12 h 385"/>
                <a:gd name="T88" fmla="*/ 208 w 426"/>
                <a:gd name="T89" fmla="*/ 2 h 385"/>
                <a:gd name="T90" fmla="*/ 203 w 426"/>
                <a:gd name="T91" fmla="*/ 63 h 385"/>
                <a:gd name="T92" fmla="*/ 168 w 426"/>
                <a:gd name="T93" fmla="*/ 91 h 385"/>
                <a:gd name="T94" fmla="*/ 120 w 426"/>
                <a:gd name="T95" fmla="*/ 101 h 385"/>
                <a:gd name="T96" fmla="*/ 54 w 426"/>
                <a:gd name="T97" fmla="*/ 147 h 385"/>
                <a:gd name="T98" fmla="*/ 0 w 426"/>
                <a:gd name="T99" fmla="*/ 161 h 385"/>
                <a:gd name="T100" fmla="*/ 0 w 426"/>
                <a:gd name="T101" fmla="*/ 171 h 385"/>
                <a:gd name="T102" fmla="*/ 50 w 426"/>
                <a:gd name="T103" fmla="*/ 246 h 385"/>
                <a:gd name="T104" fmla="*/ 50 w 426"/>
                <a:gd name="T105" fmla="*/ 268 h 385"/>
                <a:gd name="T106" fmla="*/ 50 w 426"/>
                <a:gd name="T107" fmla="*/ 2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6" h="385">
                  <a:moveTo>
                    <a:pt x="50" y="268"/>
                  </a:moveTo>
                  <a:lnTo>
                    <a:pt x="111" y="322"/>
                  </a:lnTo>
                  <a:lnTo>
                    <a:pt x="162" y="333"/>
                  </a:lnTo>
                  <a:lnTo>
                    <a:pt x="208" y="326"/>
                  </a:lnTo>
                  <a:lnTo>
                    <a:pt x="222" y="333"/>
                  </a:lnTo>
                  <a:lnTo>
                    <a:pt x="238" y="323"/>
                  </a:lnTo>
                  <a:lnTo>
                    <a:pt x="249" y="335"/>
                  </a:lnTo>
                  <a:lnTo>
                    <a:pt x="256" y="354"/>
                  </a:lnTo>
                  <a:lnTo>
                    <a:pt x="278" y="366"/>
                  </a:lnTo>
                  <a:lnTo>
                    <a:pt x="307" y="366"/>
                  </a:lnTo>
                  <a:lnTo>
                    <a:pt x="329" y="384"/>
                  </a:lnTo>
                  <a:lnTo>
                    <a:pt x="349" y="375"/>
                  </a:lnTo>
                  <a:lnTo>
                    <a:pt x="364" y="384"/>
                  </a:lnTo>
                  <a:lnTo>
                    <a:pt x="377" y="359"/>
                  </a:lnTo>
                  <a:lnTo>
                    <a:pt x="396" y="350"/>
                  </a:lnTo>
                  <a:lnTo>
                    <a:pt x="399" y="329"/>
                  </a:lnTo>
                  <a:lnTo>
                    <a:pt x="393" y="292"/>
                  </a:lnTo>
                  <a:lnTo>
                    <a:pt x="389" y="288"/>
                  </a:lnTo>
                  <a:lnTo>
                    <a:pt x="370" y="307"/>
                  </a:lnTo>
                  <a:lnTo>
                    <a:pt x="342" y="285"/>
                  </a:lnTo>
                  <a:lnTo>
                    <a:pt x="321" y="259"/>
                  </a:lnTo>
                  <a:lnTo>
                    <a:pt x="342" y="244"/>
                  </a:lnTo>
                  <a:lnTo>
                    <a:pt x="348" y="219"/>
                  </a:lnTo>
                  <a:lnTo>
                    <a:pt x="360" y="209"/>
                  </a:lnTo>
                  <a:lnTo>
                    <a:pt x="358" y="174"/>
                  </a:lnTo>
                  <a:lnTo>
                    <a:pt x="367" y="168"/>
                  </a:lnTo>
                  <a:lnTo>
                    <a:pt x="384" y="178"/>
                  </a:lnTo>
                  <a:lnTo>
                    <a:pt x="396" y="192"/>
                  </a:lnTo>
                  <a:lnTo>
                    <a:pt x="417" y="178"/>
                  </a:lnTo>
                  <a:lnTo>
                    <a:pt x="425" y="169"/>
                  </a:lnTo>
                  <a:lnTo>
                    <a:pt x="421" y="152"/>
                  </a:lnTo>
                  <a:lnTo>
                    <a:pt x="396" y="137"/>
                  </a:lnTo>
                  <a:lnTo>
                    <a:pt x="391" y="120"/>
                  </a:lnTo>
                  <a:lnTo>
                    <a:pt x="344" y="126"/>
                  </a:lnTo>
                  <a:lnTo>
                    <a:pt x="315" y="101"/>
                  </a:lnTo>
                  <a:lnTo>
                    <a:pt x="302" y="96"/>
                  </a:lnTo>
                  <a:lnTo>
                    <a:pt x="302" y="80"/>
                  </a:lnTo>
                  <a:lnTo>
                    <a:pt x="366" y="7"/>
                  </a:lnTo>
                  <a:lnTo>
                    <a:pt x="342" y="13"/>
                  </a:lnTo>
                  <a:lnTo>
                    <a:pt x="328" y="24"/>
                  </a:lnTo>
                  <a:lnTo>
                    <a:pt x="321" y="15"/>
                  </a:lnTo>
                  <a:lnTo>
                    <a:pt x="321" y="4"/>
                  </a:lnTo>
                  <a:lnTo>
                    <a:pt x="310" y="0"/>
                  </a:lnTo>
                  <a:lnTo>
                    <a:pt x="281" y="12"/>
                  </a:lnTo>
                  <a:lnTo>
                    <a:pt x="208" y="2"/>
                  </a:lnTo>
                  <a:lnTo>
                    <a:pt x="203" y="63"/>
                  </a:lnTo>
                  <a:lnTo>
                    <a:pt x="168" y="91"/>
                  </a:lnTo>
                  <a:lnTo>
                    <a:pt x="120" y="101"/>
                  </a:lnTo>
                  <a:lnTo>
                    <a:pt x="54" y="147"/>
                  </a:lnTo>
                  <a:lnTo>
                    <a:pt x="0" y="161"/>
                  </a:lnTo>
                  <a:lnTo>
                    <a:pt x="0" y="171"/>
                  </a:lnTo>
                  <a:lnTo>
                    <a:pt x="50" y="246"/>
                  </a:lnTo>
                  <a:lnTo>
                    <a:pt x="50" y="268"/>
                  </a:lnTo>
                  <a:lnTo>
                    <a:pt x="50" y="268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7" name="台湾">
              <a:hlinkClick r:id="" action="ppaction://macro?name=Slide1.台湾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3B30DD0C-BC4F-4AFF-960D-E78EA64D4DB6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6940358" y="5399661"/>
              <a:ext cx="206895" cy="643230"/>
            </a:xfrm>
            <a:custGeom>
              <a:avLst/>
              <a:gdLst>
                <a:gd name="T0" fmla="*/ 26 w 106"/>
                <a:gd name="T1" fmla="*/ 37 h 289"/>
                <a:gd name="T2" fmla="*/ 29 w 106"/>
                <a:gd name="T3" fmla="*/ 34 h 289"/>
                <a:gd name="T4" fmla="*/ 38 w 106"/>
                <a:gd name="T5" fmla="*/ 17 h 289"/>
                <a:gd name="T6" fmla="*/ 61 w 106"/>
                <a:gd name="T7" fmla="*/ 1 h 289"/>
                <a:gd name="T8" fmla="*/ 67 w 106"/>
                <a:gd name="T9" fmla="*/ 1 h 289"/>
                <a:gd name="T10" fmla="*/ 82 w 106"/>
                <a:gd name="T11" fmla="*/ 5 h 289"/>
                <a:gd name="T12" fmla="*/ 87 w 106"/>
                <a:gd name="T13" fmla="*/ 10 h 289"/>
                <a:gd name="T14" fmla="*/ 97 w 106"/>
                <a:gd name="T15" fmla="*/ 17 h 289"/>
                <a:gd name="T16" fmla="*/ 100 w 106"/>
                <a:gd name="T17" fmla="*/ 29 h 289"/>
                <a:gd name="T18" fmla="*/ 91 w 106"/>
                <a:gd name="T19" fmla="*/ 39 h 289"/>
                <a:gd name="T20" fmla="*/ 91 w 106"/>
                <a:gd name="T21" fmla="*/ 54 h 289"/>
                <a:gd name="T22" fmla="*/ 101 w 106"/>
                <a:gd name="T23" fmla="*/ 73 h 289"/>
                <a:gd name="T24" fmla="*/ 91 w 106"/>
                <a:gd name="T25" fmla="*/ 95 h 289"/>
                <a:gd name="T26" fmla="*/ 96 w 106"/>
                <a:gd name="T27" fmla="*/ 109 h 289"/>
                <a:gd name="T28" fmla="*/ 96 w 106"/>
                <a:gd name="T29" fmla="*/ 118 h 289"/>
                <a:gd name="T30" fmla="*/ 100 w 106"/>
                <a:gd name="T31" fmla="*/ 141 h 289"/>
                <a:gd name="T32" fmla="*/ 104 w 106"/>
                <a:gd name="T33" fmla="*/ 161 h 289"/>
                <a:gd name="T34" fmla="*/ 103 w 106"/>
                <a:gd name="T35" fmla="*/ 178 h 289"/>
                <a:gd name="T36" fmla="*/ 100 w 106"/>
                <a:gd name="T37" fmla="*/ 185 h 289"/>
                <a:gd name="T38" fmla="*/ 97 w 106"/>
                <a:gd name="T39" fmla="*/ 192 h 289"/>
                <a:gd name="T40" fmla="*/ 96 w 106"/>
                <a:gd name="T41" fmla="*/ 196 h 289"/>
                <a:gd name="T42" fmla="*/ 95 w 106"/>
                <a:gd name="T43" fmla="*/ 210 h 289"/>
                <a:gd name="T44" fmla="*/ 90 w 106"/>
                <a:gd name="T45" fmla="*/ 215 h 289"/>
                <a:gd name="T46" fmla="*/ 85 w 106"/>
                <a:gd name="T47" fmla="*/ 227 h 289"/>
                <a:gd name="T48" fmla="*/ 81 w 106"/>
                <a:gd name="T49" fmla="*/ 229 h 289"/>
                <a:gd name="T50" fmla="*/ 78 w 106"/>
                <a:gd name="T51" fmla="*/ 232 h 289"/>
                <a:gd name="T52" fmla="*/ 76 w 106"/>
                <a:gd name="T53" fmla="*/ 253 h 289"/>
                <a:gd name="T54" fmla="*/ 70 w 106"/>
                <a:gd name="T55" fmla="*/ 263 h 289"/>
                <a:gd name="T56" fmla="*/ 73 w 106"/>
                <a:gd name="T57" fmla="*/ 280 h 289"/>
                <a:gd name="T58" fmla="*/ 76 w 106"/>
                <a:gd name="T59" fmla="*/ 284 h 289"/>
                <a:gd name="T60" fmla="*/ 72 w 106"/>
                <a:gd name="T61" fmla="*/ 283 h 289"/>
                <a:gd name="T62" fmla="*/ 65 w 106"/>
                <a:gd name="T63" fmla="*/ 281 h 289"/>
                <a:gd name="T64" fmla="*/ 63 w 106"/>
                <a:gd name="T65" fmla="*/ 285 h 289"/>
                <a:gd name="T66" fmla="*/ 62 w 106"/>
                <a:gd name="T67" fmla="*/ 286 h 289"/>
                <a:gd name="T68" fmla="*/ 57 w 106"/>
                <a:gd name="T69" fmla="*/ 287 h 289"/>
                <a:gd name="T70" fmla="*/ 57 w 106"/>
                <a:gd name="T71" fmla="*/ 281 h 289"/>
                <a:gd name="T72" fmla="*/ 52 w 106"/>
                <a:gd name="T73" fmla="*/ 274 h 289"/>
                <a:gd name="T74" fmla="*/ 51 w 106"/>
                <a:gd name="T75" fmla="*/ 262 h 289"/>
                <a:gd name="T76" fmla="*/ 40 w 106"/>
                <a:gd name="T77" fmla="*/ 256 h 289"/>
                <a:gd name="T78" fmla="*/ 33 w 106"/>
                <a:gd name="T79" fmla="*/ 251 h 289"/>
                <a:gd name="T80" fmla="*/ 28 w 106"/>
                <a:gd name="T81" fmla="*/ 240 h 289"/>
                <a:gd name="T82" fmla="*/ 25 w 106"/>
                <a:gd name="T83" fmla="*/ 234 h 289"/>
                <a:gd name="T84" fmla="*/ 19 w 106"/>
                <a:gd name="T85" fmla="*/ 229 h 289"/>
                <a:gd name="T86" fmla="*/ 13 w 106"/>
                <a:gd name="T87" fmla="*/ 213 h 289"/>
                <a:gd name="T88" fmla="*/ 6 w 106"/>
                <a:gd name="T89" fmla="*/ 203 h 289"/>
                <a:gd name="T90" fmla="*/ 7 w 106"/>
                <a:gd name="T91" fmla="*/ 185 h 289"/>
                <a:gd name="T92" fmla="*/ 9 w 106"/>
                <a:gd name="T93" fmla="*/ 182 h 289"/>
                <a:gd name="T94" fmla="*/ 5 w 106"/>
                <a:gd name="T95" fmla="*/ 173 h 289"/>
                <a:gd name="T96" fmla="*/ 1 w 106"/>
                <a:gd name="T97" fmla="*/ 166 h 289"/>
                <a:gd name="T98" fmla="*/ 0 w 106"/>
                <a:gd name="T99" fmla="*/ 157 h 289"/>
                <a:gd name="T100" fmla="*/ 4 w 106"/>
                <a:gd name="T101" fmla="*/ 154 h 289"/>
                <a:gd name="T102" fmla="*/ 4 w 106"/>
                <a:gd name="T103" fmla="*/ 153 h 289"/>
                <a:gd name="T104" fmla="*/ 6 w 106"/>
                <a:gd name="T105" fmla="*/ 141 h 289"/>
                <a:gd name="T106" fmla="*/ 5 w 106"/>
                <a:gd name="T107" fmla="*/ 137 h 289"/>
                <a:gd name="T108" fmla="*/ 5 w 106"/>
                <a:gd name="T109" fmla="*/ 133 h 289"/>
                <a:gd name="T110" fmla="*/ 5 w 106"/>
                <a:gd name="T111" fmla="*/ 100 h 289"/>
                <a:gd name="T112" fmla="*/ 6 w 106"/>
                <a:gd name="T113" fmla="*/ 95 h 289"/>
                <a:gd name="T114" fmla="*/ 9 w 106"/>
                <a:gd name="T115" fmla="*/ 92 h 289"/>
                <a:gd name="T116" fmla="*/ 14 w 106"/>
                <a:gd name="T117" fmla="*/ 75 h 289"/>
                <a:gd name="T118" fmla="*/ 24 w 106"/>
                <a:gd name="T119" fmla="*/ 49 h 289"/>
                <a:gd name="T120" fmla="*/ 24 w 106"/>
                <a:gd name="T121" fmla="*/ 41 h 289"/>
                <a:gd name="T122" fmla="*/ 23 w 106"/>
                <a:gd name="T123" fmla="*/ 4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" h="289">
                  <a:moveTo>
                    <a:pt x="23" y="40"/>
                  </a:move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7"/>
                  </a:lnTo>
                  <a:lnTo>
                    <a:pt x="34" y="24"/>
                  </a:lnTo>
                  <a:lnTo>
                    <a:pt x="36" y="22"/>
                  </a:lnTo>
                  <a:lnTo>
                    <a:pt x="36" y="21"/>
                  </a:lnTo>
                  <a:lnTo>
                    <a:pt x="38" y="19"/>
                  </a:lnTo>
                  <a:lnTo>
                    <a:pt x="38" y="17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42" y="13"/>
                  </a:lnTo>
                  <a:lnTo>
                    <a:pt x="42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6" y="7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8" y="1"/>
                  </a:lnTo>
                  <a:lnTo>
                    <a:pt x="58" y="1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4" y="0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3" y="1"/>
                  </a:lnTo>
                  <a:lnTo>
                    <a:pt x="73" y="1"/>
                  </a:lnTo>
                  <a:lnTo>
                    <a:pt x="75" y="0"/>
                  </a:lnTo>
                  <a:lnTo>
                    <a:pt x="75" y="3"/>
                  </a:lnTo>
                  <a:lnTo>
                    <a:pt x="75" y="3"/>
                  </a:lnTo>
                  <a:lnTo>
                    <a:pt x="75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8" y="3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4" y="5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7" y="7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10"/>
                  </a:lnTo>
                  <a:lnTo>
                    <a:pt x="87" y="10"/>
                  </a:lnTo>
                  <a:lnTo>
                    <a:pt x="87" y="10"/>
                  </a:lnTo>
                  <a:lnTo>
                    <a:pt x="90" y="10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4" y="13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6" y="15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100" y="17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102" y="25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4"/>
                  </a:lnTo>
                  <a:lnTo>
                    <a:pt x="90" y="46"/>
                  </a:lnTo>
                  <a:lnTo>
                    <a:pt x="90" y="48"/>
                  </a:lnTo>
                  <a:lnTo>
                    <a:pt x="91" y="48"/>
                  </a:lnTo>
                  <a:lnTo>
                    <a:pt x="91" y="50"/>
                  </a:lnTo>
                  <a:lnTo>
                    <a:pt x="91" y="52"/>
                  </a:lnTo>
                  <a:lnTo>
                    <a:pt x="91" y="54"/>
                  </a:lnTo>
                  <a:lnTo>
                    <a:pt x="93" y="54"/>
                  </a:lnTo>
                  <a:lnTo>
                    <a:pt x="93" y="56"/>
                  </a:lnTo>
                  <a:lnTo>
                    <a:pt x="93" y="58"/>
                  </a:lnTo>
                  <a:lnTo>
                    <a:pt x="93" y="61"/>
                  </a:lnTo>
                  <a:lnTo>
                    <a:pt x="96" y="61"/>
                  </a:lnTo>
                  <a:lnTo>
                    <a:pt x="96" y="63"/>
                  </a:lnTo>
                  <a:lnTo>
                    <a:pt x="96" y="63"/>
                  </a:lnTo>
                  <a:lnTo>
                    <a:pt x="96" y="65"/>
                  </a:lnTo>
                  <a:lnTo>
                    <a:pt x="98" y="65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99" y="68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1" y="72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3" y="73"/>
                  </a:lnTo>
                  <a:lnTo>
                    <a:pt x="101" y="75"/>
                  </a:lnTo>
                  <a:lnTo>
                    <a:pt x="100" y="75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6" y="79"/>
                  </a:lnTo>
                  <a:lnTo>
                    <a:pt x="96" y="79"/>
                  </a:lnTo>
                  <a:lnTo>
                    <a:pt x="95" y="80"/>
                  </a:lnTo>
                  <a:lnTo>
                    <a:pt x="95" y="80"/>
                  </a:lnTo>
                  <a:lnTo>
                    <a:pt x="92" y="82"/>
                  </a:lnTo>
                  <a:lnTo>
                    <a:pt x="92" y="82"/>
                  </a:lnTo>
                  <a:lnTo>
                    <a:pt x="92" y="85"/>
                  </a:lnTo>
                  <a:lnTo>
                    <a:pt x="92" y="85"/>
                  </a:lnTo>
                  <a:lnTo>
                    <a:pt x="91" y="87"/>
                  </a:lnTo>
                  <a:lnTo>
                    <a:pt x="91" y="87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3"/>
                  </a:lnTo>
                  <a:lnTo>
                    <a:pt x="91" y="93"/>
                  </a:lnTo>
                  <a:lnTo>
                    <a:pt x="91" y="95"/>
                  </a:lnTo>
                  <a:lnTo>
                    <a:pt x="91" y="95"/>
                  </a:lnTo>
                  <a:lnTo>
                    <a:pt x="91" y="95"/>
                  </a:lnTo>
                  <a:lnTo>
                    <a:pt x="92" y="95"/>
                  </a:lnTo>
                  <a:lnTo>
                    <a:pt x="92" y="97"/>
                  </a:lnTo>
                  <a:lnTo>
                    <a:pt x="92" y="97"/>
                  </a:lnTo>
                  <a:lnTo>
                    <a:pt x="92" y="98"/>
                  </a:lnTo>
                  <a:lnTo>
                    <a:pt x="92" y="98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5" y="100"/>
                  </a:lnTo>
                  <a:lnTo>
                    <a:pt x="95" y="102"/>
                  </a:lnTo>
                  <a:lnTo>
                    <a:pt x="95" y="102"/>
                  </a:lnTo>
                  <a:lnTo>
                    <a:pt x="95" y="102"/>
                  </a:lnTo>
                  <a:lnTo>
                    <a:pt x="96" y="102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98" y="109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3"/>
                  </a:lnTo>
                  <a:lnTo>
                    <a:pt x="96" y="125"/>
                  </a:lnTo>
                  <a:lnTo>
                    <a:pt x="96" y="127"/>
                  </a:lnTo>
                  <a:lnTo>
                    <a:pt x="96" y="127"/>
                  </a:lnTo>
                  <a:lnTo>
                    <a:pt x="96" y="129"/>
                  </a:lnTo>
                  <a:lnTo>
                    <a:pt x="96" y="129"/>
                  </a:lnTo>
                  <a:lnTo>
                    <a:pt x="96" y="131"/>
                  </a:lnTo>
                  <a:lnTo>
                    <a:pt x="97" y="131"/>
                  </a:lnTo>
                  <a:lnTo>
                    <a:pt x="97" y="133"/>
                  </a:lnTo>
                  <a:lnTo>
                    <a:pt x="97" y="135"/>
                  </a:lnTo>
                  <a:lnTo>
                    <a:pt x="97" y="137"/>
                  </a:lnTo>
                  <a:lnTo>
                    <a:pt x="100" y="137"/>
                  </a:lnTo>
                  <a:lnTo>
                    <a:pt x="100" y="139"/>
                  </a:lnTo>
                  <a:lnTo>
                    <a:pt x="100" y="139"/>
                  </a:lnTo>
                  <a:lnTo>
                    <a:pt x="100" y="141"/>
                  </a:lnTo>
                  <a:lnTo>
                    <a:pt x="102" y="141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5"/>
                  </a:lnTo>
                  <a:lnTo>
                    <a:pt x="102" y="145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2" y="150"/>
                  </a:lnTo>
                  <a:lnTo>
                    <a:pt x="102" y="150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02" y="157"/>
                  </a:lnTo>
                  <a:lnTo>
                    <a:pt x="104" y="157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5" y="163"/>
                  </a:lnTo>
                  <a:lnTo>
                    <a:pt x="104" y="165"/>
                  </a:lnTo>
                  <a:lnTo>
                    <a:pt x="104" y="165"/>
                  </a:lnTo>
                  <a:lnTo>
                    <a:pt x="104" y="167"/>
                  </a:lnTo>
                  <a:lnTo>
                    <a:pt x="104" y="167"/>
                  </a:lnTo>
                  <a:lnTo>
                    <a:pt x="104" y="169"/>
                  </a:lnTo>
                  <a:lnTo>
                    <a:pt x="104" y="169"/>
                  </a:lnTo>
                  <a:lnTo>
                    <a:pt x="104" y="171"/>
                  </a:lnTo>
                  <a:lnTo>
                    <a:pt x="104" y="171"/>
                  </a:lnTo>
                  <a:lnTo>
                    <a:pt x="103" y="173"/>
                  </a:lnTo>
                  <a:lnTo>
                    <a:pt x="103" y="173"/>
                  </a:lnTo>
                  <a:lnTo>
                    <a:pt x="103" y="175"/>
                  </a:lnTo>
                  <a:lnTo>
                    <a:pt x="103" y="175"/>
                  </a:lnTo>
                  <a:lnTo>
                    <a:pt x="103" y="177"/>
                  </a:lnTo>
                  <a:lnTo>
                    <a:pt x="103" y="177"/>
                  </a:lnTo>
                  <a:lnTo>
                    <a:pt x="103" y="178"/>
                  </a:lnTo>
                  <a:lnTo>
                    <a:pt x="103" y="178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200"/>
                  </a:lnTo>
                  <a:lnTo>
                    <a:pt x="96" y="200"/>
                  </a:lnTo>
                  <a:lnTo>
                    <a:pt x="96" y="203"/>
                  </a:lnTo>
                  <a:lnTo>
                    <a:pt x="96" y="203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5" y="207"/>
                  </a:lnTo>
                  <a:lnTo>
                    <a:pt x="95" y="207"/>
                  </a:lnTo>
                  <a:lnTo>
                    <a:pt x="95" y="208"/>
                  </a:lnTo>
                  <a:lnTo>
                    <a:pt x="95" y="208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6" y="219"/>
                  </a:lnTo>
                  <a:lnTo>
                    <a:pt x="86" y="219"/>
                  </a:lnTo>
                  <a:lnTo>
                    <a:pt x="86" y="220"/>
                  </a:lnTo>
                  <a:lnTo>
                    <a:pt x="86" y="220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4"/>
                  </a:lnTo>
                  <a:lnTo>
                    <a:pt x="78" y="234"/>
                  </a:lnTo>
                  <a:lnTo>
                    <a:pt x="78" y="236"/>
                  </a:lnTo>
                  <a:lnTo>
                    <a:pt x="78" y="236"/>
                  </a:lnTo>
                  <a:lnTo>
                    <a:pt x="78" y="238"/>
                  </a:lnTo>
                  <a:lnTo>
                    <a:pt x="78" y="238"/>
                  </a:lnTo>
                  <a:lnTo>
                    <a:pt x="78" y="241"/>
                  </a:lnTo>
                  <a:lnTo>
                    <a:pt x="78" y="241"/>
                  </a:lnTo>
                  <a:lnTo>
                    <a:pt x="78" y="243"/>
                  </a:lnTo>
                  <a:lnTo>
                    <a:pt x="78" y="243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8" y="247"/>
                  </a:lnTo>
                  <a:lnTo>
                    <a:pt x="78" y="247"/>
                  </a:lnTo>
                  <a:lnTo>
                    <a:pt x="78" y="249"/>
                  </a:lnTo>
                  <a:lnTo>
                    <a:pt x="78" y="249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5"/>
                  </a:lnTo>
                  <a:lnTo>
                    <a:pt x="70" y="265"/>
                  </a:lnTo>
                  <a:lnTo>
                    <a:pt x="70" y="267"/>
                  </a:lnTo>
                  <a:lnTo>
                    <a:pt x="70" y="267"/>
                  </a:lnTo>
                  <a:lnTo>
                    <a:pt x="70" y="270"/>
                  </a:lnTo>
                  <a:lnTo>
                    <a:pt x="70" y="270"/>
                  </a:lnTo>
                  <a:lnTo>
                    <a:pt x="70" y="271"/>
                  </a:lnTo>
                  <a:lnTo>
                    <a:pt x="71" y="271"/>
                  </a:lnTo>
                  <a:lnTo>
                    <a:pt x="71" y="273"/>
                  </a:lnTo>
                  <a:lnTo>
                    <a:pt x="71" y="273"/>
                  </a:lnTo>
                  <a:lnTo>
                    <a:pt x="71" y="275"/>
                  </a:lnTo>
                  <a:lnTo>
                    <a:pt x="72" y="275"/>
                  </a:lnTo>
                  <a:lnTo>
                    <a:pt x="72" y="277"/>
                  </a:lnTo>
                  <a:lnTo>
                    <a:pt x="72" y="277"/>
                  </a:lnTo>
                  <a:lnTo>
                    <a:pt x="72" y="277"/>
                  </a:lnTo>
                  <a:lnTo>
                    <a:pt x="73" y="277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6" y="280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0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4" y="279"/>
                  </a:lnTo>
                  <a:lnTo>
                    <a:pt x="54" y="279"/>
                  </a:lnTo>
                  <a:lnTo>
                    <a:pt x="54" y="279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6"/>
                  </a:lnTo>
                  <a:lnTo>
                    <a:pt x="52" y="276"/>
                  </a:lnTo>
                  <a:lnTo>
                    <a:pt x="52" y="276"/>
                  </a:lnTo>
                  <a:lnTo>
                    <a:pt x="52" y="276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0"/>
                  </a:lnTo>
                  <a:lnTo>
                    <a:pt x="52" y="270"/>
                  </a:lnTo>
                  <a:lnTo>
                    <a:pt x="52" y="268"/>
                  </a:lnTo>
                  <a:lnTo>
                    <a:pt x="52" y="268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4"/>
                  </a:lnTo>
                  <a:lnTo>
                    <a:pt x="51" y="264"/>
                  </a:lnTo>
                  <a:lnTo>
                    <a:pt x="51" y="264"/>
                  </a:lnTo>
                  <a:lnTo>
                    <a:pt x="51" y="264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8" y="260"/>
                  </a:lnTo>
                  <a:lnTo>
                    <a:pt x="48" y="260"/>
                  </a:lnTo>
                  <a:lnTo>
                    <a:pt x="48" y="260"/>
                  </a:lnTo>
                  <a:lnTo>
                    <a:pt x="48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6"/>
                  </a:lnTo>
                  <a:lnTo>
                    <a:pt x="44" y="256"/>
                  </a:lnTo>
                  <a:lnTo>
                    <a:pt x="44" y="256"/>
                  </a:lnTo>
                  <a:lnTo>
                    <a:pt x="43" y="256"/>
                  </a:lnTo>
                  <a:lnTo>
                    <a:pt x="43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0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0"/>
                  </a:lnTo>
                  <a:lnTo>
                    <a:pt x="31" y="250"/>
                  </a:lnTo>
                  <a:lnTo>
                    <a:pt x="31" y="250"/>
                  </a:lnTo>
                  <a:lnTo>
                    <a:pt x="31" y="250"/>
                  </a:lnTo>
                  <a:lnTo>
                    <a:pt x="31" y="248"/>
                  </a:lnTo>
                  <a:lnTo>
                    <a:pt x="29" y="248"/>
                  </a:lnTo>
                  <a:lnTo>
                    <a:pt x="29" y="248"/>
                  </a:lnTo>
                  <a:lnTo>
                    <a:pt x="29" y="248"/>
                  </a:lnTo>
                  <a:lnTo>
                    <a:pt x="29" y="246"/>
                  </a:lnTo>
                  <a:lnTo>
                    <a:pt x="28" y="246"/>
                  </a:lnTo>
                  <a:lnTo>
                    <a:pt x="28" y="246"/>
                  </a:lnTo>
                  <a:lnTo>
                    <a:pt x="28" y="246"/>
                  </a:lnTo>
                  <a:lnTo>
                    <a:pt x="28" y="243"/>
                  </a:lnTo>
                  <a:lnTo>
                    <a:pt x="28" y="243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30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7" y="238"/>
                  </a:lnTo>
                  <a:lnTo>
                    <a:pt x="27" y="238"/>
                  </a:lnTo>
                  <a:lnTo>
                    <a:pt x="27" y="238"/>
                  </a:lnTo>
                  <a:lnTo>
                    <a:pt x="27" y="236"/>
                  </a:lnTo>
                  <a:lnTo>
                    <a:pt x="25" y="236"/>
                  </a:lnTo>
                  <a:lnTo>
                    <a:pt x="25" y="236"/>
                  </a:lnTo>
                  <a:lnTo>
                    <a:pt x="25" y="236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0"/>
                  </a:lnTo>
                  <a:lnTo>
                    <a:pt x="19" y="230"/>
                  </a:lnTo>
                  <a:lnTo>
                    <a:pt x="19" y="230"/>
                  </a:lnTo>
                  <a:lnTo>
                    <a:pt x="19" y="230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3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1"/>
                  </a:lnTo>
                  <a:lnTo>
                    <a:pt x="15" y="221"/>
                  </a:lnTo>
                  <a:lnTo>
                    <a:pt x="15" y="219"/>
                  </a:lnTo>
                  <a:lnTo>
                    <a:pt x="15" y="219"/>
                  </a:lnTo>
                  <a:lnTo>
                    <a:pt x="15" y="217"/>
                  </a:lnTo>
                  <a:lnTo>
                    <a:pt x="13" y="217"/>
                  </a:lnTo>
                  <a:lnTo>
                    <a:pt x="13" y="217"/>
                  </a:lnTo>
                  <a:lnTo>
                    <a:pt x="13" y="217"/>
                  </a:lnTo>
                  <a:lnTo>
                    <a:pt x="13" y="215"/>
                  </a:lnTo>
                  <a:lnTo>
                    <a:pt x="13" y="215"/>
                  </a:lnTo>
                  <a:lnTo>
                    <a:pt x="13" y="213"/>
                  </a:lnTo>
                  <a:lnTo>
                    <a:pt x="13" y="213"/>
                  </a:lnTo>
                  <a:lnTo>
                    <a:pt x="13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09"/>
                  </a:lnTo>
                  <a:lnTo>
                    <a:pt x="8" y="209"/>
                  </a:lnTo>
                  <a:lnTo>
                    <a:pt x="8" y="207"/>
                  </a:lnTo>
                  <a:lnTo>
                    <a:pt x="8" y="207"/>
                  </a:lnTo>
                  <a:lnTo>
                    <a:pt x="8" y="205"/>
                  </a:lnTo>
                  <a:lnTo>
                    <a:pt x="6" y="205"/>
                  </a:lnTo>
                  <a:lnTo>
                    <a:pt x="6" y="203"/>
                  </a:lnTo>
                  <a:lnTo>
                    <a:pt x="6" y="203"/>
                  </a:lnTo>
                  <a:lnTo>
                    <a:pt x="6" y="201"/>
                  </a:lnTo>
                  <a:lnTo>
                    <a:pt x="5" y="201"/>
                  </a:lnTo>
                  <a:lnTo>
                    <a:pt x="5" y="199"/>
                  </a:lnTo>
                  <a:lnTo>
                    <a:pt x="5" y="199"/>
                  </a:lnTo>
                  <a:lnTo>
                    <a:pt x="5" y="197"/>
                  </a:lnTo>
                  <a:lnTo>
                    <a:pt x="5" y="197"/>
                  </a:lnTo>
                  <a:lnTo>
                    <a:pt x="5" y="195"/>
                  </a:lnTo>
                  <a:lnTo>
                    <a:pt x="5" y="193"/>
                  </a:lnTo>
                  <a:lnTo>
                    <a:pt x="8" y="191"/>
                  </a:lnTo>
                  <a:lnTo>
                    <a:pt x="7" y="191"/>
                  </a:lnTo>
                  <a:lnTo>
                    <a:pt x="7" y="191"/>
                  </a:lnTo>
                  <a:lnTo>
                    <a:pt x="7" y="191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6" y="176"/>
                  </a:lnTo>
                  <a:lnTo>
                    <a:pt x="6" y="176"/>
                  </a:lnTo>
                  <a:lnTo>
                    <a:pt x="6" y="176"/>
                  </a:lnTo>
                  <a:lnTo>
                    <a:pt x="6" y="174"/>
                  </a:lnTo>
                  <a:lnTo>
                    <a:pt x="5" y="174"/>
                  </a:lnTo>
                  <a:lnTo>
                    <a:pt x="5" y="174"/>
                  </a:lnTo>
                  <a:lnTo>
                    <a:pt x="5" y="174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2" y="171"/>
                  </a:lnTo>
                  <a:lnTo>
                    <a:pt x="2" y="171"/>
                  </a:lnTo>
                  <a:lnTo>
                    <a:pt x="2" y="171"/>
                  </a:lnTo>
                  <a:lnTo>
                    <a:pt x="2" y="169"/>
                  </a:lnTo>
                  <a:lnTo>
                    <a:pt x="1" y="169"/>
                  </a:lnTo>
                  <a:lnTo>
                    <a:pt x="1" y="166"/>
                  </a:lnTo>
                  <a:lnTo>
                    <a:pt x="1" y="166"/>
                  </a:lnTo>
                  <a:lnTo>
                    <a:pt x="1" y="164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5"/>
                  </a:lnTo>
                  <a:lnTo>
                    <a:pt x="6" y="145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7" y="130"/>
                  </a:lnTo>
                  <a:lnTo>
                    <a:pt x="6" y="130"/>
                  </a:lnTo>
                  <a:lnTo>
                    <a:pt x="6" y="128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1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7" y="115"/>
                  </a:lnTo>
                  <a:lnTo>
                    <a:pt x="7" y="113"/>
                  </a:lnTo>
                  <a:lnTo>
                    <a:pt x="7" y="111"/>
                  </a:lnTo>
                  <a:lnTo>
                    <a:pt x="7" y="109"/>
                  </a:lnTo>
                  <a:lnTo>
                    <a:pt x="7" y="106"/>
                  </a:lnTo>
                  <a:lnTo>
                    <a:pt x="5" y="104"/>
                  </a:lnTo>
                  <a:lnTo>
                    <a:pt x="5" y="102"/>
                  </a:lnTo>
                  <a:lnTo>
                    <a:pt x="5" y="100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88"/>
                  </a:lnTo>
                  <a:lnTo>
                    <a:pt x="10" y="87"/>
                  </a:lnTo>
                  <a:lnTo>
                    <a:pt x="10" y="85"/>
                  </a:lnTo>
                  <a:lnTo>
                    <a:pt x="10" y="83"/>
                  </a:lnTo>
                  <a:lnTo>
                    <a:pt x="13" y="81"/>
                  </a:lnTo>
                  <a:lnTo>
                    <a:pt x="13" y="79"/>
                  </a:lnTo>
                  <a:lnTo>
                    <a:pt x="14" y="77"/>
                  </a:lnTo>
                  <a:lnTo>
                    <a:pt x="14" y="75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6" y="70"/>
                  </a:lnTo>
                  <a:lnTo>
                    <a:pt x="16" y="68"/>
                  </a:lnTo>
                  <a:lnTo>
                    <a:pt x="19" y="65"/>
                  </a:lnTo>
                  <a:lnTo>
                    <a:pt x="19" y="63"/>
                  </a:lnTo>
                  <a:lnTo>
                    <a:pt x="20" y="61"/>
                  </a:lnTo>
                  <a:lnTo>
                    <a:pt x="20" y="59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1"/>
                  </a:lnTo>
                  <a:lnTo>
                    <a:pt x="24" y="51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5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5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8" name="广东">
              <a:hlinkClick r:id="" action="ppaction://macro?name=Slide1.广东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AA7B8452-6275-4A46-A66F-AFA940319C43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5311552" y="5495072"/>
              <a:ext cx="1162552" cy="1016601"/>
            </a:xfrm>
            <a:custGeom>
              <a:avLst/>
              <a:gdLst>
                <a:gd name="T0" fmla="*/ 161 w 548"/>
                <a:gd name="T1" fmla="*/ 65 h 455"/>
                <a:gd name="T2" fmla="*/ 168 w 548"/>
                <a:gd name="T3" fmla="*/ 36 h 455"/>
                <a:gd name="T4" fmla="*/ 219 w 548"/>
                <a:gd name="T5" fmla="*/ 52 h 455"/>
                <a:gd name="T6" fmla="*/ 216 w 548"/>
                <a:gd name="T7" fmla="*/ 28 h 455"/>
                <a:gd name="T8" fmla="*/ 238 w 548"/>
                <a:gd name="T9" fmla="*/ 2 h 455"/>
                <a:gd name="T10" fmla="*/ 294 w 548"/>
                <a:gd name="T11" fmla="*/ 0 h 455"/>
                <a:gd name="T12" fmla="*/ 344 w 548"/>
                <a:gd name="T13" fmla="*/ 4 h 455"/>
                <a:gd name="T14" fmla="*/ 340 w 548"/>
                <a:gd name="T15" fmla="*/ 32 h 455"/>
                <a:gd name="T16" fmla="*/ 322 w 548"/>
                <a:gd name="T17" fmla="*/ 67 h 455"/>
                <a:gd name="T18" fmla="*/ 406 w 548"/>
                <a:gd name="T19" fmla="*/ 45 h 455"/>
                <a:gd name="T20" fmla="*/ 440 w 548"/>
                <a:gd name="T21" fmla="*/ 52 h 455"/>
                <a:gd name="T22" fmla="*/ 435 w 548"/>
                <a:gd name="T23" fmla="*/ 26 h 455"/>
                <a:gd name="T24" fmla="*/ 492 w 548"/>
                <a:gd name="T25" fmla="*/ 43 h 455"/>
                <a:gd name="T26" fmla="*/ 525 w 548"/>
                <a:gd name="T27" fmla="*/ 67 h 455"/>
                <a:gd name="T28" fmla="*/ 532 w 548"/>
                <a:gd name="T29" fmla="*/ 127 h 455"/>
                <a:gd name="T30" fmla="*/ 507 w 548"/>
                <a:gd name="T31" fmla="*/ 154 h 455"/>
                <a:gd name="T32" fmla="*/ 460 w 548"/>
                <a:gd name="T33" fmla="*/ 195 h 455"/>
                <a:gd name="T34" fmla="*/ 436 w 548"/>
                <a:gd name="T35" fmla="*/ 203 h 455"/>
                <a:gd name="T36" fmla="*/ 426 w 548"/>
                <a:gd name="T37" fmla="*/ 207 h 455"/>
                <a:gd name="T38" fmla="*/ 386 w 548"/>
                <a:gd name="T39" fmla="*/ 221 h 455"/>
                <a:gd name="T40" fmla="*/ 358 w 548"/>
                <a:gd name="T41" fmla="*/ 224 h 455"/>
                <a:gd name="T42" fmla="*/ 283 w 548"/>
                <a:gd name="T43" fmla="*/ 214 h 455"/>
                <a:gd name="T44" fmla="*/ 293 w 548"/>
                <a:gd name="T45" fmla="*/ 267 h 455"/>
                <a:gd name="T46" fmla="*/ 246 w 548"/>
                <a:gd name="T47" fmla="*/ 302 h 455"/>
                <a:gd name="T48" fmla="*/ 198 w 548"/>
                <a:gd name="T49" fmla="*/ 316 h 455"/>
                <a:gd name="T50" fmla="*/ 142 w 548"/>
                <a:gd name="T51" fmla="*/ 338 h 455"/>
                <a:gd name="T52" fmla="*/ 54 w 548"/>
                <a:gd name="T53" fmla="*/ 380 h 455"/>
                <a:gd name="T54" fmla="*/ 67 w 548"/>
                <a:gd name="T55" fmla="*/ 438 h 455"/>
                <a:gd name="T56" fmla="*/ 26 w 548"/>
                <a:gd name="T57" fmla="*/ 453 h 455"/>
                <a:gd name="T58" fmla="*/ 5 w 548"/>
                <a:gd name="T59" fmla="*/ 372 h 455"/>
                <a:gd name="T60" fmla="*/ 24 w 548"/>
                <a:gd name="T61" fmla="*/ 325 h 455"/>
                <a:gd name="T62" fmla="*/ 46 w 548"/>
                <a:gd name="T63" fmla="*/ 303 h 455"/>
                <a:gd name="T64" fmla="*/ 74 w 548"/>
                <a:gd name="T65" fmla="*/ 265 h 455"/>
                <a:gd name="T66" fmla="*/ 115 w 548"/>
                <a:gd name="T67" fmla="*/ 187 h 455"/>
                <a:gd name="T68" fmla="*/ 146 w 548"/>
                <a:gd name="T69" fmla="*/ 128 h 455"/>
                <a:gd name="T70" fmla="*/ 146 w 548"/>
                <a:gd name="T71" fmla="*/ 77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48" h="455">
                  <a:moveTo>
                    <a:pt x="146" y="77"/>
                  </a:moveTo>
                  <a:lnTo>
                    <a:pt x="161" y="65"/>
                  </a:lnTo>
                  <a:lnTo>
                    <a:pt x="161" y="43"/>
                  </a:lnTo>
                  <a:lnTo>
                    <a:pt x="168" y="36"/>
                  </a:lnTo>
                  <a:lnTo>
                    <a:pt x="187" y="38"/>
                  </a:lnTo>
                  <a:lnTo>
                    <a:pt x="219" y="52"/>
                  </a:lnTo>
                  <a:lnTo>
                    <a:pt x="224" y="41"/>
                  </a:lnTo>
                  <a:lnTo>
                    <a:pt x="216" y="28"/>
                  </a:lnTo>
                  <a:lnTo>
                    <a:pt x="219" y="19"/>
                  </a:lnTo>
                  <a:lnTo>
                    <a:pt x="238" y="2"/>
                  </a:lnTo>
                  <a:lnTo>
                    <a:pt x="274" y="12"/>
                  </a:lnTo>
                  <a:lnTo>
                    <a:pt x="294" y="0"/>
                  </a:lnTo>
                  <a:lnTo>
                    <a:pt x="309" y="14"/>
                  </a:lnTo>
                  <a:lnTo>
                    <a:pt x="344" y="4"/>
                  </a:lnTo>
                  <a:lnTo>
                    <a:pt x="350" y="18"/>
                  </a:lnTo>
                  <a:lnTo>
                    <a:pt x="340" y="32"/>
                  </a:lnTo>
                  <a:lnTo>
                    <a:pt x="322" y="60"/>
                  </a:lnTo>
                  <a:lnTo>
                    <a:pt x="322" y="67"/>
                  </a:lnTo>
                  <a:lnTo>
                    <a:pt x="332" y="74"/>
                  </a:lnTo>
                  <a:lnTo>
                    <a:pt x="406" y="45"/>
                  </a:lnTo>
                  <a:lnTo>
                    <a:pt x="433" y="60"/>
                  </a:lnTo>
                  <a:lnTo>
                    <a:pt x="440" y="52"/>
                  </a:lnTo>
                  <a:lnTo>
                    <a:pt x="433" y="36"/>
                  </a:lnTo>
                  <a:lnTo>
                    <a:pt x="435" y="26"/>
                  </a:lnTo>
                  <a:lnTo>
                    <a:pt x="483" y="36"/>
                  </a:lnTo>
                  <a:lnTo>
                    <a:pt x="492" y="43"/>
                  </a:lnTo>
                  <a:lnTo>
                    <a:pt x="506" y="41"/>
                  </a:lnTo>
                  <a:lnTo>
                    <a:pt x="525" y="67"/>
                  </a:lnTo>
                  <a:lnTo>
                    <a:pt x="547" y="115"/>
                  </a:lnTo>
                  <a:lnTo>
                    <a:pt x="532" y="127"/>
                  </a:lnTo>
                  <a:lnTo>
                    <a:pt x="520" y="150"/>
                  </a:lnTo>
                  <a:lnTo>
                    <a:pt x="507" y="154"/>
                  </a:lnTo>
                  <a:lnTo>
                    <a:pt x="497" y="177"/>
                  </a:lnTo>
                  <a:lnTo>
                    <a:pt x="460" y="195"/>
                  </a:lnTo>
                  <a:lnTo>
                    <a:pt x="446" y="187"/>
                  </a:lnTo>
                  <a:lnTo>
                    <a:pt x="436" y="203"/>
                  </a:lnTo>
                  <a:lnTo>
                    <a:pt x="436" y="207"/>
                  </a:lnTo>
                  <a:lnTo>
                    <a:pt x="426" y="207"/>
                  </a:lnTo>
                  <a:lnTo>
                    <a:pt x="405" y="207"/>
                  </a:lnTo>
                  <a:lnTo>
                    <a:pt x="386" y="221"/>
                  </a:lnTo>
                  <a:lnTo>
                    <a:pt x="373" y="213"/>
                  </a:lnTo>
                  <a:lnTo>
                    <a:pt x="358" y="224"/>
                  </a:lnTo>
                  <a:lnTo>
                    <a:pt x="317" y="241"/>
                  </a:lnTo>
                  <a:lnTo>
                    <a:pt x="283" y="214"/>
                  </a:lnTo>
                  <a:lnTo>
                    <a:pt x="280" y="236"/>
                  </a:lnTo>
                  <a:lnTo>
                    <a:pt x="293" y="267"/>
                  </a:lnTo>
                  <a:lnTo>
                    <a:pt x="262" y="279"/>
                  </a:lnTo>
                  <a:lnTo>
                    <a:pt x="246" y="302"/>
                  </a:lnTo>
                  <a:lnTo>
                    <a:pt x="214" y="309"/>
                  </a:lnTo>
                  <a:lnTo>
                    <a:pt x="198" y="316"/>
                  </a:lnTo>
                  <a:lnTo>
                    <a:pt x="165" y="316"/>
                  </a:lnTo>
                  <a:lnTo>
                    <a:pt x="142" y="338"/>
                  </a:lnTo>
                  <a:lnTo>
                    <a:pt x="83" y="359"/>
                  </a:lnTo>
                  <a:lnTo>
                    <a:pt x="54" y="380"/>
                  </a:lnTo>
                  <a:lnTo>
                    <a:pt x="40" y="394"/>
                  </a:lnTo>
                  <a:lnTo>
                    <a:pt x="67" y="438"/>
                  </a:lnTo>
                  <a:lnTo>
                    <a:pt x="48" y="454"/>
                  </a:lnTo>
                  <a:lnTo>
                    <a:pt x="26" y="453"/>
                  </a:lnTo>
                  <a:lnTo>
                    <a:pt x="0" y="406"/>
                  </a:lnTo>
                  <a:lnTo>
                    <a:pt x="5" y="372"/>
                  </a:lnTo>
                  <a:lnTo>
                    <a:pt x="5" y="356"/>
                  </a:lnTo>
                  <a:lnTo>
                    <a:pt x="24" y="325"/>
                  </a:lnTo>
                  <a:lnTo>
                    <a:pt x="48" y="319"/>
                  </a:lnTo>
                  <a:lnTo>
                    <a:pt x="46" y="303"/>
                  </a:lnTo>
                  <a:lnTo>
                    <a:pt x="71" y="293"/>
                  </a:lnTo>
                  <a:lnTo>
                    <a:pt x="74" y="265"/>
                  </a:lnTo>
                  <a:lnTo>
                    <a:pt x="117" y="231"/>
                  </a:lnTo>
                  <a:lnTo>
                    <a:pt x="115" y="187"/>
                  </a:lnTo>
                  <a:lnTo>
                    <a:pt x="147" y="144"/>
                  </a:lnTo>
                  <a:lnTo>
                    <a:pt x="146" y="128"/>
                  </a:lnTo>
                  <a:lnTo>
                    <a:pt x="157" y="112"/>
                  </a:lnTo>
                  <a:lnTo>
                    <a:pt x="146" y="77"/>
                  </a:lnTo>
                  <a:lnTo>
                    <a:pt x="146" y="77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9" name="广西">
              <a:hlinkClick r:id="" action="ppaction://macro?name=Slide1.广西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16AD1CA9-674B-4E3A-B153-38BB7F398CFB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4453855" y="5354656"/>
              <a:ext cx="1195394" cy="898306"/>
            </a:xfrm>
            <a:custGeom>
              <a:avLst/>
              <a:gdLst>
                <a:gd name="T0" fmla="*/ 26 w 568"/>
                <a:gd name="T1" fmla="*/ 159 h 410"/>
                <a:gd name="T2" fmla="*/ 63 w 568"/>
                <a:gd name="T3" fmla="*/ 141 h 410"/>
                <a:gd name="T4" fmla="*/ 122 w 568"/>
                <a:gd name="T5" fmla="*/ 157 h 410"/>
                <a:gd name="T6" fmla="*/ 134 w 568"/>
                <a:gd name="T7" fmla="*/ 131 h 410"/>
                <a:gd name="T8" fmla="*/ 216 w 568"/>
                <a:gd name="T9" fmla="*/ 99 h 410"/>
                <a:gd name="T10" fmla="*/ 283 w 568"/>
                <a:gd name="T11" fmla="*/ 81 h 410"/>
                <a:gd name="T12" fmla="*/ 311 w 568"/>
                <a:gd name="T13" fmla="*/ 88 h 410"/>
                <a:gd name="T14" fmla="*/ 334 w 568"/>
                <a:gd name="T15" fmla="*/ 71 h 410"/>
                <a:gd name="T16" fmla="*/ 342 w 568"/>
                <a:gd name="T17" fmla="*/ 55 h 410"/>
                <a:gd name="T18" fmla="*/ 370 w 568"/>
                <a:gd name="T19" fmla="*/ 35 h 410"/>
                <a:gd name="T20" fmla="*/ 407 w 568"/>
                <a:gd name="T21" fmla="*/ 15 h 410"/>
                <a:gd name="T22" fmla="*/ 423 w 568"/>
                <a:gd name="T23" fmla="*/ 33 h 410"/>
                <a:gd name="T24" fmla="*/ 458 w 568"/>
                <a:gd name="T25" fmla="*/ 7 h 410"/>
                <a:gd name="T26" fmla="*/ 495 w 568"/>
                <a:gd name="T27" fmla="*/ 7 h 410"/>
                <a:gd name="T28" fmla="*/ 514 w 568"/>
                <a:gd name="T29" fmla="*/ 37 h 410"/>
                <a:gd name="T30" fmla="*/ 492 w 568"/>
                <a:gd name="T31" fmla="*/ 90 h 410"/>
                <a:gd name="T32" fmla="*/ 492 w 568"/>
                <a:gd name="T33" fmla="*/ 114 h 410"/>
                <a:gd name="T34" fmla="*/ 529 w 568"/>
                <a:gd name="T35" fmla="*/ 133 h 410"/>
                <a:gd name="T36" fmla="*/ 556 w 568"/>
                <a:gd name="T37" fmla="*/ 124 h 410"/>
                <a:gd name="T38" fmla="*/ 556 w 568"/>
                <a:gd name="T39" fmla="*/ 175 h 410"/>
                <a:gd name="T40" fmla="*/ 525 w 568"/>
                <a:gd name="T41" fmla="*/ 234 h 410"/>
                <a:gd name="T42" fmla="*/ 484 w 568"/>
                <a:gd name="T43" fmla="*/ 312 h 410"/>
                <a:gd name="T44" fmla="*/ 456 w 568"/>
                <a:gd name="T45" fmla="*/ 350 h 410"/>
                <a:gd name="T46" fmla="*/ 434 w 568"/>
                <a:gd name="T47" fmla="*/ 372 h 410"/>
                <a:gd name="T48" fmla="*/ 368 w 568"/>
                <a:gd name="T49" fmla="*/ 409 h 410"/>
                <a:gd name="T50" fmla="*/ 317 w 568"/>
                <a:gd name="T51" fmla="*/ 380 h 410"/>
                <a:gd name="T52" fmla="*/ 264 w 568"/>
                <a:gd name="T53" fmla="*/ 408 h 410"/>
                <a:gd name="T54" fmla="*/ 178 w 568"/>
                <a:gd name="T55" fmla="*/ 376 h 410"/>
                <a:gd name="T56" fmla="*/ 182 w 568"/>
                <a:gd name="T57" fmla="*/ 317 h 410"/>
                <a:gd name="T58" fmla="*/ 142 w 568"/>
                <a:gd name="T59" fmla="*/ 304 h 410"/>
                <a:gd name="T60" fmla="*/ 114 w 568"/>
                <a:gd name="T61" fmla="*/ 304 h 410"/>
                <a:gd name="T62" fmla="*/ 98 w 568"/>
                <a:gd name="T63" fmla="*/ 261 h 410"/>
                <a:gd name="T64" fmla="*/ 124 w 568"/>
                <a:gd name="T65" fmla="*/ 254 h 410"/>
                <a:gd name="T66" fmla="*/ 122 w 568"/>
                <a:gd name="T67" fmla="*/ 218 h 410"/>
                <a:gd name="T68" fmla="*/ 48 w 568"/>
                <a:gd name="T69" fmla="*/ 188 h 410"/>
                <a:gd name="T70" fmla="*/ 13 w 568"/>
                <a:gd name="T71" fmla="*/ 188 h 410"/>
                <a:gd name="T72" fmla="*/ 2 w 568"/>
                <a:gd name="T73" fmla="*/ 15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8" h="410">
                  <a:moveTo>
                    <a:pt x="2" y="157"/>
                  </a:moveTo>
                  <a:lnTo>
                    <a:pt x="26" y="159"/>
                  </a:lnTo>
                  <a:lnTo>
                    <a:pt x="52" y="135"/>
                  </a:lnTo>
                  <a:lnTo>
                    <a:pt x="63" y="141"/>
                  </a:lnTo>
                  <a:lnTo>
                    <a:pt x="114" y="162"/>
                  </a:lnTo>
                  <a:lnTo>
                    <a:pt x="122" y="157"/>
                  </a:lnTo>
                  <a:lnTo>
                    <a:pt x="124" y="140"/>
                  </a:lnTo>
                  <a:lnTo>
                    <a:pt x="134" y="131"/>
                  </a:lnTo>
                  <a:lnTo>
                    <a:pt x="204" y="85"/>
                  </a:lnTo>
                  <a:lnTo>
                    <a:pt x="216" y="99"/>
                  </a:lnTo>
                  <a:lnTo>
                    <a:pt x="259" y="112"/>
                  </a:lnTo>
                  <a:lnTo>
                    <a:pt x="283" y="81"/>
                  </a:lnTo>
                  <a:lnTo>
                    <a:pt x="294" y="88"/>
                  </a:lnTo>
                  <a:lnTo>
                    <a:pt x="311" y="88"/>
                  </a:lnTo>
                  <a:lnTo>
                    <a:pt x="311" y="79"/>
                  </a:lnTo>
                  <a:lnTo>
                    <a:pt x="334" y="71"/>
                  </a:lnTo>
                  <a:lnTo>
                    <a:pt x="334" y="65"/>
                  </a:lnTo>
                  <a:lnTo>
                    <a:pt x="342" y="55"/>
                  </a:lnTo>
                  <a:lnTo>
                    <a:pt x="347" y="56"/>
                  </a:lnTo>
                  <a:lnTo>
                    <a:pt x="370" y="35"/>
                  </a:lnTo>
                  <a:lnTo>
                    <a:pt x="389" y="39"/>
                  </a:lnTo>
                  <a:lnTo>
                    <a:pt x="407" y="15"/>
                  </a:lnTo>
                  <a:lnTo>
                    <a:pt x="415" y="35"/>
                  </a:lnTo>
                  <a:lnTo>
                    <a:pt x="423" y="33"/>
                  </a:lnTo>
                  <a:lnTo>
                    <a:pt x="452" y="6"/>
                  </a:lnTo>
                  <a:lnTo>
                    <a:pt x="458" y="7"/>
                  </a:lnTo>
                  <a:lnTo>
                    <a:pt x="472" y="0"/>
                  </a:lnTo>
                  <a:lnTo>
                    <a:pt x="495" y="7"/>
                  </a:lnTo>
                  <a:lnTo>
                    <a:pt x="495" y="33"/>
                  </a:lnTo>
                  <a:lnTo>
                    <a:pt x="514" y="37"/>
                  </a:lnTo>
                  <a:lnTo>
                    <a:pt x="509" y="63"/>
                  </a:lnTo>
                  <a:lnTo>
                    <a:pt x="492" y="90"/>
                  </a:lnTo>
                  <a:lnTo>
                    <a:pt x="484" y="114"/>
                  </a:lnTo>
                  <a:lnTo>
                    <a:pt x="492" y="114"/>
                  </a:lnTo>
                  <a:lnTo>
                    <a:pt x="511" y="95"/>
                  </a:lnTo>
                  <a:lnTo>
                    <a:pt x="529" y="133"/>
                  </a:lnTo>
                  <a:lnTo>
                    <a:pt x="542" y="124"/>
                  </a:lnTo>
                  <a:lnTo>
                    <a:pt x="556" y="124"/>
                  </a:lnTo>
                  <a:lnTo>
                    <a:pt x="567" y="159"/>
                  </a:lnTo>
                  <a:lnTo>
                    <a:pt x="556" y="175"/>
                  </a:lnTo>
                  <a:lnTo>
                    <a:pt x="557" y="191"/>
                  </a:lnTo>
                  <a:lnTo>
                    <a:pt x="525" y="234"/>
                  </a:lnTo>
                  <a:lnTo>
                    <a:pt x="527" y="278"/>
                  </a:lnTo>
                  <a:lnTo>
                    <a:pt x="484" y="312"/>
                  </a:lnTo>
                  <a:lnTo>
                    <a:pt x="481" y="340"/>
                  </a:lnTo>
                  <a:lnTo>
                    <a:pt x="456" y="350"/>
                  </a:lnTo>
                  <a:lnTo>
                    <a:pt x="458" y="366"/>
                  </a:lnTo>
                  <a:lnTo>
                    <a:pt x="434" y="372"/>
                  </a:lnTo>
                  <a:lnTo>
                    <a:pt x="415" y="403"/>
                  </a:lnTo>
                  <a:lnTo>
                    <a:pt x="368" y="409"/>
                  </a:lnTo>
                  <a:lnTo>
                    <a:pt x="342" y="390"/>
                  </a:lnTo>
                  <a:lnTo>
                    <a:pt x="317" y="380"/>
                  </a:lnTo>
                  <a:lnTo>
                    <a:pt x="289" y="406"/>
                  </a:lnTo>
                  <a:lnTo>
                    <a:pt x="264" y="408"/>
                  </a:lnTo>
                  <a:lnTo>
                    <a:pt x="236" y="409"/>
                  </a:lnTo>
                  <a:lnTo>
                    <a:pt x="178" y="376"/>
                  </a:lnTo>
                  <a:lnTo>
                    <a:pt x="167" y="347"/>
                  </a:lnTo>
                  <a:lnTo>
                    <a:pt x="182" y="317"/>
                  </a:lnTo>
                  <a:lnTo>
                    <a:pt x="164" y="304"/>
                  </a:lnTo>
                  <a:lnTo>
                    <a:pt x="142" y="304"/>
                  </a:lnTo>
                  <a:lnTo>
                    <a:pt x="137" y="299"/>
                  </a:lnTo>
                  <a:lnTo>
                    <a:pt x="114" y="304"/>
                  </a:lnTo>
                  <a:lnTo>
                    <a:pt x="89" y="288"/>
                  </a:lnTo>
                  <a:lnTo>
                    <a:pt x="98" y="261"/>
                  </a:lnTo>
                  <a:lnTo>
                    <a:pt x="117" y="260"/>
                  </a:lnTo>
                  <a:lnTo>
                    <a:pt x="124" y="254"/>
                  </a:lnTo>
                  <a:lnTo>
                    <a:pt x="130" y="231"/>
                  </a:lnTo>
                  <a:lnTo>
                    <a:pt x="122" y="218"/>
                  </a:lnTo>
                  <a:lnTo>
                    <a:pt x="58" y="206"/>
                  </a:lnTo>
                  <a:lnTo>
                    <a:pt x="48" y="188"/>
                  </a:lnTo>
                  <a:lnTo>
                    <a:pt x="29" y="188"/>
                  </a:lnTo>
                  <a:lnTo>
                    <a:pt x="13" y="188"/>
                  </a:lnTo>
                  <a:lnTo>
                    <a:pt x="0" y="167"/>
                  </a:lnTo>
                  <a:lnTo>
                    <a:pt x="2" y="157"/>
                  </a:lnTo>
                  <a:lnTo>
                    <a:pt x="2" y="157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0" name="福建">
              <a:hlinkClick r:id="" action="ppaction://macro?name=Slide1.福建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0D1349E1-5725-486E-AC87-63C30D2FC660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6265866" y="4928333"/>
              <a:ext cx="656810" cy="857641"/>
            </a:xfrm>
            <a:custGeom>
              <a:avLst/>
              <a:gdLst>
                <a:gd name="T0" fmla="*/ 0 w 309"/>
                <a:gd name="T1" fmla="*/ 299 h 389"/>
                <a:gd name="T2" fmla="*/ 11 w 309"/>
                <a:gd name="T3" fmla="*/ 232 h 389"/>
                <a:gd name="T4" fmla="*/ 22 w 309"/>
                <a:gd name="T5" fmla="*/ 214 h 389"/>
                <a:gd name="T6" fmla="*/ 26 w 309"/>
                <a:gd name="T7" fmla="*/ 195 h 389"/>
                <a:gd name="T8" fmla="*/ 41 w 309"/>
                <a:gd name="T9" fmla="*/ 168 h 389"/>
                <a:gd name="T10" fmla="*/ 33 w 309"/>
                <a:gd name="T11" fmla="*/ 157 h 389"/>
                <a:gd name="T12" fmla="*/ 35 w 309"/>
                <a:gd name="T13" fmla="*/ 134 h 389"/>
                <a:gd name="T14" fmla="*/ 66 w 309"/>
                <a:gd name="T15" fmla="*/ 98 h 389"/>
                <a:gd name="T16" fmla="*/ 63 w 309"/>
                <a:gd name="T17" fmla="*/ 75 h 389"/>
                <a:gd name="T18" fmla="*/ 85 w 309"/>
                <a:gd name="T19" fmla="*/ 40 h 389"/>
                <a:gd name="T20" fmla="*/ 105 w 309"/>
                <a:gd name="T21" fmla="*/ 45 h 389"/>
                <a:gd name="T22" fmla="*/ 146 w 309"/>
                <a:gd name="T23" fmla="*/ 16 h 389"/>
                <a:gd name="T24" fmla="*/ 153 w 309"/>
                <a:gd name="T25" fmla="*/ 0 h 389"/>
                <a:gd name="T26" fmla="*/ 177 w 309"/>
                <a:gd name="T27" fmla="*/ 5 h 389"/>
                <a:gd name="T28" fmla="*/ 190 w 309"/>
                <a:gd name="T29" fmla="*/ 37 h 389"/>
                <a:gd name="T30" fmla="*/ 201 w 309"/>
                <a:gd name="T31" fmla="*/ 61 h 389"/>
                <a:gd name="T32" fmla="*/ 226 w 309"/>
                <a:gd name="T33" fmla="*/ 61 h 389"/>
                <a:gd name="T34" fmla="*/ 244 w 309"/>
                <a:gd name="T35" fmla="*/ 40 h 389"/>
                <a:gd name="T36" fmla="*/ 267 w 309"/>
                <a:gd name="T37" fmla="*/ 64 h 389"/>
                <a:gd name="T38" fmla="*/ 308 w 309"/>
                <a:gd name="T39" fmla="*/ 48 h 389"/>
                <a:gd name="T40" fmla="*/ 282 w 309"/>
                <a:gd name="T41" fmla="*/ 112 h 389"/>
                <a:gd name="T42" fmla="*/ 267 w 309"/>
                <a:gd name="T43" fmla="*/ 104 h 389"/>
                <a:gd name="T44" fmla="*/ 256 w 309"/>
                <a:gd name="T45" fmla="*/ 109 h 389"/>
                <a:gd name="T46" fmla="*/ 255 w 309"/>
                <a:gd name="T47" fmla="*/ 115 h 389"/>
                <a:gd name="T48" fmla="*/ 269 w 309"/>
                <a:gd name="T49" fmla="*/ 131 h 389"/>
                <a:gd name="T50" fmla="*/ 266 w 309"/>
                <a:gd name="T51" fmla="*/ 189 h 389"/>
                <a:gd name="T52" fmla="*/ 269 w 309"/>
                <a:gd name="T53" fmla="*/ 208 h 389"/>
                <a:gd name="T54" fmla="*/ 266 w 309"/>
                <a:gd name="T55" fmla="*/ 213 h 389"/>
                <a:gd name="T56" fmla="*/ 249 w 309"/>
                <a:gd name="T57" fmla="*/ 209 h 389"/>
                <a:gd name="T58" fmla="*/ 238 w 309"/>
                <a:gd name="T59" fmla="*/ 220 h 389"/>
                <a:gd name="T60" fmla="*/ 245 w 309"/>
                <a:gd name="T61" fmla="*/ 235 h 389"/>
                <a:gd name="T62" fmla="*/ 225 w 309"/>
                <a:gd name="T63" fmla="*/ 255 h 389"/>
                <a:gd name="T64" fmla="*/ 229 w 309"/>
                <a:gd name="T65" fmla="*/ 263 h 389"/>
                <a:gd name="T66" fmla="*/ 208 w 309"/>
                <a:gd name="T67" fmla="*/ 273 h 389"/>
                <a:gd name="T68" fmla="*/ 211 w 309"/>
                <a:gd name="T69" fmla="*/ 289 h 389"/>
                <a:gd name="T70" fmla="*/ 205 w 309"/>
                <a:gd name="T71" fmla="*/ 296 h 389"/>
                <a:gd name="T72" fmla="*/ 177 w 309"/>
                <a:gd name="T73" fmla="*/ 296 h 389"/>
                <a:gd name="T74" fmla="*/ 162 w 309"/>
                <a:gd name="T75" fmla="*/ 309 h 389"/>
                <a:gd name="T76" fmla="*/ 160 w 309"/>
                <a:gd name="T77" fmla="*/ 314 h 389"/>
                <a:gd name="T78" fmla="*/ 173 w 309"/>
                <a:gd name="T79" fmla="*/ 323 h 389"/>
                <a:gd name="T80" fmla="*/ 159 w 309"/>
                <a:gd name="T81" fmla="*/ 345 h 389"/>
                <a:gd name="T82" fmla="*/ 140 w 309"/>
                <a:gd name="T83" fmla="*/ 370 h 389"/>
                <a:gd name="T84" fmla="*/ 132 w 309"/>
                <a:gd name="T85" fmla="*/ 367 h 389"/>
                <a:gd name="T86" fmla="*/ 112 w 309"/>
                <a:gd name="T87" fmla="*/ 388 h 389"/>
                <a:gd name="T88" fmla="*/ 90 w 309"/>
                <a:gd name="T89" fmla="*/ 340 h 389"/>
                <a:gd name="T90" fmla="*/ 71 w 309"/>
                <a:gd name="T91" fmla="*/ 314 h 389"/>
                <a:gd name="T92" fmla="*/ 57 w 309"/>
                <a:gd name="T93" fmla="*/ 316 h 389"/>
                <a:gd name="T94" fmla="*/ 48 w 309"/>
                <a:gd name="T95" fmla="*/ 309 h 389"/>
                <a:gd name="T96" fmla="*/ 0 w 309"/>
                <a:gd name="T97" fmla="*/ 299 h 389"/>
                <a:gd name="T98" fmla="*/ 0 w 309"/>
                <a:gd name="T99" fmla="*/ 29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9" h="389">
                  <a:moveTo>
                    <a:pt x="0" y="299"/>
                  </a:moveTo>
                  <a:lnTo>
                    <a:pt x="11" y="232"/>
                  </a:lnTo>
                  <a:lnTo>
                    <a:pt x="22" y="214"/>
                  </a:lnTo>
                  <a:lnTo>
                    <a:pt x="26" y="195"/>
                  </a:lnTo>
                  <a:lnTo>
                    <a:pt x="41" y="168"/>
                  </a:lnTo>
                  <a:lnTo>
                    <a:pt x="33" y="157"/>
                  </a:lnTo>
                  <a:lnTo>
                    <a:pt x="35" y="134"/>
                  </a:lnTo>
                  <a:lnTo>
                    <a:pt x="66" y="98"/>
                  </a:lnTo>
                  <a:lnTo>
                    <a:pt x="63" y="75"/>
                  </a:lnTo>
                  <a:lnTo>
                    <a:pt x="85" y="40"/>
                  </a:lnTo>
                  <a:lnTo>
                    <a:pt x="105" y="45"/>
                  </a:lnTo>
                  <a:lnTo>
                    <a:pt x="146" y="16"/>
                  </a:lnTo>
                  <a:lnTo>
                    <a:pt x="153" y="0"/>
                  </a:lnTo>
                  <a:lnTo>
                    <a:pt x="177" y="5"/>
                  </a:lnTo>
                  <a:lnTo>
                    <a:pt x="190" y="37"/>
                  </a:lnTo>
                  <a:lnTo>
                    <a:pt x="201" y="61"/>
                  </a:lnTo>
                  <a:lnTo>
                    <a:pt x="226" y="61"/>
                  </a:lnTo>
                  <a:lnTo>
                    <a:pt x="244" y="40"/>
                  </a:lnTo>
                  <a:lnTo>
                    <a:pt x="267" y="64"/>
                  </a:lnTo>
                  <a:lnTo>
                    <a:pt x="308" y="48"/>
                  </a:lnTo>
                  <a:lnTo>
                    <a:pt x="282" y="112"/>
                  </a:lnTo>
                  <a:lnTo>
                    <a:pt x="267" y="104"/>
                  </a:lnTo>
                  <a:lnTo>
                    <a:pt x="256" y="109"/>
                  </a:lnTo>
                  <a:lnTo>
                    <a:pt x="255" y="115"/>
                  </a:lnTo>
                  <a:lnTo>
                    <a:pt x="269" y="131"/>
                  </a:lnTo>
                  <a:lnTo>
                    <a:pt x="266" y="189"/>
                  </a:lnTo>
                  <a:lnTo>
                    <a:pt x="269" y="208"/>
                  </a:lnTo>
                  <a:lnTo>
                    <a:pt x="266" y="213"/>
                  </a:lnTo>
                  <a:lnTo>
                    <a:pt x="249" y="209"/>
                  </a:lnTo>
                  <a:lnTo>
                    <a:pt x="238" y="220"/>
                  </a:lnTo>
                  <a:lnTo>
                    <a:pt x="245" y="235"/>
                  </a:lnTo>
                  <a:lnTo>
                    <a:pt x="225" y="255"/>
                  </a:lnTo>
                  <a:lnTo>
                    <a:pt x="229" y="263"/>
                  </a:lnTo>
                  <a:lnTo>
                    <a:pt x="208" y="273"/>
                  </a:lnTo>
                  <a:lnTo>
                    <a:pt x="211" y="289"/>
                  </a:lnTo>
                  <a:lnTo>
                    <a:pt x="205" y="296"/>
                  </a:lnTo>
                  <a:lnTo>
                    <a:pt x="177" y="296"/>
                  </a:lnTo>
                  <a:lnTo>
                    <a:pt x="162" y="309"/>
                  </a:lnTo>
                  <a:lnTo>
                    <a:pt x="160" y="314"/>
                  </a:lnTo>
                  <a:lnTo>
                    <a:pt x="173" y="323"/>
                  </a:lnTo>
                  <a:lnTo>
                    <a:pt x="159" y="345"/>
                  </a:lnTo>
                  <a:lnTo>
                    <a:pt x="140" y="370"/>
                  </a:lnTo>
                  <a:lnTo>
                    <a:pt x="132" y="367"/>
                  </a:lnTo>
                  <a:lnTo>
                    <a:pt x="112" y="388"/>
                  </a:lnTo>
                  <a:lnTo>
                    <a:pt x="90" y="340"/>
                  </a:lnTo>
                  <a:lnTo>
                    <a:pt x="71" y="314"/>
                  </a:lnTo>
                  <a:lnTo>
                    <a:pt x="57" y="316"/>
                  </a:lnTo>
                  <a:lnTo>
                    <a:pt x="48" y="309"/>
                  </a:lnTo>
                  <a:lnTo>
                    <a:pt x="0" y="299"/>
                  </a:lnTo>
                  <a:lnTo>
                    <a:pt x="0" y="299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1" name="江西">
              <a:hlinkClick r:id="" action="ppaction://macro?name=Slide1.江西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EDE98D18-31F3-42E7-8991-ECFF2D77FBB6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5874903" y="4635938"/>
              <a:ext cx="729058" cy="1053565"/>
            </a:xfrm>
            <a:custGeom>
              <a:avLst/>
              <a:gdLst>
                <a:gd name="T0" fmla="*/ 7 w 341"/>
                <a:gd name="T1" fmla="*/ 103 h 473"/>
                <a:gd name="T2" fmla="*/ 29 w 341"/>
                <a:gd name="T3" fmla="*/ 146 h 473"/>
                <a:gd name="T4" fmla="*/ 32 w 341"/>
                <a:gd name="T5" fmla="*/ 168 h 473"/>
                <a:gd name="T6" fmla="*/ 20 w 341"/>
                <a:gd name="T7" fmla="*/ 190 h 473"/>
                <a:gd name="T8" fmla="*/ 3 w 341"/>
                <a:gd name="T9" fmla="*/ 203 h 473"/>
                <a:gd name="T10" fmla="*/ 0 w 341"/>
                <a:gd name="T11" fmla="*/ 243 h 473"/>
                <a:gd name="T12" fmla="*/ 5 w 341"/>
                <a:gd name="T13" fmla="*/ 249 h 473"/>
                <a:gd name="T14" fmla="*/ 14 w 341"/>
                <a:gd name="T15" fmla="*/ 245 h 473"/>
                <a:gd name="T16" fmla="*/ 20 w 341"/>
                <a:gd name="T17" fmla="*/ 249 h 473"/>
                <a:gd name="T18" fmla="*/ 20 w 341"/>
                <a:gd name="T19" fmla="*/ 275 h 473"/>
                <a:gd name="T20" fmla="*/ 32 w 341"/>
                <a:gd name="T21" fmla="*/ 305 h 473"/>
                <a:gd name="T22" fmla="*/ 45 w 341"/>
                <a:gd name="T23" fmla="*/ 310 h 473"/>
                <a:gd name="T24" fmla="*/ 46 w 341"/>
                <a:gd name="T25" fmla="*/ 354 h 473"/>
                <a:gd name="T26" fmla="*/ 38 w 341"/>
                <a:gd name="T27" fmla="*/ 384 h 473"/>
                <a:gd name="T28" fmla="*/ 46 w 341"/>
                <a:gd name="T29" fmla="*/ 398 h 473"/>
                <a:gd name="T30" fmla="*/ 61 w 341"/>
                <a:gd name="T31" fmla="*/ 412 h 473"/>
                <a:gd name="T32" fmla="*/ 96 w 341"/>
                <a:gd name="T33" fmla="*/ 402 h 473"/>
                <a:gd name="T34" fmla="*/ 102 w 341"/>
                <a:gd name="T35" fmla="*/ 416 h 473"/>
                <a:gd name="T36" fmla="*/ 92 w 341"/>
                <a:gd name="T37" fmla="*/ 430 h 473"/>
                <a:gd name="T38" fmla="*/ 74 w 341"/>
                <a:gd name="T39" fmla="*/ 458 h 473"/>
                <a:gd name="T40" fmla="*/ 74 w 341"/>
                <a:gd name="T41" fmla="*/ 465 h 473"/>
                <a:gd name="T42" fmla="*/ 84 w 341"/>
                <a:gd name="T43" fmla="*/ 472 h 473"/>
                <a:gd name="T44" fmla="*/ 158 w 341"/>
                <a:gd name="T45" fmla="*/ 443 h 473"/>
                <a:gd name="T46" fmla="*/ 185 w 341"/>
                <a:gd name="T47" fmla="*/ 458 h 473"/>
                <a:gd name="T48" fmla="*/ 192 w 341"/>
                <a:gd name="T49" fmla="*/ 450 h 473"/>
                <a:gd name="T50" fmla="*/ 185 w 341"/>
                <a:gd name="T51" fmla="*/ 434 h 473"/>
                <a:gd name="T52" fmla="*/ 187 w 341"/>
                <a:gd name="T53" fmla="*/ 424 h 473"/>
                <a:gd name="T54" fmla="*/ 198 w 341"/>
                <a:gd name="T55" fmla="*/ 357 h 473"/>
                <a:gd name="T56" fmla="*/ 209 w 341"/>
                <a:gd name="T57" fmla="*/ 339 h 473"/>
                <a:gd name="T58" fmla="*/ 213 w 341"/>
                <a:gd name="T59" fmla="*/ 320 h 473"/>
                <a:gd name="T60" fmla="*/ 228 w 341"/>
                <a:gd name="T61" fmla="*/ 293 h 473"/>
                <a:gd name="T62" fmla="*/ 220 w 341"/>
                <a:gd name="T63" fmla="*/ 282 h 473"/>
                <a:gd name="T64" fmla="*/ 222 w 341"/>
                <a:gd name="T65" fmla="*/ 259 h 473"/>
                <a:gd name="T66" fmla="*/ 253 w 341"/>
                <a:gd name="T67" fmla="*/ 223 h 473"/>
                <a:gd name="T68" fmla="*/ 250 w 341"/>
                <a:gd name="T69" fmla="*/ 200 h 473"/>
                <a:gd name="T70" fmla="*/ 272 w 341"/>
                <a:gd name="T71" fmla="*/ 165 h 473"/>
                <a:gd name="T72" fmla="*/ 292 w 341"/>
                <a:gd name="T73" fmla="*/ 170 h 473"/>
                <a:gd name="T74" fmla="*/ 333 w 341"/>
                <a:gd name="T75" fmla="*/ 141 h 473"/>
                <a:gd name="T76" fmla="*/ 340 w 341"/>
                <a:gd name="T77" fmla="*/ 125 h 473"/>
                <a:gd name="T78" fmla="*/ 314 w 341"/>
                <a:gd name="T79" fmla="*/ 77 h 473"/>
                <a:gd name="T80" fmla="*/ 298 w 341"/>
                <a:gd name="T81" fmla="*/ 53 h 473"/>
                <a:gd name="T82" fmla="*/ 308 w 341"/>
                <a:gd name="T83" fmla="*/ 41 h 473"/>
                <a:gd name="T84" fmla="*/ 294 w 341"/>
                <a:gd name="T85" fmla="*/ 28 h 473"/>
                <a:gd name="T86" fmla="*/ 254 w 341"/>
                <a:gd name="T87" fmla="*/ 28 h 473"/>
                <a:gd name="T88" fmla="*/ 238 w 341"/>
                <a:gd name="T89" fmla="*/ 10 h 473"/>
                <a:gd name="T90" fmla="*/ 207 w 341"/>
                <a:gd name="T91" fmla="*/ 40 h 473"/>
                <a:gd name="T92" fmla="*/ 195 w 341"/>
                <a:gd name="T93" fmla="*/ 35 h 473"/>
                <a:gd name="T94" fmla="*/ 209 w 341"/>
                <a:gd name="T95" fmla="*/ 11 h 473"/>
                <a:gd name="T96" fmla="*/ 207 w 341"/>
                <a:gd name="T97" fmla="*/ 3 h 473"/>
                <a:gd name="T98" fmla="*/ 195 w 341"/>
                <a:gd name="T99" fmla="*/ 0 h 473"/>
                <a:gd name="T100" fmla="*/ 158 w 341"/>
                <a:gd name="T101" fmla="*/ 20 h 473"/>
                <a:gd name="T102" fmla="*/ 130 w 341"/>
                <a:gd name="T103" fmla="*/ 30 h 473"/>
                <a:gd name="T104" fmla="*/ 106 w 341"/>
                <a:gd name="T105" fmla="*/ 28 h 473"/>
                <a:gd name="T106" fmla="*/ 53 w 341"/>
                <a:gd name="T107" fmla="*/ 75 h 473"/>
                <a:gd name="T108" fmla="*/ 26 w 341"/>
                <a:gd name="T109" fmla="*/ 84 h 473"/>
                <a:gd name="T110" fmla="*/ 7 w 341"/>
                <a:gd name="T111" fmla="*/ 103 h 473"/>
                <a:gd name="T112" fmla="*/ 7 w 341"/>
                <a:gd name="T113" fmla="*/ 10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1" h="473">
                  <a:moveTo>
                    <a:pt x="7" y="103"/>
                  </a:moveTo>
                  <a:lnTo>
                    <a:pt x="29" y="146"/>
                  </a:lnTo>
                  <a:lnTo>
                    <a:pt x="32" y="168"/>
                  </a:lnTo>
                  <a:lnTo>
                    <a:pt x="20" y="190"/>
                  </a:lnTo>
                  <a:lnTo>
                    <a:pt x="3" y="203"/>
                  </a:lnTo>
                  <a:lnTo>
                    <a:pt x="0" y="243"/>
                  </a:lnTo>
                  <a:lnTo>
                    <a:pt x="5" y="249"/>
                  </a:lnTo>
                  <a:lnTo>
                    <a:pt x="14" y="245"/>
                  </a:lnTo>
                  <a:lnTo>
                    <a:pt x="20" y="249"/>
                  </a:lnTo>
                  <a:lnTo>
                    <a:pt x="20" y="275"/>
                  </a:lnTo>
                  <a:lnTo>
                    <a:pt x="32" y="305"/>
                  </a:lnTo>
                  <a:lnTo>
                    <a:pt x="45" y="310"/>
                  </a:lnTo>
                  <a:lnTo>
                    <a:pt x="46" y="354"/>
                  </a:lnTo>
                  <a:lnTo>
                    <a:pt x="38" y="384"/>
                  </a:lnTo>
                  <a:lnTo>
                    <a:pt x="46" y="398"/>
                  </a:lnTo>
                  <a:lnTo>
                    <a:pt x="61" y="412"/>
                  </a:lnTo>
                  <a:lnTo>
                    <a:pt x="96" y="402"/>
                  </a:lnTo>
                  <a:lnTo>
                    <a:pt x="102" y="416"/>
                  </a:lnTo>
                  <a:lnTo>
                    <a:pt x="92" y="430"/>
                  </a:lnTo>
                  <a:lnTo>
                    <a:pt x="74" y="458"/>
                  </a:lnTo>
                  <a:lnTo>
                    <a:pt x="74" y="465"/>
                  </a:lnTo>
                  <a:lnTo>
                    <a:pt x="84" y="472"/>
                  </a:lnTo>
                  <a:lnTo>
                    <a:pt x="158" y="443"/>
                  </a:lnTo>
                  <a:lnTo>
                    <a:pt x="185" y="458"/>
                  </a:lnTo>
                  <a:lnTo>
                    <a:pt x="192" y="450"/>
                  </a:lnTo>
                  <a:lnTo>
                    <a:pt x="185" y="434"/>
                  </a:lnTo>
                  <a:lnTo>
                    <a:pt x="187" y="424"/>
                  </a:lnTo>
                  <a:lnTo>
                    <a:pt x="198" y="357"/>
                  </a:lnTo>
                  <a:lnTo>
                    <a:pt x="209" y="339"/>
                  </a:lnTo>
                  <a:lnTo>
                    <a:pt x="213" y="320"/>
                  </a:lnTo>
                  <a:lnTo>
                    <a:pt x="228" y="293"/>
                  </a:lnTo>
                  <a:lnTo>
                    <a:pt x="220" y="282"/>
                  </a:lnTo>
                  <a:lnTo>
                    <a:pt x="222" y="259"/>
                  </a:lnTo>
                  <a:lnTo>
                    <a:pt x="253" y="223"/>
                  </a:lnTo>
                  <a:lnTo>
                    <a:pt x="250" y="200"/>
                  </a:lnTo>
                  <a:lnTo>
                    <a:pt x="272" y="165"/>
                  </a:lnTo>
                  <a:lnTo>
                    <a:pt x="292" y="170"/>
                  </a:lnTo>
                  <a:lnTo>
                    <a:pt x="333" y="141"/>
                  </a:lnTo>
                  <a:lnTo>
                    <a:pt x="340" y="125"/>
                  </a:lnTo>
                  <a:lnTo>
                    <a:pt x="314" y="77"/>
                  </a:lnTo>
                  <a:lnTo>
                    <a:pt x="298" y="53"/>
                  </a:lnTo>
                  <a:lnTo>
                    <a:pt x="308" y="41"/>
                  </a:lnTo>
                  <a:lnTo>
                    <a:pt x="294" y="28"/>
                  </a:lnTo>
                  <a:lnTo>
                    <a:pt x="254" y="28"/>
                  </a:lnTo>
                  <a:lnTo>
                    <a:pt x="238" y="10"/>
                  </a:lnTo>
                  <a:lnTo>
                    <a:pt x="207" y="40"/>
                  </a:lnTo>
                  <a:lnTo>
                    <a:pt x="195" y="35"/>
                  </a:lnTo>
                  <a:lnTo>
                    <a:pt x="209" y="11"/>
                  </a:lnTo>
                  <a:lnTo>
                    <a:pt x="207" y="3"/>
                  </a:lnTo>
                  <a:lnTo>
                    <a:pt x="195" y="0"/>
                  </a:lnTo>
                  <a:lnTo>
                    <a:pt x="158" y="20"/>
                  </a:lnTo>
                  <a:lnTo>
                    <a:pt x="130" y="30"/>
                  </a:lnTo>
                  <a:lnTo>
                    <a:pt x="106" y="28"/>
                  </a:lnTo>
                  <a:lnTo>
                    <a:pt x="53" y="75"/>
                  </a:lnTo>
                  <a:lnTo>
                    <a:pt x="26" y="84"/>
                  </a:lnTo>
                  <a:lnTo>
                    <a:pt x="7" y="103"/>
                  </a:lnTo>
                  <a:lnTo>
                    <a:pt x="7" y="103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2" name="湖南">
              <a:hlinkClick r:id="" action="ppaction://macro?name=Slide1.湖南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FDF05F7F-2B27-4D3A-8D55-BAF00A6D4E0F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5163451" y="4697513"/>
              <a:ext cx="830862" cy="975935"/>
            </a:xfrm>
            <a:custGeom>
              <a:avLst/>
              <a:gdLst>
                <a:gd name="T0" fmla="*/ 335 w 392"/>
                <a:gd name="T1" fmla="*/ 54 h 439"/>
                <a:gd name="T2" fmla="*/ 328 w 392"/>
                <a:gd name="T3" fmla="*/ 16 h 439"/>
                <a:gd name="T4" fmla="*/ 300 w 392"/>
                <a:gd name="T5" fmla="*/ 22 h 439"/>
                <a:gd name="T6" fmla="*/ 278 w 392"/>
                <a:gd name="T7" fmla="*/ 35 h 439"/>
                <a:gd name="T8" fmla="*/ 258 w 392"/>
                <a:gd name="T9" fmla="*/ 19 h 439"/>
                <a:gd name="T10" fmla="*/ 220 w 392"/>
                <a:gd name="T11" fmla="*/ 26 h 439"/>
                <a:gd name="T12" fmla="*/ 106 w 392"/>
                <a:gd name="T13" fmla="*/ 0 h 439"/>
                <a:gd name="T14" fmla="*/ 115 w 392"/>
                <a:gd name="T15" fmla="*/ 29 h 439"/>
                <a:gd name="T16" fmla="*/ 62 w 392"/>
                <a:gd name="T17" fmla="*/ 29 h 439"/>
                <a:gd name="T18" fmla="*/ 18 w 392"/>
                <a:gd name="T19" fmla="*/ 84 h 439"/>
                <a:gd name="T20" fmla="*/ 36 w 392"/>
                <a:gd name="T21" fmla="*/ 210 h 439"/>
                <a:gd name="T22" fmla="*/ 4 w 392"/>
                <a:gd name="T23" fmla="*/ 255 h 439"/>
                <a:gd name="T24" fmla="*/ 48 w 392"/>
                <a:gd name="T25" fmla="*/ 260 h 439"/>
                <a:gd name="T26" fmla="*/ 57 w 392"/>
                <a:gd name="T27" fmla="*/ 340 h 439"/>
                <a:gd name="T28" fmla="*/ 94 w 392"/>
                <a:gd name="T29" fmla="*/ 320 h 439"/>
                <a:gd name="T30" fmla="*/ 110 w 392"/>
                <a:gd name="T31" fmla="*/ 338 h 439"/>
                <a:gd name="T32" fmla="*/ 145 w 392"/>
                <a:gd name="T33" fmla="*/ 312 h 439"/>
                <a:gd name="T34" fmla="*/ 182 w 392"/>
                <a:gd name="T35" fmla="*/ 312 h 439"/>
                <a:gd name="T36" fmla="*/ 201 w 392"/>
                <a:gd name="T37" fmla="*/ 342 h 439"/>
                <a:gd name="T38" fmla="*/ 179 w 392"/>
                <a:gd name="T39" fmla="*/ 395 h 439"/>
                <a:gd name="T40" fmla="*/ 179 w 392"/>
                <a:gd name="T41" fmla="*/ 419 h 439"/>
                <a:gd name="T42" fmla="*/ 216 w 392"/>
                <a:gd name="T43" fmla="*/ 438 h 439"/>
                <a:gd name="T44" fmla="*/ 243 w 392"/>
                <a:gd name="T45" fmla="*/ 429 h 439"/>
                <a:gd name="T46" fmla="*/ 258 w 392"/>
                <a:gd name="T47" fmla="*/ 395 h 439"/>
                <a:gd name="T48" fmla="*/ 284 w 392"/>
                <a:gd name="T49" fmla="*/ 390 h 439"/>
                <a:gd name="T50" fmla="*/ 321 w 392"/>
                <a:gd name="T51" fmla="*/ 393 h 439"/>
                <a:gd name="T52" fmla="*/ 316 w 392"/>
                <a:gd name="T53" fmla="*/ 371 h 439"/>
                <a:gd name="T54" fmla="*/ 371 w 392"/>
                <a:gd name="T55" fmla="*/ 364 h 439"/>
                <a:gd name="T56" fmla="*/ 383 w 392"/>
                <a:gd name="T57" fmla="*/ 338 h 439"/>
                <a:gd name="T58" fmla="*/ 390 w 392"/>
                <a:gd name="T59" fmla="*/ 264 h 439"/>
                <a:gd name="T60" fmla="*/ 365 w 392"/>
                <a:gd name="T61" fmla="*/ 229 h 439"/>
                <a:gd name="T62" fmla="*/ 359 w 392"/>
                <a:gd name="T63" fmla="*/ 199 h 439"/>
                <a:gd name="T64" fmla="*/ 345 w 392"/>
                <a:gd name="T65" fmla="*/ 197 h 439"/>
                <a:gd name="T66" fmla="*/ 365 w 392"/>
                <a:gd name="T67" fmla="*/ 144 h 439"/>
                <a:gd name="T68" fmla="*/ 374 w 392"/>
                <a:gd name="T69" fmla="*/ 100 h 439"/>
                <a:gd name="T70" fmla="*/ 352 w 392"/>
                <a:gd name="T71" fmla="*/ 5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2" h="439">
                  <a:moveTo>
                    <a:pt x="352" y="57"/>
                  </a:moveTo>
                  <a:lnTo>
                    <a:pt x="335" y="54"/>
                  </a:lnTo>
                  <a:lnTo>
                    <a:pt x="328" y="43"/>
                  </a:lnTo>
                  <a:lnTo>
                    <a:pt x="328" y="16"/>
                  </a:lnTo>
                  <a:lnTo>
                    <a:pt x="318" y="4"/>
                  </a:lnTo>
                  <a:lnTo>
                    <a:pt x="300" y="22"/>
                  </a:lnTo>
                  <a:lnTo>
                    <a:pt x="292" y="35"/>
                  </a:lnTo>
                  <a:lnTo>
                    <a:pt x="278" y="35"/>
                  </a:lnTo>
                  <a:lnTo>
                    <a:pt x="275" y="14"/>
                  </a:lnTo>
                  <a:lnTo>
                    <a:pt x="258" y="19"/>
                  </a:lnTo>
                  <a:lnTo>
                    <a:pt x="236" y="35"/>
                  </a:lnTo>
                  <a:lnTo>
                    <a:pt x="220" y="26"/>
                  </a:lnTo>
                  <a:lnTo>
                    <a:pt x="191" y="6"/>
                  </a:lnTo>
                  <a:lnTo>
                    <a:pt x="106" y="0"/>
                  </a:lnTo>
                  <a:lnTo>
                    <a:pt x="97" y="9"/>
                  </a:lnTo>
                  <a:lnTo>
                    <a:pt x="115" y="29"/>
                  </a:lnTo>
                  <a:lnTo>
                    <a:pt x="94" y="43"/>
                  </a:lnTo>
                  <a:lnTo>
                    <a:pt x="62" y="29"/>
                  </a:lnTo>
                  <a:lnTo>
                    <a:pt x="29" y="57"/>
                  </a:lnTo>
                  <a:lnTo>
                    <a:pt x="18" y="84"/>
                  </a:lnTo>
                  <a:lnTo>
                    <a:pt x="21" y="144"/>
                  </a:lnTo>
                  <a:lnTo>
                    <a:pt x="36" y="210"/>
                  </a:lnTo>
                  <a:lnTo>
                    <a:pt x="0" y="249"/>
                  </a:lnTo>
                  <a:lnTo>
                    <a:pt x="4" y="255"/>
                  </a:lnTo>
                  <a:lnTo>
                    <a:pt x="36" y="245"/>
                  </a:lnTo>
                  <a:lnTo>
                    <a:pt x="48" y="260"/>
                  </a:lnTo>
                  <a:lnTo>
                    <a:pt x="39" y="306"/>
                  </a:lnTo>
                  <a:lnTo>
                    <a:pt x="57" y="340"/>
                  </a:lnTo>
                  <a:lnTo>
                    <a:pt x="76" y="344"/>
                  </a:lnTo>
                  <a:lnTo>
                    <a:pt x="94" y="320"/>
                  </a:lnTo>
                  <a:lnTo>
                    <a:pt x="102" y="340"/>
                  </a:lnTo>
                  <a:lnTo>
                    <a:pt x="110" y="338"/>
                  </a:lnTo>
                  <a:lnTo>
                    <a:pt x="139" y="311"/>
                  </a:lnTo>
                  <a:lnTo>
                    <a:pt x="145" y="312"/>
                  </a:lnTo>
                  <a:lnTo>
                    <a:pt x="159" y="305"/>
                  </a:lnTo>
                  <a:lnTo>
                    <a:pt x="182" y="312"/>
                  </a:lnTo>
                  <a:lnTo>
                    <a:pt x="182" y="338"/>
                  </a:lnTo>
                  <a:lnTo>
                    <a:pt x="201" y="342"/>
                  </a:lnTo>
                  <a:lnTo>
                    <a:pt x="196" y="368"/>
                  </a:lnTo>
                  <a:lnTo>
                    <a:pt x="179" y="395"/>
                  </a:lnTo>
                  <a:lnTo>
                    <a:pt x="171" y="419"/>
                  </a:lnTo>
                  <a:lnTo>
                    <a:pt x="179" y="419"/>
                  </a:lnTo>
                  <a:lnTo>
                    <a:pt x="198" y="400"/>
                  </a:lnTo>
                  <a:lnTo>
                    <a:pt x="216" y="438"/>
                  </a:lnTo>
                  <a:lnTo>
                    <a:pt x="229" y="429"/>
                  </a:lnTo>
                  <a:lnTo>
                    <a:pt x="243" y="429"/>
                  </a:lnTo>
                  <a:lnTo>
                    <a:pt x="258" y="417"/>
                  </a:lnTo>
                  <a:lnTo>
                    <a:pt x="258" y="395"/>
                  </a:lnTo>
                  <a:lnTo>
                    <a:pt x="265" y="388"/>
                  </a:lnTo>
                  <a:lnTo>
                    <a:pt x="284" y="390"/>
                  </a:lnTo>
                  <a:lnTo>
                    <a:pt x="316" y="404"/>
                  </a:lnTo>
                  <a:lnTo>
                    <a:pt x="321" y="393"/>
                  </a:lnTo>
                  <a:lnTo>
                    <a:pt x="313" y="380"/>
                  </a:lnTo>
                  <a:lnTo>
                    <a:pt x="316" y="371"/>
                  </a:lnTo>
                  <a:lnTo>
                    <a:pt x="335" y="354"/>
                  </a:lnTo>
                  <a:lnTo>
                    <a:pt x="371" y="364"/>
                  </a:lnTo>
                  <a:lnTo>
                    <a:pt x="391" y="352"/>
                  </a:lnTo>
                  <a:lnTo>
                    <a:pt x="383" y="338"/>
                  </a:lnTo>
                  <a:lnTo>
                    <a:pt x="391" y="308"/>
                  </a:lnTo>
                  <a:lnTo>
                    <a:pt x="390" y="264"/>
                  </a:lnTo>
                  <a:lnTo>
                    <a:pt x="377" y="259"/>
                  </a:lnTo>
                  <a:lnTo>
                    <a:pt x="365" y="229"/>
                  </a:lnTo>
                  <a:lnTo>
                    <a:pt x="365" y="203"/>
                  </a:lnTo>
                  <a:lnTo>
                    <a:pt x="359" y="199"/>
                  </a:lnTo>
                  <a:lnTo>
                    <a:pt x="350" y="203"/>
                  </a:lnTo>
                  <a:lnTo>
                    <a:pt x="345" y="197"/>
                  </a:lnTo>
                  <a:lnTo>
                    <a:pt x="348" y="157"/>
                  </a:lnTo>
                  <a:lnTo>
                    <a:pt x="365" y="144"/>
                  </a:lnTo>
                  <a:lnTo>
                    <a:pt x="377" y="122"/>
                  </a:lnTo>
                  <a:lnTo>
                    <a:pt x="374" y="100"/>
                  </a:lnTo>
                  <a:lnTo>
                    <a:pt x="352" y="57"/>
                  </a:lnTo>
                  <a:lnTo>
                    <a:pt x="352" y="57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3" name="贵州">
              <a:hlinkClick r:id="" action="ppaction://macro?name=Slide1.贵州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FB8D608B-305E-4F07-90BA-89A02CFBA61A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4343391" y="4852874"/>
              <a:ext cx="916248" cy="839159"/>
            </a:xfrm>
            <a:custGeom>
              <a:avLst/>
              <a:gdLst>
                <a:gd name="T0" fmla="*/ 121 w 439"/>
                <a:gd name="T1" fmla="*/ 128 h 383"/>
                <a:gd name="T2" fmla="*/ 111 w 439"/>
                <a:gd name="T3" fmla="*/ 158 h 383"/>
                <a:gd name="T4" fmla="*/ 92 w 439"/>
                <a:gd name="T5" fmla="*/ 164 h 383"/>
                <a:gd name="T6" fmla="*/ 51 w 439"/>
                <a:gd name="T7" fmla="*/ 158 h 383"/>
                <a:gd name="T8" fmla="*/ 43 w 439"/>
                <a:gd name="T9" fmla="*/ 168 h 383"/>
                <a:gd name="T10" fmla="*/ 20 w 439"/>
                <a:gd name="T11" fmla="*/ 160 h 383"/>
                <a:gd name="T12" fmla="*/ 0 w 439"/>
                <a:gd name="T13" fmla="*/ 189 h 383"/>
                <a:gd name="T14" fmla="*/ 9 w 439"/>
                <a:gd name="T15" fmla="*/ 197 h 383"/>
                <a:gd name="T16" fmla="*/ 9 w 439"/>
                <a:gd name="T17" fmla="*/ 216 h 383"/>
                <a:gd name="T18" fmla="*/ 19 w 439"/>
                <a:gd name="T19" fmla="*/ 232 h 383"/>
                <a:gd name="T20" fmla="*/ 59 w 439"/>
                <a:gd name="T21" fmla="*/ 220 h 383"/>
                <a:gd name="T22" fmla="*/ 72 w 439"/>
                <a:gd name="T23" fmla="*/ 230 h 383"/>
                <a:gd name="T24" fmla="*/ 53 w 439"/>
                <a:gd name="T25" fmla="*/ 308 h 383"/>
                <a:gd name="T26" fmla="*/ 77 w 439"/>
                <a:gd name="T27" fmla="*/ 332 h 383"/>
                <a:gd name="T28" fmla="*/ 70 w 439"/>
                <a:gd name="T29" fmla="*/ 377 h 383"/>
                <a:gd name="T30" fmla="*/ 94 w 439"/>
                <a:gd name="T31" fmla="*/ 379 h 383"/>
                <a:gd name="T32" fmla="*/ 120 w 439"/>
                <a:gd name="T33" fmla="*/ 355 h 383"/>
                <a:gd name="T34" fmla="*/ 131 w 439"/>
                <a:gd name="T35" fmla="*/ 361 h 383"/>
                <a:gd name="T36" fmla="*/ 182 w 439"/>
                <a:gd name="T37" fmla="*/ 382 h 383"/>
                <a:gd name="T38" fmla="*/ 190 w 439"/>
                <a:gd name="T39" fmla="*/ 377 h 383"/>
                <a:gd name="T40" fmla="*/ 192 w 439"/>
                <a:gd name="T41" fmla="*/ 360 h 383"/>
                <a:gd name="T42" fmla="*/ 202 w 439"/>
                <a:gd name="T43" fmla="*/ 351 h 383"/>
                <a:gd name="T44" fmla="*/ 272 w 439"/>
                <a:gd name="T45" fmla="*/ 305 h 383"/>
                <a:gd name="T46" fmla="*/ 284 w 439"/>
                <a:gd name="T47" fmla="*/ 319 h 383"/>
                <a:gd name="T48" fmla="*/ 327 w 439"/>
                <a:gd name="T49" fmla="*/ 332 h 383"/>
                <a:gd name="T50" fmla="*/ 351 w 439"/>
                <a:gd name="T51" fmla="*/ 301 h 383"/>
                <a:gd name="T52" fmla="*/ 362 w 439"/>
                <a:gd name="T53" fmla="*/ 308 h 383"/>
                <a:gd name="T54" fmla="*/ 379 w 439"/>
                <a:gd name="T55" fmla="*/ 308 h 383"/>
                <a:gd name="T56" fmla="*/ 379 w 439"/>
                <a:gd name="T57" fmla="*/ 299 h 383"/>
                <a:gd name="T58" fmla="*/ 402 w 439"/>
                <a:gd name="T59" fmla="*/ 291 h 383"/>
                <a:gd name="T60" fmla="*/ 402 w 439"/>
                <a:gd name="T61" fmla="*/ 285 h 383"/>
                <a:gd name="T62" fmla="*/ 410 w 439"/>
                <a:gd name="T63" fmla="*/ 275 h 383"/>
                <a:gd name="T64" fmla="*/ 415 w 439"/>
                <a:gd name="T65" fmla="*/ 276 h 383"/>
                <a:gd name="T66" fmla="*/ 438 w 439"/>
                <a:gd name="T67" fmla="*/ 255 h 383"/>
                <a:gd name="T68" fmla="*/ 420 w 439"/>
                <a:gd name="T69" fmla="*/ 221 h 383"/>
                <a:gd name="T70" fmla="*/ 429 w 439"/>
                <a:gd name="T71" fmla="*/ 175 h 383"/>
                <a:gd name="T72" fmla="*/ 417 w 439"/>
                <a:gd name="T73" fmla="*/ 160 h 383"/>
                <a:gd name="T74" fmla="*/ 385 w 439"/>
                <a:gd name="T75" fmla="*/ 170 h 383"/>
                <a:gd name="T76" fmla="*/ 381 w 439"/>
                <a:gd name="T77" fmla="*/ 164 h 383"/>
                <a:gd name="T78" fmla="*/ 417 w 439"/>
                <a:gd name="T79" fmla="*/ 125 h 383"/>
                <a:gd name="T80" fmla="*/ 402 w 439"/>
                <a:gd name="T81" fmla="*/ 59 h 383"/>
                <a:gd name="T82" fmla="*/ 377 w 439"/>
                <a:gd name="T83" fmla="*/ 78 h 383"/>
                <a:gd name="T84" fmla="*/ 355 w 439"/>
                <a:gd name="T85" fmla="*/ 55 h 383"/>
                <a:gd name="T86" fmla="*/ 334 w 439"/>
                <a:gd name="T87" fmla="*/ 27 h 383"/>
                <a:gd name="T88" fmla="*/ 333 w 439"/>
                <a:gd name="T89" fmla="*/ 10 h 383"/>
                <a:gd name="T90" fmla="*/ 318 w 439"/>
                <a:gd name="T91" fmla="*/ 8 h 383"/>
                <a:gd name="T92" fmla="*/ 301 w 439"/>
                <a:gd name="T93" fmla="*/ 13 h 383"/>
                <a:gd name="T94" fmla="*/ 274 w 439"/>
                <a:gd name="T95" fmla="*/ 0 h 383"/>
                <a:gd name="T96" fmla="*/ 260 w 439"/>
                <a:gd name="T97" fmla="*/ 31 h 383"/>
                <a:gd name="T98" fmla="*/ 236 w 439"/>
                <a:gd name="T99" fmla="*/ 34 h 383"/>
                <a:gd name="T100" fmla="*/ 220 w 439"/>
                <a:gd name="T101" fmla="*/ 59 h 383"/>
                <a:gd name="T102" fmla="*/ 208 w 439"/>
                <a:gd name="T103" fmla="*/ 55 h 383"/>
                <a:gd name="T104" fmla="*/ 192 w 439"/>
                <a:gd name="T105" fmla="*/ 59 h 383"/>
                <a:gd name="T106" fmla="*/ 166 w 439"/>
                <a:gd name="T107" fmla="*/ 44 h 383"/>
                <a:gd name="T108" fmla="*/ 145 w 439"/>
                <a:gd name="T109" fmla="*/ 69 h 383"/>
                <a:gd name="T110" fmla="*/ 145 w 439"/>
                <a:gd name="T111" fmla="*/ 79 h 383"/>
                <a:gd name="T112" fmla="*/ 186 w 439"/>
                <a:gd name="T113" fmla="*/ 101 h 383"/>
                <a:gd name="T114" fmla="*/ 196 w 439"/>
                <a:gd name="T115" fmla="*/ 118 h 383"/>
                <a:gd name="T116" fmla="*/ 166 w 439"/>
                <a:gd name="T117" fmla="*/ 129 h 383"/>
                <a:gd name="T118" fmla="*/ 121 w 439"/>
                <a:gd name="T119" fmla="*/ 128 h 383"/>
                <a:gd name="T120" fmla="*/ 121 w 439"/>
                <a:gd name="T121" fmla="*/ 12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9" h="383">
                  <a:moveTo>
                    <a:pt x="121" y="128"/>
                  </a:moveTo>
                  <a:lnTo>
                    <a:pt x="111" y="158"/>
                  </a:lnTo>
                  <a:lnTo>
                    <a:pt x="92" y="164"/>
                  </a:lnTo>
                  <a:lnTo>
                    <a:pt x="51" y="158"/>
                  </a:lnTo>
                  <a:lnTo>
                    <a:pt x="43" y="168"/>
                  </a:lnTo>
                  <a:lnTo>
                    <a:pt x="20" y="160"/>
                  </a:lnTo>
                  <a:lnTo>
                    <a:pt x="0" y="189"/>
                  </a:lnTo>
                  <a:lnTo>
                    <a:pt x="9" y="197"/>
                  </a:lnTo>
                  <a:lnTo>
                    <a:pt x="9" y="216"/>
                  </a:lnTo>
                  <a:lnTo>
                    <a:pt x="19" y="232"/>
                  </a:lnTo>
                  <a:lnTo>
                    <a:pt x="59" y="220"/>
                  </a:lnTo>
                  <a:lnTo>
                    <a:pt x="72" y="230"/>
                  </a:lnTo>
                  <a:lnTo>
                    <a:pt x="53" y="308"/>
                  </a:lnTo>
                  <a:lnTo>
                    <a:pt x="77" y="332"/>
                  </a:lnTo>
                  <a:lnTo>
                    <a:pt x="70" y="377"/>
                  </a:lnTo>
                  <a:lnTo>
                    <a:pt x="94" y="379"/>
                  </a:lnTo>
                  <a:lnTo>
                    <a:pt x="120" y="355"/>
                  </a:lnTo>
                  <a:lnTo>
                    <a:pt x="131" y="361"/>
                  </a:lnTo>
                  <a:lnTo>
                    <a:pt x="182" y="382"/>
                  </a:lnTo>
                  <a:lnTo>
                    <a:pt x="190" y="377"/>
                  </a:lnTo>
                  <a:lnTo>
                    <a:pt x="192" y="360"/>
                  </a:lnTo>
                  <a:lnTo>
                    <a:pt x="202" y="351"/>
                  </a:lnTo>
                  <a:lnTo>
                    <a:pt x="272" y="305"/>
                  </a:lnTo>
                  <a:lnTo>
                    <a:pt x="284" y="319"/>
                  </a:lnTo>
                  <a:lnTo>
                    <a:pt x="327" y="332"/>
                  </a:lnTo>
                  <a:lnTo>
                    <a:pt x="351" y="301"/>
                  </a:lnTo>
                  <a:lnTo>
                    <a:pt x="362" y="308"/>
                  </a:lnTo>
                  <a:lnTo>
                    <a:pt x="379" y="308"/>
                  </a:lnTo>
                  <a:lnTo>
                    <a:pt x="379" y="299"/>
                  </a:lnTo>
                  <a:lnTo>
                    <a:pt x="402" y="291"/>
                  </a:lnTo>
                  <a:lnTo>
                    <a:pt x="402" y="285"/>
                  </a:lnTo>
                  <a:lnTo>
                    <a:pt x="410" y="275"/>
                  </a:lnTo>
                  <a:lnTo>
                    <a:pt x="415" y="276"/>
                  </a:lnTo>
                  <a:lnTo>
                    <a:pt x="438" y="255"/>
                  </a:lnTo>
                  <a:lnTo>
                    <a:pt x="420" y="221"/>
                  </a:lnTo>
                  <a:lnTo>
                    <a:pt x="429" y="175"/>
                  </a:lnTo>
                  <a:lnTo>
                    <a:pt x="417" y="160"/>
                  </a:lnTo>
                  <a:lnTo>
                    <a:pt x="385" y="170"/>
                  </a:lnTo>
                  <a:lnTo>
                    <a:pt x="381" y="164"/>
                  </a:lnTo>
                  <a:lnTo>
                    <a:pt x="417" y="125"/>
                  </a:lnTo>
                  <a:lnTo>
                    <a:pt x="402" y="59"/>
                  </a:lnTo>
                  <a:lnTo>
                    <a:pt x="377" y="78"/>
                  </a:lnTo>
                  <a:lnTo>
                    <a:pt x="355" y="55"/>
                  </a:lnTo>
                  <a:lnTo>
                    <a:pt x="334" y="27"/>
                  </a:lnTo>
                  <a:lnTo>
                    <a:pt x="333" y="10"/>
                  </a:lnTo>
                  <a:lnTo>
                    <a:pt x="318" y="8"/>
                  </a:lnTo>
                  <a:lnTo>
                    <a:pt x="301" y="13"/>
                  </a:lnTo>
                  <a:lnTo>
                    <a:pt x="274" y="0"/>
                  </a:lnTo>
                  <a:lnTo>
                    <a:pt x="260" y="31"/>
                  </a:lnTo>
                  <a:lnTo>
                    <a:pt x="236" y="34"/>
                  </a:lnTo>
                  <a:lnTo>
                    <a:pt x="220" y="59"/>
                  </a:lnTo>
                  <a:lnTo>
                    <a:pt x="208" y="55"/>
                  </a:lnTo>
                  <a:lnTo>
                    <a:pt x="192" y="59"/>
                  </a:lnTo>
                  <a:lnTo>
                    <a:pt x="166" y="44"/>
                  </a:lnTo>
                  <a:lnTo>
                    <a:pt x="145" y="69"/>
                  </a:lnTo>
                  <a:lnTo>
                    <a:pt x="145" y="79"/>
                  </a:lnTo>
                  <a:lnTo>
                    <a:pt x="186" y="101"/>
                  </a:lnTo>
                  <a:lnTo>
                    <a:pt x="196" y="118"/>
                  </a:lnTo>
                  <a:lnTo>
                    <a:pt x="166" y="129"/>
                  </a:lnTo>
                  <a:lnTo>
                    <a:pt x="121" y="128"/>
                  </a:lnTo>
                  <a:lnTo>
                    <a:pt x="121" y="128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4" name="浙江">
              <a:hlinkClick r:id="" action="ppaction://macro?name=Slide1.浙江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C18DE0AC-A0DF-4B40-8AE5-44B1A6C3AD8C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6542372" y="4370406"/>
              <a:ext cx="571424" cy="706075"/>
            </a:xfrm>
            <a:custGeom>
              <a:avLst/>
              <a:gdLst>
                <a:gd name="T0" fmla="*/ 197 w 274"/>
                <a:gd name="T1" fmla="*/ 303 h 320"/>
                <a:gd name="T2" fmla="*/ 156 w 274"/>
                <a:gd name="T3" fmla="*/ 319 h 320"/>
                <a:gd name="T4" fmla="*/ 133 w 274"/>
                <a:gd name="T5" fmla="*/ 295 h 320"/>
                <a:gd name="T6" fmla="*/ 115 w 274"/>
                <a:gd name="T7" fmla="*/ 316 h 320"/>
                <a:gd name="T8" fmla="*/ 90 w 274"/>
                <a:gd name="T9" fmla="*/ 316 h 320"/>
                <a:gd name="T10" fmla="*/ 79 w 274"/>
                <a:gd name="T11" fmla="*/ 292 h 320"/>
                <a:gd name="T12" fmla="*/ 66 w 274"/>
                <a:gd name="T13" fmla="*/ 260 h 320"/>
                <a:gd name="T14" fmla="*/ 42 w 274"/>
                <a:gd name="T15" fmla="*/ 255 h 320"/>
                <a:gd name="T16" fmla="*/ 16 w 274"/>
                <a:gd name="T17" fmla="*/ 207 h 320"/>
                <a:gd name="T18" fmla="*/ 0 w 274"/>
                <a:gd name="T19" fmla="*/ 183 h 320"/>
                <a:gd name="T20" fmla="*/ 10 w 274"/>
                <a:gd name="T21" fmla="*/ 171 h 320"/>
                <a:gd name="T22" fmla="*/ 16 w 274"/>
                <a:gd name="T23" fmla="*/ 166 h 320"/>
                <a:gd name="T24" fmla="*/ 43 w 274"/>
                <a:gd name="T25" fmla="*/ 128 h 320"/>
                <a:gd name="T26" fmla="*/ 42 w 274"/>
                <a:gd name="T27" fmla="*/ 96 h 320"/>
                <a:gd name="T28" fmla="*/ 51 w 274"/>
                <a:gd name="T29" fmla="*/ 83 h 320"/>
                <a:gd name="T30" fmla="*/ 72 w 274"/>
                <a:gd name="T31" fmla="*/ 79 h 320"/>
                <a:gd name="T32" fmla="*/ 79 w 274"/>
                <a:gd name="T33" fmla="*/ 70 h 320"/>
                <a:gd name="T34" fmla="*/ 71 w 274"/>
                <a:gd name="T35" fmla="*/ 55 h 320"/>
                <a:gd name="T36" fmla="*/ 82 w 274"/>
                <a:gd name="T37" fmla="*/ 41 h 320"/>
                <a:gd name="T38" fmla="*/ 82 w 274"/>
                <a:gd name="T39" fmla="*/ 11 h 320"/>
                <a:gd name="T40" fmla="*/ 97 w 274"/>
                <a:gd name="T41" fmla="*/ 4 h 320"/>
                <a:gd name="T42" fmla="*/ 123 w 274"/>
                <a:gd name="T43" fmla="*/ 20 h 320"/>
                <a:gd name="T44" fmla="*/ 155 w 274"/>
                <a:gd name="T45" fmla="*/ 25 h 320"/>
                <a:gd name="T46" fmla="*/ 176 w 274"/>
                <a:gd name="T47" fmla="*/ 0 h 320"/>
                <a:gd name="T48" fmla="*/ 201 w 274"/>
                <a:gd name="T49" fmla="*/ 22 h 320"/>
                <a:gd name="T50" fmla="*/ 190 w 274"/>
                <a:gd name="T51" fmla="*/ 30 h 320"/>
                <a:gd name="T52" fmla="*/ 177 w 274"/>
                <a:gd name="T53" fmla="*/ 50 h 320"/>
                <a:gd name="T54" fmla="*/ 156 w 274"/>
                <a:gd name="T55" fmla="*/ 55 h 320"/>
                <a:gd name="T56" fmla="*/ 149 w 274"/>
                <a:gd name="T57" fmla="*/ 61 h 320"/>
                <a:gd name="T58" fmla="*/ 168 w 274"/>
                <a:gd name="T59" fmla="*/ 73 h 320"/>
                <a:gd name="T60" fmla="*/ 206 w 274"/>
                <a:gd name="T61" fmla="*/ 55 h 320"/>
                <a:gd name="T62" fmla="*/ 267 w 274"/>
                <a:gd name="T63" fmla="*/ 81 h 320"/>
                <a:gd name="T64" fmla="*/ 273 w 274"/>
                <a:gd name="T65" fmla="*/ 133 h 320"/>
                <a:gd name="T66" fmla="*/ 249 w 274"/>
                <a:gd name="T67" fmla="*/ 133 h 320"/>
                <a:gd name="T68" fmla="*/ 247 w 274"/>
                <a:gd name="T69" fmla="*/ 148 h 320"/>
                <a:gd name="T70" fmla="*/ 260 w 274"/>
                <a:gd name="T71" fmla="*/ 170 h 320"/>
                <a:gd name="T72" fmla="*/ 249 w 274"/>
                <a:gd name="T73" fmla="*/ 183 h 320"/>
                <a:gd name="T74" fmla="*/ 261 w 274"/>
                <a:gd name="T75" fmla="*/ 204 h 320"/>
                <a:gd name="T76" fmla="*/ 241 w 274"/>
                <a:gd name="T77" fmla="*/ 228 h 320"/>
                <a:gd name="T78" fmla="*/ 232 w 274"/>
                <a:gd name="T79" fmla="*/ 215 h 320"/>
                <a:gd name="T80" fmla="*/ 202 w 274"/>
                <a:gd name="T81" fmla="*/ 292 h 320"/>
                <a:gd name="T82" fmla="*/ 197 w 274"/>
                <a:gd name="T83" fmla="*/ 303 h 320"/>
                <a:gd name="T84" fmla="*/ 197 w 274"/>
                <a:gd name="T85" fmla="*/ 303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4" h="320">
                  <a:moveTo>
                    <a:pt x="197" y="303"/>
                  </a:moveTo>
                  <a:lnTo>
                    <a:pt x="156" y="319"/>
                  </a:lnTo>
                  <a:lnTo>
                    <a:pt x="133" y="295"/>
                  </a:lnTo>
                  <a:lnTo>
                    <a:pt x="115" y="316"/>
                  </a:lnTo>
                  <a:lnTo>
                    <a:pt x="90" y="316"/>
                  </a:lnTo>
                  <a:lnTo>
                    <a:pt x="79" y="292"/>
                  </a:lnTo>
                  <a:lnTo>
                    <a:pt x="66" y="260"/>
                  </a:lnTo>
                  <a:lnTo>
                    <a:pt x="42" y="255"/>
                  </a:lnTo>
                  <a:lnTo>
                    <a:pt x="16" y="207"/>
                  </a:lnTo>
                  <a:lnTo>
                    <a:pt x="0" y="183"/>
                  </a:lnTo>
                  <a:lnTo>
                    <a:pt x="10" y="171"/>
                  </a:lnTo>
                  <a:lnTo>
                    <a:pt x="16" y="166"/>
                  </a:lnTo>
                  <a:lnTo>
                    <a:pt x="43" y="128"/>
                  </a:lnTo>
                  <a:lnTo>
                    <a:pt x="42" y="96"/>
                  </a:lnTo>
                  <a:lnTo>
                    <a:pt x="51" y="83"/>
                  </a:lnTo>
                  <a:lnTo>
                    <a:pt x="72" y="79"/>
                  </a:lnTo>
                  <a:lnTo>
                    <a:pt x="79" y="70"/>
                  </a:lnTo>
                  <a:lnTo>
                    <a:pt x="71" y="55"/>
                  </a:lnTo>
                  <a:lnTo>
                    <a:pt x="82" y="41"/>
                  </a:lnTo>
                  <a:lnTo>
                    <a:pt x="82" y="11"/>
                  </a:lnTo>
                  <a:lnTo>
                    <a:pt x="97" y="4"/>
                  </a:lnTo>
                  <a:lnTo>
                    <a:pt x="123" y="20"/>
                  </a:lnTo>
                  <a:lnTo>
                    <a:pt x="155" y="25"/>
                  </a:lnTo>
                  <a:lnTo>
                    <a:pt x="176" y="0"/>
                  </a:lnTo>
                  <a:lnTo>
                    <a:pt x="201" y="22"/>
                  </a:lnTo>
                  <a:lnTo>
                    <a:pt x="190" y="30"/>
                  </a:lnTo>
                  <a:lnTo>
                    <a:pt x="177" y="50"/>
                  </a:lnTo>
                  <a:lnTo>
                    <a:pt x="156" y="55"/>
                  </a:lnTo>
                  <a:lnTo>
                    <a:pt x="149" y="61"/>
                  </a:lnTo>
                  <a:lnTo>
                    <a:pt x="168" y="73"/>
                  </a:lnTo>
                  <a:lnTo>
                    <a:pt x="206" y="55"/>
                  </a:lnTo>
                  <a:lnTo>
                    <a:pt x="267" y="81"/>
                  </a:lnTo>
                  <a:lnTo>
                    <a:pt x="273" y="133"/>
                  </a:lnTo>
                  <a:lnTo>
                    <a:pt x="249" y="133"/>
                  </a:lnTo>
                  <a:lnTo>
                    <a:pt x="247" y="148"/>
                  </a:lnTo>
                  <a:lnTo>
                    <a:pt x="260" y="170"/>
                  </a:lnTo>
                  <a:lnTo>
                    <a:pt x="249" y="183"/>
                  </a:lnTo>
                  <a:lnTo>
                    <a:pt x="261" y="204"/>
                  </a:lnTo>
                  <a:lnTo>
                    <a:pt x="241" y="228"/>
                  </a:lnTo>
                  <a:lnTo>
                    <a:pt x="232" y="215"/>
                  </a:lnTo>
                  <a:lnTo>
                    <a:pt x="202" y="292"/>
                  </a:lnTo>
                  <a:lnTo>
                    <a:pt x="197" y="303"/>
                  </a:lnTo>
                  <a:lnTo>
                    <a:pt x="197" y="303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5" name="安徽">
              <a:hlinkClick r:id="" action="ppaction://macro?name=Slide1.安徽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EF042937-8792-47E6-B3B8-93C06BEA48EA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6009980" y="3821123"/>
              <a:ext cx="729058" cy="916788"/>
            </a:xfrm>
            <a:custGeom>
              <a:avLst/>
              <a:gdLst>
                <a:gd name="T0" fmla="*/ 82 w 343"/>
                <a:gd name="T1" fmla="*/ 0 h 408"/>
                <a:gd name="T2" fmla="*/ 142 w 343"/>
                <a:gd name="T3" fmla="*/ 35 h 408"/>
                <a:gd name="T4" fmla="*/ 188 w 343"/>
                <a:gd name="T5" fmla="*/ 55 h 408"/>
                <a:gd name="T6" fmla="*/ 210 w 343"/>
                <a:gd name="T7" fmla="*/ 59 h 408"/>
                <a:gd name="T8" fmla="*/ 221 w 343"/>
                <a:gd name="T9" fmla="*/ 108 h 408"/>
                <a:gd name="T10" fmla="*/ 258 w 343"/>
                <a:gd name="T11" fmla="*/ 129 h 408"/>
                <a:gd name="T12" fmla="*/ 285 w 343"/>
                <a:gd name="T13" fmla="*/ 112 h 408"/>
                <a:gd name="T14" fmla="*/ 295 w 343"/>
                <a:gd name="T15" fmla="*/ 141 h 408"/>
                <a:gd name="T16" fmla="*/ 261 w 343"/>
                <a:gd name="T17" fmla="*/ 159 h 408"/>
                <a:gd name="T18" fmla="*/ 248 w 343"/>
                <a:gd name="T19" fmla="*/ 184 h 408"/>
                <a:gd name="T20" fmla="*/ 285 w 343"/>
                <a:gd name="T21" fmla="*/ 220 h 408"/>
                <a:gd name="T22" fmla="*/ 342 w 343"/>
                <a:gd name="T23" fmla="*/ 247 h 408"/>
                <a:gd name="T24" fmla="*/ 331 w 343"/>
                <a:gd name="T25" fmla="*/ 291 h 408"/>
                <a:gd name="T26" fmla="*/ 332 w 343"/>
                <a:gd name="T27" fmla="*/ 315 h 408"/>
                <a:gd name="T28" fmla="*/ 302 w 343"/>
                <a:gd name="T29" fmla="*/ 332 h 408"/>
                <a:gd name="T30" fmla="*/ 276 w 343"/>
                <a:gd name="T31" fmla="*/ 402 h 408"/>
                <a:gd name="T32" fmla="*/ 256 w 343"/>
                <a:gd name="T33" fmla="*/ 394 h 408"/>
                <a:gd name="T34" fmla="*/ 200 w 343"/>
                <a:gd name="T35" fmla="*/ 376 h 408"/>
                <a:gd name="T36" fmla="*/ 157 w 343"/>
                <a:gd name="T37" fmla="*/ 401 h 408"/>
                <a:gd name="T38" fmla="*/ 169 w 343"/>
                <a:gd name="T39" fmla="*/ 369 h 408"/>
                <a:gd name="T40" fmla="*/ 120 w 343"/>
                <a:gd name="T41" fmla="*/ 386 h 408"/>
                <a:gd name="T42" fmla="*/ 96 w 343"/>
                <a:gd name="T43" fmla="*/ 299 h 408"/>
                <a:gd name="T44" fmla="*/ 75 w 343"/>
                <a:gd name="T45" fmla="*/ 286 h 408"/>
                <a:gd name="T46" fmla="*/ 56 w 343"/>
                <a:gd name="T47" fmla="*/ 242 h 408"/>
                <a:gd name="T48" fmla="*/ 78 w 343"/>
                <a:gd name="T49" fmla="*/ 212 h 408"/>
                <a:gd name="T50" fmla="*/ 68 w 343"/>
                <a:gd name="T51" fmla="*/ 171 h 408"/>
                <a:gd name="T52" fmla="*/ 21 w 343"/>
                <a:gd name="T53" fmla="*/ 168 h 408"/>
                <a:gd name="T54" fmla="*/ 21 w 343"/>
                <a:gd name="T55" fmla="*/ 127 h 408"/>
                <a:gd name="T56" fmla="*/ 39 w 343"/>
                <a:gd name="T57" fmla="*/ 92 h 408"/>
                <a:gd name="T58" fmla="*/ 46 w 343"/>
                <a:gd name="T59" fmla="*/ 51 h 408"/>
                <a:gd name="T60" fmla="*/ 75 w 343"/>
                <a:gd name="T61" fmla="*/ 75 h 408"/>
                <a:gd name="T62" fmla="*/ 104 w 343"/>
                <a:gd name="T63" fmla="*/ 52 h 408"/>
                <a:gd name="T64" fmla="*/ 75 w 343"/>
                <a:gd name="T65" fmla="*/ 20 h 408"/>
                <a:gd name="T66" fmla="*/ 70 w 343"/>
                <a:gd name="T67" fmla="*/ 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3" h="408">
                  <a:moveTo>
                    <a:pt x="70" y="3"/>
                  </a:moveTo>
                  <a:lnTo>
                    <a:pt x="82" y="0"/>
                  </a:lnTo>
                  <a:lnTo>
                    <a:pt x="123" y="16"/>
                  </a:lnTo>
                  <a:lnTo>
                    <a:pt x="142" y="35"/>
                  </a:lnTo>
                  <a:lnTo>
                    <a:pt x="174" y="44"/>
                  </a:lnTo>
                  <a:lnTo>
                    <a:pt x="188" y="55"/>
                  </a:lnTo>
                  <a:lnTo>
                    <a:pt x="206" y="52"/>
                  </a:lnTo>
                  <a:lnTo>
                    <a:pt x="210" y="59"/>
                  </a:lnTo>
                  <a:lnTo>
                    <a:pt x="204" y="99"/>
                  </a:lnTo>
                  <a:lnTo>
                    <a:pt x="221" y="108"/>
                  </a:lnTo>
                  <a:lnTo>
                    <a:pt x="231" y="123"/>
                  </a:lnTo>
                  <a:lnTo>
                    <a:pt x="258" y="129"/>
                  </a:lnTo>
                  <a:lnTo>
                    <a:pt x="268" y="111"/>
                  </a:lnTo>
                  <a:lnTo>
                    <a:pt x="285" y="112"/>
                  </a:lnTo>
                  <a:lnTo>
                    <a:pt x="297" y="127"/>
                  </a:lnTo>
                  <a:lnTo>
                    <a:pt x="295" y="141"/>
                  </a:lnTo>
                  <a:lnTo>
                    <a:pt x="261" y="145"/>
                  </a:lnTo>
                  <a:lnTo>
                    <a:pt x="261" y="159"/>
                  </a:lnTo>
                  <a:lnTo>
                    <a:pt x="261" y="170"/>
                  </a:lnTo>
                  <a:lnTo>
                    <a:pt x="248" y="184"/>
                  </a:lnTo>
                  <a:lnTo>
                    <a:pt x="258" y="200"/>
                  </a:lnTo>
                  <a:lnTo>
                    <a:pt x="285" y="220"/>
                  </a:lnTo>
                  <a:lnTo>
                    <a:pt x="287" y="242"/>
                  </a:lnTo>
                  <a:lnTo>
                    <a:pt x="342" y="247"/>
                  </a:lnTo>
                  <a:lnTo>
                    <a:pt x="342" y="277"/>
                  </a:lnTo>
                  <a:lnTo>
                    <a:pt x="331" y="291"/>
                  </a:lnTo>
                  <a:lnTo>
                    <a:pt x="339" y="306"/>
                  </a:lnTo>
                  <a:lnTo>
                    <a:pt x="332" y="315"/>
                  </a:lnTo>
                  <a:lnTo>
                    <a:pt x="311" y="319"/>
                  </a:lnTo>
                  <a:lnTo>
                    <a:pt x="302" y="332"/>
                  </a:lnTo>
                  <a:lnTo>
                    <a:pt x="303" y="364"/>
                  </a:lnTo>
                  <a:lnTo>
                    <a:pt x="276" y="402"/>
                  </a:lnTo>
                  <a:lnTo>
                    <a:pt x="270" y="407"/>
                  </a:lnTo>
                  <a:lnTo>
                    <a:pt x="256" y="394"/>
                  </a:lnTo>
                  <a:lnTo>
                    <a:pt x="216" y="394"/>
                  </a:lnTo>
                  <a:lnTo>
                    <a:pt x="200" y="376"/>
                  </a:lnTo>
                  <a:lnTo>
                    <a:pt x="169" y="406"/>
                  </a:lnTo>
                  <a:lnTo>
                    <a:pt x="157" y="401"/>
                  </a:lnTo>
                  <a:lnTo>
                    <a:pt x="171" y="377"/>
                  </a:lnTo>
                  <a:lnTo>
                    <a:pt x="169" y="369"/>
                  </a:lnTo>
                  <a:lnTo>
                    <a:pt x="157" y="366"/>
                  </a:lnTo>
                  <a:lnTo>
                    <a:pt x="120" y="386"/>
                  </a:lnTo>
                  <a:lnTo>
                    <a:pt x="85" y="319"/>
                  </a:lnTo>
                  <a:lnTo>
                    <a:pt x="96" y="299"/>
                  </a:lnTo>
                  <a:lnTo>
                    <a:pt x="93" y="291"/>
                  </a:lnTo>
                  <a:lnTo>
                    <a:pt x="75" y="286"/>
                  </a:lnTo>
                  <a:lnTo>
                    <a:pt x="43" y="267"/>
                  </a:lnTo>
                  <a:lnTo>
                    <a:pt x="56" y="242"/>
                  </a:lnTo>
                  <a:lnTo>
                    <a:pt x="75" y="233"/>
                  </a:lnTo>
                  <a:lnTo>
                    <a:pt x="78" y="212"/>
                  </a:lnTo>
                  <a:lnTo>
                    <a:pt x="72" y="175"/>
                  </a:lnTo>
                  <a:lnTo>
                    <a:pt x="68" y="171"/>
                  </a:lnTo>
                  <a:lnTo>
                    <a:pt x="49" y="190"/>
                  </a:lnTo>
                  <a:lnTo>
                    <a:pt x="21" y="168"/>
                  </a:lnTo>
                  <a:lnTo>
                    <a:pt x="0" y="142"/>
                  </a:lnTo>
                  <a:lnTo>
                    <a:pt x="21" y="127"/>
                  </a:lnTo>
                  <a:lnTo>
                    <a:pt x="27" y="102"/>
                  </a:lnTo>
                  <a:lnTo>
                    <a:pt x="39" y="92"/>
                  </a:lnTo>
                  <a:lnTo>
                    <a:pt x="37" y="57"/>
                  </a:lnTo>
                  <a:lnTo>
                    <a:pt x="46" y="51"/>
                  </a:lnTo>
                  <a:lnTo>
                    <a:pt x="63" y="61"/>
                  </a:lnTo>
                  <a:lnTo>
                    <a:pt x="75" y="75"/>
                  </a:lnTo>
                  <a:lnTo>
                    <a:pt x="96" y="61"/>
                  </a:lnTo>
                  <a:lnTo>
                    <a:pt x="104" y="52"/>
                  </a:lnTo>
                  <a:lnTo>
                    <a:pt x="100" y="35"/>
                  </a:lnTo>
                  <a:lnTo>
                    <a:pt x="75" y="20"/>
                  </a:lnTo>
                  <a:lnTo>
                    <a:pt x="70" y="3"/>
                  </a:lnTo>
                  <a:lnTo>
                    <a:pt x="70" y="3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6" name="江苏">
              <a:hlinkClick r:id="" action="ppaction://macro?name=Slide1.江苏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B37DAE60-AE6C-433D-8129-80A24047A485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6195516" y="3715340"/>
              <a:ext cx="847284" cy="702377"/>
            </a:xfrm>
            <a:custGeom>
              <a:avLst/>
              <a:gdLst>
                <a:gd name="T0" fmla="*/ 375 w 404"/>
                <a:gd name="T1" fmla="*/ 255 h 323"/>
                <a:gd name="T2" fmla="*/ 365 w 404"/>
                <a:gd name="T3" fmla="*/ 282 h 323"/>
                <a:gd name="T4" fmla="*/ 354 w 404"/>
                <a:gd name="T5" fmla="*/ 297 h 323"/>
                <a:gd name="T6" fmla="*/ 333 w 404"/>
                <a:gd name="T7" fmla="*/ 322 h 323"/>
                <a:gd name="T8" fmla="*/ 301 w 404"/>
                <a:gd name="T9" fmla="*/ 317 h 323"/>
                <a:gd name="T10" fmla="*/ 275 w 404"/>
                <a:gd name="T11" fmla="*/ 301 h 323"/>
                <a:gd name="T12" fmla="*/ 260 w 404"/>
                <a:gd name="T13" fmla="*/ 308 h 323"/>
                <a:gd name="T14" fmla="*/ 205 w 404"/>
                <a:gd name="T15" fmla="*/ 303 h 323"/>
                <a:gd name="T16" fmla="*/ 203 w 404"/>
                <a:gd name="T17" fmla="*/ 281 h 323"/>
                <a:gd name="T18" fmla="*/ 176 w 404"/>
                <a:gd name="T19" fmla="*/ 261 h 323"/>
                <a:gd name="T20" fmla="*/ 166 w 404"/>
                <a:gd name="T21" fmla="*/ 245 h 323"/>
                <a:gd name="T22" fmla="*/ 179 w 404"/>
                <a:gd name="T23" fmla="*/ 231 h 323"/>
                <a:gd name="T24" fmla="*/ 179 w 404"/>
                <a:gd name="T25" fmla="*/ 220 h 323"/>
                <a:gd name="T26" fmla="*/ 179 w 404"/>
                <a:gd name="T27" fmla="*/ 206 h 323"/>
                <a:gd name="T28" fmla="*/ 213 w 404"/>
                <a:gd name="T29" fmla="*/ 202 h 323"/>
                <a:gd name="T30" fmla="*/ 215 w 404"/>
                <a:gd name="T31" fmla="*/ 188 h 323"/>
                <a:gd name="T32" fmla="*/ 203 w 404"/>
                <a:gd name="T33" fmla="*/ 173 h 323"/>
                <a:gd name="T34" fmla="*/ 186 w 404"/>
                <a:gd name="T35" fmla="*/ 172 h 323"/>
                <a:gd name="T36" fmla="*/ 176 w 404"/>
                <a:gd name="T37" fmla="*/ 190 h 323"/>
                <a:gd name="T38" fmla="*/ 149 w 404"/>
                <a:gd name="T39" fmla="*/ 184 h 323"/>
                <a:gd name="T40" fmla="*/ 139 w 404"/>
                <a:gd name="T41" fmla="*/ 169 h 323"/>
                <a:gd name="T42" fmla="*/ 122 w 404"/>
                <a:gd name="T43" fmla="*/ 160 h 323"/>
                <a:gd name="T44" fmla="*/ 128 w 404"/>
                <a:gd name="T45" fmla="*/ 120 h 323"/>
                <a:gd name="T46" fmla="*/ 124 w 404"/>
                <a:gd name="T47" fmla="*/ 113 h 323"/>
                <a:gd name="T48" fmla="*/ 106 w 404"/>
                <a:gd name="T49" fmla="*/ 116 h 323"/>
                <a:gd name="T50" fmla="*/ 92 w 404"/>
                <a:gd name="T51" fmla="*/ 105 h 323"/>
                <a:gd name="T52" fmla="*/ 60 w 404"/>
                <a:gd name="T53" fmla="*/ 96 h 323"/>
                <a:gd name="T54" fmla="*/ 41 w 404"/>
                <a:gd name="T55" fmla="*/ 77 h 323"/>
                <a:gd name="T56" fmla="*/ 0 w 404"/>
                <a:gd name="T57" fmla="*/ 61 h 323"/>
                <a:gd name="T58" fmla="*/ 3 w 404"/>
                <a:gd name="T59" fmla="*/ 42 h 323"/>
                <a:gd name="T60" fmla="*/ 20 w 404"/>
                <a:gd name="T61" fmla="*/ 35 h 323"/>
                <a:gd name="T62" fmla="*/ 50 w 404"/>
                <a:gd name="T63" fmla="*/ 61 h 323"/>
                <a:gd name="T64" fmla="*/ 60 w 404"/>
                <a:gd name="T65" fmla="*/ 61 h 323"/>
                <a:gd name="T66" fmla="*/ 87 w 404"/>
                <a:gd name="T67" fmla="*/ 57 h 323"/>
                <a:gd name="T68" fmla="*/ 103 w 404"/>
                <a:gd name="T69" fmla="*/ 45 h 323"/>
                <a:gd name="T70" fmla="*/ 125 w 404"/>
                <a:gd name="T71" fmla="*/ 62 h 323"/>
                <a:gd name="T72" fmla="*/ 134 w 404"/>
                <a:gd name="T73" fmla="*/ 46 h 323"/>
                <a:gd name="T74" fmla="*/ 138 w 404"/>
                <a:gd name="T75" fmla="*/ 36 h 323"/>
                <a:gd name="T76" fmla="*/ 156 w 404"/>
                <a:gd name="T77" fmla="*/ 26 h 323"/>
                <a:gd name="T78" fmla="*/ 161 w 404"/>
                <a:gd name="T79" fmla="*/ 4 h 323"/>
                <a:gd name="T80" fmla="*/ 179 w 404"/>
                <a:gd name="T81" fmla="*/ 0 h 323"/>
                <a:gd name="T82" fmla="*/ 226 w 404"/>
                <a:gd name="T83" fmla="*/ 31 h 323"/>
                <a:gd name="T84" fmla="*/ 258 w 404"/>
                <a:gd name="T85" fmla="*/ 45 h 323"/>
                <a:gd name="T86" fmla="*/ 322 w 404"/>
                <a:gd name="T87" fmla="*/ 150 h 323"/>
                <a:gd name="T88" fmla="*/ 319 w 404"/>
                <a:gd name="T89" fmla="*/ 161 h 323"/>
                <a:gd name="T90" fmla="*/ 362 w 404"/>
                <a:gd name="T91" fmla="*/ 181 h 323"/>
                <a:gd name="T92" fmla="*/ 374 w 404"/>
                <a:gd name="T93" fmla="*/ 198 h 323"/>
                <a:gd name="T94" fmla="*/ 393 w 404"/>
                <a:gd name="T95" fmla="*/ 208 h 323"/>
                <a:gd name="T96" fmla="*/ 403 w 404"/>
                <a:gd name="T97" fmla="*/ 227 h 323"/>
                <a:gd name="T98" fmla="*/ 389 w 404"/>
                <a:gd name="T99" fmla="*/ 232 h 323"/>
                <a:gd name="T100" fmla="*/ 368 w 404"/>
                <a:gd name="T101" fmla="*/ 226 h 323"/>
                <a:gd name="T102" fmla="*/ 338 w 404"/>
                <a:gd name="T103" fmla="*/ 226 h 323"/>
                <a:gd name="T104" fmla="*/ 311 w 404"/>
                <a:gd name="T105" fmla="*/ 216 h 323"/>
                <a:gd name="T106" fmla="*/ 298 w 404"/>
                <a:gd name="T107" fmla="*/ 226 h 323"/>
                <a:gd name="T108" fmla="*/ 325 w 404"/>
                <a:gd name="T109" fmla="*/ 232 h 323"/>
                <a:gd name="T110" fmla="*/ 349 w 404"/>
                <a:gd name="T111" fmla="*/ 243 h 323"/>
                <a:gd name="T112" fmla="*/ 375 w 404"/>
                <a:gd name="T113" fmla="*/ 255 h 323"/>
                <a:gd name="T114" fmla="*/ 375 w 404"/>
                <a:gd name="T115" fmla="*/ 25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323">
                  <a:moveTo>
                    <a:pt x="375" y="255"/>
                  </a:moveTo>
                  <a:lnTo>
                    <a:pt x="365" y="282"/>
                  </a:lnTo>
                  <a:lnTo>
                    <a:pt x="354" y="297"/>
                  </a:lnTo>
                  <a:lnTo>
                    <a:pt x="333" y="322"/>
                  </a:lnTo>
                  <a:lnTo>
                    <a:pt x="301" y="317"/>
                  </a:lnTo>
                  <a:lnTo>
                    <a:pt x="275" y="301"/>
                  </a:lnTo>
                  <a:lnTo>
                    <a:pt x="260" y="308"/>
                  </a:lnTo>
                  <a:lnTo>
                    <a:pt x="205" y="303"/>
                  </a:lnTo>
                  <a:lnTo>
                    <a:pt x="203" y="281"/>
                  </a:lnTo>
                  <a:lnTo>
                    <a:pt x="176" y="261"/>
                  </a:lnTo>
                  <a:lnTo>
                    <a:pt x="166" y="245"/>
                  </a:lnTo>
                  <a:lnTo>
                    <a:pt x="179" y="231"/>
                  </a:lnTo>
                  <a:lnTo>
                    <a:pt x="179" y="220"/>
                  </a:lnTo>
                  <a:lnTo>
                    <a:pt x="179" y="206"/>
                  </a:lnTo>
                  <a:lnTo>
                    <a:pt x="213" y="202"/>
                  </a:lnTo>
                  <a:lnTo>
                    <a:pt x="215" y="188"/>
                  </a:lnTo>
                  <a:lnTo>
                    <a:pt x="203" y="173"/>
                  </a:lnTo>
                  <a:lnTo>
                    <a:pt x="186" y="172"/>
                  </a:lnTo>
                  <a:lnTo>
                    <a:pt x="176" y="190"/>
                  </a:lnTo>
                  <a:lnTo>
                    <a:pt x="149" y="184"/>
                  </a:lnTo>
                  <a:lnTo>
                    <a:pt x="139" y="169"/>
                  </a:lnTo>
                  <a:lnTo>
                    <a:pt x="122" y="160"/>
                  </a:lnTo>
                  <a:lnTo>
                    <a:pt x="128" y="120"/>
                  </a:lnTo>
                  <a:lnTo>
                    <a:pt x="124" y="113"/>
                  </a:lnTo>
                  <a:lnTo>
                    <a:pt x="106" y="116"/>
                  </a:lnTo>
                  <a:lnTo>
                    <a:pt x="92" y="105"/>
                  </a:lnTo>
                  <a:lnTo>
                    <a:pt x="60" y="96"/>
                  </a:lnTo>
                  <a:lnTo>
                    <a:pt x="41" y="77"/>
                  </a:lnTo>
                  <a:lnTo>
                    <a:pt x="0" y="61"/>
                  </a:lnTo>
                  <a:lnTo>
                    <a:pt x="3" y="42"/>
                  </a:lnTo>
                  <a:lnTo>
                    <a:pt x="20" y="35"/>
                  </a:lnTo>
                  <a:lnTo>
                    <a:pt x="50" y="61"/>
                  </a:lnTo>
                  <a:lnTo>
                    <a:pt x="60" y="61"/>
                  </a:lnTo>
                  <a:lnTo>
                    <a:pt x="87" y="57"/>
                  </a:lnTo>
                  <a:lnTo>
                    <a:pt x="103" y="45"/>
                  </a:lnTo>
                  <a:lnTo>
                    <a:pt x="125" y="62"/>
                  </a:lnTo>
                  <a:lnTo>
                    <a:pt x="134" y="46"/>
                  </a:lnTo>
                  <a:lnTo>
                    <a:pt x="138" y="36"/>
                  </a:lnTo>
                  <a:lnTo>
                    <a:pt x="156" y="26"/>
                  </a:lnTo>
                  <a:lnTo>
                    <a:pt x="161" y="4"/>
                  </a:lnTo>
                  <a:lnTo>
                    <a:pt x="179" y="0"/>
                  </a:lnTo>
                  <a:lnTo>
                    <a:pt x="226" y="31"/>
                  </a:lnTo>
                  <a:lnTo>
                    <a:pt x="258" y="45"/>
                  </a:lnTo>
                  <a:lnTo>
                    <a:pt x="322" y="150"/>
                  </a:lnTo>
                  <a:lnTo>
                    <a:pt x="319" y="161"/>
                  </a:lnTo>
                  <a:lnTo>
                    <a:pt x="362" y="181"/>
                  </a:lnTo>
                  <a:lnTo>
                    <a:pt x="374" y="198"/>
                  </a:lnTo>
                  <a:lnTo>
                    <a:pt x="393" y="208"/>
                  </a:lnTo>
                  <a:lnTo>
                    <a:pt x="403" y="227"/>
                  </a:lnTo>
                  <a:lnTo>
                    <a:pt x="389" y="232"/>
                  </a:lnTo>
                  <a:lnTo>
                    <a:pt x="368" y="226"/>
                  </a:lnTo>
                  <a:lnTo>
                    <a:pt x="338" y="226"/>
                  </a:lnTo>
                  <a:lnTo>
                    <a:pt x="311" y="216"/>
                  </a:lnTo>
                  <a:lnTo>
                    <a:pt x="298" y="226"/>
                  </a:lnTo>
                  <a:lnTo>
                    <a:pt x="325" y="232"/>
                  </a:lnTo>
                  <a:lnTo>
                    <a:pt x="349" y="243"/>
                  </a:lnTo>
                  <a:lnTo>
                    <a:pt x="375" y="255"/>
                  </a:lnTo>
                  <a:lnTo>
                    <a:pt x="375" y="255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7" name="湖北">
              <a:hlinkClick r:id="" action="ppaction://macro?name=Slide1.湖北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42B70040-79A3-4A2E-871C-A9AE0CB2573A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5077564" y="4117116"/>
              <a:ext cx="1178974" cy="780008"/>
            </a:xfrm>
            <a:custGeom>
              <a:avLst/>
              <a:gdLst>
                <a:gd name="T0" fmla="*/ 76 w 551"/>
                <a:gd name="T1" fmla="*/ 318 h 346"/>
                <a:gd name="T2" fmla="*/ 141 w 551"/>
                <a:gd name="T3" fmla="*/ 304 h 346"/>
                <a:gd name="T4" fmla="*/ 144 w 551"/>
                <a:gd name="T5" fmla="*/ 270 h 346"/>
                <a:gd name="T6" fmla="*/ 238 w 551"/>
                <a:gd name="T7" fmla="*/ 267 h 346"/>
                <a:gd name="T8" fmla="*/ 283 w 551"/>
                <a:gd name="T9" fmla="*/ 296 h 346"/>
                <a:gd name="T10" fmla="*/ 322 w 551"/>
                <a:gd name="T11" fmla="*/ 275 h 346"/>
                <a:gd name="T12" fmla="*/ 339 w 551"/>
                <a:gd name="T13" fmla="*/ 296 h 346"/>
                <a:gd name="T14" fmla="*/ 365 w 551"/>
                <a:gd name="T15" fmla="*/ 265 h 346"/>
                <a:gd name="T16" fmla="*/ 375 w 551"/>
                <a:gd name="T17" fmla="*/ 304 h 346"/>
                <a:gd name="T18" fmla="*/ 399 w 551"/>
                <a:gd name="T19" fmla="*/ 318 h 346"/>
                <a:gd name="T20" fmla="*/ 445 w 551"/>
                <a:gd name="T21" fmla="*/ 290 h 346"/>
                <a:gd name="T22" fmla="*/ 522 w 551"/>
                <a:gd name="T23" fmla="*/ 245 h 346"/>
                <a:gd name="T24" fmla="*/ 515 w 551"/>
                <a:gd name="T25" fmla="*/ 168 h 346"/>
                <a:gd name="T26" fmla="*/ 523 w 551"/>
                <a:gd name="T27" fmla="*/ 140 h 346"/>
                <a:gd name="T28" fmla="*/ 473 w 551"/>
                <a:gd name="T29" fmla="*/ 116 h 346"/>
                <a:gd name="T30" fmla="*/ 438 w 551"/>
                <a:gd name="T31" fmla="*/ 116 h 346"/>
                <a:gd name="T32" fmla="*/ 387 w 551"/>
                <a:gd name="T33" fmla="*/ 98 h 346"/>
                <a:gd name="T34" fmla="*/ 358 w 551"/>
                <a:gd name="T35" fmla="*/ 67 h 346"/>
                <a:gd name="T36" fmla="*/ 331 w 551"/>
                <a:gd name="T37" fmla="*/ 65 h 346"/>
                <a:gd name="T38" fmla="*/ 271 w 551"/>
                <a:gd name="T39" fmla="*/ 65 h 346"/>
                <a:gd name="T40" fmla="*/ 159 w 551"/>
                <a:gd name="T41" fmla="*/ 0 h 346"/>
                <a:gd name="T42" fmla="*/ 135 w 551"/>
                <a:gd name="T43" fmla="*/ 8 h 346"/>
                <a:gd name="T44" fmla="*/ 68 w 551"/>
                <a:gd name="T45" fmla="*/ 8 h 346"/>
                <a:gd name="T46" fmla="*/ 76 w 551"/>
                <a:gd name="T47" fmla="*/ 31 h 346"/>
                <a:gd name="T48" fmla="*/ 108 w 551"/>
                <a:gd name="T49" fmla="*/ 41 h 346"/>
                <a:gd name="T50" fmla="*/ 73 w 551"/>
                <a:gd name="T51" fmla="*/ 65 h 346"/>
                <a:gd name="T52" fmla="*/ 73 w 551"/>
                <a:gd name="T53" fmla="*/ 95 h 346"/>
                <a:gd name="T54" fmla="*/ 93 w 551"/>
                <a:gd name="T55" fmla="*/ 125 h 346"/>
                <a:gd name="T56" fmla="*/ 117 w 551"/>
                <a:gd name="T57" fmla="*/ 189 h 346"/>
                <a:gd name="T58" fmla="*/ 100 w 551"/>
                <a:gd name="T59" fmla="*/ 200 h 346"/>
                <a:gd name="T60" fmla="*/ 14 w 551"/>
                <a:gd name="T61" fmla="*/ 233 h 346"/>
                <a:gd name="T62" fmla="*/ 12 w 551"/>
                <a:gd name="T63" fmla="*/ 263 h 346"/>
                <a:gd name="T64" fmla="*/ 28 w 551"/>
                <a:gd name="T65" fmla="*/ 298 h 346"/>
                <a:gd name="T66" fmla="*/ 65 w 551"/>
                <a:gd name="T67" fmla="*/ 345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1" h="346">
                  <a:moveTo>
                    <a:pt x="65" y="345"/>
                  </a:moveTo>
                  <a:lnTo>
                    <a:pt x="76" y="318"/>
                  </a:lnTo>
                  <a:lnTo>
                    <a:pt x="109" y="290"/>
                  </a:lnTo>
                  <a:lnTo>
                    <a:pt x="141" y="304"/>
                  </a:lnTo>
                  <a:lnTo>
                    <a:pt x="162" y="290"/>
                  </a:lnTo>
                  <a:lnTo>
                    <a:pt x="144" y="270"/>
                  </a:lnTo>
                  <a:lnTo>
                    <a:pt x="153" y="261"/>
                  </a:lnTo>
                  <a:lnTo>
                    <a:pt x="238" y="267"/>
                  </a:lnTo>
                  <a:lnTo>
                    <a:pt x="267" y="287"/>
                  </a:lnTo>
                  <a:lnTo>
                    <a:pt x="283" y="296"/>
                  </a:lnTo>
                  <a:lnTo>
                    <a:pt x="305" y="280"/>
                  </a:lnTo>
                  <a:lnTo>
                    <a:pt x="322" y="275"/>
                  </a:lnTo>
                  <a:lnTo>
                    <a:pt x="325" y="296"/>
                  </a:lnTo>
                  <a:lnTo>
                    <a:pt x="339" y="296"/>
                  </a:lnTo>
                  <a:lnTo>
                    <a:pt x="347" y="283"/>
                  </a:lnTo>
                  <a:lnTo>
                    <a:pt x="365" y="265"/>
                  </a:lnTo>
                  <a:lnTo>
                    <a:pt x="375" y="277"/>
                  </a:lnTo>
                  <a:lnTo>
                    <a:pt x="375" y="304"/>
                  </a:lnTo>
                  <a:lnTo>
                    <a:pt x="382" y="315"/>
                  </a:lnTo>
                  <a:lnTo>
                    <a:pt x="399" y="318"/>
                  </a:lnTo>
                  <a:lnTo>
                    <a:pt x="418" y="299"/>
                  </a:lnTo>
                  <a:lnTo>
                    <a:pt x="445" y="290"/>
                  </a:lnTo>
                  <a:lnTo>
                    <a:pt x="498" y="243"/>
                  </a:lnTo>
                  <a:lnTo>
                    <a:pt x="522" y="245"/>
                  </a:lnTo>
                  <a:lnTo>
                    <a:pt x="550" y="235"/>
                  </a:lnTo>
                  <a:lnTo>
                    <a:pt x="515" y="168"/>
                  </a:lnTo>
                  <a:lnTo>
                    <a:pt x="526" y="148"/>
                  </a:lnTo>
                  <a:lnTo>
                    <a:pt x="523" y="140"/>
                  </a:lnTo>
                  <a:lnTo>
                    <a:pt x="505" y="135"/>
                  </a:lnTo>
                  <a:lnTo>
                    <a:pt x="473" y="116"/>
                  </a:lnTo>
                  <a:lnTo>
                    <a:pt x="458" y="107"/>
                  </a:lnTo>
                  <a:lnTo>
                    <a:pt x="438" y="116"/>
                  </a:lnTo>
                  <a:lnTo>
                    <a:pt x="416" y="98"/>
                  </a:lnTo>
                  <a:lnTo>
                    <a:pt x="387" y="98"/>
                  </a:lnTo>
                  <a:lnTo>
                    <a:pt x="365" y="86"/>
                  </a:lnTo>
                  <a:lnTo>
                    <a:pt x="358" y="67"/>
                  </a:lnTo>
                  <a:lnTo>
                    <a:pt x="347" y="55"/>
                  </a:lnTo>
                  <a:lnTo>
                    <a:pt x="331" y="65"/>
                  </a:lnTo>
                  <a:lnTo>
                    <a:pt x="317" y="58"/>
                  </a:lnTo>
                  <a:lnTo>
                    <a:pt x="271" y="65"/>
                  </a:lnTo>
                  <a:lnTo>
                    <a:pt x="220" y="54"/>
                  </a:lnTo>
                  <a:lnTo>
                    <a:pt x="159" y="0"/>
                  </a:lnTo>
                  <a:lnTo>
                    <a:pt x="143" y="14"/>
                  </a:lnTo>
                  <a:lnTo>
                    <a:pt x="135" y="8"/>
                  </a:lnTo>
                  <a:lnTo>
                    <a:pt x="123" y="8"/>
                  </a:lnTo>
                  <a:lnTo>
                    <a:pt x="68" y="8"/>
                  </a:lnTo>
                  <a:lnTo>
                    <a:pt x="59" y="15"/>
                  </a:lnTo>
                  <a:lnTo>
                    <a:pt x="76" y="31"/>
                  </a:lnTo>
                  <a:lnTo>
                    <a:pt x="93" y="35"/>
                  </a:lnTo>
                  <a:lnTo>
                    <a:pt x="108" y="41"/>
                  </a:lnTo>
                  <a:lnTo>
                    <a:pt x="100" y="52"/>
                  </a:lnTo>
                  <a:lnTo>
                    <a:pt x="73" y="65"/>
                  </a:lnTo>
                  <a:lnTo>
                    <a:pt x="68" y="87"/>
                  </a:lnTo>
                  <a:lnTo>
                    <a:pt x="73" y="95"/>
                  </a:lnTo>
                  <a:lnTo>
                    <a:pt x="76" y="122"/>
                  </a:lnTo>
                  <a:lnTo>
                    <a:pt x="93" y="125"/>
                  </a:lnTo>
                  <a:lnTo>
                    <a:pt x="109" y="146"/>
                  </a:lnTo>
                  <a:lnTo>
                    <a:pt x="117" y="189"/>
                  </a:lnTo>
                  <a:lnTo>
                    <a:pt x="111" y="203"/>
                  </a:lnTo>
                  <a:lnTo>
                    <a:pt x="100" y="200"/>
                  </a:lnTo>
                  <a:lnTo>
                    <a:pt x="69" y="225"/>
                  </a:lnTo>
                  <a:lnTo>
                    <a:pt x="14" y="233"/>
                  </a:lnTo>
                  <a:lnTo>
                    <a:pt x="0" y="248"/>
                  </a:lnTo>
                  <a:lnTo>
                    <a:pt x="12" y="263"/>
                  </a:lnTo>
                  <a:lnTo>
                    <a:pt x="13" y="295"/>
                  </a:lnTo>
                  <a:lnTo>
                    <a:pt x="28" y="298"/>
                  </a:lnTo>
                  <a:lnTo>
                    <a:pt x="65" y="345"/>
                  </a:lnTo>
                  <a:lnTo>
                    <a:pt x="65" y="345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8" name="陕西">
              <a:hlinkClick r:id="" action="ppaction://macro?name=Slide1.陕西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7225D379-4ABB-43AD-BAFB-FC0A360EE8D7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4719643" y="2973185"/>
              <a:ext cx="745481" cy="1404756"/>
            </a:xfrm>
            <a:custGeom>
              <a:avLst/>
              <a:gdLst>
                <a:gd name="T0" fmla="*/ 294 w 354"/>
                <a:gd name="T1" fmla="*/ 381 h 640"/>
                <a:gd name="T2" fmla="*/ 287 w 354"/>
                <a:gd name="T3" fmla="*/ 214 h 640"/>
                <a:gd name="T4" fmla="*/ 311 w 354"/>
                <a:gd name="T5" fmla="*/ 162 h 640"/>
                <a:gd name="T6" fmla="*/ 309 w 354"/>
                <a:gd name="T7" fmla="*/ 85 h 640"/>
                <a:gd name="T8" fmla="*/ 323 w 354"/>
                <a:gd name="T9" fmla="*/ 34 h 640"/>
                <a:gd name="T10" fmla="*/ 312 w 354"/>
                <a:gd name="T11" fmla="*/ 0 h 640"/>
                <a:gd name="T12" fmla="*/ 259 w 354"/>
                <a:gd name="T13" fmla="*/ 18 h 640"/>
                <a:gd name="T14" fmla="*/ 241 w 354"/>
                <a:gd name="T15" fmla="*/ 65 h 640"/>
                <a:gd name="T16" fmla="*/ 221 w 354"/>
                <a:gd name="T17" fmla="*/ 81 h 640"/>
                <a:gd name="T18" fmla="*/ 153 w 354"/>
                <a:gd name="T19" fmla="*/ 164 h 640"/>
                <a:gd name="T20" fmla="*/ 100 w 354"/>
                <a:gd name="T21" fmla="*/ 162 h 640"/>
                <a:gd name="T22" fmla="*/ 87 w 354"/>
                <a:gd name="T23" fmla="*/ 213 h 640"/>
                <a:gd name="T24" fmla="*/ 153 w 354"/>
                <a:gd name="T25" fmla="*/ 254 h 640"/>
                <a:gd name="T26" fmla="*/ 188 w 354"/>
                <a:gd name="T27" fmla="*/ 293 h 640"/>
                <a:gd name="T28" fmla="*/ 182 w 354"/>
                <a:gd name="T29" fmla="*/ 344 h 640"/>
                <a:gd name="T30" fmla="*/ 132 w 354"/>
                <a:gd name="T31" fmla="*/ 360 h 640"/>
                <a:gd name="T32" fmla="*/ 126 w 354"/>
                <a:gd name="T33" fmla="*/ 374 h 640"/>
                <a:gd name="T34" fmla="*/ 91 w 354"/>
                <a:gd name="T35" fmla="*/ 391 h 640"/>
                <a:gd name="T36" fmla="*/ 48 w 354"/>
                <a:gd name="T37" fmla="*/ 381 h 640"/>
                <a:gd name="T38" fmla="*/ 48 w 354"/>
                <a:gd name="T39" fmla="*/ 399 h 640"/>
                <a:gd name="T40" fmla="*/ 34 w 354"/>
                <a:gd name="T41" fmla="*/ 427 h 640"/>
                <a:gd name="T42" fmla="*/ 39 w 354"/>
                <a:gd name="T43" fmla="*/ 479 h 640"/>
                <a:gd name="T44" fmla="*/ 45 w 354"/>
                <a:gd name="T45" fmla="*/ 504 h 640"/>
                <a:gd name="T46" fmla="*/ 0 w 354"/>
                <a:gd name="T47" fmla="*/ 512 h 640"/>
                <a:gd name="T48" fmla="*/ 5 w 354"/>
                <a:gd name="T49" fmla="*/ 559 h 640"/>
                <a:gd name="T50" fmla="*/ 23 w 354"/>
                <a:gd name="T51" fmla="*/ 579 h 640"/>
                <a:gd name="T52" fmla="*/ 83 w 354"/>
                <a:gd name="T53" fmla="*/ 571 h 640"/>
                <a:gd name="T54" fmla="*/ 95 w 354"/>
                <a:gd name="T55" fmla="*/ 588 h 640"/>
                <a:gd name="T56" fmla="*/ 157 w 354"/>
                <a:gd name="T57" fmla="*/ 615 h 640"/>
                <a:gd name="T58" fmla="*/ 233 w 354"/>
                <a:gd name="T59" fmla="*/ 624 h 640"/>
                <a:gd name="T60" fmla="*/ 270 w 354"/>
                <a:gd name="T61" fmla="*/ 632 h 640"/>
                <a:gd name="T62" fmla="*/ 262 w 354"/>
                <a:gd name="T63" fmla="*/ 597 h 640"/>
                <a:gd name="T64" fmla="*/ 294 w 354"/>
                <a:gd name="T65" fmla="*/ 562 h 640"/>
                <a:gd name="T66" fmla="*/ 287 w 354"/>
                <a:gd name="T67" fmla="*/ 545 h 640"/>
                <a:gd name="T68" fmla="*/ 253 w 354"/>
                <a:gd name="T69" fmla="*/ 525 h 640"/>
                <a:gd name="T70" fmla="*/ 317 w 354"/>
                <a:gd name="T71" fmla="*/ 518 h 640"/>
                <a:gd name="T72" fmla="*/ 337 w 354"/>
                <a:gd name="T73" fmla="*/ 524 h 640"/>
                <a:gd name="T74" fmla="*/ 353 w 354"/>
                <a:gd name="T75" fmla="*/ 488 h 640"/>
                <a:gd name="T76" fmla="*/ 303 w 354"/>
                <a:gd name="T77" fmla="*/ 403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4" h="640">
                  <a:moveTo>
                    <a:pt x="303" y="403"/>
                  </a:moveTo>
                  <a:lnTo>
                    <a:pt x="294" y="381"/>
                  </a:lnTo>
                  <a:lnTo>
                    <a:pt x="311" y="324"/>
                  </a:lnTo>
                  <a:lnTo>
                    <a:pt x="287" y="214"/>
                  </a:lnTo>
                  <a:lnTo>
                    <a:pt x="303" y="187"/>
                  </a:lnTo>
                  <a:lnTo>
                    <a:pt x="311" y="162"/>
                  </a:lnTo>
                  <a:lnTo>
                    <a:pt x="289" y="117"/>
                  </a:lnTo>
                  <a:lnTo>
                    <a:pt x="309" y="85"/>
                  </a:lnTo>
                  <a:lnTo>
                    <a:pt x="312" y="56"/>
                  </a:lnTo>
                  <a:lnTo>
                    <a:pt x="323" y="34"/>
                  </a:lnTo>
                  <a:lnTo>
                    <a:pt x="322" y="7"/>
                  </a:lnTo>
                  <a:lnTo>
                    <a:pt x="312" y="0"/>
                  </a:lnTo>
                  <a:lnTo>
                    <a:pt x="298" y="17"/>
                  </a:lnTo>
                  <a:lnTo>
                    <a:pt x="259" y="18"/>
                  </a:lnTo>
                  <a:lnTo>
                    <a:pt x="239" y="49"/>
                  </a:lnTo>
                  <a:lnTo>
                    <a:pt x="241" y="65"/>
                  </a:lnTo>
                  <a:lnTo>
                    <a:pt x="237" y="76"/>
                  </a:lnTo>
                  <a:lnTo>
                    <a:pt x="221" y="81"/>
                  </a:lnTo>
                  <a:lnTo>
                    <a:pt x="160" y="169"/>
                  </a:lnTo>
                  <a:lnTo>
                    <a:pt x="153" y="164"/>
                  </a:lnTo>
                  <a:lnTo>
                    <a:pt x="135" y="158"/>
                  </a:lnTo>
                  <a:lnTo>
                    <a:pt x="100" y="162"/>
                  </a:lnTo>
                  <a:lnTo>
                    <a:pt x="88" y="177"/>
                  </a:lnTo>
                  <a:lnTo>
                    <a:pt x="87" y="213"/>
                  </a:lnTo>
                  <a:lnTo>
                    <a:pt x="92" y="224"/>
                  </a:lnTo>
                  <a:lnTo>
                    <a:pt x="153" y="254"/>
                  </a:lnTo>
                  <a:lnTo>
                    <a:pt x="184" y="274"/>
                  </a:lnTo>
                  <a:lnTo>
                    <a:pt x="188" y="293"/>
                  </a:lnTo>
                  <a:lnTo>
                    <a:pt x="173" y="316"/>
                  </a:lnTo>
                  <a:lnTo>
                    <a:pt x="182" y="344"/>
                  </a:lnTo>
                  <a:lnTo>
                    <a:pt x="176" y="357"/>
                  </a:lnTo>
                  <a:lnTo>
                    <a:pt x="132" y="360"/>
                  </a:lnTo>
                  <a:lnTo>
                    <a:pt x="123" y="367"/>
                  </a:lnTo>
                  <a:lnTo>
                    <a:pt x="126" y="374"/>
                  </a:lnTo>
                  <a:lnTo>
                    <a:pt x="126" y="386"/>
                  </a:lnTo>
                  <a:lnTo>
                    <a:pt x="91" y="391"/>
                  </a:lnTo>
                  <a:lnTo>
                    <a:pt x="72" y="381"/>
                  </a:lnTo>
                  <a:lnTo>
                    <a:pt x="48" y="381"/>
                  </a:lnTo>
                  <a:lnTo>
                    <a:pt x="45" y="386"/>
                  </a:lnTo>
                  <a:lnTo>
                    <a:pt x="48" y="399"/>
                  </a:lnTo>
                  <a:lnTo>
                    <a:pt x="37" y="413"/>
                  </a:lnTo>
                  <a:lnTo>
                    <a:pt x="34" y="427"/>
                  </a:lnTo>
                  <a:lnTo>
                    <a:pt x="56" y="445"/>
                  </a:lnTo>
                  <a:lnTo>
                    <a:pt x="39" y="479"/>
                  </a:lnTo>
                  <a:lnTo>
                    <a:pt x="46" y="495"/>
                  </a:lnTo>
                  <a:lnTo>
                    <a:pt x="45" y="504"/>
                  </a:lnTo>
                  <a:lnTo>
                    <a:pt x="19" y="504"/>
                  </a:lnTo>
                  <a:lnTo>
                    <a:pt x="0" y="512"/>
                  </a:lnTo>
                  <a:lnTo>
                    <a:pt x="15" y="533"/>
                  </a:lnTo>
                  <a:lnTo>
                    <a:pt x="5" y="559"/>
                  </a:lnTo>
                  <a:lnTo>
                    <a:pt x="21" y="562"/>
                  </a:lnTo>
                  <a:lnTo>
                    <a:pt x="23" y="579"/>
                  </a:lnTo>
                  <a:lnTo>
                    <a:pt x="36" y="580"/>
                  </a:lnTo>
                  <a:lnTo>
                    <a:pt x="83" y="571"/>
                  </a:lnTo>
                  <a:lnTo>
                    <a:pt x="92" y="575"/>
                  </a:lnTo>
                  <a:lnTo>
                    <a:pt x="95" y="588"/>
                  </a:lnTo>
                  <a:lnTo>
                    <a:pt x="115" y="593"/>
                  </a:lnTo>
                  <a:lnTo>
                    <a:pt x="157" y="615"/>
                  </a:lnTo>
                  <a:lnTo>
                    <a:pt x="182" y="605"/>
                  </a:lnTo>
                  <a:lnTo>
                    <a:pt x="233" y="624"/>
                  </a:lnTo>
                  <a:lnTo>
                    <a:pt x="245" y="639"/>
                  </a:lnTo>
                  <a:lnTo>
                    <a:pt x="270" y="632"/>
                  </a:lnTo>
                  <a:lnTo>
                    <a:pt x="267" y="605"/>
                  </a:lnTo>
                  <a:lnTo>
                    <a:pt x="262" y="597"/>
                  </a:lnTo>
                  <a:lnTo>
                    <a:pt x="267" y="575"/>
                  </a:lnTo>
                  <a:lnTo>
                    <a:pt x="294" y="562"/>
                  </a:lnTo>
                  <a:lnTo>
                    <a:pt x="302" y="551"/>
                  </a:lnTo>
                  <a:lnTo>
                    <a:pt x="287" y="545"/>
                  </a:lnTo>
                  <a:lnTo>
                    <a:pt x="270" y="541"/>
                  </a:lnTo>
                  <a:lnTo>
                    <a:pt x="253" y="525"/>
                  </a:lnTo>
                  <a:lnTo>
                    <a:pt x="262" y="518"/>
                  </a:lnTo>
                  <a:lnTo>
                    <a:pt x="317" y="518"/>
                  </a:lnTo>
                  <a:lnTo>
                    <a:pt x="329" y="518"/>
                  </a:lnTo>
                  <a:lnTo>
                    <a:pt x="337" y="524"/>
                  </a:lnTo>
                  <a:lnTo>
                    <a:pt x="353" y="510"/>
                  </a:lnTo>
                  <a:lnTo>
                    <a:pt x="353" y="488"/>
                  </a:lnTo>
                  <a:lnTo>
                    <a:pt x="303" y="413"/>
                  </a:lnTo>
                  <a:lnTo>
                    <a:pt x="303" y="403"/>
                  </a:lnTo>
                  <a:lnTo>
                    <a:pt x="303" y="403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9" name="山西">
              <a:hlinkClick r:id="" action="ppaction://macro?name=Slide1.山西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23A1B665-6796-4651-B212-6057CDD9F147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5346538" y="2763071"/>
              <a:ext cx="522163" cy="1112716"/>
            </a:xfrm>
            <a:custGeom>
              <a:avLst/>
              <a:gdLst>
                <a:gd name="T0" fmla="*/ 16 w 247"/>
                <a:gd name="T1" fmla="*/ 506 h 507"/>
                <a:gd name="T2" fmla="*/ 70 w 247"/>
                <a:gd name="T3" fmla="*/ 492 h 507"/>
                <a:gd name="T4" fmla="*/ 136 w 247"/>
                <a:gd name="T5" fmla="*/ 446 h 507"/>
                <a:gd name="T6" fmla="*/ 184 w 247"/>
                <a:gd name="T7" fmla="*/ 436 h 507"/>
                <a:gd name="T8" fmla="*/ 219 w 247"/>
                <a:gd name="T9" fmla="*/ 408 h 507"/>
                <a:gd name="T10" fmla="*/ 224 w 247"/>
                <a:gd name="T11" fmla="*/ 347 h 507"/>
                <a:gd name="T12" fmla="*/ 206 w 247"/>
                <a:gd name="T13" fmla="*/ 326 h 507"/>
                <a:gd name="T14" fmla="*/ 212 w 247"/>
                <a:gd name="T15" fmla="*/ 307 h 507"/>
                <a:gd name="T16" fmla="*/ 224 w 247"/>
                <a:gd name="T17" fmla="*/ 290 h 507"/>
                <a:gd name="T18" fmla="*/ 227 w 247"/>
                <a:gd name="T19" fmla="*/ 265 h 507"/>
                <a:gd name="T20" fmla="*/ 238 w 247"/>
                <a:gd name="T21" fmla="*/ 246 h 507"/>
                <a:gd name="T22" fmla="*/ 219 w 247"/>
                <a:gd name="T23" fmla="*/ 209 h 507"/>
                <a:gd name="T24" fmla="*/ 193 w 247"/>
                <a:gd name="T25" fmla="*/ 179 h 507"/>
                <a:gd name="T26" fmla="*/ 208 w 247"/>
                <a:gd name="T27" fmla="*/ 132 h 507"/>
                <a:gd name="T28" fmla="*/ 240 w 247"/>
                <a:gd name="T29" fmla="*/ 110 h 507"/>
                <a:gd name="T30" fmla="*/ 246 w 247"/>
                <a:gd name="T31" fmla="*/ 80 h 507"/>
                <a:gd name="T32" fmla="*/ 232 w 247"/>
                <a:gd name="T33" fmla="*/ 52 h 507"/>
                <a:gd name="T34" fmla="*/ 232 w 247"/>
                <a:gd name="T35" fmla="*/ 18 h 507"/>
                <a:gd name="T36" fmla="*/ 212 w 247"/>
                <a:gd name="T37" fmla="*/ 0 h 507"/>
                <a:gd name="T38" fmla="*/ 165 w 247"/>
                <a:gd name="T39" fmla="*/ 24 h 507"/>
                <a:gd name="T40" fmla="*/ 157 w 247"/>
                <a:gd name="T41" fmla="*/ 17 h 507"/>
                <a:gd name="T42" fmla="*/ 131 w 247"/>
                <a:gd name="T43" fmla="*/ 34 h 507"/>
                <a:gd name="T44" fmla="*/ 111 w 247"/>
                <a:gd name="T45" fmla="*/ 33 h 507"/>
                <a:gd name="T46" fmla="*/ 70 w 247"/>
                <a:gd name="T47" fmla="*/ 92 h 507"/>
                <a:gd name="T48" fmla="*/ 56 w 247"/>
                <a:gd name="T49" fmla="*/ 92 h 507"/>
                <a:gd name="T50" fmla="*/ 35 w 247"/>
                <a:gd name="T51" fmla="*/ 110 h 507"/>
                <a:gd name="T52" fmla="*/ 36 w 247"/>
                <a:gd name="T53" fmla="*/ 137 h 507"/>
                <a:gd name="T54" fmla="*/ 25 w 247"/>
                <a:gd name="T55" fmla="*/ 159 h 507"/>
                <a:gd name="T56" fmla="*/ 22 w 247"/>
                <a:gd name="T57" fmla="*/ 188 h 507"/>
                <a:gd name="T58" fmla="*/ 2 w 247"/>
                <a:gd name="T59" fmla="*/ 220 h 507"/>
                <a:gd name="T60" fmla="*/ 24 w 247"/>
                <a:gd name="T61" fmla="*/ 265 h 507"/>
                <a:gd name="T62" fmla="*/ 16 w 247"/>
                <a:gd name="T63" fmla="*/ 290 h 507"/>
                <a:gd name="T64" fmla="*/ 0 w 247"/>
                <a:gd name="T65" fmla="*/ 317 h 507"/>
                <a:gd name="T66" fmla="*/ 24 w 247"/>
                <a:gd name="T67" fmla="*/ 427 h 507"/>
                <a:gd name="T68" fmla="*/ 7 w 247"/>
                <a:gd name="T69" fmla="*/ 484 h 507"/>
                <a:gd name="T70" fmla="*/ 16 w 247"/>
                <a:gd name="T71" fmla="*/ 506 h 507"/>
                <a:gd name="T72" fmla="*/ 16 w 247"/>
                <a:gd name="T73" fmla="*/ 506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7" h="507">
                  <a:moveTo>
                    <a:pt x="16" y="506"/>
                  </a:moveTo>
                  <a:lnTo>
                    <a:pt x="70" y="492"/>
                  </a:lnTo>
                  <a:lnTo>
                    <a:pt x="136" y="446"/>
                  </a:lnTo>
                  <a:lnTo>
                    <a:pt x="184" y="436"/>
                  </a:lnTo>
                  <a:lnTo>
                    <a:pt x="219" y="408"/>
                  </a:lnTo>
                  <a:lnTo>
                    <a:pt x="224" y="347"/>
                  </a:lnTo>
                  <a:lnTo>
                    <a:pt x="206" y="326"/>
                  </a:lnTo>
                  <a:lnTo>
                    <a:pt x="212" y="307"/>
                  </a:lnTo>
                  <a:lnTo>
                    <a:pt x="224" y="290"/>
                  </a:lnTo>
                  <a:lnTo>
                    <a:pt x="227" y="265"/>
                  </a:lnTo>
                  <a:lnTo>
                    <a:pt x="238" y="246"/>
                  </a:lnTo>
                  <a:lnTo>
                    <a:pt x="219" y="209"/>
                  </a:lnTo>
                  <a:lnTo>
                    <a:pt x="193" y="179"/>
                  </a:lnTo>
                  <a:lnTo>
                    <a:pt x="208" y="132"/>
                  </a:lnTo>
                  <a:lnTo>
                    <a:pt x="240" y="110"/>
                  </a:lnTo>
                  <a:lnTo>
                    <a:pt x="246" y="80"/>
                  </a:lnTo>
                  <a:lnTo>
                    <a:pt x="232" y="52"/>
                  </a:lnTo>
                  <a:lnTo>
                    <a:pt x="232" y="18"/>
                  </a:lnTo>
                  <a:lnTo>
                    <a:pt x="212" y="0"/>
                  </a:lnTo>
                  <a:lnTo>
                    <a:pt x="165" y="24"/>
                  </a:lnTo>
                  <a:lnTo>
                    <a:pt x="157" y="17"/>
                  </a:lnTo>
                  <a:lnTo>
                    <a:pt x="131" y="34"/>
                  </a:lnTo>
                  <a:lnTo>
                    <a:pt x="111" y="33"/>
                  </a:lnTo>
                  <a:lnTo>
                    <a:pt x="70" y="92"/>
                  </a:lnTo>
                  <a:lnTo>
                    <a:pt x="56" y="92"/>
                  </a:lnTo>
                  <a:lnTo>
                    <a:pt x="35" y="110"/>
                  </a:lnTo>
                  <a:lnTo>
                    <a:pt x="36" y="137"/>
                  </a:lnTo>
                  <a:lnTo>
                    <a:pt x="25" y="159"/>
                  </a:lnTo>
                  <a:lnTo>
                    <a:pt x="22" y="188"/>
                  </a:lnTo>
                  <a:lnTo>
                    <a:pt x="2" y="220"/>
                  </a:lnTo>
                  <a:lnTo>
                    <a:pt x="24" y="265"/>
                  </a:lnTo>
                  <a:lnTo>
                    <a:pt x="16" y="290"/>
                  </a:lnTo>
                  <a:lnTo>
                    <a:pt x="0" y="317"/>
                  </a:lnTo>
                  <a:lnTo>
                    <a:pt x="24" y="427"/>
                  </a:lnTo>
                  <a:lnTo>
                    <a:pt x="7" y="484"/>
                  </a:lnTo>
                  <a:lnTo>
                    <a:pt x="16" y="506"/>
                  </a:lnTo>
                  <a:lnTo>
                    <a:pt x="16" y="506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0" name="山东">
              <a:hlinkClick r:id="" action="ppaction://macro?name=Slide1.山东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885A4D14-8259-4663-9D90-4DC721CC06EE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5997765" y="3160811"/>
              <a:ext cx="988500" cy="702377"/>
            </a:xfrm>
            <a:custGeom>
              <a:avLst/>
              <a:gdLst>
                <a:gd name="T0" fmla="*/ 101 w 461"/>
                <a:gd name="T1" fmla="*/ 306 h 316"/>
                <a:gd name="T2" fmla="*/ 104 w 461"/>
                <a:gd name="T3" fmla="*/ 287 h 316"/>
                <a:gd name="T4" fmla="*/ 121 w 461"/>
                <a:gd name="T5" fmla="*/ 280 h 316"/>
                <a:gd name="T6" fmla="*/ 151 w 461"/>
                <a:gd name="T7" fmla="*/ 306 h 316"/>
                <a:gd name="T8" fmla="*/ 161 w 461"/>
                <a:gd name="T9" fmla="*/ 306 h 316"/>
                <a:gd name="T10" fmla="*/ 188 w 461"/>
                <a:gd name="T11" fmla="*/ 302 h 316"/>
                <a:gd name="T12" fmla="*/ 204 w 461"/>
                <a:gd name="T13" fmla="*/ 290 h 316"/>
                <a:gd name="T14" fmla="*/ 226 w 461"/>
                <a:gd name="T15" fmla="*/ 307 h 316"/>
                <a:gd name="T16" fmla="*/ 235 w 461"/>
                <a:gd name="T17" fmla="*/ 291 h 316"/>
                <a:gd name="T18" fmla="*/ 239 w 461"/>
                <a:gd name="T19" fmla="*/ 281 h 316"/>
                <a:gd name="T20" fmla="*/ 257 w 461"/>
                <a:gd name="T21" fmla="*/ 271 h 316"/>
                <a:gd name="T22" fmla="*/ 262 w 461"/>
                <a:gd name="T23" fmla="*/ 249 h 316"/>
                <a:gd name="T24" fmla="*/ 280 w 461"/>
                <a:gd name="T25" fmla="*/ 245 h 316"/>
                <a:gd name="T26" fmla="*/ 332 w 461"/>
                <a:gd name="T27" fmla="*/ 158 h 316"/>
                <a:gd name="T28" fmla="*/ 322 w 461"/>
                <a:gd name="T29" fmla="*/ 143 h 316"/>
                <a:gd name="T30" fmla="*/ 332 w 461"/>
                <a:gd name="T31" fmla="*/ 134 h 316"/>
                <a:gd name="T32" fmla="*/ 343 w 461"/>
                <a:gd name="T33" fmla="*/ 138 h 316"/>
                <a:gd name="T34" fmla="*/ 359 w 461"/>
                <a:gd name="T35" fmla="*/ 129 h 316"/>
                <a:gd name="T36" fmla="*/ 369 w 461"/>
                <a:gd name="T37" fmla="*/ 109 h 316"/>
                <a:gd name="T38" fmla="*/ 412 w 461"/>
                <a:gd name="T39" fmla="*/ 69 h 316"/>
                <a:gd name="T40" fmla="*/ 445 w 461"/>
                <a:gd name="T41" fmla="*/ 58 h 316"/>
                <a:gd name="T42" fmla="*/ 460 w 461"/>
                <a:gd name="T43" fmla="*/ 44 h 316"/>
                <a:gd name="T44" fmla="*/ 456 w 461"/>
                <a:gd name="T45" fmla="*/ 12 h 316"/>
                <a:gd name="T46" fmla="*/ 434 w 461"/>
                <a:gd name="T47" fmla="*/ 10 h 316"/>
                <a:gd name="T48" fmla="*/ 384 w 461"/>
                <a:gd name="T49" fmla="*/ 16 h 316"/>
                <a:gd name="T50" fmla="*/ 349 w 461"/>
                <a:gd name="T51" fmla="*/ 0 h 316"/>
                <a:gd name="T52" fmla="*/ 328 w 461"/>
                <a:gd name="T53" fmla="*/ 3 h 316"/>
                <a:gd name="T54" fmla="*/ 277 w 461"/>
                <a:gd name="T55" fmla="*/ 69 h 316"/>
                <a:gd name="T56" fmla="*/ 262 w 461"/>
                <a:gd name="T57" fmla="*/ 78 h 316"/>
                <a:gd name="T58" fmla="*/ 229 w 461"/>
                <a:gd name="T59" fmla="*/ 64 h 316"/>
                <a:gd name="T60" fmla="*/ 226 w 461"/>
                <a:gd name="T61" fmla="*/ 47 h 316"/>
                <a:gd name="T62" fmla="*/ 219 w 461"/>
                <a:gd name="T63" fmla="*/ 18 h 316"/>
                <a:gd name="T64" fmla="*/ 201 w 461"/>
                <a:gd name="T65" fmla="*/ 6 h 316"/>
                <a:gd name="T66" fmla="*/ 171 w 461"/>
                <a:gd name="T67" fmla="*/ 13 h 316"/>
                <a:gd name="T68" fmla="*/ 152 w 461"/>
                <a:gd name="T69" fmla="*/ 1 h 316"/>
                <a:gd name="T70" fmla="*/ 125 w 461"/>
                <a:gd name="T71" fmla="*/ 35 h 316"/>
                <a:gd name="T72" fmla="*/ 95 w 461"/>
                <a:gd name="T73" fmla="*/ 44 h 316"/>
                <a:gd name="T74" fmla="*/ 55 w 461"/>
                <a:gd name="T75" fmla="*/ 81 h 316"/>
                <a:gd name="T76" fmla="*/ 10 w 461"/>
                <a:gd name="T77" fmla="*/ 161 h 316"/>
                <a:gd name="T78" fmla="*/ 22 w 461"/>
                <a:gd name="T79" fmla="*/ 184 h 316"/>
                <a:gd name="T80" fmla="*/ 19 w 461"/>
                <a:gd name="T81" fmla="*/ 193 h 316"/>
                <a:gd name="T82" fmla="*/ 19 w 461"/>
                <a:gd name="T83" fmla="*/ 204 h 316"/>
                <a:gd name="T84" fmla="*/ 26 w 461"/>
                <a:gd name="T85" fmla="*/ 213 h 316"/>
                <a:gd name="T86" fmla="*/ 40 w 461"/>
                <a:gd name="T87" fmla="*/ 202 h 316"/>
                <a:gd name="T88" fmla="*/ 64 w 461"/>
                <a:gd name="T89" fmla="*/ 196 h 316"/>
                <a:gd name="T90" fmla="*/ 0 w 461"/>
                <a:gd name="T91" fmla="*/ 269 h 316"/>
                <a:gd name="T92" fmla="*/ 0 w 461"/>
                <a:gd name="T93" fmla="*/ 285 h 316"/>
                <a:gd name="T94" fmla="*/ 13 w 461"/>
                <a:gd name="T95" fmla="*/ 290 h 316"/>
                <a:gd name="T96" fmla="*/ 42 w 461"/>
                <a:gd name="T97" fmla="*/ 315 h 316"/>
                <a:gd name="T98" fmla="*/ 89 w 461"/>
                <a:gd name="T99" fmla="*/ 309 h 316"/>
                <a:gd name="T100" fmla="*/ 101 w 461"/>
                <a:gd name="T101" fmla="*/ 306 h 316"/>
                <a:gd name="T102" fmla="*/ 101 w 461"/>
                <a:gd name="T103" fmla="*/ 30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1" h="316">
                  <a:moveTo>
                    <a:pt x="101" y="306"/>
                  </a:moveTo>
                  <a:lnTo>
                    <a:pt x="104" y="287"/>
                  </a:lnTo>
                  <a:lnTo>
                    <a:pt x="121" y="280"/>
                  </a:lnTo>
                  <a:lnTo>
                    <a:pt x="151" y="306"/>
                  </a:lnTo>
                  <a:lnTo>
                    <a:pt x="161" y="306"/>
                  </a:lnTo>
                  <a:lnTo>
                    <a:pt x="188" y="302"/>
                  </a:lnTo>
                  <a:lnTo>
                    <a:pt x="204" y="290"/>
                  </a:lnTo>
                  <a:lnTo>
                    <a:pt x="226" y="307"/>
                  </a:lnTo>
                  <a:lnTo>
                    <a:pt x="235" y="291"/>
                  </a:lnTo>
                  <a:lnTo>
                    <a:pt x="239" y="281"/>
                  </a:lnTo>
                  <a:lnTo>
                    <a:pt x="257" y="271"/>
                  </a:lnTo>
                  <a:lnTo>
                    <a:pt x="262" y="249"/>
                  </a:lnTo>
                  <a:lnTo>
                    <a:pt x="280" y="245"/>
                  </a:lnTo>
                  <a:lnTo>
                    <a:pt x="332" y="158"/>
                  </a:lnTo>
                  <a:lnTo>
                    <a:pt x="322" y="143"/>
                  </a:lnTo>
                  <a:lnTo>
                    <a:pt x="332" y="134"/>
                  </a:lnTo>
                  <a:lnTo>
                    <a:pt x="343" y="138"/>
                  </a:lnTo>
                  <a:lnTo>
                    <a:pt x="359" y="129"/>
                  </a:lnTo>
                  <a:lnTo>
                    <a:pt x="369" y="109"/>
                  </a:lnTo>
                  <a:lnTo>
                    <a:pt x="412" y="69"/>
                  </a:lnTo>
                  <a:lnTo>
                    <a:pt x="445" y="58"/>
                  </a:lnTo>
                  <a:lnTo>
                    <a:pt x="460" y="44"/>
                  </a:lnTo>
                  <a:lnTo>
                    <a:pt x="456" y="12"/>
                  </a:lnTo>
                  <a:lnTo>
                    <a:pt x="434" y="10"/>
                  </a:lnTo>
                  <a:lnTo>
                    <a:pt x="384" y="16"/>
                  </a:lnTo>
                  <a:lnTo>
                    <a:pt x="349" y="0"/>
                  </a:lnTo>
                  <a:lnTo>
                    <a:pt x="328" y="3"/>
                  </a:lnTo>
                  <a:lnTo>
                    <a:pt x="277" y="69"/>
                  </a:lnTo>
                  <a:lnTo>
                    <a:pt x="262" y="78"/>
                  </a:lnTo>
                  <a:lnTo>
                    <a:pt x="229" y="64"/>
                  </a:lnTo>
                  <a:lnTo>
                    <a:pt x="226" y="47"/>
                  </a:lnTo>
                  <a:lnTo>
                    <a:pt x="219" y="18"/>
                  </a:lnTo>
                  <a:lnTo>
                    <a:pt x="201" y="6"/>
                  </a:lnTo>
                  <a:lnTo>
                    <a:pt x="171" y="13"/>
                  </a:lnTo>
                  <a:lnTo>
                    <a:pt x="152" y="1"/>
                  </a:lnTo>
                  <a:lnTo>
                    <a:pt x="125" y="35"/>
                  </a:lnTo>
                  <a:lnTo>
                    <a:pt x="95" y="44"/>
                  </a:lnTo>
                  <a:lnTo>
                    <a:pt x="55" y="81"/>
                  </a:lnTo>
                  <a:lnTo>
                    <a:pt x="10" y="161"/>
                  </a:lnTo>
                  <a:lnTo>
                    <a:pt x="22" y="184"/>
                  </a:lnTo>
                  <a:lnTo>
                    <a:pt x="19" y="193"/>
                  </a:lnTo>
                  <a:lnTo>
                    <a:pt x="19" y="204"/>
                  </a:lnTo>
                  <a:lnTo>
                    <a:pt x="26" y="213"/>
                  </a:lnTo>
                  <a:lnTo>
                    <a:pt x="40" y="202"/>
                  </a:lnTo>
                  <a:lnTo>
                    <a:pt x="64" y="196"/>
                  </a:lnTo>
                  <a:lnTo>
                    <a:pt x="0" y="269"/>
                  </a:lnTo>
                  <a:lnTo>
                    <a:pt x="0" y="285"/>
                  </a:lnTo>
                  <a:lnTo>
                    <a:pt x="13" y="290"/>
                  </a:lnTo>
                  <a:lnTo>
                    <a:pt x="42" y="315"/>
                  </a:lnTo>
                  <a:lnTo>
                    <a:pt x="89" y="309"/>
                  </a:lnTo>
                  <a:lnTo>
                    <a:pt x="101" y="306"/>
                  </a:lnTo>
                  <a:lnTo>
                    <a:pt x="101" y="306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1" name="天津">
              <a:hlinkClick r:id="" action="ppaction://macro?name=Slide1.天津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A51F5BE1-F739-4A36-9BE0-EFE3A5115FC1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6201282" y="2797235"/>
              <a:ext cx="137931" cy="292043"/>
            </a:xfrm>
            <a:custGeom>
              <a:avLst/>
              <a:gdLst>
                <a:gd name="T0" fmla="*/ 60 w 74"/>
                <a:gd name="T1" fmla="*/ 124 h 134"/>
                <a:gd name="T2" fmla="*/ 39 w 74"/>
                <a:gd name="T3" fmla="*/ 133 h 134"/>
                <a:gd name="T4" fmla="*/ 3 w 74"/>
                <a:gd name="T5" fmla="*/ 123 h 134"/>
                <a:gd name="T6" fmla="*/ 1 w 74"/>
                <a:gd name="T7" fmla="*/ 114 h 134"/>
                <a:gd name="T8" fmla="*/ 0 w 74"/>
                <a:gd name="T9" fmla="*/ 55 h 134"/>
                <a:gd name="T10" fmla="*/ 23 w 74"/>
                <a:gd name="T11" fmla="*/ 44 h 134"/>
                <a:gd name="T12" fmla="*/ 19 w 74"/>
                <a:gd name="T13" fmla="*/ 33 h 134"/>
                <a:gd name="T14" fmla="*/ 25 w 74"/>
                <a:gd name="T15" fmla="*/ 11 h 134"/>
                <a:gd name="T16" fmla="*/ 27 w 74"/>
                <a:gd name="T17" fmla="*/ 0 h 134"/>
                <a:gd name="T18" fmla="*/ 40 w 74"/>
                <a:gd name="T19" fmla="*/ 6 h 134"/>
                <a:gd name="T20" fmla="*/ 46 w 74"/>
                <a:gd name="T21" fmla="*/ 26 h 134"/>
                <a:gd name="T22" fmla="*/ 43 w 74"/>
                <a:gd name="T23" fmla="*/ 39 h 134"/>
                <a:gd name="T24" fmla="*/ 70 w 74"/>
                <a:gd name="T25" fmla="*/ 57 h 134"/>
                <a:gd name="T26" fmla="*/ 73 w 74"/>
                <a:gd name="T27" fmla="*/ 71 h 134"/>
                <a:gd name="T28" fmla="*/ 58 w 74"/>
                <a:gd name="T29" fmla="*/ 83 h 134"/>
                <a:gd name="T30" fmla="*/ 53 w 74"/>
                <a:gd name="T31" fmla="*/ 107 h 134"/>
                <a:gd name="T32" fmla="*/ 60 w 74"/>
                <a:gd name="T33" fmla="*/ 124 h 134"/>
                <a:gd name="T34" fmla="*/ 60 w 74"/>
                <a:gd name="T35" fmla="*/ 12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4" h="134">
                  <a:moveTo>
                    <a:pt x="60" y="124"/>
                  </a:moveTo>
                  <a:lnTo>
                    <a:pt x="39" y="133"/>
                  </a:lnTo>
                  <a:lnTo>
                    <a:pt x="3" y="123"/>
                  </a:lnTo>
                  <a:lnTo>
                    <a:pt x="1" y="114"/>
                  </a:lnTo>
                  <a:lnTo>
                    <a:pt x="0" y="55"/>
                  </a:lnTo>
                  <a:lnTo>
                    <a:pt x="23" y="44"/>
                  </a:lnTo>
                  <a:lnTo>
                    <a:pt x="19" y="33"/>
                  </a:lnTo>
                  <a:lnTo>
                    <a:pt x="25" y="11"/>
                  </a:lnTo>
                  <a:lnTo>
                    <a:pt x="27" y="0"/>
                  </a:lnTo>
                  <a:lnTo>
                    <a:pt x="40" y="6"/>
                  </a:lnTo>
                  <a:lnTo>
                    <a:pt x="46" y="26"/>
                  </a:lnTo>
                  <a:lnTo>
                    <a:pt x="43" y="39"/>
                  </a:lnTo>
                  <a:lnTo>
                    <a:pt x="70" y="57"/>
                  </a:lnTo>
                  <a:lnTo>
                    <a:pt x="73" y="71"/>
                  </a:lnTo>
                  <a:lnTo>
                    <a:pt x="58" y="83"/>
                  </a:lnTo>
                  <a:lnTo>
                    <a:pt x="53" y="107"/>
                  </a:lnTo>
                  <a:lnTo>
                    <a:pt x="60" y="124"/>
                  </a:lnTo>
                  <a:lnTo>
                    <a:pt x="60" y="124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2" name="北京">
              <a:hlinkClick r:id="" action="ppaction://macro?name=Slide1.北京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C6118AEC-83A0-4CB5-8481-ABDAD5992DFE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5997883" y="2675076"/>
              <a:ext cx="262724" cy="269860"/>
            </a:xfrm>
            <a:custGeom>
              <a:avLst/>
              <a:gdLst>
                <a:gd name="T0" fmla="*/ 11 w 14"/>
                <a:gd name="T1" fmla="*/ 12 h 14"/>
                <a:gd name="T2" fmla="*/ 12 w 14"/>
                <a:gd name="T3" fmla="*/ 10 h 14"/>
                <a:gd name="T4" fmla="*/ 13 w 14"/>
                <a:gd name="T5" fmla="*/ 10 h 14"/>
                <a:gd name="T6" fmla="*/ 14 w 14"/>
                <a:gd name="T7" fmla="*/ 7 h 14"/>
                <a:gd name="T8" fmla="*/ 14 w 14"/>
                <a:gd name="T9" fmla="*/ 6 h 14"/>
                <a:gd name="T10" fmla="*/ 13 w 14"/>
                <a:gd name="T11" fmla="*/ 3 h 14"/>
                <a:gd name="T12" fmla="*/ 12 w 14"/>
                <a:gd name="T13" fmla="*/ 3 h 14"/>
                <a:gd name="T14" fmla="*/ 7 w 14"/>
                <a:gd name="T15" fmla="*/ 0 h 14"/>
                <a:gd name="T16" fmla="*/ 4 w 14"/>
                <a:gd name="T17" fmla="*/ 3 h 14"/>
                <a:gd name="T18" fmla="*/ 3 w 14"/>
                <a:gd name="T19" fmla="*/ 6 h 14"/>
                <a:gd name="T20" fmla="*/ 0 w 14"/>
                <a:gd name="T21" fmla="*/ 9 h 14"/>
                <a:gd name="T22" fmla="*/ 0 w 14"/>
                <a:gd name="T23" fmla="*/ 12 h 14"/>
                <a:gd name="T24" fmla="*/ 1 w 14"/>
                <a:gd name="T25" fmla="*/ 14 h 14"/>
                <a:gd name="T26" fmla="*/ 4 w 14"/>
                <a:gd name="T27" fmla="*/ 13 h 14"/>
                <a:gd name="T28" fmla="*/ 7 w 14"/>
                <a:gd name="T29" fmla="*/ 14 h 14"/>
                <a:gd name="T30" fmla="*/ 8 w 14"/>
                <a:gd name="T31" fmla="*/ 13 h 14"/>
                <a:gd name="T32" fmla="*/ 11 w 14"/>
                <a:gd name="T33" fmla="*/ 12 h 14"/>
                <a:gd name="T34" fmla="*/ 11 w 14"/>
                <a:gd name="T3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14">
                  <a:moveTo>
                    <a:pt x="11" y="12"/>
                  </a:moveTo>
                  <a:lnTo>
                    <a:pt x="12" y="10"/>
                  </a:lnTo>
                  <a:lnTo>
                    <a:pt x="13" y="10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7" y="0"/>
                  </a:lnTo>
                  <a:lnTo>
                    <a:pt x="4" y="3"/>
                  </a:lnTo>
                  <a:lnTo>
                    <a:pt x="3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4" y="13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11" y="12"/>
                  </a:lnTo>
                  <a:lnTo>
                    <a:pt x="11" y="12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3" name="宁夏">
              <a:hlinkClick r:id="" action="ppaction://macro?name=Slide1.宁夏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715CBD54-75AE-4E5F-911F-975643C07B1E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4544080" y="3010022"/>
              <a:ext cx="400653" cy="743042"/>
            </a:xfrm>
            <a:custGeom>
              <a:avLst/>
              <a:gdLst>
                <a:gd name="T0" fmla="*/ 180 w 194"/>
                <a:gd name="T1" fmla="*/ 187 h 335"/>
                <a:gd name="T2" fmla="*/ 181 w 194"/>
                <a:gd name="T3" fmla="*/ 151 h 335"/>
                <a:gd name="T4" fmla="*/ 193 w 194"/>
                <a:gd name="T5" fmla="*/ 136 h 335"/>
                <a:gd name="T6" fmla="*/ 188 w 194"/>
                <a:gd name="T7" fmla="*/ 119 h 335"/>
                <a:gd name="T8" fmla="*/ 129 w 194"/>
                <a:gd name="T9" fmla="*/ 96 h 335"/>
                <a:gd name="T10" fmla="*/ 132 w 194"/>
                <a:gd name="T11" fmla="*/ 72 h 335"/>
                <a:gd name="T12" fmla="*/ 151 w 194"/>
                <a:gd name="T13" fmla="*/ 47 h 335"/>
                <a:gd name="T14" fmla="*/ 139 w 194"/>
                <a:gd name="T15" fmla="*/ 6 h 335"/>
                <a:gd name="T16" fmla="*/ 135 w 194"/>
                <a:gd name="T17" fmla="*/ 0 h 335"/>
                <a:gd name="T18" fmla="*/ 95 w 194"/>
                <a:gd name="T19" fmla="*/ 27 h 335"/>
                <a:gd name="T20" fmla="*/ 77 w 194"/>
                <a:gd name="T21" fmla="*/ 85 h 335"/>
                <a:gd name="T22" fmla="*/ 70 w 194"/>
                <a:gd name="T23" fmla="*/ 127 h 335"/>
                <a:gd name="T24" fmla="*/ 39 w 194"/>
                <a:gd name="T25" fmla="*/ 151 h 335"/>
                <a:gd name="T26" fmla="*/ 21 w 194"/>
                <a:gd name="T27" fmla="*/ 159 h 335"/>
                <a:gd name="T28" fmla="*/ 0 w 194"/>
                <a:gd name="T29" fmla="*/ 165 h 335"/>
                <a:gd name="T30" fmla="*/ 49 w 194"/>
                <a:gd name="T31" fmla="*/ 226 h 335"/>
                <a:gd name="T32" fmla="*/ 60 w 194"/>
                <a:gd name="T33" fmla="*/ 272 h 335"/>
                <a:gd name="T34" fmla="*/ 54 w 194"/>
                <a:gd name="T35" fmla="*/ 294 h 335"/>
                <a:gd name="T36" fmla="*/ 89 w 194"/>
                <a:gd name="T37" fmla="*/ 312 h 335"/>
                <a:gd name="T38" fmla="*/ 89 w 194"/>
                <a:gd name="T39" fmla="*/ 327 h 335"/>
                <a:gd name="T40" fmla="*/ 120 w 194"/>
                <a:gd name="T41" fmla="*/ 334 h 335"/>
                <a:gd name="T42" fmla="*/ 130 w 194"/>
                <a:gd name="T43" fmla="*/ 334 h 335"/>
                <a:gd name="T44" fmla="*/ 130 w 194"/>
                <a:gd name="T45" fmla="*/ 308 h 335"/>
                <a:gd name="T46" fmla="*/ 155 w 194"/>
                <a:gd name="T47" fmla="*/ 305 h 335"/>
                <a:gd name="T48" fmla="*/ 160 w 194"/>
                <a:gd name="T49" fmla="*/ 274 h 335"/>
                <a:gd name="T50" fmla="*/ 143 w 194"/>
                <a:gd name="T51" fmla="*/ 261 h 335"/>
                <a:gd name="T52" fmla="*/ 130 w 194"/>
                <a:gd name="T53" fmla="*/ 248 h 335"/>
                <a:gd name="T54" fmla="*/ 136 w 194"/>
                <a:gd name="T55" fmla="*/ 188 h 335"/>
                <a:gd name="T56" fmla="*/ 149 w 194"/>
                <a:gd name="T57" fmla="*/ 182 h 335"/>
                <a:gd name="T58" fmla="*/ 171 w 194"/>
                <a:gd name="T59" fmla="*/ 191 h 335"/>
                <a:gd name="T60" fmla="*/ 180 w 194"/>
                <a:gd name="T61" fmla="*/ 187 h 335"/>
                <a:gd name="T62" fmla="*/ 180 w 194"/>
                <a:gd name="T63" fmla="*/ 18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4" h="335">
                  <a:moveTo>
                    <a:pt x="180" y="187"/>
                  </a:moveTo>
                  <a:lnTo>
                    <a:pt x="181" y="151"/>
                  </a:lnTo>
                  <a:lnTo>
                    <a:pt x="193" y="136"/>
                  </a:lnTo>
                  <a:lnTo>
                    <a:pt x="188" y="119"/>
                  </a:lnTo>
                  <a:lnTo>
                    <a:pt x="129" y="96"/>
                  </a:lnTo>
                  <a:lnTo>
                    <a:pt x="132" y="72"/>
                  </a:lnTo>
                  <a:lnTo>
                    <a:pt x="151" y="47"/>
                  </a:lnTo>
                  <a:lnTo>
                    <a:pt x="139" y="6"/>
                  </a:lnTo>
                  <a:lnTo>
                    <a:pt x="135" y="0"/>
                  </a:lnTo>
                  <a:lnTo>
                    <a:pt x="95" y="27"/>
                  </a:lnTo>
                  <a:lnTo>
                    <a:pt x="77" y="85"/>
                  </a:lnTo>
                  <a:lnTo>
                    <a:pt x="70" y="127"/>
                  </a:lnTo>
                  <a:lnTo>
                    <a:pt x="39" y="151"/>
                  </a:lnTo>
                  <a:lnTo>
                    <a:pt x="21" y="159"/>
                  </a:lnTo>
                  <a:lnTo>
                    <a:pt x="0" y="165"/>
                  </a:lnTo>
                  <a:lnTo>
                    <a:pt x="49" y="226"/>
                  </a:lnTo>
                  <a:lnTo>
                    <a:pt x="60" y="272"/>
                  </a:lnTo>
                  <a:lnTo>
                    <a:pt x="54" y="294"/>
                  </a:lnTo>
                  <a:lnTo>
                    <a:pt x="89" y="312"/>
                  </a:lnTo>
                  <a:lnTo>
                    <a:pt x="89" y="327"/>
                  </a:lnTo>
                  <a:lnTo>
                    <a:pt x="120" y="334"/>
                  </a:lnTo>
                  <a:lnTo>
                    <a:pt x="130" y="334"/>
                  </a:lnTo>
                  <a:lnTo>
                    <a:pt x="130" y="308"/>
                  </a:lnTo>
                  <a:lnTo>
                    <a:pt x="155" y="305"/>
                  </a:lnTo>
                  <a:lnTo>
                    <a:pt x="160" y="274"/>
                  </a:lnTo>
                  <a:lnTo>
                    <a:pt x="143" y="261"/>
                  </a:lnTo>
                  <a:lnTo>
                    <a:pt x="130" y="248"/>
                  </a:lnTo>
                  <a:lnTo>
                    <a:pt x="136" y="188"/>
                  </a:lnTo>
                  <a:lnTo>
                    <a:pt x="149" y="182"/>
                  </a:lnTo>
                  <a:lnTo>
                    <a:pt x="171" y="191"/>
                  </a:lnTo>
                  <a:lnTo>
                    <a:pt x="180" y="187"/>
                  </a:lnTo>
                  <a:lnTo>
                    <a:pt x="180" y="187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4" name="西藏">
              <a:hlinkClick r:id="" action="ppaction://macro?name=Slide1.西藏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28EF03CC-F4EF-4FBB-811F-A95350EE06F7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775563" y="3271804"/>
              <a:ext cx="2929371" cy="1659830"/>
            </a:xfrm>
            <a:custGeom>
              <a:avLst/>
              <a:gdLst>
                <a:gd name="T0" fmla="*/ 847 w 1394"/>
                <a:gd name="T1" fmla="*/ 719 h 754"/>
                <a:gd name="T2" fmla="*/ 870 w 1394"/>
                <a:gd name="T3" fmla="*/ 743 h 754"/>
                <a:gd name="T4" fmla="*/ 941 w 1394"/>
                <a:gd name="T5" fmla="*/ 719 h 754"/>
                <a:gd name="T6" fmla="*/ 984 w 1394"/>
                <a:gd name="T7" fmla="*/ 687 h 754"/>
                <a:gd name="T8" fmla="*/ 1037 w 1394"/>
                <a:gd name="T9" fmla="*/ 667 h 754"/>
                <a:gd name="T10" fmla="*/ 1092 w 1394"/>
                <a:gd name="T11" fmla="*/ 649 h 754"/>
                <a:gd name="T12" fmla="*/ 1183 w 1394"/>
                <a:gd name="T13" fmla="*/ 632 h 754"/>
                <a:gd name="T14" fmla="*/ 1185 w 1394"/>
                <a:gd name="T15" fmla="*/ 667 h 754"/>
                <a:gd name="T16" fmla="*/ 1213 w 1394"/>
                <a:gd name="T17" fmla="*/ 672 h 754"/>
                <a:gd name="T18" fmla="*/ 1197 w 1394"/>
                <a:gd name="T19" fmla="*/ 714 h 754"/>
                <a:gd name="T20" fmla="*/ 1213 w 1394"/>
                <a:gd name="T21" fmla="*/ 719 h 754"/>
                <a:gd name="T22" fmla="*/ 1290 w 1394"/>
                <a:gd name="T23" fmla="*/ 714 h 754"/>
                <a:gd name="T24" fmla="*/ 1337 w 1394"/>
                <a:gd name="T25" fmla="*/ 729 h 754"/>
                <a:gd name="T26" fmla="*/ 1358 w 1394"/>
                <a:gd name="T27" fmla="*/ 738 h 754"/>
                <a:gd name="T28" fmla="*/ 1361 w 1394"/>
                <a:gd name="T29" fmla="*/ 687 h 754"/>
                <a:gd name="T30" fmla="*/ 1393 w 1394"/>
                <a:gd name="T31" fmla="*/ 654 h 754"/>
                <a:gd name="T32" fmla="*/ 1368 w 1394"/>
                <a:gd name="T33" fmla="*/ 493 h 754"/>
                <a:gd name="T34" fmla="*/ 1340 w 1394"/>
                <a:gd name="T35" fmla="*/ 404 h 754"/>
                <a:gd name="T36" fmla="*/ 1274 w 1394"/>
                <a:gd name="T37" fmla="*/ 373 h 754"/>
                <a:gd name="T38" fmla="*/ 1231 w 1394"/>
                <a:gd name="T39" fmla="*/ 454 h 754"/>
                <a:gd name="T40" fmla="*/ 1153 w 1394"/>
                <a:gd name="T41" fmla="*/ 411 h 754"/>
                <a:gd name="T42" fmla="*/ 1004 w 1394"/>
                <a:gd name="T43" fmla="*/ 358 h 754"/>
                <a:gd name="T44" fmla="*/ 943 w 1394"/>
                <a:gd name="T45" fmla="*/ 348 h 754"/>
                <a:gd name="T46" fmla="*/ 825 w 1394"/>
                <a:gd name="T47" fmla="*/ 299 h 754"/>
                <a:gd name="T48" fmla="*/ 767 w 1394"/>
                <a:gd name="T49" fmla="*/ 162 h 754"/>
                <a:gd name="T50" fmla="*/ 791 w 1394"/>
                <a:gd name="T51" fmla="*/ 118 h 754"/>
                <a:gd name="T52" fmla="*/ 788 w 1394"/>
                <a:gd name="T53" fmla="*/ 58 h 754"/>
                <a:gd name="T54" fmla="*/ 797 w 1394"/>
                <a:gd name="T55" fmla="*/ 29 h 754"/>
                <a:gd name="T56" fmla="*/ 695 w 1394"/>
                <a:gd name="T57" fmla="*/ 0 h 754"/>
                <a:gd name="T58" fmla="*/ 619 w 1394"/>
                <a:gd name="T59" fmla="*/ 8 h 754"/>
                <a:gd name="T60" fmla="*/ 524 w 1394"/>
                <a:gd name="T61" fmla="*/ 40 h 754"/>
                <a:gd name="T62" fmla="*/ 431 w 1394"/>
                <a:gd name="T63" fmla="*/ 51 h 754"/>
                <a:gd name="T64" fmla="*/ 370 w 1394"/>
                <a:gd name="T65" fmla="*/ 18 h 754"/>
                <a:gd name="T66" fmla="*/ 268 w 1394"/>
                <a:gd name="T67" fmla="*/ 36 h 754"/>
                <a:gd name="T68" fmla="*/ 227 w 1394"/>
                <a:gd name="T69" fmla="*/ 13 h 754"/>
                <a:gd name="T70" fmla="*/ 151 w 1394"/>
                <a:gd name="T71" fmla="*/ 24 h 754"/>
                <a:gd name="T72" fmla="*/ 113 w 1394"/>
                <a:gd name="T73" fmla="*/ 72 h 754"/>
                <a:gd name="T74" fmla="*/ 92 w 1394"/>
                <a:gd name="T75" fmla="*/ 97 h 754"/>
                <a:gd name="T76" fmla="*/ 66 w 1394"/>
                <a:gd name="T77" fmla="*/ 110 h 754"/>
                <a:gd name="T78" fmla="*/ 54 w 1394"/>
                <a:gd name="T79" fmla="*/ 130 h 754"/>
                <a:gd name="T80" fmla="*/ 75 w 1394"/>
                <a:gd name="T81" fmla="*/ 173 h 754"/>
                <a:gd name="T82" fmla="*/ 69 w 1394"/>
                <a:gd name="T83" fmla="*/ 217 h 754"/>
                <a:gd name="T84" fmla="*/ 19 w 1394"/>
                <a:gd name="T85" fmla="*/ 204 h 754"/>
                <a:gd name="T86" fmla="*/ 0 w 1394"/>
                <a:gd name="T87" fmla="*/ 219 h 754"/>
                <a:gd name="T88" fmla="*/ 13 w 1394"/>
                <a:gd name="T89" fmla="*/ 260 h 754"/>
                <a:gd name="T90" fmla="*/ 7 w 1394"/>
                <a:gd name="T91" fmla="*/ 298 h 754"/>
                <a:gd name="T92" fmla="*/ 30 w 1394"/>
                <a:gd name="T93" fmla="*/ 312 h 754"/>
                <a:gd name="T94" fmla="*/ 92 w 1394"/>
                <a:gd name="T95" fmla="*/ 371 h 754"/>
                <a:gd name="T96" fmla="*/ 130 w 1394"/>
                <a:gd name="T97" fmla="*/ 424 h 754"/>
                <a:gd name="T98" fmla="*/ 153 w 1394"/>
                <a:gd name="T99" fmla="*/ 443 h 754"/>
                <a:gd name="T100" fmla="*/ 195 w 1394"/>
                <a:gd name="T101" fmla="*/ 439 h 754"/>
                <a:gd name="T102" fmla="*/ 295 w 1394"/>
                <a:gd name="T103" fmla="*/ 549 h 754"/>
                <a:gd name="T104" fmla="*/ 325 w 1394"/>
                <a:gd name="T105" fmla="*/ 537 h 754"/>
                <a:gd name="T106" fmla="*/ 334 w 1394"/>
                <a:gd name="T107" fmla="*/ 579 h 754"/>
                <a:gd name="T108" fmla="*/ 395 w 1394"/>
                <a:gd name="T109" fmla="*/ 604 h 754"/>
                <a:gd name="T110" fmla="*/ 445 w 1394"/>
                <a:gd name="T111" fmla="*/ 658 h 754"/>
                <a:gd name="T112" fmla="*/ 454 w 1394"/>
                <a:gd name="T113" fmla="*/ 679 h 754"/>
                <a:gd name="T114" fmla="*/ 511 w 1394"/>
                <a:gd name="T115" fmla="*/ 677 h 754"/>
                <a:gd name="T116" fmla="*/ 607 w 1394"/>
                <a:gd name="T117" fmla="*/ 698 h 754"/>
                <a:gd name="T118" fmla="*/ 652 w 1394"/>
                <a:gd name="T119" fmla="*/ 710 h 754"/>
                <a:gd name="T120" fmla="*/ 654 w 1394"/>
                <a:gd name="T121" fmla="*/ 753 h 754"/>
                <a:gd name="T122" fmla="*/ 736 w 1394"/>
                <a:gd name="T123" fmla="*/ 689 h 754"/>
                <a:gd name="T124" fmla="*/ 803 w 1394"/>
                <a:gd name="T125" fmla="*/ 714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94" h="754">
                  <a:moveTo>
                    <a:pt x="803" y="714"/>
                  </a:moveTo>
                  <a:lnTo>
                    <a:pt x="847" y="719"/>
                  </a:lnTo>
                  <a:lnTo>
                    <a:pt x="862" y="740"/>
                  </a:lnTo>
                  <a:lnTo>
                    <a:pt x="870" y="743"/>
                  </a:lnTo>
                  <a:lnTo>
                    <a:pt x="936" y="732"/>
                  </a:lnTo>
                  <a:lnTo>
                    <a:pt x="941" y="719"/>
                  </a:lnTo>
                  <a:lnTo>
                    <a:pt x="952" y="713"/>
                  </a:lnTo>
                  <a:lnTo>
                    <a:pt x="984" y="687"/>
                  </a:lnTo>
                  <a:lnTo>
                    <a:pt x="1012" y="684"/>
                  </a:lnTo>
                  <a:lnTo>
                    <a:pt x="1037" y="667"/>
                  </a:lnTo>
                  <a:lnTo>
                    <a:pt x="1087" y="640"/>
                  </a:lnTo>
                  <a:lnTo>
                    <a:pt x="1092" y="649"/>
                  </a:lnTo>
                  <a:lnTo>
                    <a:pt x="1130" y="660"/>
                  </a:lnTo>
                  <a:lnTo>
                    <a:pt x="1183" y="632"/>
                  </a:lnTo>
                  <a:lnTo>
                    <a:pt x="1201" y="644"/>
                  </a:lnTo>
                  <a:lnTo>
                    <a:pt x="1185" y="667"/>
                  </a:lnTo>
                  <a:lnTo>
                    <a:pt x="1191" y="672"/>
                  </a:lnTo>
                  <a:lnTo>
                    <a:pt x="1213" y="672"/>
                  </a:lnTo>
                  <a:lnTo>
                    <a:pt x="1215" y="681"/>
                  </a:lnTo>
                  <a:lnTo>
                    <a:pt x="1197" y="714"/>
                  </a:lnTo>
                  <a:lnTo>
                    <a:pt x="1202" y="719"/>
                  </a:lnTo>
                  <a:lnTo>
                    <a:pt x="1213" y="719"/>
                  </a:lnTo>
                  <a:lnTo>
                    <a:pt x="1267" y="734"/>
                  </a:lnTo>
                  <a:lnTo>
                    <a:pt x="1290" y="714"/>
                  </a:lnTo>
                  <a:lnTo>
                    <a:pt x="1326" y="742"/>
                  </a:lnTo>
                  <a:lnTo>
                    <a:pt x="1337" y="729"/>
                  </a:lnTo>
                  <a:lnTo>
                    <a:pt x="1346" y="738"/>
                  </a:lnTo>
                  <a:lnTo>
                    <a:pt x="1358" y="738"/>
                  </a:lnTo>
                  <a:lnTo>
                    <a:pt x="1363" y="729"/>
                  </a:lnTo>
                  <a:lnTo>
                    <a:pt x="1361" y="687"/>
                  </a:lnTo>
                  <a:lnTo>
                    <a:pt x="1369" y="681"/>
                  </a:lnTo>
                  <a:lnTo>
                    <a:pt x="1393" y="654"/>
                  </a:lnTo>
                  <a:lnTo>
                    <a:pt x="1388" y="547"/>
                  </a:lnTo>
                  <a:lnTo>
                    <a:pt x="1368" y="493"/>
                  </a:lnTo>
                  <a:lnTo>
                    <a:pt x="1383" y="482"/>
                  </a:lnTo>
                  <a:lnTo>
                    <a:pt x="1340" y="404"/>
                  </a:lnTo>
                  <a:lnTo>
                    <a:pt x="1289" y="363"/>
                  </a:lnTo>
                  <a:lnTo>
                    <a:pt x="1274" y="373"/>
                  </a:lnTo>
                  <a:lnTo>
                    <a:pt x="1276" y="396"/>
                  </a:lnTo>
                  <a:lnTo>
                    <a:pt x="1231" y="454"/>
                  </a:lnTo>
                  <a:lnTo>
                    <a:pt x="1158" y="439"/>
                  </a:lnTo>
                  <a:lnTo>
                    <a:pt x="1153" y="411"/>
                  </a:lnTo>
                  <a:lnTo>
                    <a:pt x="1106" y="374"/>
                  </a:lnTo>
                  <a:lnTo>
                    <a:pt x="1004" y="358"/>
                  </a:lnTo>
                  <a:lnTo>
                    <a:pt x="961" y="351"/>
                  </a:lnTo>
                  <a:lnTo>
                    <a:pt x="943" y="348"/>
                  </a:lnTo>
                  <a:lnTo>
                    <a:pt x="905" y="318"/>
                  </a:lnTo>
                  <a:lnTo>
                    <a:pt x="825" y="299"/>
                  </a:lnTo>
                  <a:lnTo>
                    <a:pt x="769" y="192"/>
                  </a:lnTo>
                  <a:lnTo>
                    <a:pt x="767" y="162"/>
                  </a:lnTo>
                  <a:lnTo>
                    <a:pt x="791" y="151"/>
                  </a:lnTo>
                  <a:lnTo>
                    <a:pt x="791" y="118"/>
                  </a:lnTo>
                  <a:lnTo>
                    <a:pt x="807" y="77"/>
                  </a:lnTo>
                  <a:lnTo>
                    <a:pt x="788" y="58"/>
                  </a:lnTo>
                  <a:lnTo>
                    <a:pt x="812" y="38"/>
                  </a:lnTo>
                  <a:lnTo>
                    <a:pt x="797" y="29"/>
                  </a:lnTo>
                  <a:lnTo>
                    <a:pt x="761" y="29"/>
                  </a:lnTo>
                  <a:lnTo>
                    <a:pt x="695" y="0"/>
                  </a:lnTo>
                  <a:lnTo>
                    <a:pt x="652" y="0"/>
                  </a:lnTo>
                  <a:lnTo>
                    <a:pt x="619" y="8"/>
                  </a:lnTo>
                  <a:lnTo>
                    <a:pt x="582" y="8"/>
                  </a:lnTo>
                  <a:lnTo>
                    <a:pt x="524" y="40"/>
                  </a:lnTo>
                  <a:lnTo>
                    <a:pt x="477" y="35"/>
                  </a:lnTo>
                  <a:lnTo>
                    <a:pt x="431" y="51"/>
                  </a:lnTo>
                  <a:lnTo>
                    <a:pt x="394" y="38"/>
                  </a:lnTo>
                  <a:lnTo>
                    <a:pt x="370" y="18"/>
                  </a:lnTo>
                  <a:lnTo>
                    <a:pt x="308" y="8"/>
                  </a:lnTo>
                  <a:lnTo>
                    <a:pt x="268" y="36"/>
                  </a:lnTo>
                  <a:lnTo>
                    <a:pt x="246" y="28"/>
                  </a:lnTo>
                  <a:lnTo>
                    <a:pt x="227" y="13"/>
                  </a:lnTo>
                  <a:lnTo>
                    <a:pt x="182" y="2"/>
                  </a:lnTo>
                  <a:lnTo>
                    <a:pt x="151" y="24"/>
                  </a:lnTo>
                  <a:lnTo>
                    <a:pt x="139" y="58"/>
                  </a:lnTo>
                  <a:lnTo>
                    <a:pt x="113" y="72"/>
                  </a:lnTo>
                  <a:lnTo>
                    <a:pt x="108" y="92"/>
                  </a:lnTo>
                  <a:lnTo>
                    <a:pt x="92" y="97"/>
                  </a:lnTo>
                  <a:lnTo>
                    <a:pt x="74" y="96"/>
                  </a:lnTo>
                  <a:lnTo>
                    <a:pt x="66" y="110"/>
                  </a:lnTo>
                  <a:lnTo>
                    <a:pt x="63" y="130"/>
                  </a:lnTo>
                  <a:lnTo>
                    <a:pt x="54" y="130"/>
                  </a:lnTo>
                  <a:lnTo>
                    <a:pt x="53" y="151"/>
                  </a:lnTo>
                  <a:lnTo>
                    <a:pt x="75" y="173"/>
                  </a:lnTo>
                  <a:lnTo>
                    <a:pt x="77" y="205"/>
                  </a:lnTo>
                  <a:lnTo>
                    <a:pt x="69" y="217"/>
                  </a:lnTo>
                  <a:lnTo>
                    <a:pt x="37" y="221"/>
                  </a:lnTo>
                  <a:lnTo>
                    <a:pt x="19" y="204"/>
                  </a:lnTo>
                  <a:lnTo>
                    <a:pt x="3" y="205"/>
                  </a:lnTo>
                  <a:lnTo>
                    <a:pt x="0" y="219"/>
                  </a:lnTo>
                  <a:lnTo>
                    <a:pt x="10" y="243"/>
                  </a:lnTo>
                  <a:lnTo>
                    <a:pt x="13" y="260"/>
                  </a:lnTo>
                  <a:lnTo>
                    <a:pt x="13" y="282"/>
                  </a:lnTo>
                  <a:lnTo>
                    <a:pt x="7" y="298"/>
                  </a:lnTo>
                  <a:lnTo>
                    <a:pt x="10" y="309"/>
                  </a:lnTo>
                  <a:lnTo>
                    <a:pt x="30" y="312"/>
                  </a:lnTo>
                  <a:lnTo>
                    <a:pt x="43" y="332"/>
                  </a:lnTo>
                  <a:lnTo>
                    <a:pt x="92" y="371"/>
                  </a:lnTo>
                  <a:lnTo>
                    <a:pt x="92" y="383"/>
                  </a:lnTo>
                  <a:lnTo>
                    <a:pt x="130" y="424"/>
                  </a:lnTo>
                  <a:lnTo>
                    <a:pt x="141" y="439"/>
                  </a:lnTo>
                  <a:lnTo>
                    <a:pt x="153" y="443"/>
                  </a:lnTo>
                  <a:lnTo>
                    <a:pt x="175" y="420"/>
                  </a:lnTo>
                  <a:lnTo>
                    <a:pt x="195" y="439"/>
                  </a:lnTo>
                  <a:lnTo>
                    <a:pt x="280" y="511"/>
                  </a:lnTo>
                  <a:lnTo>
                    <a:pt x="295" y="549"/>
                  </a:lnTo>
                  <a:lnTo>
                    <a:pt x="314" y="549"/>
                  </a:lnTo>
                  <a:lnTo>
                    <a:pt x="325" y="537"/>
                  </a:lnTo>
                  <a:lnTo>
                    <a:pt x="334" y="547"/>
                  </a:lnTo>
                  <a:lnTo>
                    <a:pt x="334" y="579"/>
                  </a:lnTo>
                  <a:lnTo>
                    <a:pt x="384" y="608"/>
                  </a:lnTo>
                  <a:lnTo>
                    <a:pt x="395" y="604"/>
                  </a:lnTo>
                  <a:lnTo>
                    <a:pt x="402" y="632"/>
                  </a:lnTo>
                  <a:lnTo>
                    <a:pt x="445" y="658"/>
                  </a:lnTo>
                  <a:lnTo>
                    <a:pt x="446" y="674"/>
                  </a:lnTo>
                  <a:lnTo>
                    <a:pt x="454" y="679"/>
                  </a:lnTo>
                  <a:lnTo>
                    <a:pt x="491" y="677"/>
                  </a:lnTo>
                  <a:lnTo>
                    <a:pt x="511" y="677"/>
                  </a:lnTo>
                  <a:lnTo>
                    <a:pt x="541" y="699"/>
                  </a:lnTo>
                  <a:lnTo>
                    <a:pt x="607" y="698"/>
                  </a:lnTo>
                  <a:lnTo>
                    <a:pt x="643" y="695"/>
                  </a:lnTo>
                  <a:lnTo>
                    <a:pt x="652" y="710"/>
                  </a:lnTo>
                  <a:lnTo>
                    <a:pt x="644" y="742"/>
                  </a:lnTo>
                  <a:lnTo>
                    <a:pt x="654" y="753"/>
                  </a:lnTo>
                  <a:lnTo>
                    <a:pt x="690" y="722"/>
                  </a:lnTo>
                  <a:lnTo>
                    <a:pt x="736" y="689"/>
                  </a:lnTo>
                  <a:lnTo>
                    <a:pt x="769" y="694"/>
                  </a:lnTo>
                  <a:lnTo>
                    <a:pt x="803" y="714"/>
                  </a:lnTo>
                  <a:lnTo>
                    <a:pt x="803" y="714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5" name="云南">
              <a:hlinkClick r:id="" action="ppaction://macro?name=Slide1.云南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287D390F-1277-4608-8375-D4A90140BD98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371319" y="4814262"/>
              <a:ext cx="1369449" cy="1504567"/>
            </a:xfrm>
            <a:custGeom>
              <a:avLst/>
              <a:gdLst>
                <a:gd name="T0" fmla="*/ 569 w 652"/>
                <a:gd name="T1" fmla="*/ 105 h 674"/>
                <a:gd name="T2" fmla="*/ 525 w 652"/>
                <a:gd name="T3" fmla="*/ 116 h 674"/>
                <a:gd name="T4" fmla="*/ 504 w 652"/>
                <a:gd name="T5" fmla="*/ 83 h 674"/>
                <a:gd name="T6" fmla="*/ 496 w 652"/>
                <a:gd name="T7" fmla="*/ 59 h 674"/>
                <a:gd name="T8" fmla="*/ 462 w 652"/>
                <a:gd name="T9" fmla="*/ 60 h 674"/>
                <a:gd name="T10" fmla="*/ 445 w 652"/>
                <a:gd name="T11" fmla="*/ 88 h 674"/>
                <a:gd name="T12" fmla="*/ 445 w 652"/>
                <a:gd name="T13" fmla="*/ 118 h 674"/>
                <a:gd name="T14" fmla="*/ 407 w 652"/>
                <a:gd name="T15" fmla="*/ 235 h 674"/>
                <a:gd name="T16" fmla="*/ 374 w 652"/>
                <a:gd name="T17" fmla="*/ 241 h 674"/>
                <a:gd name="T18" fmla="*/ 313 w 652"/>
                <a:gd name="T19" fmla="*/ 258 h 674"/>
                <a:gd name="T20" fmla="*/ 223 w 652"/>
                <a:gd name="T21" fmla="*/ 116 h 674"/>
                <a:gd name="T22" fmla="*/ 192 w 652"/>
                <a:gd name="T23" fmla="*/ 94 h 674"/>
                <a:gd name="T24" fmla="*/ 185 w 652"/>
                <a:gd name="T25" fmla="*/ 60 h 674"/>
                <a:gd name="T26" fmla="*/ 140 w 652"/>
                <a:gd name="T27" fmla="*/ 83 h 674"/>
                <a:gd name="T28" fmla="*/ 123 w 652"/>
                <a:gd name="T29" fmla="*/ 0 h 674"/>
                <a:gd name="T30" fmla="*/ 91 w 652"/>
                <a:gd name="T31" fmla="*/ 33 h 674"/>
                <a:gd name="T32" fmla="*/ 88 w 652"/>
                <a:gd name="T33" fmla="*/ 84 h 674"/>
                <a:gd name="T34" fmla="*/ 67 w 652"/>
                <a:gd name="T35" fmla="*/ 75 h 674"/>
                <a:gd name="T36" fmla="*/ 67 w 652"/>
                <a:gd name="T37" fmla="*/ 135 h 674"/>
                <a:gd name="T38" fmla="*/ 91 w 652"/>
                <a:gd name="T39" fmla="*/ 144 h 674"/>
                <a:gd name="T40" fmla="*/ 89 w 652"/>
                <a:gd name="T41" fmla="*/ 275 h 674"/>
                <a:gd name="T42" fmla="*/ 16 w 652"/>
                <a:gd name="T43" fmla="*/ 361 h 674"/>
                <a:gd name="T44" fmla="*/ 0 w 652"/>
                <a:gd name="T45" fmla="*/ 385 h 674"/>
                <a:gd name="T46" fmla="*/ 3 w 652"/>
                <a:gd name="T47" fmla="*/ 438 h 674"/>
                <a:gd name="T48" fmla="*/ 43 w 652"/>
                <a:gd name="T49" fmla="*/ 431 h 674"/>
                <a:gd name="T50" fmla="*/ 88 w 652"/>
                <a:gd name="T51" fmla="*/ 448 h 674"/>
                <a:gd name="T52" fmla="*/ 99 w 652"/>
                <a:gd name="T53" fmla="*/ 494 h 674"/>
                <a:gd name="T54" fmla="*/ 135 w 652"/>
                <a:gd name="T55" fmla="*/ 506 h 674"/>
                <a:gd name="T56" fmla="*/ 134 w 652"/>
                <a:gd name="T57" fmla="*/ 533 h 674"/>
                <a:gd name="T58" fmla="*/ 120 w 652"/>
                <a:gd name="T59" fmla="*/ 581 h 674"/>
                <a:gd name="T60" fmla="*/ 147 w 652"/>
                <a:gd name="T61" fmla="*/ 592 h 674"/>
                <a:gd name="T62" fmla="*/ 174 w 652"/>
                <a:gd name="T63" fmla="*/ 615 h 674"/>
                <a:gd name="T64" fmla="*/ 224 w 652"/>
                <a:gd name="T65" fmla="*/ 646 h 674"/>
                <a:gd name="T66" fmla="*/ 273 w 652"/>
                <a:gd name="T67" fmla="*/ 631 h 674"/>
                <a:gd name="T68" fmla="*/ 277 w 652"/>
                <a:gd name="T69" fmla="*/ 662 h 674"/>
                <a:gd name="T70" fmla="*/ 307 w 652"/>
                <a:gd name="T71" fmla="*/ 669 h 674"/>
                <a:gd name="T72" fmla="*/ 322 w 652"/>
                <a:gd name="T73" fmla="*/ 667 h 674"/>
                <a:gd name="T74" fmla="*/ 309 w 652"/>
                <a:gd name="T75" fmla="*/ 582 h 674"/>
                <a:gd name="T76" fmla="*/ 349 w 652"/>
                <a:gd name="T77" fmla="*/ 566 h 674"/>
                <a:gd name="T78" fmla="*/ 374 w 652"/>
                <a:gd name="T79" fmla="*/ 547 h 674"/>
                <a:gd name="T80" fmla="*/ 436 w 652"/>
                <a:gd name="T81" fmla="*/ 544 h 674"/>
                <a:gd name="T82" fmla="*/ 464 w 652"/>
                <a:gd name="T83" fmla="*/ 542 h 674"/>
                <a:gd name="T84" fmla="*/ 488 w 652"/>
                <a:gd name="T85" fmla="*/ 559 h 674"/>
                <a:gd name="T86" fmla="*/ 509 w 652"/>
                <a:gd name="T87" fmla="*/ 536 h 674"/>
                <a:gd name="T88" fmla="*/ 536 w 652"/>
                <a:gd name="T89" fmla="*/ 537 h 674"/>
                <a:gd name="T90" fmla="*/ 573 w 652"/>
                <a:gd name="T91" fmla="*/ 495 h 674"/>
                <a:gd name="T92" fmla="*/ 610 w 652"/>
                <a:gd name="T93" fmla="*/ 504 h 674"/>
                <a:gd name="T94" fmla="*/ 638 w 652"/>
                <a:gd name="T95" fmla="*/ 476 h 674"/>
                <a:gd name="T96" fmla="*/ 651 w 652"/>
                <a:gd name="T97" fmla="*/ 447 h 674"/>
                <a:gd name="T98" fmla="*/ 579 w 652"/>
                <a:gd name="T99" fmla="*/ 422 h 674"/>
                <a:gd name="T100" fmla="*/ 550 w 652"/>
                <a:gd name="T101" fmla="*/ 404 h 674"/>
                <a:gd name="T102" fmla="*/ 521 w 652"/>
                <a:gd name="T103" fmla="*/ 383 h 674"/>
                <a:gd name="T104" fmla="*/ 530 w 652"/>
                <a:gd name="T105" fmla="*/ 328 h 674"/>
                <a:gd name="T106" fmla="*/ 525 w 652"/>
                <a:gd name="T107" fmla="*/ 226 h 674"/>
                <a:gd name="T108" fmla="*/ 472 w 652"/>
                <a:gd name="T109" fmla="*/ 228 h 674"/>
                <a:gd name="T110" fmla="*/ 462 w 652"/>
                <a:gd name="T111" fmla="*/ 193 h 674"/>
                <a:gd name="T112" fmla="*/ 473 w 652"/>
                <a:gd name="T113" fmla="*/ 156 h 674"/>
                <a:gd name="T114" fmla="*/ 504 w 652"/>
                <a:gd name="T115" fmla="*/ 154 h 674"/>
                <a:gd name="T116" fmla="*/ 564 w 652"/>
                <a:gd name="T117" fmla="*/ 154 h 674"/>
                <a:gd name="T118" fmla="*/ 574 w 652"/>
                <a:gd name="T119" fmla="*/ 12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2" h="674">
                  <a:moveTo>
                    <a:pt x="574" y="124"/>
                  </a:moveTo>
                  <a:lnTo>
                    <a:pt x="569" y="105"/>
                  </a:lnTo>
                  <a:lnTo>
                    <a:pt x="552" y="99"/>
                  </a:lnTo>
                  <a:lnTo>
                    <a:pt x="525" y="116"/>
                  </a:lnTo>
                  <a:lnTo>
                    <a:pt x="506" y="107"/>
                  </a:lnTo>
                  <a:lnTo>
                    <a:pt x="504" y="83"/>
                  </a:lnTo>
                  <a:lnTo>
                    <a:pt x="496" y="72"/>
                  </a:lnTo>
                  <a:lnTo>
                    <a:pt x="496" y="59"/>
                  </a:lnTo>
                  <a:lnTo>
                    <a:pt x="469" y="54"/>
                  </a:lnTo>
                  <a:lnTo>
                    <a:pt x="462" y="60"/>
                  </a:lnTo>
                  <a:lnTo>
                    <a:pt x="467" y="79"/>
                  </a:lnTo>
                  <a:lnTo>
                    <a:pt x="445" y="88"/>
                  </a:lnTo>
                  <a:lnTo>
                    <a:pt x="440" y="102"/>
                  </a:lnTo>
                  <a:lnTo>
                    <a:pt x="445" y="118"/>
                  </a:lnTo>
                  <a:lnTo>
                    <a:pt x="400" y="171"/>
                  </a:lnTo>
                  <a:lnTo>
                    <a:pt x="407" y="235"/>
                  </a:lnTo>
                  <a:lnTo>
                    <a:pt x="385" y="253"/>
                  </a:lnTo>
                  <a:lnTo>
                    <a:pt x="374" y="241"/>
                  </a:lnTo>
                  <a:lnTo>
                    <a:pt x="329" y="267"/>
                  </a:lnTo>
                  <a:lnTo>
                    <a:pt x="313" y="258"/>
                  </a:lnTo>
                  <a:lnTo>
                    <a:pt x="248" y="134"/>
                  </a:lnTo>
                  <a:lnTo>
                    <a:pt x="223" y="116"/>
                  </a:lnTo>
                  <a:lnTo>
                    <a:pt x="202" y="110"/>
                  </a:lnTo>
                  <a:lnTo>
                    <a:pt x="192" y="94"/>
                  </a:lnTo>
                  <a:lnTo>
                    <a:pt x="204" y="75"/>
                  </a:lnTo>
                  <a:lnTo>
                    <a:pt x="185" y="60"/>
                  </a:lnTo>
                  <a:lnTo>
                    <a:pt x="163" y="79"/>
                  </a:lnTo>
                  <a:lnTo>
                    <a:pt x="140" y="83"/>
                  </a:lnTo>
                  <a:lnTo>
                    <a:pt x="126" y="15"/>
                  </a:lnTo>
                  <a:lnTo>
                    <a:pt x="123" y="0"/>
                  </a:lnTo>
                  <a:lnTo>
                    <a:pt x="99" y="27"/>
                  </a:lnTo>
                  <a:lnTo>
                    <a:pt x="91" y="33"/>
                  </a:lnTo>
                  <a:lnTo>
                    <a:pt x="93" y="75"/>
                  </a:lnTo>
                  <a:lnTo>
                    <a:pt x="88" y="84"/>
                  </a:lnTo>
                  <a:lnTo>
                    <a:pt x="76" y="84"/>
                  </a:lnTo>
                  <a:lnTo>
                    <a:pt x="67" y="75"/>
                  </a:lnTo>
                  <a:lnTo>
                    <a:pt x="56" y="88"/>
                  </a:lnTo>
                  <a:lnTo>
                    <a:pt x="67" y="135"/>
                  </a:lnTo>
                  <a:lnTo>
                    <a:pt x="80" y="135"/>
                  </a:lnTo>
                  <a:lnTo>
                    <a:pt x="91" y="144"/>
                  </a:lnTo>
                  <a:lnTo>
                    <a:pt x="94" y="173"/>
                  </a:lnTo>
                  <a:lnTo>
                    <a:pt x="89" y="275"/>
                  </a:lnTo>
                  <a:lnTo>
                    <a:pt x="19" y="337"/>
                  </a:lnTo>
                  <a:lnTo>
                    <a:pt x="16" y="361"/>
                  </a:lnTo>
                  <a:lnTo>
                    <a:pt x="3" y="373"/>
                  </a:lnTo>
                  <a:lnTo>
                    <a:pt x="0" y="385"/>
                  </a:lnTo>
                  <a:lnTo>
                    <a:pt x="12" y="416"/>
                  </a:lnTo>
                  <a:lnTo>
                    <a:pt x="3" y="438"/>
                  </a:lnTo>
                  <a:lnTo>
                    <a:pt x="8" y="441"/>
                  </a:lnTo>
                  <a:lnTo>
                    <a:pt x="43" y="431"/>
                  </a:lnTo>
                  <a:lnTo>
                    <a:pt x="93" y="428"/>
                  </a:lnTo>
                  <a:lnTo>
                    <a:pt x="88" y="448"/>
                  </a:lnTo>
                  <a:lnTo>
                    <a:pt x="96" y="467"/>
                  </a:lnTo>
                  <a:lnTo>
                    <a:pt x="99" y="494"/>
                  </a:lnTo>
                  <a:lnTo>
                    <a:pt x="106" y="504"/>
                  </a:lnTo>
                  <a:lnTo>
                    <a:pt x="135" y="506"/>
                  </a:lnTo>
                  <a:lnTo>
                    <a:pt x="149" y="515"/>
                  </a:lnTo>
                  <a:lnTo>
                    <a:pt x="134" y="533"/>
                  </a:lnTo>
                  <a:lnTo>
                    <a:pt x="132" y="556"/>
                  </a:lnTo>
                  <a:lnTo>
                    <a:pt x="120" y="581"/>
                  </a:lnTo>
                  <a:lnTo>
                    <a:pt x="128" y="590"/>
                  </a:lnTo>
                  <a:lnTo>
                    <a:pt x="147" y="592"/>
                  </a:lnTo>
                  <a:lnTo>
                    <a:pt x="178" y="604"/>
                  </a:lnTo>
                  <a:lnTo>
                    <a:pt x="174" y="615"/>
                  </a:lnTo>
                  <a:lnTo>
                    <a:pt x="195" y="646"/>
                  </a:lnTo>
                  <a:lnTo>
                    <a:pt x="224" y="646"/>
                  </a:lnTo>
                  <a:lnTo>
                    <a:pt x="261" y="625"/>
                  </a:lnTo>
                  <a:lnTo>
                    <a:pt x="273" y="631"/>
                  </a:lnTo>
                  <a:lnTo>
                    <a:pt x="273" y="644"/>
                  </a:lnTo>
                  <a:lnTo>
                    <a:pt x="277" y="662"/>
                  </a:lnTo>
                  <a:lnTo>
                    <a:pt x="287" y="672"/>
                  </a:lnTo>
                  <a:lnTo>
                    <a:pt x="307" y="669"/>
                  </a:lnTo>
                  <a:lnTo>
                    <a:pt x="314" y="673"/>
                  </a:lnTo>
                  <a:lnTo>
                    <a:pt x="322" y="667"/>
                  </a:lnTo>
                  <a:lnTo>
                    <a:pt x="322" y="638"/>
                  </a:lnTo>
                  <a:lnTo>
                    <a:pt x="309" y="582"/>
                  </a:lnTo>
                  <a:lnTo>
                    <a:pt x="319" y="566"/>
                  </a:lnTo>
                  <a:lnTo>
                    <a:pt x="349" y="566"/>
                  </a:lnTo>
                  <a:lnTo>
                    <a:pt x="357" y="566"/>
                  </a:lnTo>
                  <a:lnTo>
                    <a:pt x="374" y="547"/>
                  </a:lnTo>
                  <a:lnTo>
                    <a:pt x="418" y="561"/>
                  </a:lnTo>
                  <a:lnTo>
                    <a:pt x="436" y="544"/>
                  </a:lnTo>
                  <a:lnTo>
                    <a:pt x="445" y="554"/>
                  </a:lnTo>
                  <a:lnTo>
                    <a:pt x="464" y="542"/>
                  </a:lnTo>
                  <a:lnTo>
                    <a:pt x="481" y="559"/>
                  </a:lnTo>
                  <a:lnTo>
                    <a:pt x="488" y="559"/>
                  </a:lnTo>
                  <a:lnTo>
                    <a:pt x="494" y="550"/>
                  </a:lnTo>
                  <a:lnTo>
                    <a:pt x="509" y="536"/>
                  </a:lnTo>
                  <a:lnTo>
                    <a:pt x="515" y="540"/>
                  </a:lnTo>
                  <a:lnTo>
                    <a:pt x="536" y="537"/>
                  </a:lnTo>
                  <a:lnTo>
                    <a:pt x="557" y="520"/>
                  </a:lnTo>
                  <a:lnTo>
                    <a:pt x="573" y="495"/>
                  </a:lnTo>
                  <a:lnTo>
                    <a:pt x="597" y="491"/>
                  </a:lnTo>
                  <a:lnTo>
                    <a:pt x="610" y="504"/>
                  </a:lnTo>
                  <a:lnTo>
                    <a:pt x="619" y="477"/>
                  </a:lnTo>
                  <a:lnTo>
                    <a:pt x="638" y="476"/>
                  </a:lnTo>
                  <a:lnTo>
                    <a:pt x="645" y="470"/>
                  </a:lnTo>
                  <a:lnTo>
                    <a:pt x="651" y="447"/>
                  </a:lnTo>
                  <a:lnTo>
                    <a:pt x="643" y="434"/>
                  </a:lnTo>
                  <a:lnTo>
                    <a:pt x="579" y="422"/>
                  </a:lnTo>
                  <a:lnTo>
                    <a:pt x="569" y="404"/>
                  </a:lnTo>
                  <a:lnTo>
                    <a:pt x="550" y="404"/>
                  </a:lnTo>
                  <a:lnTo>
                    <a:pt x="534" y="404"/>
                  </a:lnTo>
                  <a:lnTo>
                    <a:pt x="521" y="383"/>
                  </a:lnTo>
                  <a:lnTo>
                    <a:pt x="523" y="373"/>
                  </a:lnTo>
                  <a:lnTo>
                    <a:pt x="530" y="328"/>
                  </a:lnTo>
                  <a:lnTo>
                    <a:pt x="506" y="304"/>
                  </a:lnTo>
                  <a:lnTo>
                    <a:pt x="525" y="226"/>
                  </a:lnTo>
                  <a:lnTo>
                    <a:pt x="512" y="216"/>
                  </a:lnTo>
                  <a:lnTo>
                    <a:pt x="472" y="228"/>
                  </a:lnTo>
                  <a:lnTo>
                    <a:pt x="462" y="212"/>
                  </a:lnTo>
                  <a:lnTo>
                    <a:pt x="462" y="193"/>
                  </a:lnTo>
                  <a:lnTo>
                    <a:pt x="453" y="185"/>
                  </a:lnTo>
                  <a:lnTo>
                    <a:pt x="473" y="156"/>
                  </a:lnTo>
                  <a:lnTo>
                    <a:pt x="496" y="164"/>
                  </a:lnTo>
                  <a:lnTo>
                    <a:pt x="504" y="154"/>
                  </a:lnTo>
                  <a:lnTo>
                    <a:pt x="545" y="160"/>
                  </a:lnTo>
                  <a:lnTo>
                    <a:pt x="564" y="154"/>
                  </a:lnTo>
                  <a:lnTo>
                    <a:pt x="574" y="124"/>
                  </a:lnTo>
                  <a:lnTo>
                    <a:pt x="574" y="124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6" name="青海">
              <a:hlinkClick r:id="" action="ppaction://macro?name=Slide1.青海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76C1EF51-D11B-431F-A718-C6278D575FD9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2398165" y="2900952"/>
              <a:ext cx="1924453" cy="1445419"/>
            </a:xfrm>
            <a:custGeom>
              <a:avLst/>
              <a:gdLst>
                <a:gd name="T0" fmla="*/ 74 w 902"/>
                <a:gd name="T1" fmla="*/ 239 h 645"/>
                <a:gd name="T2" fmla="*/ 117 w 902"/>
                <a:gd name="T3" fmla="*/ 214 h 645"/>
                <a:gd name="T4" fmla="*/ 98 w 902"/>
                <a:gd name="T5" fmla="*/ 198 h 645"/>
                <a:gd name="T6" fmla="*/ 126 w 902"/>
                <a:gd name="T7" fmla="*/ 175 h 645"/>
                <a:gd name="T8" fmla="*/ 92 w 902"/>
                <a:gd name="T9" fmla="*/ 105 h 645"/>
                <a:gd name="T10" fmla="*/ 113 w 902"/>
                <a:gd name="T11" fmla="*/ 41 h 645"/>
                <a:gd name="T12" fmla="*/ 295 w 902"/>
                <a:gd name="T13" fmla="*/ 0 h 645"/>
                <a:gd name="T14" fmla="*/ 406 w 902"/>
                <a:gd name="T15" fmla="*/ 22 h 645"/>
                <a:gd name="T16" fmla="*/ 469 w 902"/>
                <a:gd name="T17" fmla="*/ 60 h 645"/>
                <a:gd name="T18" fmla="*/ 529 w 902"/>
                <a:gd name="T19" fmla="*/ 37 h 645"/>
                <a:gd name="T20" fmla="*/ 609 w 902"/>
                <a:gd name="T21" fmla="*/ 27 h 645"/>
                <a:gd name="T22" fmla="*/ 708 w 902"/>
                <a:gd name="T23" fmla="*/ 55 h 645"/>
                <a:gd name="T24" fmla="*/ 772 w 902"/>
                <a:gd name="T25" fmla="*/ 127 h 645"/>
                <a:gd name="T26" fmla="*/ 828 w 902"/>
                <a:gd name="T27" fmla="*/ 148 h 645"/>
                <a:gd name="T28" fmla="*/ 884 w 902"/>
                <a:gd name="T29" fmla="*/ 248 h 645"/>
                <a:gd name="T30" fmla="*/ 895 w 902"/>
                <a:gd name="T31" fmla="*/ 317 h 645"/>
                <a:gd name="T32" fmla="*/ 865 w 902"/>
                <a:gd name="T33" fmla="*/ 365 h 645"/>
                <a:gd name="T34" fmla="*/ 832 w 902"/>
                <a:gd name="T35" fmla="*/ 397 h 645"/>
                <a:gd name="T36" fmla="*/ 816 w 902"/>
                <a:gd name="T37" fmla="*/ 442 h 645"/>
                <a:gd name="T38" fmla="*/ 778 w 902"/>
                <a:gd name="T39" fmla="*/ 418 h 645"/>
                <a:gd name="T40" fmla="*/ 780 w 902"/>
                <a:gd name="T41" fmla="*/ 454 h 645"/>
                <a:gd name="T42" fmla="*/ 837 w 902"/>
                <a:gd name="T43" fmla="*/ 485 h 645"/>
                <a:gd name="T44" fmla="*/ 867 w 902"/>
                <a:gd name="T45" fmla="*/ 499 h 645"/>
                <a:gd name="T46" fmla="*/ 856 w 902"/>
                <a:gd name="T47" fmla="*/ 527 h 645"/>
                <a:gd name="T48" fmla="*/ 816 w 902"/>
                <a:gd name="T49" fmla="*/ 537 h 645"/>
                <a:gd name="T50" fmla="*/ 776 w 902"/>
                <a:gd name="T51" fmla="*/ 529 h 645"/>
                <a:gd name="T52" fmla="*/ 767 w 902"/>
                <a:gd name="T53" fmla="*/ 566 h 645"/>
                <a:gd name="T54" fmla="*/ 701 w 902"/>
                <a:gd name="T55" fmla="*/ 535 h 645"/>
                <a:gd name="T56" fmla="*/ 661 w 902"/>
                <a:gd name="T57" fmla="*/ 525 h 645"/>
                <a:gd name="T58" fmla="*/ 536 w 902"/>
                <a:gd name="T59" fmla="*/ 522 h 645"/>
                <a:gd name="T60" fmla="*/ 522 w 902"/>
                <a:gd name="T61" fmla="*/ 553 h 645"/>
                <a:gd name="T62" fmla="*/ 509 w 902"/>
                <a:gd name="T63" fmla="*/ 586 h 645"/>
                <a:gd name="T64" fmla="*/ 391 w 902"/>
                <a:gd name="T65" fmla="*/ 629 h 645"/>
                <a:gd name="T66" fmla="*/ 339 w 902"/>
                <a:gd name="T67" fmla="*/ 564 h 645"/>
                <a:gd name="T68" fmla="*/ 194 w 902"/>
                <a:gd name="T69" fmla="*/ 541 h 645"/>
                <a:gd name="T70" fmla="*/ 138 w 902"/>
                <a:gd name="T71" fmla="*/ 508 h 645"/>
                <a:gd name="T72" fmla="*/ 2 w 902"/>
                <a:gd name="T73" fmla="*/ 382 h 645"/>
                <a:gd name="T74" fmla="*/ 24 w 902"/>
                <a:gd name="T75" fmla="*/ 341 h 645"/>
                <a:gd name="T76" fmla="*/ 40 w 902"/>
                <a:gd name="T77" fmla="*/ 267 h 645"/>
                <a:gd name="T78" fmla="*/ 45 w 902"/>
                <a:gd name="T79" fmla="*/ 228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2" h="645">
                  <a:moveTo>
                    <a:pt x="45" y="228"/>
                  </a:moveTo>
                  <a:lnTo>
                    <a:pt x="74" y="239"/>
                  </a:lnTo>
                  <a:lnTo>
                    <a:pt x="125" y="223"/>
                  </a:lnTo>
                  <a:lnTo>
                    <a:pt x="117" y="214"/>
                  </a:lnTo>
                  <a:lnTo>
                    <a:pt x="105" y="214"/>
                  </a:lnTo>
                  <a:lnTo>
                    <a:pt x="98" y="198"/>
                  </a:lnTo>
                  <a:lnTo>
                    <a:pt x="103" y="185"/>
                  </a:lnTo>
                  <a:lnTo>
                    <a:pt x="126" y="175"/>
                  </a:lnTo>
                  <a:lnTo>
                    <a:pt x="144" y="148"/>
                  </a:lnTo>
                  <a:lnTo>
                    <a:pt x="92" y="105"/>
                  </a:lnTo>
                  <a:lnTo>
                    <a:pt x="89" y="60"/>
                  </a:lnTo>
                  <a:lnTo>
                    <a:pt x="113" y="41"/>
                  </a:lnTo>
                  <a:lnTo>
                    <a:pt x="283" y="9"/>
                  </a:lnTo>
                  <a:lnTo>
                    <a:pt x="295" y="0"/>
                  </a:lnTo>
                  <a:lnTo>
                    <a:pt x="320" y="2"/>
                  </a:lnTo>
                  <a:lnTo>
                    <a:pt x="406" y="22"/>
                  </a:lnTo>
                  <a:lnTo>
                    <a:pt x="430" y="38"/>
                  </a:lnTo>
                  <a:lnTo>
                    <a:pt x="469" y="60"/>
                  </a:lnTo>
                  <a:lnTo>
                    <a:pt x="492" y="59"/>
                  </a:lnTo>
                  <a:lnTo>
                    <a:pt x="529" y="37"/>
                  </a:lnTo>
                  <a:lnTo>
                    <a:pt x="577" y="43"/>
                  </a:lnTo>
                  <a:lnTo>
                    <a:pt x="609" y="27"/>
                  </a:lnTo>
                  <a:lnTo>
                    <a:pt x="674" y="68"/>
                  </a:lnTo>
                  <a:lnTo>
                    <a:pt x="708" y="55"/>
                  </a:lnTo>
                  <a:lnTo>
                    <a:pt x="727" y="99"/>
                  </a:lnTo>
                  <a:lnTo>
                    <a:pt x="772" y="127"/>
                  </a:lnTo>
                  <a:lnTo>
                    <a:pt x="804" y="156"/>
                  </a:lnTo>
                  <a:lnTo>
                    <a:pt x="828" y="148"/>
                  </a:lnTo>
                  <a:lnTo>
                    <a:pt x="875" y="208"/>
                  </a:lnTo>
                  <a:lnTo>
                    <a:pt x="884" y="248"/>
                  </a:lnTo>
                  <a:lnTo>
                    <a:pt x="901" y="271"/>
                  </a:lnTo>
                  <a:lnTo>
                    <a:pt x="895" y="317"/>
                  </a:lnTo>
                  <a:lnTo>
                    <a:pt x="858" y="346"/>
                  </a:lnTo>
                  <a:lnTo>
                    <a:pt x="865" y="365"/>
                  </a:lnTo>
                  <a:lnTo>
                    <a:pt x="851" y="379"/>
                  </a:lnTo>
                  <a:lnTo>
                    <a:pt x="832" y="397"/>
                  </a:lnTo>
                  <a:lnTo>
                    <a:pt x="832" y="428"/>
                  </a:lnTo>
                  <a:lnTo>
                    <a:pt x="816" y="442"/>
                  </a:lnTo>
                  <a:lnTo>
                    <a:pt x="796" y="435"/>
                  </a:lnTo>
                  <a:lnTo>
                    <a:pt x="778" y="418"/>
                  </a:lnTo>
                  <a:lnTo>
                    <a:pt x="769" y="437"/>
                  </a:lnTo>
                  <a:lnTo>
                    <a:pt x="780" y="454"/>
                  </a:lnTo>
                  <a:lnTo>
                    <a:pt x="810" y="456"/>
                  </a:lnTo>
                  <a:lnTo>
                    <a:pt x="837" y="485"/>
                  </a:lnTo>
                  <a:lnTo>
                    <a:pt x="855" y="485"/>
                  </a:lnTo>
                  <a:lnTo>
                    <a:pt x="867" y="499"/>
                  </a:lnTo>
                  <a:lnTo>
                    <a:pt x="856" y="525"/>
                  </a:lnTo>
                  <a:lnTo>
                    <a:pt x="856" y="527"/>
                  </a:lnTo>
                  <a:lnTo>
                    <a:pt x="832" y="524"/>
                  </a:lnTo>
                  <a:lnTo>
                    <a:pt x="816" y="537"/>
                  </a:lnTo>
                  <a:lnTo>
                    <a:pt x="804" y="518"/>
                  </a:lnTo>
                  <a:lnTo>
                    <a:pt x="776" y="529"/>
                  </a:lnTo>
                  <a:lnTo>
                    <a:pt x="767" y="543"/>
                  </a:lnTo>
                  <a:lnTo>
                    <a:pt x="767" y="566"/>
                  </a:lnTo>
                  <a:lnTo>
                    <a:pt x="738" y="572"/>
                  </a:lnTo>
                  <a:lnTo>
                    <a:pt x="701" y="535"/>
                  </a:lnTo>
                  <a:lnTo>
                    <a:pt x="690" y="517"/>
                  </a:lnTo>
                  <a:lnTo>
                    <a:pt x="661" y="525"/>
                  </a:lnTo>
                  <a:lnTo>
                    <a:pt x="611" y="511"/>
                  </a:lnTo>
                  <a:lnTo>
                    <a:pt x="536" y="522"/>
                  </a:lnTo>
                  <a:lnTo>
                    <a:pt x="529" y="529"/>
                  </a:lnTo>
                  <a:lnTo>
                    <a:pt x="522" y="553"/>
                  </a:lnTo>
                  <a:lnTo>
                    <a:pt x="507" y="563"/>
                  </a:lnTo>
                  <a:lnTo>
                    <a:pt x="509" y="586"/>
                  </a:lnTo>
                  <a:lnTo>
                    <a:pt x="464" y="644"/>
                  </a:lnTo>
                  <a:lnTo>
                    <a:pt x="391" y="629"/>
                  </a:lnTo>
                  <a:lnTo>
                    <a:pt x="386" y="601"/>
                  </a:lnTo>
                  <a:lnTo>
                    <a:pt x="339" y="564"/>
                  </a:lnTo>
                  <a:lnTo>
                    <a:pt x="237" y="548"/>
                  </a:lnTo>
                  <a:lnTo>
                    <a:pt x="194" y="541"/>
                  </a:lnTo>
                  <a:lnTo>
                    <a:pt x="176" y="538"/>
                  </a:lnTo>
                  <a:lnTo>
                    <a:pt x="138" y="508"/>
                  </a:lnTo>
                  <a:lnTo>
                    <a:pt x="58" y="489"/>
                  </a:lnTo>
                  <a:lnTo>
                    <a:pt x="2" y="382"/>
                  </a:lnTo>
                  <a:lnTo>
                    <a:pt x="0" y="352"/>
                  </a:lnTo>
                  <a:lnTo>
                    <a:pt x="24" y="341"/>
                  </a:lnTo>
                  <a:lnTo>
                    <a:pt x="24" y="308"/>
                  </a:lnTo>
                  <a:lnTo>
                    <a:pt x="40" y="267"/>
                  </a:lnTo>
                  <a:lnTo>
                    <a:pt x="21" y="248"/>
                  </a:lnTo>
                  <a:lnTo>
                    <a:pt x="45" y="228"/>
                  </a:lnTo>
                  <a:lnTo>
                    <a:pt x="45" y="228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7" name="四川">
              <a:hlinkClick r:id="" action="ppaction://macro?name=Slide1.四川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65CA8849-998D-46DD-816C-578793B3A64C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454787" y="3926831"/>
              <a:ext cx="1665011" cy="1482386"/>
            </a:xfrm>
            <a:custGeom>
              <a:avLst/>
              <a:gdLst>
                <a:gd name="T0" fmla="*/ 40 w 92"/>
                <a:gd name="T1" fmla="*/ 6 h 76"/>
                <a:gd name="T2" fmla="*/ 39 w 92"/>
                <a:gd name="T3" fmla="*/ 2 h 76"/>
                <a:gd name="T4" fmla="*/ 46 w 92"/>
                <a:gd name="T5" fmla="*/ 0 h 76"/>
                <a:gd name="T6" fmla="*/ 47 w 92"/>
                <a:gd name="T7" fmla="*/ 4 h 76"/>
                <a:gd name="T8" fmla="*/ 53 w 92"/>
                <a:gd name="T9" fmla="*/ 9 h 76"/>
                <a:gd name="T10" fmla="*/ 56 w 92"/>
                <a:gd name="T11" fmla="*/ 9 h 76"/>
                <a:gd name="T12" fmla="*/ 59 w 92"/>
                <a:gd name="T13" fmla="*/ 14 h 76"/>
                <a:gd name="T14" fmla="*/ 65 w 92"/>
                <a:gd name="T15" fmla="*/ 14 h 76"/>
                <a:gd name="T16" fmla="*/ 68 w 92"/>
                <a:gd name="T17" fmla="*/ 11 h 76"/>
                <a:gd name="T18" fmla="*/ 70 w 92"/>
                <a:gd name="T19" fmla="*/ 14 h 76"/>
                <a:gd name="T20" fmla="*/ 77 w 92"/>
                <a:gd name="T21" fmla="*/ 13 h 76"/>
                <a:gd name="T22" fmla="*/ 79 w 92"/>
                <a:gd name="T23" fmla="*/ 15 h 76"/>
                <a:gd name="T24" fmla="*/ 86 w 92"/>
                <a:gd name="T25" fmla="*/ 18 h 76"/>
                <a:gd name="T26" fmla="*/ 92 w 92"/>
                <a:gd name="T27" fmla="*/ 19 h 76"/>
                <a:gd name="T28" fmla="*/ 91 w 92"/>
                <a:gd name="T29" fmla="*/ 19 h 76"/>
                <a:gd name="T30" fmla="*/ 90 w 92"/>
                <a:gd name="T31" fmla="*/ 22 h 76"/>
                <a:gd name="T32" fmla="*/ 88 w 92"/>
                <a:gd name="T33" fmla="*/ 26 h 76"/>
                <a:gd name="T34" fmla="*/ 85 w 92"/>
                <a:gd name="T35" fmla="*/ 29 h 76"/>
                <a:gd name="T36" fmla="*/ 83 w 92"/>
                <a:gd name="T37" fmla="*/ 31 h 76"/>
                <a:gd name="T38" fmla="*/ 80 w 92"/>
                <a:gd name="T39" fmla="*/ 35 h 76"/>
                <a:gd name="T40" fmla="*/ 76 w 92"/>
                <a:gd name="T41" fmla="*/ 36 h 76"/>
                <a:gd name="T42" fmla="*/ 72 w 92"/>
                <a:gd name="T43" fmla="*/ 35 h 76"/>
                <a:gd name="T44" fmla="*/ 67 w 92"/>
                <a:gd name="T45" fmla="*/ 34 h 76"/>
                <a:gd name="T46" fmla="*/ 67 w 92"/>
                <a:gd name="T47" fmla="*/ 38 h 76"/>
                <a:gd name="T48" fmla="*/ 66 w 92"/>
                <a:gd name="T49" fmla="*/ 40 h 76"/>
                <a:gd name="T50" fmla="*/ 67 w 92"/>
                <a:gd name="T51" fmla="*/ 44 h 76"/>
                <a:gd name="T52" fmla="*/ 71 w 92"/>
                <a:gd name="T53" fmla="*/ 47 h 76"/>
                <a:gd name="T54" fmla="*/ 70 w 92"/>
                <a:gd name="T55" fmla="*/ 50 h 76"/>
                <a:gd name="T56" fmla="*/ 68 w 92"/>
                <a:gd name="T57" fmla="*/ 54 h 76"/>
                <a:gd name="T58" fmla="*/ 74 w 92"/>
                <a:gd name="T59" fmla="*/ 59 h 76"/>
                <a:gd name="T60" fmla="*/ 65 w 92"/>
                <a:gd name="T61" fmla="*/ 60 h 76"/>
                <a:gd name="T62" fmla="*/ 63 w 92"/>
                <a:gd name="T63" fmla="*/ 57 h 76"/>
                <a:gd name="T64" fmla="*/ 57 w 92"/>
                <a:gd name="T65" fmla="*/ 58 h 76"/>
                <a:gd name="T66" fmla="*/ 56 w 92"/>
                <a:gd name="T67" fmla="*/ 54 h 76"/>
                <a:gd name="T68" fmla="*/ 53 w 92"/>
                <a:gd name="T69" fmla="*/ 52 h 76"/>
                <a:gd name="T70" fmla="*/ 53 w 92"/>
                <a:gd name="T71" fmla="*/ 55 h 76"/>
                <a:gd name="T72" fmla="*/ 49 w 92"/>
                <a:gd name="T73" fmla="*/ 57 h 76"/>
                <a:gd name="T74" fmla="*/ 45 w 92"/>
                <a:gd name="T75" fmla="*/ 65 h 76"/>
                <a:gd name="T76" fmla="*/ 43 w 92"/>
                <a:gd name="T77" fmla="*/ 74 h 76"/>
                <a:gd name="T78" fmla="*/ 36 w 92"/>
                <a:gd name="T79" fmla="*/ 76 h 76"/>
                <a:gd name="T80" fmla="*/ 27 w 92"/>
                <a:gd name="T81" fmla="*/ 61 h 76"/>
                <a:gd name="T82" fmla="*/ 21 w 92"/>
                <a:gd name="T83" fmla="*/ 58 h 76"/>
                <a:gd name="T84" fmla="*/ 22 w 92"/>
                <a:gd name="T85" fmla="*/ 54 h 76"/>
                <a:gd name="T86" fmla="*/ 17 w 92"/>
                <a:gd name="T87" fmla="*/ 55 h 76"/>
                <a:gd name="T88" fmla="*/ 13 w 92"/>
                <a:gd name="T89" fmla="*/ 47 h 76"/>
                <a:gd name="T90" fmla="*/ 12 w 92"/>
                <a:gd name="T91" fmla="*/ 33 h 76"/>
                <a:gd name="T92" fmla="*/ 11 w 92"/>
                <a:gd name="T93" fmla="*/ 26 h 76"/>
                <a:gd name="T94" fmla="*/ 0 w 92"/>
                <a:gd name="T95" fmla="*/ 12 h 76"/>
                <a:gd name="T96" fmla="*/ 2 w 92"/>
                <a:gd name="T97" fmla="*/ 9 h 76"/>
                <a:gd name="T98" fmla="*/ 16 w 92"/>
                <a:gd name="T99" fmla="*/ 9 h 76"/>
                <a:gd name="T100" fmla="*/ 21 w 92"/>
                <a:gd name="T101" fmla="*/ 10 h 76"/>
                <a:gd name="T102" fmla="*/ 29 w 92"/>
                <a:gd name="T103" fmla="*/ 14 h 76"/>
                <a:gd name="T104" fmla="*/ 30 w 92"/>
                <a:gd name="T105" fmla="*/ 10 h 76"/>
                <a:gd name="T106" fmla="*/ 35 w 92"/>
                <a:gd name="T107" fmla="*/ 11 h 76"/>
                <a:gd name="T108" fmla="*/ 39 w 92"/>
                <a:gd name="T109" fmla="*/ 10 h 76"/>
                <a:gd name="T110" fmla="*/ 39 w 92"/>
                <a:gd name="T111" fmla="*/ 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" h="76">
                  <a:moveTo>
                    <a:pt x="39" y="9"/>
                  </a:moveTo>
                  <a:lnTo>
                    <a:pt x="40" y="6"/>
                  </a:lnTo>
                  <a:lnTo>
                    <a:pt x="39" y="5"/>
                  </a:lnTo>
                  <a:lnTo>
                    <a:pt x="39" y="2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46" y="2"/>
                  </a:lnTo>
                  <a:lnTo>
                    <a:pt x="47" y="4"/>
                  </a:lnTo>
                  <a:lnTo>
                    <a:pt x="49" y="6"/>
                  </a:lnTo>
                  <a:lnTo>
                    <a:pt x="53" y="9"/>
                  </a:lnTo>
                  <a:lnTo>
                    <a:pt x="55" y="8"/>
                  </a:lnTo>
                  <a:lnTo>
                    <a:pt x="56" y="9"/>
                  </a:lnTo>
                  <a:lnTo>
                    <a:pt x="56" y="13"/>
                  </a:lnTo>
                  <a:lnTo>
                    <a:pt x="59" y="14"/>
                  </a:lnTo>
                  <a:lnTo>
                    <a:pt x="64" y="15"/>
                  </a:lnTo>
                  <a:lnTo>
                    <a:pt x="65" y="14"/>
                  </a:lnTo>
                  <a:lnTo>
                    <a:pt x="65" y="12"/>
                  </a:lnTo>
                  <a:lnTo>
                    <a:pt x="68" y="11"/>
                  </a:lnTo>
                  <a:lnTo>
                    <a:pt x="70" y="12"/>
                  </a:lnTo>
                  <a:lnTo>
                    <a:pt x="70" y="14"/>
                  </a:lnTo>
                  <a:lnTo>
                    <a:pt x="72" y="14"/>
                  </a:lnTo>
                  <a:lnTo>
                    <a:pt x="77" y="13"/>
                  </a:lnTo>
                  <a:lnTo>
                    <a:pt x="78" y="13"/>
                  </a:lnTo>
                  <a:lnTo>
                    <a:pt x="79" y="15"/>
                  </a:lnTo>
                  <a:lnTo>
                    <a:pt x="81" y="15"/>
                  </a:lnTo>
                  <a:lnTo>
                    <a:pt x="86" y="18"/>
                  </a:lnTo>
                  <a:lnTo>
                    <a:pt x="89" y="17"/>
                  </a:lnTo>
                  <a:lnTo>
                    <a:pt x="92" y="19"/>
                  </a:lnTo>
                  <a:lnTo>
                    <a:pt x="90" y="19"/>
                  </a:lnTo>
                  <a:lnTo>
                    <a:pt x="91" y="19"/>
                  </a:lnTo>
                  <a:lnTo>
                    <a:pt x="90" y="20"/>
                  </a:lnTo>
                  <a:lnTo>
                    <a:pt x="90" y="22"/>
                  </a:lnTo>
                  <a:lnTo>
                    <a:pt x="89" y="24"/>
                  </a:lnTo>
                  <a:lnTo>
                    <a:pt x="88" y="26"/>
                  </a:lnTo>
                  <a:lnTo>
                    <a:pt x="88" y="28"/>
                  </a:lnTo>
                  <a:lnTo>
                    <a:pt x="85" y="29"/>
                  </a:lnTo>
                  <a:lnTo>
                    <a:pt x="84" y="30"/>
                  </a:lnTo>
                  <a:lnTo>
                    <a:pt x="83" y="31"/>
                  </a:lnTo>
                  <a:lnTo>
                    <a:pt x="82" y="33"/>
                  </a:lnTo>
                  <a:lnTo>
                    <a:pt x="80" y="35"/>
                  </a:lnTo>
                  <a:lnTo>
                    <a:pt x="79" y="36"/>
                  </a:lnTo>
                  <a:lnTo>
                    <a:pt x="76" y="36"/>
                  </a:lnTo>
                  <a:lnTo>
                    <a:pt x="74" y="34"/>
                  </a:lnTo>
                  <a:lnTo>
                    <a:pt x="72" y="35"/>
                  </a:lnTo>
                  <a:lnTo>
                    <a:pt x="70" y="33"/>
                  </a:lnTo>
                  <a:lnTo>
                    <a:pt x="67" y="34"/>
                  </a:lnTo>
                  <a:lnTo>
                    <a:pt x="67" y="36"/>
                  </a:lnTo>
                  <a:lnTo>
                    <a:pt x="67" y="38"/>
                  </a:lnTo>
                  <a:lnTo>
                    <a:pt x="67" y="39"/>
                  </a:lnTo>
                  <a:lnTo>
                    <a:pt x="66" y="40"/>
                  </a:lnTo>
                  <a:lnTo>
                    <a:pt x="64" y="42"/>
                  </a:lnTo>
                  <a:lnTo>
                    <a:pt x="67" y="44"/>
                  </a:lnTo>
                  <a:lnTo>
                    <a:pt x="70" y="47"/>
                  </a:lnTo>
                  <a:lnTo>
                    <a:pt x="71" y="47"/>
                  </a:lnTo>
                  <a:lnTo>
                    <a:pt x="71" y="49"/>
                  </a:lnTo>
                  <a:lnTo>
                    <a:pt x="70" y="50"/>
                  </a:lnTo>
                  <a:lnTo>
                    <a:pt x="68" y="53"/>
                  </a:lnTo>
                  <a:lnTo>
                    <a:pt x="68" y="54"/>
                  </a:lnTo>
                  <a:lnTo>
                    <a:pt x="73" y="57"/>
                  </a:lnTo>
                  <a:lnTo>
                    <a:pt x="74" y="59"/>
                  </a:lnTo>
                  <a:lnTo>
                    <a:pt x="70" y="60"/>
                  </a:lnTo>
                  <a:lnTo>
                    <a:pt x="65" y="60"/>
                  </a:lnTo>
                  <a:lnTo>
                    <a:pt x="65" y="57"/>
                  </a:lnTo>
                  <a:lnTo>
                    <a:pt x="63" y="57"/>
                  </a:lnTo>
                  <a:lnTo>
                    <a:pt x="59" y="59"/>
                  </a:lnTo>
                  <a:lnTo>
                    <a:pt x="57" y="58"/>
                  </a:lnTo>
                  <a:lnTo>
                    <a:pt x="57" y="55"/>
                  </a:lnTo>
                  <a:lnTo>
                    <a:pt x="56" y="54"/>
                  </a:lnTo>
                  <a:lnTo>
                    <a:pt x="56" y="52"/>
                  </a:lnTo>
                  <a:lnTo>
                    <a:pt x="53" y="52"/>
                  </a:lnTo>
                  <a:lnTo>
                    <a:pt x="52" y="52"/>
                  </a:lnTo>
                  <a:lnTo>
                    <a:pt x="53" y="55"/>
                  </a:lnTo>
                  <a:lnTo>
                    <a:pt x="50" y="56"/>
                  </a:lnTo>
                  <a:lnTo>
                    <a:pt x="49" y="57"/>
                  </a:lnTo>
                  <a:lnTo>
                    <a:pt x="50" y="59"/>
                  </a:lnTo>
                  <a:lnTo>
                    <a:pt x="45" y="65"/>
                  </a:lnTo>
                  <a:lnTo>
                    <a:pt x="46" y="72"/>
                  </a:lnTo>
                  <a:lnTo>
                    <a:pt x="43" y="74"/>
                  </a:lnTo>
                  <a:lnTo>
                    <a:pt x="42" y="73"/>
                  </a:lnTo>
                  <a:lnTo>
                    <a:pt x="36" y="76"/>
                  </a:lnTo>
                  <a:lnTo>
                    <a:pt x="35" y="75"/>
                  </a:lnTo>
                  <a:lnTo>
                    <a:pt x="27" y="61"/>
                  </a:lnTo>
                  <a:lnTo>
                    <a:pt x="24" y="59"/>
                  </a:lnTo>
                  <a:lnTo>
                    <a:pt x="21" y="58"/>
                  </a:lnTo>
                  <a:lnTo>
                    <a:pt x="20" y="56"/>
                  </a:lnTo>
                  <a:lnTo>
                    <a:pt x="22" y="54"/>
                  </a:lnTo>
                  <a:lnTo>
                    <a:pt x="19" y="52"/>
                  </a:lnTo>
                  <a:lnTo>
                    <a:pt x="17" y="55"/>
                  </a:lnTo>
                  <a:lnTo>
                    <a:pt x="14" y="55"/>
                  </a:lnTo>
                  <a:lnTo>
                    <a:pt x="13" y="47"/>
                  </a:lnTo>
                  <a:lnTo>
                    <a:pt x="12" y="46"/>
                  </a:lnTo>
                  <a:lnTo>
                    <a:pt x="12" y="33"/>
                  </a:lnTo>
                  <a:lnTo>
                    <a:pt x="9" y="27"/>
                  </a:lnTo>
                  <a:lnTo>
                    <a:pt x="11" y="26"/>
                  </a:lnTo>
                  <a:lnTo>
                    <a:pt x="6" y="17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2" y="9"/>
                  </a:lnTo>
                  <a:lnTo>
                    <a:pt x="10" y="8"/>
                  </a:lnTo>
                  <a:lnTo>
                    <a:pt x="16" y="9"/>
                  </a:lnTo>
                  <a:lnTo>
                    <a:pt x="20" y="8"/>
                  </a:lnTo>
                  <a:lnTo>
                    <a:pt x="21" y="10"/>
                  </a:lnTo>
                  <a:lnTo>
                    <a:pt x="25" y="15"/>
                  </a:lnTo>
                  <a:lnTo>
                    <a:pt x="29" y="14"/>
                  </a:lnTo>
                  <a:lnTo>
                    <a:pt x="29" y="11"/>
                  </a:lnTo>
                  <a:lnTo>
                    <a:pt x="30" y="10"/>
                  </a:lnTo>
                  <a:lnTo>
                    <a:pt x="33" y="9"/>
                  </a:lnTo>
                  <a:lnTo>
                    <a:pt x="35" y="11"/>
                  </a:lnTo>
                  <a:lnTo>
                    <a:pt x="36" y="9"/>
                  </a:lnTo>
                  <a:lnTo>
                    <a:pt x="39" y="10"/>
                  </a:lnTo>
                  <a:lnTo>
                    <a:pt x="39" y="9"/>
                  </a:lnTo>
                  <a:lnTo>
                    <a:pt x="39" y="9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8" name="甘肃">
              <a:hlinkClick r:id="" action="ppaction://macro?name=Slide1.甘肃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A250FFF7-7B4A-4C53-B343-D473DA81BAE1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092629" y="2374434"/>
              <a:ext cx="2045961" cy="1852061"/>
            </a:xfrm>
            <a:custGeom>
              <a:avLst/>
              <a:gdLst>
                <a:gd name="T0" fmla="*/ 5 w 974"/>
                <a:gd name="T1" fmla="*/ 132 h 832"/>
                <a:gd name="T2" fmla="*/ 149 w 974"/>
                <a:gd name="T3" fmla="*/ 53 h 832"/>
                <a:gd name="T4" fmla="*/ 190 w 974"/>
                <a:gd name="T5" fmla="*/ 0 h 832"/>
                <a:gd name="T6" fmla="*/ 245 w 974"/>
                <a:gd name="T7" fmla="*/ 29 h 832"/>
                <a:gd name="T8" fmla="*/ 288 w 974"/>
                <a:gd name="T9" fmla="*/ 169 h 832"/>
                <a:gd name="T10" fmla="*/ 406 w 974"/>
                <a:gd name="T11" fmla="*/ 158 h 832"/>
                <a:gd name="T12" fmla="*/ 425 w 974"/>
                <a:gd name="T13" fmla="*/ 195 h 832"/>
                <a:gd name="T14" fmla="*/ 435 w 974"/>
                <a:gd name="T15" fmla="*/ 272 h 832"/>
                <a:gd name="T16" fmla="*/ 453 w 974"/>
                <a:gd name="T17" fmla="*/ 292 h 832"/>
                <a:gd name="T18" fmla="*/ 569 w 974"/>
                <a:gd name="T19" fmla="*/ 314 h 832"/>
                <a:gd name="T20" fmla="*/ 669 w 974"/>
                <a:gd name="T21" fmla="*/ 308 h 832"/>
                <a:gd name="T22" fmla="*/ 637 w 974"/>
                <a:gd name="T23" fmla="*/ 364 h 832"/>
                <a:gd name="T24" fmla="*/ 673 w 974"/>
                <a:gd name="T25" fmla="*/ 437 h 832"/>
                <a:gd name="T26" fmla="*/ 752 w 974"/>
                <a:gd name="T27" fmla="*/ 541 h 832"/>
                <a:gd name="T28" fmla="*/ 781 w 974"/>
                <a:gd name="T29" fmla="*/ 596 h 832"/>
                <a:gd name="T30" fmla="*/ 822 w 974"/>
                <a:gd name="T31" fmla="*/ 577 h 832"/>
                <a:gd name="T32" fmla="*/ 835 w 974"/>
                <a:gd name="T33" fmla="*/ 530 h 832"/>
                <a:gd name="T34" fmla="*/ 841 w 974"/>
                <a:gd name="T35" fmla="*/ 451 h 832"/>
                <a:gd name="T36" fmla="*/ 877 w 974"/>
                <a:gd name="T37" fmla="*/ 467 h 832"/>
                <a:gd name="T38" fmla="*/ 973 w 974"/>
                <a:gd name="T39" fmla="*/ 536 h 832"/>
                <a:gd name="T40" fmla="*/ 961 w 974"/>
                <a:gd name="T41" fmla="*/ 600 h 832"/>
                <a:gd name="T42" fmla="*/ 911 w 974"/>
                <a:gd name="T43" fmla="*/ 617 h 832"/>
                <a:gd name="T44" fmla="*/ 857 w 974"/>
                <a:gd name="T45" fmla="*/ 624 h 832"/>
                <a:gd name="T46" fmla="*/ 833 w 974"/>
                <a:gd name="T47" fmla="*/ 642 h 832"/>
                <a:gd name="T48" fmla="*/ 841 w 974"/>
                <a:gd name="T49" fmla="*/ 688 h 832"/>
                <a:gd name="T50" fmla="*/ 830 w 974"/>
                <a:gd name="T51" fmla="*/ 747 h 832"/>
                <a:gd name="T52" fmla="*/ 800 w 974"/>
                <a:gd name="T53" fmla="*/ 776 h 832"/>
                <a:gd name="T54" fmla="*/ 765 w 974"/>
                <a:gd name="T55" fmla="*/ 822 h 832"/>
                <a:gd name="T56" fmla="*/ 692 w 974"/>
                <a:gd name="T57" fmla="*/ 814 h 832"/>
                <a:gd name="T58" fmla="*/ 660 w 974"/>
                <a:gd name="T59" fmla="*/ 784 h 832"/>
                <a:gd name="T60" fmla="*/ 606 w 974"/>
                <a:gd name="T61" fmla="*/ 718 h 832"/>
                <a:gd name="T62" fmla="*/ 541 w 974"/>
                <a:gd name="T63" fmla="*/ 722 h 832"/>
                <a:gd name="T64" fmla="*/ 499 w 974"/>
                <a:gd name="T65" fmla="*/ 715 h 832"/>
                <a:gd name="T66" fmla="*/ 467 w 974"/>
                <a:gd name="T67" fmla="*/ 677 h 832"/>
                <a:gd name="T68" fmla="*/ 521 w 974"/>
                <a:gd name="T69" fmla="*/ 687 h 832"/>
                <a:gd name="T70" fmla="*/ 554 w 974"/>
                <a:gd name="T71" fmla="*/ 624 h 832"/>
                <a:gd name="T72" fmla="*/ 590 w 974"/>
                <a:gd name="T73" fmla="*/ 530 h 832"/>
                <a:gd name="T74" fmla="*/ 517 w 974"/>
                <a:gd name="T75" fmla="*/ 407 h 832"/>
                <a:gd name="T76" fmla="*/ 416 w 974"/>
                <a:gd name="T77" fmla="*/ 358 h 832"/>
                <a:gd name="T78" fmla="*/ 298 w 974"/>
                <a:gd name="T79" fmla="*/ 286 h 832"/>
                <a:gd name="T80" fmla="*/ 181 w 974"/>
                <a:gd name="T81" fmla="*/ 318 h 832"/>
                <a:gd name="T82" fmla="*/ 95 w 974"/>
                <a:gd name="T83" fmla="*/ 281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74" h="832">
                  <a:moveTo>
                    <a:pt x="9" y="261"/>
                  </a:moveTo>
                  <a:lnTo>
                    <a:pt x="0" y="155"/>
                  </a:lnTo>
                  <a:lnTo>
                    <a:pt x="5" y="132"/>
                  </a:lnTo>
                  <a:lnTo>
                    <a:pt x="37" y="118"/>
                  </a:lnTo>
                  <a:lnTo>
                    <a:pt x="81" y="81"/>
                  </a:lnTo>
                  <a:lnTo>
                    <a:pt x="149" y="53"/>
                  </a:lnTo>
                  <a:lnTo>
                    <a:pt x="179" y="41"/>
                  </a:lnTo>
                  <a:lnTo>
                    <a:pt x="179" y="14"/>
                  </a:lnTo>
                  <a:lnTo>
                    <a:pt x="190" y="0"/>
                  </a:lnTo>
                  <a:lnTo>
                    <a:pt x="202" y="1"/>
                  </a:lnTo>
                  <a:lnTo>
                    <a:pt x="248" y="9"/>
                  </a:lnTo>
                  <a:lnTo>
                    <a:pt x="245" y="29"/>
                  </a:lnTo>
                  <a:lnTo>
                    <a:pt x="255" y="60"/>
                  </a:lnTo>
                  <a:lnTo>
                    <a:pt x="249" y="112"/>
                  </a:lnTo>
                  <a:lnTo>
                    <a:pt x="288" y="169"/>
                  </a:lnTo>
                  <a:lnTo>
                    <a:pt x="308" y="182"/>
                  </a:lnTo>
                  <a:lnTo>
                    <a:pt x="341" y="158"/>
                  </a:lnTo>
                  <a:lnTo>
                    <a:pt x="406" y="158"/>
                  </a:lnTo>
                  <a:lnTo>
                    <a:pt x="423" y="164"/>
                  </a:lnTo>
                  <a:lnTo>
                    <a:pt x="433" y="179"/>
                  </a:lnTo>
                  <a:lnTo>
                    <a:pt x="425" y="195"/>
                  </a:lnTo>
                  <a:lnTo>
                    <a:pt x="388" y="226"/>
                  </a:lnTo>
                  <a:lnTo>
                    <a:pt x="392" y="240"/>
                  </a:lnTo>
                  <a:lnTo>
                    <a:pt x="435" y="272"/>
                  </a:lnTo>
                  <a:lnTo>
                    <a:pt x="451" y="272"/>
                  </a:lnTo>
                  <a:lnTo>
                    <a:pt x="456" y="278"/>
                  </a:lnTo>
                  <a:lnTo>
                    <a:pt x="453" y="292"/>
                  </a:lnTo>
                  <a:lnTo>
                    <a:pt x="479" y="312"/>
                  </a:lnTo>
                  <a:lnTo>
                    <a:pt x="540" y="322"/>
                  </a:lnTo>
                  <a:lnTo>
                    <a:pt x="569" y="314"/>
                  </a:lnTo>
                  <a:lnTo>
                    <a:pt x="606" y="277"/>
                  </a:lnTo>
                  <a:lnTo>
                    <a:pt x="651" y="280"/>
                  </a:lnTo>
                  <a:lnTo>
                    <a:pt x="669" y="308"/>
                  </a:lnTo>
                  <a:lnTo>
                    <a:pt x="659" y="333"/>
                  </a:lnTo>
                  <a:lnTo>
                    <a:pt x="661" y="349"/>
                  </a:lnTo>
                  <a:lnTo>
                    <a:pt x="637" y="364"/>
                  </a:lnTo>
                  <a:lnTo>
                    <a:pt x="626" y="377"/>
                  </a:lnTo>
                  <a:lnTo>
                    <a:pt x="631" y="408"/>
                  </a:lnTo>
                  <a:lnTo>
                    <a:pt x="673" y="437"/>
                  </a:lnTo>
                  <a:lnTo>
                    <a:pt x="692" y="434"/>
                  </a:lnTo>
                  <a:lnTo>
                    <a:pt x="741" y="495"/>
                  </a:lnTo>
                  <a:lnTo>
                    <a:pt x="752" y="541"/>
                  </a:lnTo>
                  <a:lnTo>
                    <a:pt x="746" y="563"/>
                  </a:lnTo>
                  <a:lnTo>
                    <a:pt x="781" y="581"/>
                  </a:lnTo>
                  <a:lnTo>
                    <a:pt x="781" y="596"/>
                  </a:lnTo>
                  <a:lnTo>
                    <a:pt x="812" y="603"/>
                  </a:lnTo>
                  <a:lnTo>
                    <a:pt x="822" y="603"/>
                  </a:lnTo>
                  <a:lnTo>
                    <a:pt x="822" y="577"/>
                  </a:lnTo>
                  <a:lnTo>
                    <a:pt x="847" y="574"/>
                  </a:lnTo>
                  <a:lnTo>
                    <a:pt x="852" y="543"/>
                  </a:lnTo>
                  <a:lnTo>
                    <a:pt x="835" y="530"/>
                  </a:lnTo>
                  <a:lnTo>
                    <a:pt x="822" y="517"/>
                  </a:lnTo>
                  <a:lnTo>
                    <a:pt x="828" y="457"/>
                  </a:lnTo>
                  <a:lnTo>
                    <a:pt x="841" y="451"/>
                  </a:lnTo>
                  <a:lnTo>
                    <a:pt x="863" y="460"/>
                  </a:lnTo>
                  <a:lnTo>
                    <a:pt x="872" y="456"/>
                  </a:lnTo>
                  <a:lnTo>
                    <a:pt x="877" y="467"/>
                  </a:lnTo>
                  <a:lnTo>
                    <a:pt x="938" y="497"/>
                  </a:lnTo>
                  <a:lnTo>
                    <a:pt x="969" y="517"/>
                  </a:lnTo>
                  <a:lnTo>
                    <a:pt x="973" y="536"/>
                  </a:lnTo>
                  <a:lnTo>
                    <a:pt x="958" y="559"/>
                  </a:lnTo>
                  <a:lnTo>
                    <a:pt x="967" y="587"/>
                  </a:lnTo>
                  <a:lnTo>
                    <a:pt x="961" y="600"/>
                  </a:lnTo>
                  <a:lnTo>
                    <a:pt x="917" y="603"/>
                  </a:lnTo>
                  <a:lnTo>
                    <a:pt x="908" y="610"/>
                  </a:lnTo>
                  <a:lnTo>
                    <a:pt x="911" y="617"/>
                  </a:lnTo>
                  <a:lnTo>
                    <a:pt x="911" y="629"/>
                  </a:lnTo>
                  <a:lnTo>
                    <a:pt x="876" y="634"/>
                  </a:lnTo>
                  <a:lnTo>
                    <a:pt x="857" y="624"/>
                  </a:lnTo>
                  <a:lnTo>
                    <a:pt x="833" y="624"/>
                  </a:lnTo>
                  <a:lnTo>
                    <a:pt x="830" y="629"/>
                  </a:lnTo>
                  <a:lnTo>
                    <a:pt x="833" y="642"/>
                  </a:lnTo>
                  <a:lnTo>
                    <a:pt x="822" y="656"/>
                  </a:lnTo>
                  <a:lnTo>
                    <a:pt x="819" y="670"/>
                  </a:lnTo>
                  <a:lnTo>
                    <a:pt x="841" y="688"/>
                  </a:lnTo>
                  <a:lnTo>
                    <a:pt x="824" y="722"/>
                  </a:lnTo>
                  <a:lnTo>
                    <a:pt x="831" y="738"/>
                  </a:lnTo>
                  <a:lnTo>
                    <a:pt x="830" y="747"/>
                  </a:lnTo>
                  <a:lnTo>
                    <a:pt x="804" y="747"/>
                  </a:lnTo>
                  <a:lnTo>
                    <a:pt x="785" y="755"/>
                  </a:lnTo>
                  <a:lnTo>
                    <a:pt x="800" y="776"/>
                  </a:lnTo>
                  <a:lnTo>
                    <a:pt x="790" y="802"/>
                  </a:lnTo>
                  <a:lnTo>
                    <a:pt x="762" y="808"/>
                  </a:lnTo>
                  <a:lnTo>
                    <a:pt x="765" y="822"/>
                  </a:lnTo>
                  <a:lnTo>
                    <a:pt x="757" y="831"/>
                  </a:lnTo>
                  <a:lnTo>
                    <a:pt x="710" y="827"/>
                  </a:lnTo>
                  <a:lnTo>
                    <a:pt x="692" y="814"/>
                  </a:lnTo>
                  <a:lnTo>
                    <a:pt x="688" y="784"/>
                  </a:lnTo>
                  <a:lnTo>
                    <a:pt x="676" y="773"/>
                  </a:lnTo>
                  <a:lnTo>
                    <a:pt x="660" y="784"/>
                  </a:lnTo>
                  <a:lnTo>
                    <a:pt x="631" y="755"/>
                  </a:lnTo>
                  <a:lnTo>
                    <a:pt x="608" y="739"/>
                  </a:lnTo>
                  <a:lnTo>
                    <a:pt x="606" y="718"/>
                  </a:lnTo>
                  <a:lnTo>
                    <a:pt x="599" y="702"/>
                  </a:lnTo>
                  <a:lnTo>
                    <a:pt x="587" y="702"/>
                  </a:lnTo>
                  <a:lnTo>
                    <a:pt x="541" y="722"/>
                  </a:lnTo>
                  <a:lnTo>
                    <a:pt x="544" y="744"/>
                  </a:lnTo>
                  <a:lnTo>
                    <a:pt x="526" y="744"/>
                  </a:lnTo>
                  <a:lnTo>
                    <a:pt x="499" y="715"/>
                  </a:lnTo>
                  <a:lnTo>
                    <a:pt x="469" y="713"/>
                  </a:lnTo>
                  <a:lnTo>
                    <a:pt x="458" y="696"/>
                  </a:lnTo>
                  <a:lnTo>
                    <a:pt x="467" y="677"/>
                  </a:lnTo>
                  <a:lnTo>
                    <a:pt x="485" y="694"/>
                  </a:lnTo>
                  <a:lnTo>
                    <a:pt x="505" y="701"/>
                  </a:lnTo>
                  <a:lnTo>
                    <a:pt x="521" y="687"/>
                  </a:lnTo>
                  <a:lnTo>
                    <a:pt x="521" y="656"/>
                  </a:lnTo>
                  <a:lnTo>
                    <a:pt x="540" y="638"/>
                  </a:lnTo>
                  <a:lnTo>
                    <a:pt x="554" y="624"/>
                  </a:lnTo>
                  <a:lnTo>
                    <a:pt x="547" y="605"/>
                  </a:lnTo>
                  <a:lnTo>
                    <a:pt x="584" y="576"/>
                  </a:lnTo>
                  <a:lnTo>
                    <a:pt x="590" y="530"/>
                  </a:lnTo>
                  <a:lnTo>
                    <a:pt x="573" y="507"/>
                  </a:lnTo>
                  <a:lnTo>
                    <a:pt x="564" y="467"/>
                  </a:lnTo>
                  <a:lnTo>
                    <a:pt x="517" y="407"/>
                  </a:lnTo>
                  <a:lnTo>
                    <a:pt x="493" y="415"/>
                  </a:lnTo>
                  <a:lnTo>
                    <a:pt x="461" y="386"/>
                  </a:lnTo>
                  <a:lnTo>
                    <a:pt x="416" y="358"/>
                  </a:lnTo>
                  <a:lnTo>
                    <a:pt x="397" y="314"/>
                  </a:lnTo>
                  <a:lnTo>
                    <a:pt x="363" y="327"/>
                  </a:lnTo>
                  <a:lnTo>
                    <a:pt x="298" y="286"/>
                  </a:lnTo>
                  <a:lnTo>
                    <a:pt x="266" y="302"/>
                  </a:lnTo>
                  <a:lnTo>
                    <a:pt x="218" y="296"/>
                  </a:lnTo>
                  <a:lnTo>
                    <a:pt x="181" y="318"/>
                  </a:lnTo>
                  <a:lnTo>
                    <a:pt x="158" y="319"/>
                  </a:lnTo>
                  <a:lnTo>
                    <a:pt x="119" y="297"/>
                  </a:lnTo>
                  <a:lnTo>
                    <a:pt x="95" y="281"/>
                  </a:lnTo>
                  <a:lnTo>
                    <a:pt x="9" y="261"/>
                  </a:lnTo>
                  <a:lnTo>
                    <a:pt x="9" y="261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9" name="河北">
              <a:hlinkClick r:id="" action="ppaction://macro?name=Slide1.河北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92B90387-B557-42AA-95A9-8BE90AE5DFBA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5766370" y="2363390"/>
              <a:ext cx="814444" cy="1208830"/>
            </a:xfrm>
            <a:custGeom>
              <a:avLst/>
              <a:gdLst>
                <a:gd name="T0" fmla="*/ 152 w 384"/>
                <a:gd name="T1" fmla="*/ 534 h 552"/>
                <a:gd name="T2" fmla="*/ 185 w 384"/>
                <a:gd name="T3" fmla="*/ 431 h 552"/>
                <a:gd name="T4" fmla="*/ 255 w 384"/>
                <a:gd name="T5" fmla="*/ 385 h 552"/>
                <a:gd name="T6" fmla="*/ 272 w 384"/>
                <a:gd name="T7" fmla="*/ 344 h 552"/>
                <a:gd name="T8" fmla="*/ 241 w 384"/>
                <a:gd name="T9" fmla="*/ 327 h 552"/>
                <a:gd name="T10" fmla="*/ 203 w 384"/>
                <a:gd name="T11" fmla="*/ 308 h 552"/>
                <a:gd name="T12" fmla="*/ 183 w 384"/>
                <a:gd name="T13" fmla="*/ 257 h 552"/>
                <a:gd name="T14" fmla="*/ 149 w 384"/>
                <a:gd name="T15" fmla="*/ 261 h 552"/>
                <a:gd name="T16" fmla="*/ 111 w 384"/>
                <a:gd name="T17" fmla="*/ 251 h 552"/>
                <a:gd name="T18" fmla="*/ 138 w 384"/>
                <a:gd name="T19" fmla="*/ 195 h 552"/>
                <a:gd name="T20" fmla="*/ 168 w 384"/>
                <a:gd name="T21" fmla="*/ 141 h 552"/>
                <a:gd name="T22" fmla="*/ 221 w 384"/>
                <a:gd name="T23" fmla="*/ 164 h 552"/>
                <a:gd name="T24" fmla="*/ 242 w 384"/>
                <a:gd name="T25" fmla="*/ 200 h 552"/>
                <a:gd name="T26" fmla="*/ 245 w 384"/>
                <a:gd name="T27" fmla="*/ 233 h 552"/>
                <a:gd name="T28" fmla="*/ 275 w 384"/>
                <a:gd name="T29" fmla="*/ 265 h 552"/>
                <a:gd name="T30" fmla="*/ 351 w 384"/>
                <a:gd name="T31" fmla="*/ 246 h 552"/>
                <a:gd name="T32" fmla="*/ 383 w 384"/>
                <a:gd name="T33" fmla="*/ 183 h 552"/>
                <a:gd name="T34" fmla="*/ 343 w 384"/>
                <a:gd name="T35" fmla="*/ 150 h 552"/>
                <a:gd name="T36" fmla="*/ 323 w 384"/>
                <a:gd name="T37" fmla="*/ 97 h 552"/>
                <a:gd name="T38" fmla="*/ 255 w 384"/>
                <a:gd name="T39" fmla="*/ 61 h 552"/>
                <a:gd name="T40" fmla="*/ 217 w 384"/>
                <a:gd name="T41" fmla="*/ 0 h 552"/>
                <a:gd name="T42" fmla="*/ 168 w 384"/>
                <a:gd name="T43" fmla="*/ 35 h 552"/>
                <a:gd name="T44" fmla="*/ 170 w 384"/>
                <a:gd name="T45" fmla="*/ 63 h 552"/>
                <a:gd name="T46" fmla="*/ 123 w 384"/>
                <a:gd name="T47" fmla="*/ 78 h 552"/>
                <a:gd name="T48" fmla="*/ 98 w 384"/>
                <a:gd name="T49" fmla="*/ 86 h 552"/>
                <a:gd name="T50" fmla="*/ 55 w 384"/>
                <a:gd name="T51" fmla="*/ 98 h 552"/>
                <a:gd name="T52" fmla="*/ 44 w 384"/>
                <a:gd name="T53" fmla="*/ 63 h 552"/>
                <a:gd name="T54" fmla="*/ 7 w 384"/>
                <a:gd name="T55" fmla="*/ 113 h 552"/>
                <a:gd name="T56" fmla="*/ 24 w 384"/>
                <a:gd name="T57" fmla="*/ 194 h 552"/>
                <a:gd name="T58" fmla="*/ 44 w 384"/>
                <a:gd name="T59" fmla="*/ 246 h 552"/>
                <a:gd name="T60" fmla="*/ 52 w 384"/>
                <a:gd name="T61" fmla="*/ 304 h 552"/>
                <a:gd name="T62" fmla="*/ 5 w 384"/>
                <a:gd name="T63" fmla="*/ 373 h 552"/>
                <a:gd name="T64" fmla="*/ 50 w 384"/>
                <a:gd name="T65" fmla="*/ 440 h 552"/>
                <a:gd name="T66" fmla="*/ 36 w 384"/>
                <a:gd name="T67" fmla="*/ 484 h 552"/>
                <a:gd name="T68" fmla="*/ 18 w 384"/>
                <a:gd name="T69" fmla="*/ 520 h 552"/>
                <a:gd name="T70" fmla="*/ 109 w 384"/>
                <a:gd name="T71" fmla="*/ 551 h 552"/>
                <a:gd name="T72" fmla="*/ 149 w 384"/>
                <a:gd name="T73" fmla="*/ 543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4" h="552">
                  <a:moveTo>
                    <a:pt x="149" y="543"/>
                  </a:moveTo>
                  <a:lnTo>
                    <a:pt x="152" y="534"/>
                  </a:lnTo>
                  <a:lnTo>
                    <a:pt x="140" y="511"/>
                  </a:lnTo>
                  <a:lnTo>
                    <a:pt x="185" y="431"/>
                  </a:lnTo>
                  <a:lnTo>
                    <a:pt x="225" y="394"/>
                  </a:lnTo>
                  <a:lnTo>
                    <a:pt x="255" y="385"/>
                  </a:lnTo>
                  <a:lnTo>
                    <a:pt x="282" y="351"/>
                  </a:lnTo>
                  <a:lnTo>
                    <a:pt x="272" y="344"/>
                  </a:lnTo>
                  <a:lnTo>
                    <a:pt x="262" y="318"/>
                  </a:lnTo>
                  <a:lnTo>
                    <a:pt x="241" y="327"/>
                  </a:lnTo>
                  <a:lnTo>
                    <a:pt x="205" y="317"/>
                  </a:lnTo>
                  <a:lnTo>
                    <a:pt x="203" y="308"/>
                  </a:lnTo>
                  <a:lnTo>
                    <a:pt x="202" y="249"/>
                  </a:lnTo>
                  <a:lnTo>
                    <a:pt x="183" y="257"/>
                  </a:lnTo>
                  <a:lnTo>
                    <a:pt x="172" y="267"/>
                  </a:lnTo>
                  <a:lnTo>
                    <a:pt x="149" y="261"/>
                  </a:lnTo>
                  <a:lnTo>
                    <a:pt x="116" y="265"/>
                  </a:lnTo>
                  <a:lnTo>
                    <a:pt x="111" y="251"/>
                  </a:lnTo>
                  <a:lnTo>
                    <a:pt x="114" y="223"/>
                  </a:lnTo>
                  <a:lnTo>
                    <a:pt x="138" y="195"/>
                  </a:lnTo>
                  <a:lnTo>
                    <a:pt x="143" y="165"/>
                  </a:lnTo>
                  <a:lnTo>
                    <a:pt x="168" y="141"/>
                  </a:lnTo>
                  <a:lnTo>
                    <a:pt x="211" y="164"/>
                  </a:lnTo>
                  <a:lnTo>
                    <a:pt x="221" y="164"/>
                  </a:lnTo>
                  <a:lnTo>
                    <a:pt x="229" y="194"/>
                  </a:lnTo>
                  <a:lnTo>
                    <a:pt x="242" y="200"/>
                  </a:lnTo>
                  <a:lnTo>
                    <a:pt x="248" y="220"/>
                  </a:lnTo>
                  <a:lnTo>
                    <a:pt x="245" y="233"/>
                  </a:lnTo>
                  <a:lnTo>
                    <a:pt x="272" y="251"/>
                  </a:lnTo>
                  <a:lnTo>
                    <a:pt x="275" y="265"/>
                  </a:lnTo>
                  <a:lnTo>
                    <a:pt x="298" y="276"/>
                  </a:lnTo>
                  <a:lnTo>
                    <a:pt x="351" y="246"/>
                  </a:lnTo>
                  <a:lnTo>
                    <a:pt x="351" y="228"/>
                  </a:lnTo>
                  <a:lnTo>
                    <a:pt x="383" y="183"/>
                  </a:lnTo>
                  <a:lnTo>
                    <a:pt x="360" y="151"/>
                  </a:lnTo>
                  <a:lnTo>
                    <a:pt x="343" y="150"/>
                  </a:lnTo>
                  <a:lnTo>
                    <a:pt x="313" y="129"/>
                  </a:lnTo>
                  <a:lnTo>
                    <a:pt x="323" y="97"/>
                  </a:lnTo>
                  <a:lnTo>
                    <a:pt x="275" y="92"/>
                  </a:lnTo>
                  <a:lnTo>
                    <a:pt x="255" y="61"/>
                  </a:lnTo>
                  <a:lnTo>
                    <a:pt x="257" y="45"/>
                  </a:lnTo>
                  <a:lnTo>
                    <a:pt x="217" y="0"/>
                  </a:lnTo>
                  <a:lnTo>
                    <a:pt x="190" y="13"/>
                  </a:lnTo>
                  <a:lnTo>
                    <a:pt x="168" y="35"/>
                  </a:lnTo>
                  <a:lnTo>
                    <a:pt x="176" y="52"/>
                  </a:lnTo>
                  <a:lnTo>
                    <a:pt x="170" y="63"/>
                  </a:lnTo>
                  <a:lnTo>
                    <a:pt x="138" y="64"/>
                  </a:lnTo>
                  <a:lnTo>
                    <a:pt x="123" y="78"/>
                  </a:lnTo>
                  <a:lnTo>
                    <a:pt x="111" y="73"/>
                  </a:lnTo>
                  <a:lnTo>
                    <a:pt x="98" y="86"/>
                  </a:lnTo>
                  <a:lnTo>
                    <a:pt x="68" y="107"/>
                  </a:lnTo>
                  <a:lnTo>
                    <a:pt x="55" y="98"/>
                  </a:lnTo>
                  <a:lnTo>
                    <a:pt x="55" y="68"/>
                  </a:lnTo>
                  <a:lnTo>
                    <a:pt x="44" y="63"/>
                  </a:lnTo>
                  <a:lnTo>
                    <a:pt x="28" y="69"/>
                  </a:lnTo>
                  <a:lnTo>
                    <a:pt x="7" y="113"/>
                  </a:lnTo>
                  <a:lnTo>
                    <a:pt x="0" y="154"/>
                  </a:lnTo>
                  <a:lnTo>
                    <a:pt x="24" y="194"/>
                  </a:lnTo>
                  <a:lnTo>
                    <a:pt x="44" y="212"/>
                  </a:lnTo>
                  <a:lnTo>
                    <a:pt x="44" y="246"/>
                  </a:lnTo>
                  <a:lnTo>
                    <a:pt x="58" y="274"/>
                  </a:lnTo>
                  <a:lnTo>
                    <a:pt x="52" y="304"/>
                  </a:lnTo>
                  <a:lnTo>
                    <a:pt x="20" y="326"/>
                  </a:lnTo>
                  <a:lnTo>
                    <a:pt x="5" y="373"/>
                  </a:lnTo>
                  <a:lnTo>
                    <a:pt x="31" y="403"/>
                  </a:lnTo>
                  <a:lnTo>
                    <a:pt x="50" y="440"/>
                  </a:lnTo>
                  <a:lnTo>
                    <a:pt x="39" y="459"/>
                  </a:lnTo>
                  <a:lnTo>
                    <a:pt x="36" y="484"/>
                  </a:lnTo>
                  <a:lnTo>
                    <a:pt x="24" y="501"/>
                  </a:lnTo>
                  <a:lnTo>
                    <a:pt x="18" y="520"/>
                  </a:lnTo>
                  <a:lnTo>
                    <a:pt x="36" y="541"/>
                  </a:lnTo>
                  <a:lnTo>
                    <a:pt x="109" y="551"/>
                  </a:lnTo>
                  <a:lnTo>
                    <a:pt x="138" y="539"/>
                  </a:lnTo>
                  <a:lnTo>
                    <a:pt x="149" y="543"/>
                  </a:lnTo>
                  <a:lnTo>
                    <a:pt x="149" y="543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0" name="内蒙古">
              <a:hlinkClick r:id="" action="ppaction://macro?name=Slide1.内蒙古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8E125A69-275F-4A9F-9407-47B693263A18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690123" y="248400"/>
              <a:ext cx="3313603" cy="3164397"/>
            </a:xfrm>
            <a:custGeom>
              <a:avLst/>
              <a:gdLst>
                <a:gd name="T0" fmla="*/ 517 w 1583"/>
                <a:gd name="T1" fmla="*/ 1381 h 1423"/>
                <a:gd name="T2" fmla="*/ 586 w 1583"/>
                <a:gd name="T3" fmla="*/ 1260 h 1423"/>
                <a:gd name="T4" fmla="*/ 635 w 1583"/>
                <a:gd name="T5" fmla="*/ 1373 h 1423"/>
                <a:gd name="T6" fmla="*/ 700 w 1583"/>
                <a:gd name="T7" fmla="*/ 1397 h 1423"/>
                <a:gd name="T8" fmla="*/ 779 w 1583"/>
                <a:gd name="T9" fmla="*/ 1277 h 1423"/>
                <a:gd name="T10" fmla="*/ 862 w 1583"/>
                <a:gd name="T11" fmla="*/ 1235 h 1423"/>
                <a:gd name="T12" fmla="*/ 958 w 1583"/>
                <a:gd name="T13" fmla="*/ 1159 h 1423"/>
                <a:gd name="T14" fmla="*/ 1015 w 1583"/>
                <a:gd name="T15" fmla="*/ 1085 h 1423"/>
                <a:gd name="T16" fmla="*/ 1070 w 1583"/>
                <a:gd name="T17" fmla="*/ 999 h 1423"/>
                <a:gd name="T18" fmla="*/ 1126 w 1583"/>
                <a:gd name="T19" fmla="*/ 1004 h 1423"/>
                <a:gd name="T20" fmla="*/ 1191 w 1583"/>
                <a:gd name="T21" fmla="*/ 983 h 1423"/>
                <a:gd name="T22" fmla="*/ 1272 w 1583"/>
                <a:gd name="T23" fmla="*/ 976 h 1423"/>
                <a:gd name="T24" fmla="*/ 1349 w 1583"/>
                <a:gd name="T25" fmla="*/ 1005 h 1423"/>
                <a:gd name="T26" fmla="*/ 1389 w 1583"/>
                <a:gd name="T27" fmla="*/ 974 h 1423"/>
                <a:gd name="T28" fmla="*/ 1472 w 1583"/>
                <a:gd name="T29" fmla="*/ 898 h 1423"/>
                <a:gd name="T30" fmla="*/ 1543 w 1583"/>
                <a:gd name="T31" fmla="*/ 859 h 1423"/>
                <a:gd name="T32" fmla="*/ 1562 w 1583"/>
                <a:gd name="T33" fmla="*/ 794 h 1423"/>
                <a:gd name="T34" fmla="*/ 1475 w 1583"/>
                <a:gd name="T35" fmla="*/ 745 h 1423"/>
                <a:gd name="T36" fmla="*/ 1454 w 1583"/>
                <a:gd name="T37" fmla="*/ 652 h 1423"/>
                <a:gd name="T38" fmla="*/ 1480 w 1583"/>
                <a:gd name="T39" fmla="*/ 621 h 1423"/>
                <a:gd name="T40" fmla="*/ 1490 w 1583"/>
                <a:gd name="T41" fmla="*/ 546 h 1423"/>
                <a:gd name="T42" fmla="*/ 1490 w 1583"/>
                <a:gd name="T43" fmla="*/ 529 h 1423"/>
                <a:gd name="T44" fmla="*/ 1510 w 1583"/>
                <a:gd name="T45" fmla="*/ 390 h 1423"/>
                <a:gd name="T46" fmla="*/ 1539 w 1583"/>
                <a:gd name="T47" fmla="*/ 404 h 1423"/>
                <a:gd name="T48" fmla="*/ 1552 w 1583"/>
                <a:gd name="T49" fmla="*/ 223 h 1423"/>
                <a:gd name="T50" fmla="*/ 1451 w 1583"/>
                <a:gd name="T51" fmla="*/ 146 h 1423"/>
                <a:gd name="T52" fmla="*/ 1374 w 1583"/>
                <a:gd name="T53" fmla="*/ 98 h 1423"/>
                <a:gd name="T54" fmla="*/ 1297 w 1583"/>
                <a:gd name="T55" fmla="*/ 74 h 1423"/>
                <a:gd name="T56" fmla="*/ 1283 w 1583"/>
                <a:gd name="T57" fmla="*/ 0 h 1423"/>
                <a:gd name="T58" fmla="*/ 1254 w 1583"/>
                <a:gd name="T59" fmla="*/ 74 h 1423"/>
                <a:gd name="T60" fmla="*/ 1215 w 1583"/>
                <a:gd name="T61" fmla="*/ 268 h 1423"/>
                <a:gd name="T62" fmla="*/ 1111 w 1583"/>
                <a:gd name="T63" fmla="*/ 346 h 1423"/>
                <a:gd name="T64" fmla="*/ 1043 w 1583"/>
                <a:gd name="T65" fmla="*/ 484 h 1423"/>
                <a:gd name="T66" fmla="*/ 1150 w 1583"/>
                <a:gd name="T67" fmla="*/ 508 h 1423"/>
                <a:gd name="T68" fmla="*/ 1302 w 1583"/>
                <a:gd name="T69" fmla="*/ 560 h 1423"/>
                <a:gd name="T70" fmla="*/ 1195 w 1583"/>
                <a:gd name="T71" fmla="*/ 604 h 1423"/>
                <a:gd name="T72" fmla="*/ 1108 w 1583"/>
                <a:gd name="T73" fmla="*/ 663 h 1423"/>
                <a:gd name="T74" fmla="*/ 993 w 1583"/>
                <a:gd name="T75" fmla="*/ 767 h 1423"/>
                <a:gd name="T76" fmla="*/ 857 w 1583"/>
                <a:gd name="T77" fmla="*/ 787 h 1423"/>
                <a:gd name="T78" fmla="*/ 827 w 1583"/>
                <a:gd name="T79" fmla="*/ 918 h 1423"/>
                <a:gd name="T80" fmla="*/ 617 w 1583"/>
                <a:gd name="T81" fmla="*/ 1007 h 1423"/>
                <a:gd name="T82" fmla="*/ 438 w 1583"/>
                <a:gd name="T83" fmla="*/ 1062 h 1423"/>
                <a:gd name="T84" fmla="*/ 160 w 1583"/>
                <a:gd name="T85" fmla="*/ 998 h 1423"/>
                <a:gd name="T86" fmla="*/ 10 w 1583"/>
                <a:gd name="T87" fmla="*/ 1045 h 1423"/>
                <a:gd name="T88" fmla="*/ 96 w 1583"/>
                <a:gd name="T89" fmla="*/ 1143 h 1423"/>
                <a:gd name="T90" fmla="*/ 180 w 1583"/>
                <a:gd name="T91" fmla="*/ 1180 h 1423"/>
                <a:gd name="T92" fmla="*/ 206 w 1583"/>
                <a:gd name="T93" fmla="*/ 1257 h 1423"/>
                <a:gd name="T94" fmla="*/ 295 w 1583"/>
                <a:gd name="T95" fmla="*/ 1307 h 1423"/>
                <a:gd name="T96" fmla="*/ 424 w 1583"/>
                <a:gd name="T97" fmla="*/ 1293 h 1423"/>
                <a:gd name="T98" fmla="*/ 381 w 1583"/>
                <a:gd name="T99" fmla="*/ 1362 h 1423"/>
                <a:gd name="T100" fmla="*/ 447 w 1583"/>
                <a:gd name="T101" fmla="*/ 14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3" h="1423">
                  <a:moveTo>
                    <a:pt x="447" y="1419"/>
                  </a:moveTo>
                  <a:lnTo>
                    <a:pt x="468" y="1413"/>
                  </a:lnTo>
                  <a:lnTo>
                    <a:pt x="486" y="1405"/>
                  </a:lnTo>
                  <a:lnTo>
                    <a:pt x="517" y="1381"/>
                  </a:lnTo>
                  <a:lnTo>
                    <a:pt x="524" y="1339"/>
                  </a:lnTo>
                  <a:lnTo>
                    <a:pt x="542" y="1281"/>
                  </a:lnTo>
                  <a:lnTo>
                    <a:pt x="582" y="1254"/>
                  </a:lnTo>
                  <a:lnTo>
                    <a:pt x="586" y="1260"/>
                  </a:lnTo>
                  <a:lnTo>
                    <a:pt x="598" y="1301"/>
                  </a:lnTo>
                  <a:lnTo>
                    <a:pt x="579" y="1326"/>
                  </a:lnTo>
                  <a:lnTo>
                    <a:pt x="576" y="1350"/>
                  </a:lnTo>
                  <a:lnTo>
                    <a:pt x="635" y="1373"/>
                  </a:lnTo>
                  <a:lnTo>
                    <a:pt x="640" y="1390"/>
                  </a:lnTo>
                  <a:lnTo>
                    <a:pt x="675" y="1386"/>
                  </a:lnTo>
                  <a:lnTo>
                    <a:pt x="693" y="1392"/>
                  </a:lnTo>
                  <a:lnTo>
                    <a:pt x="700" y="1397"/>
                  </a:lnTo>
                  <a:lnTo>
                    <a:pt x="761" y="1309"/>
                  </a:lnTo>
                  <a:lnTo>
                    <a:pt x="777" y="1304"/>
                  </a:lnTo>
                  <a:lnTo>
                    <a:pt x="781" y="1293"/>
                  </a:lnTo>
                  <a:lnTo>
                    <a:pt x="779" y="1277"/>
                  </a:lnTo>
                  <a:lnTo>
                    <a:pt x="799" y="1246"/>
                  </a:lnTo>
                  <a:lnTo>
                    <a:pt x="838" y="1245"/>
                  </a:lnTo>
                  <a:lnTo>
                    <a:pt x="852" y="1228"/>
                  </a:lnTo>
                  <a:lnTo>
                    <a:pt x="862" y="1235"/>
                  </a:lnTo>
                  <a:lnTo>
                    <a:pt x="883" y="1217"/>
                  </a:lnTo>
                  <a:lnTo>
                    <a:pt x="897" y="1217"/>
                  </a:lnTo>
                  <a:lnTo>
                    <a:pt x="938" y="1158"/>
                  </a:lnTo>
                  <a:lnTo>
                    <a:pt x="958" y="1159"/>
                  </a:lnTo>
                  <a:lnTo>
                    <a:pt x="984" y="1142"/>
                  </a:lnTo>
                  <a:lnTo>
                    <a:pt x="992" y="1149"/>
                  </a:lnTo>
                  <a:lnTo>
                    <a:pt x="1039" y="1125"/>
                  </a:lnTo>
                  <a:lnTo>
                    <a:pt x="1015" y="1085"/>
                  </a:lnTo>
                  <a:lnTo>
                    <a:pt x="1022" y="1044"/>
                  </a:lnTo>
                  <a:lnTo>
                    <a:pt x="1043" y="1000"/>
                  </a:lnTo>
                  <a:lnTo>
                    <a:pt x="1059" y="994"/>
                  </a:lnTo>
                  <a:lnTo>
                    <a:pt x="1070" y="999"/>
                  </a:lnTo>
                  <a:lnTo>
                    <a:pt x="1070" y="1029"/>
                  </a:lnTo>
                  <a:lnTo>
                    <a:pt x="1083" y="1038"/>
                  </a:lnTo>
                  <a:lnTo>
                    <a:pt x="1113" y="1017"/>
                  </a:lnTo>
                  <a:lnTo>
                    <a:pt x="1126" y="1004"/>
                  </a:lnTo>
                  <a:lnTo>
                    <a:pt x="1138" y="1009"/>
                  </a:lnTo>
                  <a:lnTo>
                    <a:pt x="1153" y="995"/>
                  </a:lnTo>
                  <a:lnTo>
                    <a:pt x="1185" y="994"/>
                  </a:lnTo>
                  <a:lnTo>
                    <a:pt x="1191" y="983"/>
                  </a:lnTo>
                  <a:lnTo>
                    <a:pt x="1183" y="966"/>
                  </a:lnTo>
                  <a:lnTo>
                    <a:pt x="1205" y="944"/>
                  </a:lnTo>
                  <a:lnTo>
                    <a:pt x="1232" y="931"/>
                  </a:lnTo>
                  <a:lnTo>
                    <a:pt x="1272" y="976"/>
                  </a:lnTo>
                  <a:lnTo>
                    <a:pt x="1270" y="992"/>
                  </a:lnTo>
                  <a:lnTo>
                    <a:pt x="1290" y="1023"/>
                  </a:lnTo>
                  <a:lnTo>
                    <a:pt x="1338" y="1028"/>
                  </a:lnTo>
                  <a:lnTo>
                    <a:pt x="1349" y="1005"/>
                  </a:lnTo>
                  <a:lnTo>
                    <a:pt x="1336" y="940"/>
                  </a:lnTo>
                  <a:lnTo>
                    <a:pt x="1348" y="928"/>
                  </a:lnTo>
                  <a:lnTo>
                    <a:pt x="1370" y="944"/>
                  </a:lnTo>
                  <a:lnTo>
                    <a:pt x="1389" y="974"/>
                  </a:lnTo>
                  <a:lnTo>
                    <a:pt x="1422" y="926"/>
                  </a:lnTo>
                  <a:lnTo>
                    <a:pt x="1437" y="921"/>
                  </a:lnTo>
                  <a:lnTo>
                    <a:pt x="1461" y="898"/>
                  </a:lnTo>
                  <a:lnTo>
                    <a:pt x="1472" y="898"/>
                  </a:lnTo>
                  <a:lnTo>
                    <a:pt x="1491" y="878"/>
                  </a:lnTo>
                  <a:lnTo>
                    <a:pt x="1503" y="878"/>
                  </a:lnTo>
                  <a:lnTo>
                    <a:pt x="1514" y="859"/>
                  </a:lnTo>
                  <a:lnTo>
                    <a:pt x="1543" y="859"/>
                  </a:lnTo>
                  <a:lnTo>
                    <a:pt x="1569" y="833"/>
                  </a:lnTo>
                  <a:lnTo>
                    <a:pt x="1582" y="820"/>
                  </a:lnTo>
                  <a:lnTo>
                    <a:pt x="1582" y="806"/>
                  </a:lnTo>
                  <a:lnTo>
                    <a:pt x="1562" y="794"/>
                  </a:lnTo>
                  <a:lnTo>
                    <a:pt x="1562" y="767"/>
                  </a:lnTo>
                  <a:lnTo>
                    <a:pt x="1523" y="719"/>
                  </a:lnTo>
                  <a:lnTo>
                    <a:pt x="1486" y="754"/>
                  </a:lnTo>
                  <a:lnTo>
                    <a:pt x="1475" y="745"/>
                  </a:lnTo>
                  <a:lnTo>
                    <a:pt x="1473" y="726"/>
                  </a:lnTo>
                  <a:lnTo>
                    <a:pt x="1459" y="703"/>
                  </a:lnTo>
                  <a:lnTo>
                    <a:pt x="1454" y="678"/>
                  </a:lnTo>
                  <a:lnTo>
                    <a:pt x="1454" y="652"/>
                  </a:lnTo>
                  <a:lnTo>
                    <a:pt x="1428" y="633"/>
                  </a:lnTo>
                  <a:lnTo>
                    <a:pt x="1425" y="623"/>
                  </a:lnTo>
                  <a:lnTo>
                    <a:pt x="1432" y="607"/>
                  </a:lnTo>
                  <a:lnTo>
                    <a:pt x="1480" y="621"/>
                  </a:lnTo>
                  <a:lnTo>
                    <a:pt x="1483" y="599"/>
                  </a:lnTo>
                  <a:lnTo>
                    <a:pt x="1499" y="578"/>
                  </a:lnTo>
                  <a:lnTo>
                    <a:pt x="1488" y="567"/>
                  </a:lnTo>
                  <a:lnTo>
                    <a:pt x="1490" y="546"/>
                  </a:lnTo>
                  <a:lnTo>
                    <a:pt x="1514" y="536"/>
                  </a:lnTo>
                  <a:lnTo>
                    <a:pt x="1519" y="529"/>
                  </a:lnTo>
                  <a:lnTo>
                    <a:pt x="1515" y="521"/>
                  </a:lnTo>
                  <a:lnTo>
                    <a:pt x="1490" y="529"/>
                  </a:lnTo>
                  <a:lnTo>
                    <a:pt x="1444" y="496"/>
                  </a:lnTo>
                  <a:lnTo>
                    <a:pt x="1442" y="487"/>
                  </a:lnTo>
                  <a:lnTo>
                    <a:pt x="1464" y="459"/>
                  </a:lnTo>
                  <a:lnTo>
                    <a:pt x="1510" y="390"/>
                  </a:lnTo>
                  <a:lnTo>
                    <a:pt x="1514" y="382"/>
                  </a:lnTo>
                  <a:lnTo>
                    <a:pt x="1521" y="382"/>
                  </a:lnTo>
                  <a:lnTo>
                    <a:pt x="1536" y="401"/>
                  </a:lnTo>
                  <a:lnTo>
                    <a:pt x="1539" y="404"/>
                  </a:lnTo>
                  <a:lnTo>
                    <a:pt x="1542" y="318"/>
                  </a:lnTo>
                  <a:lnTo>
                    <a:pt x="1557" y="310"/>
                  </a:lnTo>
                  <a:lnTo>
                    <a:pt x="1557" y="277"/>
                  </a:lnTo>
                  <a:lnTo>
                    <a:pt x="1552" y="223"/>
                  </a:lnTo>
                  <a:lnTo>
                    <a:pt x="1571" y="149"/>
                  </a:lnTo>
                  <a:lnTo>
                    <a:pt x="1515" y="107"/>
                  </a:lnTo>
                  <a:lnTo>
                    <a:pt x="1473" y="142"/>
                  </a:lnTo>
                  <a:lnTo>
                    <a:pt x="1451" y="146"/>
                  </a:lnTo>
                  <a:lnTo>
                    <a:pt x="1440" y="157"/>
                  </a:lnTo>
                  <a:lnTo>
                    <a:pt x="1403" y="151"/>
                  </a:lnTo>
                  <a:lnTo>
                    <a:pt x="1385" y="130"/>
                  </a:lnTo>
                  <a:lnTo>
                    <a:pt x="1374" y="98"/>
                  </a:lnTo>
                  <a:lnTo>
                    <a:pt x="1375" y="85"/>
                  </a:lnTo>
                  <a:lnTo>
                    <a:pt x="1346" y="66"/>
                  </a:lnTo>
                  <a:lnTo>
                    <a:pt x="1329" y="93"/>
                  </a:lnTo>
                  <a:lnTo>
                    <a:pt x="1297" y="74"/>
                  </a:lnTo>
                  <a:lnTo>
                    <a:pt x="1292" y="69"/>
                  </a:lnTo>
                  <a:lnTo>
                    <a:pt x="1311" y="20"/>
                  </a:lnTo>
                  <a:lnTo>
                    <a:pt x="1296" y="0"/>
                  </a:lnTo>
                  <a:lnTo>
                    <a:pt x="1283" y="0"/>
                  </a:lnTo>
                  <a:lnTo>
                    <a:pt x="1249" y="24"/>
                  </a:lnTo>
                  <a:lnTo>
                    <a:pt x="1222" y="64"/>
                  </a:lnTo>
                  <a:lnTo>
                    <a:pt x="1234" y="71"/>
                  </a:lnTo>
                  <a:lnTo>
                    <a:pt x="1254" y="74"/>
                  </a:lnTo>
                  <a:lnTo>
                    <a:pt x="1270" y="116"/>
                  </a:lnTo>
                  <a:lnTo>
                    <a:pt x="1260" y="133"/>
                  </a:lnTo>
                  <a:lnTo>
                    <a:pt x="1244" y="157"/>
                  </a:lnTo>
                  <a:lnTo>
                    <a:pt x="1215" y="268"/>
                  </a:lnTo>
                  <a:lnTo>
                    <a:pt x="1226" y="287"/>
                  </a:lnTo>
                  <a:lnTo>
                    <a:pt x="1217" y="303"/>
                  </a:lnTo>
                  <a:lnTo>
                    <a:pt x="1148" y="353"/>
                  </a:lnTo>
                  <a:lnTo>
                    <a:pt x="1111" y="346"/>
                  </a:lnTo>
                  <a:lnTo>
                    <a:pt x="1090" y="338"/>
                  </a:lnTo>
                  <a:lnTo>
                    <a:pt x="1088" y="349"/>
                  </a:lnTo>
                  <a:lnTo>
                    <a:pt x="1058" y="469"/>
                  </a:lnTo>
                  <a:lnTo>
                    <a:pt x="1043" y="484"/>
                  </a:lnTo>
                  <a:lnTo>
                    <a:pt x="1051" y="505"/>
                  </a:lnTo>
                  <a:lnTo>
                    <a:pt x="1068" y="521"/>
                  </a:lnTo>
                  <a:lnTo>
                    <a:pt x="1099" y="505"/>
                  </a:lnTo>
                  <a:lnTo>
                    <a:pt x="1150" y="508"/>
                  </a:lnTo>
                  <a:lnTo>
                    <a:pt x="1164" y="484"/>
                  </a:lnTo>
                  <a:lnTo>
                    <a:pt x="1191" y="478"/>
                  </a:lnTo>
                  <a:lnTo>
                    <a:pt x="1240" y="496"/>
                  </a:lnTo>
                  <a:lnTo>
                    <a:pt x="1302" y="560"/>
                  </a:lnTo>
                  <a:lnTo>
                    <a:pt x="1302" y="573"/>
                  </a:lnTo>
                  <a:lnTo>
                    <a:pt x="1288" y="582"/>
                  </a:lnTo>
                  <a:lnTo>
                    <a:pt x="1218" y="585"/>
                  </a:lnTo>
                  <a:lnTo>
                    <a:pt x="1195" y="604"/>
                  </a:lnTo>
                  <a:lnTo>
                    <a:pt x="1177" y="602"/>
                  </a:lnTo>
                  <a:lnTo>
                    <a:pt x="1164" y="623"/>
                  </a:lnTo>
                  <a:lnTo>
                    <a:pt x="1129" y="630"/>
                  </a:lnTo>
                  <a:lnTo>
                    <a:pt x="1108" y="663"/>
                  </a:lnTo>
                  <a:lnTo>
                    <a:pt x="1104" y="687"/>
                  </a:lnTo>
                  <a:lnTo>
                    <a:pt x="1056" y="719"/>
                  </a:lnTo>
                  <a:lnTo>
                    <a:pt x="1025" y="721"/>
                  </a:lnTo>
                  <a:lnTo>
                    <a:pt x="993" y="767"/>
                  </a:lnTo>
                  <a:lnTo>
                    <a:pt x="961" y="786"/>
                  </a:lnTo>
                  <a:lnTo>
                    <a:pt x="901" y="772"/>
                  </a:lnTo>
                  <a:lnTo>
                    <a:pt x="881" y="763"/>
                  </a:lnTo>
                  <a:lnTo>
                    <a:pt x="857" y="787"/>
                  </a:lnTo>
                  <a:lnTo>
                    <a:pt x="845" y="830"/>
                  </a:lnTo>
                  <a:lnTo>
                    <a:pt x="878" y="878"/>
                  </a:lnTo>
                  <a:lnTo>
                    <a:pt x="857" y="900"/>
                  </a:lnTo>
                  <a:lnTo>
                    <a:pt x="827" y="918"/>
                  </a:lnTo>
                  <a:lnTo>
                    <a:pt x="783" y="974"/>
                  </a:lnTo>
                  <a:lnTo>
                    <a:pt x="724" y="999"/>
                  </a:lnTo>
                  <a:lnTo>
                    <a:pt x="631" y="1009"/>
                  </a:lnTo>
                  <a:lnTo>
                    <a:pt x="617" y="1007"/>
                  </a:lnTo>
                  <a:lnTo>
                    <a:pt x="507" y="1053"/>
                  </a:lnTo>
                  <a:lnTo>
                    <a:pt x="457" y="1085"/>
                  </a:lnTo>
                  <a:lnTo>
                    <a:pt x="443" y="1077"/>
                  </a:lnTo>
                  <a:lnTo>
                    <a:pt x="438" y="1062"/>
                  </a:lnTo>
                  <a:lnTo>
                    <a:pt x="371" y="1058"/>
                  </a:lnTo>
                  <a:lnTo>
                    <a:pt x="293" y="1035"/>
                  </a:lnTo>
                  <a:lnTo>
                    <a:pt x="272" y="1011"/>
                  </a:lnTo>
                  <a:lnTo>
                    <a:pt x="160" y="998"/>
                  </a:lnTo>
                  <a:lnTo>
                    <a:pt x="139" y="1007"/>
                  </a:lnTo>
                  <a:lnTo>
                    <a:pt x="3" y="994"/>
                  </a:lnTo>
                  <a:lnTo>
                    <a:pt x="0" y="1014"/>
                  </a:lnTo>
                  <a:lnTo>
                    <a:pt x="10" y="1045"/>
                  </a:lnTo>
                  <a:lnTo>
                    <a:pt x="4" y="1097"/>
                  </a:lnTo>
                  <a:lnTo>
                    <a:pt x="43" y="1154"/>
                  </a:lnTo>
                  <a:lnTo>
                    <a:pt x="63" y="1167"/>
                  </a:lnTo>
                  <a:lnTo>
                    <a:pt x="96" y="1143"/>
                  </a:lnTo>
                  <a:lnTo>
                    <a:pt x="161" y="1143"/>
                  </a:lnTo>
                  <a:lnTo>
                    <a:pt x="178" y="1149"/>
                  </a:lnTo>
                  <a:lnTo>
                    <a:pt x="188" y="1164"/>
                  </a:lnTo>
                  <a:lnTo>
                    <a:pt x="180" y="1180"/>
                  </a:lnTo>
                  <a:lnTo>
                    <a:pt x="143" y="1211"/>
                  </a:lnTo>
                  <a:lnTo>
                    <a:pt x="147" y="1225"/>
                  </a:lnTo>
                  <a:lnTo>
                    <a:pt x="190" y="1257"/>
                  </a:lnTo>
                  <a:lnTo>
                    <a:pt x="206" y="1257"/>
                  </a:lnTo>
                  <a:lnTo>
                    <a:pt x="211" y="1263"/>
                  </a:lnTo>
                  <a:lnTo>
                    <a:pt x="208" y="1277"/>
                  </a:lnTo>
                  <a:lnTo>
                    <a:pt x="234" y="1297"/>
                  </a:lnTo>
                  <a:lnTo>
                    <a:pt x="295" y="1307"/>
                  </a:lnTo>
                  <a:lnTo>
                    <a:pt x="324" y="1299"/>
                  </a:lnTo>
                  <a:lnTo>
                    <a:pt x="361" y="1262"/>
                  </a:lnTo>
                  <a:lnTo>
                    <a:pt x="406" y="1265"/>
                  </a:lnTo>
                  <a:lnTo>
                    <a:pt x="424" y="1293"/>
                  </a:lnTo>
                  <a:lnTo>
                    <a:pt x="414" y="1318"/>
                  </a:lnTo>
                  <a:lnTo>
                    <a:pt x="416" y="1334"/>
                  </a:lnTo>
                  <a:lnTo>
                    <a:pt x="392" y="1349"/>
                  </a:lnTo>
                  <a:lnTo>
                    <a:pt x="381" y="1362"/>
                  </a:lnTo>
                  <a:lnTo>
                    <a:pt x="386" y="1393"/>
                  </a:lnTo>
                  <a:lnTo>
                    <a:pt x="428" y="1422"/>
                  </a:lnTo>
                  <a:lnTo>
                    <a:pt x="447" y="1419"/>
                  </a:lnTo>
                  <a:lnTo>
                    <a:pt x="447" y="1419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1" name="辽宁">
              <a:hlinkClick r:id="" action="ppaction://macro?name=Slide1.辽宁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5ACF06BE-1809-4753-94BA-9A43F8091FE2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6429824" y="2107299"/>
              <a:ext cx="883410" cy="876123"/>
            </a:xfrm>
            <a:custGeom>
              <a:avLst/>
              <a:gdLst>
                <a:gd name="T0" fmla="*/ 342 w 413"/>
                <a:gd name="T1" fmla="*/ 277 h 401"/>
                <a:gd name="T2" fmla="*/ 385 w 413"/>
                <a:gd name="T3" fmla="*/ 213 h 401"/>
                <a:gd name="T4" fmla="*/ 412 w 413"/>
                <a:gd name="T5" fmla="*/ 180 h 401"/>
                <a:gd name="T6" fmla="*/ 409 w 413"/>
                <a:gd name="T7" fmla="*/ 150 h 401"/>
                <a:gd name="T8" fmla="*/ 380 w 413"/>
                <a:gd name="T9" fmla="*/ 116 h 401"/>
                <a:gd name="T10" fmla="*/ 376 w 413"/>
                <a:gd name="T11" fmla="*/ 89 h 401"/>
                <a:gd name="T12" fmla="*/ 323 w 413"/>
                <a:gd name="T13" fmla="*/ 16 h 401"/>
                <a:gd name="T14" fmla="*/ 321 w 413"/>
                <a:gd name="T15" fmla="*/ 24 h 401"/>
                <a:gd name="T16" fmla="*/ 310 w 413"/>
                <a:gd name="T17" fmla="*/ 35 h 401"/>
                <a:gd name="T18" fmla="*/ 287 w 413"/>
                <a:gd name="T19" fmla="*/ 10 h 401"/>
                <a:gd name="T20" fmla="*/ 256 w 413"/>
                <a:gd name="T21" fmla="*/ 0 h 401"/>
                <a:gd name="T22" fmla="*/ 254 w 413"/>
                <a:gd name="T23" fmla="*/ 10 h 401"/>
                <a:gd name="T24" fmla="*/ 254 w 413"/>
                <a:gd name="T25" fmla="*/ 24 h 401"/>
                <a:gd name="T26" fmla="*/ 241 w 413"/>
                <a:gd name="T27" fmla="*/ 37 h 401"/>
                <a:gd name="T28" fmla="*/ 215 w 413"/>
                <a:gd name="T29" fmla="*/ 63 h 401"/>
                <a:gd name="T30" fmla="*/ 186 w 413"/>
                <a:gd name="T31" fmla="*/ 63 h 401"/>
                <a:gd name="T32" fmla="*/ 175 w 413"/>
                <a:gd name="T33" fmla="*/ 82 h 401"/>
                <a:gd name="T34" fmla="*/ 163 w 413"/>
                <a:gd name="T35" fmla="*/ 82 h 401"/>
                <a:gd name="T36" fmla="*/ 144 w 413"/>
                <a:gd name="T37" fmla="*/ 102 h 401"/>
                <a:gd name="T38" fmla="*/ 133 w 413"/>
                <a:gd name="T39" fmla="*/ 102 h 401"/>
                <a:gd name="T40" fmla="*/ 109 w 413"/>
                <a:gd name="T41" fmla="*/ 125 h 401"/>
                <a:gd name="T42" fmla="*/ 94 w 413"/>
                <a:gd name="T43" fmla="*/ 130 h 401"/>
                <a:gd name="T44" fmla="*/ 61 w 413"/>
                <a:gd name="T45" fmla="*/ 178 h 401"/>
                <a:gd name="T46" fmla="*/ 42 w 413"/>
                <a:gd name="T47" fmla="*/ 148 h 401"/>
                <a:gd name="T48" fmla="*/ 20 w 413"/>
                <a:gd name="T49" fmla="*/ 132 h 401"/>
                <a:gd name="T50" fmla="*/ 8 w 413"/>
                <a:gd name="T51" fmla="*/ 144 h 401"/>
                <a:gd name="T52" fmla="*/ 21 w 413"/>
                <a:gd name="T53" fmla="*/ 209 h 401"/>
                <a:gd name="T54" fmla="*/ 10 w 413"/>
                <a:gd name="T55" fmla="*/ 232 h 401"/>
                <a:gd name="T56" fmla="*/ 0 w 413"/>
                <a:gd name="T57" fmla="*/ 264 h 401"/>
                <a:gd name="T58" fmla="*/ 30 w 413"/>
                <a:gd name="T59" fmla="*/ 285 h 401"/>
                <a:gd name="T60" fmla="*/ 47 w 413"/>
                <a:gd name="T61" fmla="*/ 286 h 401"/>
                <a:gd name="T62" fmla="*/ 70 w 413"/>
                <a:gd name="T63" fmla="*/ 318 h 401"/>
                <a:gd name="T64" fmla="*/ 86 w 413"/>
                <a:gd name="T65" fmla="*/ 309 h 401"/>
                <a:gd name="T66" fmla="*/ 112 w 413"/>
                <a:gd name="T67" fmla="*/ 277 h 401"/>
                <a:gd name="T68" fmla="*/ 138 w 413"/>
                <a:gd name="T69" fmla="*/ 233 h 401"/>
                <a:gd name="T70" fmla="*/ 182 w 413"/>
                <a:gd name="T71" fmla="*/ 223 h 401"/>
                <a:gd name="T72" fmla="*/ 210 w 413"/>
                <a:gd name="T73" fmla="*/ 252 h 401"/>
                <a:gd name="T74" fmla="*/ 190 w 413"/>
                <a:gd name="T75" fmla="*/ 295 h 401"/>
                <a:gd name="T76" fmla="*/ 163 w 413"/>
                <a:gd name="T77" fmla="*/ 336 h 401"/>
                <a:gd name="T78" fmla="*/ 187 w 413"/>
                <a:gd name="T79" fmla="*/ 353 h 401"/>
                <a:gd name="T80" fmla="*/ 186 w 413"/>
                <a:gd name="T81" fmla="*/ 373 h 401"/>
                <a:gd name="T82" fmla="*/ 167 w 413"/>
                <a:gd name="T83" fmla="*/ 392 h 401"/>
                <a:gd name="T84" fmla="*/ 171 w 413"/>
                <a:gd name="T85" fmla="*/ 400 h 401"/>
                <a:gd name="T86" fmla="*/ 203 w 413"/>
                <a:gd name="T87" fmla="*/ 382 h 401"/>
                <a:gd name="T88" fmla="*/ 249 w 413"/>
                <a:gd name="T89" fmla="*/ 321 h 401"/>
                <a:gd name="T90" fmla="*/ 319 w 413"/>
                <a:gd name="T91" fmla="*/ 282 h 401"/>
                <a:gd name="T92" fmla="*/ 342 w 413"/>
                <a:gd name="T93" fmla="*/ 277 h 401"/>
                <a:gd name="T94" fmla="*/ 342 w 413"/>
                <a:gd name="T95" fmla="*/ 27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3" h="401">
                  <a:moveTo>
                    <a:pt x="342" y="277"/>
                  </a:moveTo>
                  <a:lnTo>
                    <a:pt x="385" y="213"/>
                  </a:lnTo>
                  <a:lnTo>
                    <a:pt x="412" y="180"/>
                  </a:lnTo>
                  <a:lnTo>
                    <a:pt x="409" y="150"/>
                  </a:lnTo>
                  <a:lnTo>
                    <a:pt x="380" y="116"/>
                  </a:lnTo>
                  <a:lnTo>
                    <a:pt x="376" y="89"/>
                  </a:lnTo>
                  <a:lnTo>
                    <a:pt x="323" y="16"/>
                  </a:lnTo>
                  <a:lnTo>
                    <a:pt x="321" y="24"/>
                  </a:lnTo>
                  <a:lnTo>
                    <a:pt x="310" y="35"/>
                  </a:lnTo>
                  <a:lnTo>
                    <a:pt x="287" y="10"/>
                  </a:lnTo>
                  <a:lnTo>
                    <a:pt x="256" y="0"/>
                  </a:lnTo>
                  <a:lnTo>
                    <a:pt x="254" y="10"/>
                  </a:lnTo>
                  <a:lnTo>
                    <a:pt x="254" y="24"/>
                  </a:lnTo>
                  <a:lnTo>
                    <a:pt x="241" y="37"/>
                  </a:lnTo>
                  <a:lnTo>
                    <a:pt x="215" y="63"/>
                  </a:lnTo>
                  <a:lnTo>
                    <a:pt x="186" y="63"/>
                  </a:lnTo>
                  <a:lnTo>
                    <a:pt x="175" y="82"/>
                  </a:lnTo>
                  <a:lnTo>
                    <a:pt x="163" y="82"/>
                  </a:lnTo>
                  <a:lnTo>
                    <a:pt x="144" y="102"/>
                  </a:lnTo>
                  <a:lnTo>
                    <a:pt x="133" y="102"/>
                  </a:lnTo>
                  <a:lnTo>
                    <a:pt x="109" y="125"/>
                  </a:lnTo>
                  <a:lnTo>
                    <a:pt x="94" y="130"/>
                  </a:lnTo>
                  <a:lnTo>
                    <a:pt x="61" y="178"/>
                  </a:lnTo>
                  <a:lnTo>
                    <a:pt x="42" y="148"/>
                  </a:lnTo>
                  <a:lnTo>
                    <a:pt x="20" y="132"/>
                  </a:lnTo>
                  <a:lnTo>
                    <a:pt x="8" y="144"/>
                  </a:lnTo>
                  <a:lnTo>
                    <a:pt x="21" y="209"/>
                  </a:lnTo>
                  <a:lnTo>
                    <a:pt x="10" y="232"/>
                  </a:lnTo>
                  <a:lnTo>
                    <a:pt x="0" y="264"/>
                  </a:lnTo>
                  <a:lnTo>
                    <a:pt x="30" y="285"/>
                  </a:lnTo>
                  <a:lnTo>
                    <a:pt x="47" y="286"/>
                  </a:lnTo>
                  <a:lnTo>
                    <a:pt x="70" y="318"/>
                  </a:lnTo>
                  <a:lnTo>
                    <a:pt x="86" y="309"/>
                  </a:lnTo>
                  <a:lnTo>
                    <a:pt x="112" y="277"/>
                  </a:lnTo>
                  <a:lnTo>
                    <a:pt x="138" y="233"/>
                  </a:lnTo>
                  <a:lnTo>
                    <a:pt x="182" y="223"/>
                  </a:lnTo>
                  <a:lnTo>
                    <a:pt x="210" y="252"/>
                  </a:lnTo>
                  <a:lnTo>
                    <a:pt x="190" y="295"/>
                  </a:lnTo>
                  <a:lnTo>
                    <a:pt x="163" y="336"/>
                  </a:lnTo>
                  <a:lnTo>
                    <a:pt x="187" y="353"/>
                  </a:lnTo>
                  <a:lnTo>
                    <a:pt x="186" y="373"/>
                  </a:lnTo>
                  <a:lnTo>
                    <a:pt x="167" y="392"/>
                  </a:lnTo>
                  <a:lnTo>
                    <a:pt x="171" y="400"/>
                  </a:lnTo>
                  <a:lnTo>
                    <a:pt x="203" y="382"/>
                  </a:lnTo>
                  <a:lnTo>
                    <a:pt x="249" y="321"/>
                  </a:lnTo>
                  <a:lnTo>
                    <a:pt x="319" y="282"/>
                  </a:lnTo>
                  <a:lnTo>
                    <a:pt x="342" y="277"/>
                  </a:lnTo>
                  <a:lnTo>
                    <a:pt x="342" y="277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2" name="吉林">
              <a:hlinkClick r:id="" action="ppaction://macro?name=Slide1.吉林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CC5142FB-5A8C-45A8-8CA6-B836021EAF0C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6681972" y="1619662"/>
              <a:ext cx="1264358" cy="898303"/>
            </a:xfrm>
            <a:custGeom>
              <a:avLst/>
              <a:gdLst>
                <a:gd name="T0" fmla="*/ 578 w 597"/>
                <a:gd name="T1" fmla="*/ 113 h 407"/>
                <a:gd name="T2" fmla="*/ 532 w 597"/>
                <a:gd name="T3" fmla="*/ 104 h 407"/>
                <a:gd name="T4" fmla="*/ 514 w 597"/>
                <a:gd name="T5" fmla="*/ 101 h 407"/>
                <a:gd name="T6" fmla="*/ 471 w 597"/>
                <a:gd name="T7" fmla="*/ 125 h 407"/>
                <a:gd name="T8" fmla="*/ 453 w 597"/>
                <a:gd name="T9" fmla="*/ 135 h 407"/>
                <a:gd name="T10" fmla="*/ 417 w 597"/>
                <a:gd name="T11" fmla="*/ 108 h 407"/>
                <a:gd name="T12" fmla="*/ 385 w 597"/>
                <a:gd name="T13" fmla="*/ 81 h 407"/>
                <a:gd name="T14" fmla="*/ 380 w 597"/>
                <a:gd name="T15" fmla="*/ 119 h 407"/>
                <a:gd name="T16" fmla="*/ 347 w 597"/>
                <a:gd name="T17" fmla="*/ 81 h 407"/>
                <a:gd name="T18" fmla="*/ 318 w 597"/>
                <a:gd name="T19" fmla="*/ 53 h 407"/>
                <a:gd name="T20" fmla="*/ 259 w 597"/>
                <a:gd name="T21" fmla="*/ 53 h 407"/>
                <a:gd name="T22" fmla="*/ 226 w 597"/>
                <a:gd name="T23" fmla="*/ 31 h 407"/>
                <a:gd name="T24" fmla="*/ 183 w 597"/>
                <a:gd name="T25" fmla="*/ 45 h 407"/>
                <a:gd name="T26" fmla="*/ 137 w 597"/>
                <a:gd name="T27" fmla="*/ 34 h 407"/>
                <a:gd name="T28" fmla="*/ 74 w 597"/>
                <a:gd name="T29" fmla="*/ 8 h 407"/>
                <a:gd name="T30" fmla="*/ 55 w 597"/>
                <a:gd name="T31" fmla="*/ 51 h 407"/>
                <a:gd name="T32" fmla="*/ 0 w 597"/>
                <a:gd name="T33" fmla="*/ 53 h 407"/>
                <a:gd name="T34" fmla="*/ 29 w 597"/>
                <a:gd name="T35" fmla="*/ 82 h 407"/>
                <a:gd name="T36" fmla="*/ 34 w 597"/>
                <a:gd name="T37" fmla="*/ 133 h 407"/>
                <a:gd name="T38" fmla="*/ 50 w 597"/>
                <a:gd name="T39" fmla="*/ 175 h 407"/>
                <a:gd name="T40" fmla="*/ 98 w 597"/>
                <a:gd name="T41" fmla="*/ 149 h 407"/>
                <a:gd name="T42" fmla="*/ 137 w 597"/>
                <a:gd name="T43" fmla="*/ 224 h 407"/>
                <a:gd name="T44" fmla="*/ 159 w 597"/>
                <a:gd name="T45" fmla="*/ 226 h 407"/>
                <a:gd name="T46" fmla="*/ 213 w 597"/>
                <a:gd name="T47" fmla="*/ 261 h 407"/>
                <a:gd name="T48" fmla="*/ 226 w 597"/>
                <a:gd name="T49" fmla="*/ 242 h 407"/>
                <a:gd name="T50" fmla="*/ 283 w 597"/>
                <a:gd name="T51" fmla="*/ 342 h 407"/>
                <a:gd name="T52" fmla="*/ 315 w 597"/>
                <a:gd name="T53" fmla="*/ 406 h 407"/>
                <a:gd name="T54" fmla="*/ 365 w 597"/>
                <a:gd name="T55" fmla="*/ 322 h 407"/>
                <a:gd name="T56" fmla="*/ 403 w 597"/>
                <a:gd name="T57" fmla="*/ 333 h 407"/>
                <a:gd name="T58" fmla="*/ 460 w 597"/>
                <a:gd name="T59" fmla="*/ 315 h 407"/>
                <a:gd name="T60" fmla="*/ 445 w 597"/>
                <a:gd name="T61" fmla="*/ 276 h 407"/>
                <a:gd name="T62" fmla="*/ 500 w 597"/>
                <a:gd name="T63" fmla="*/ 231 h 407"/>
                <a:gd name="T64" fmla="*/ 523 w 597"/>
                <a:gd name="T65" fmla="*/ 191 h 407"/>
                <a:gd name="T66" fmla="*/ 541 w 597"/>
                <a:gd name="T67" fmla="*/ 167 h 407"/>
                <a:gd name="T68" fmla="*/ 562 w 597"/>
                <a:gd name="T69" fmla="*/ 188 h 407"/>
                <a:gd name="T70" fmla="*/ 596 w 597"/>
                <a:gd name="T71" fmla="*/ 122 h 407"/>
                <a:gd name="T72" fmla="*/ 591 w 597"/>
                <a:gd name="T73" fmla="*/ 1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7" h="407">
                  <a:moveTo>
                    <a:pt x="591" y="115"/>
                  </a:moveTo>
                  <a:lnTo>
                    <a:pt x="578" y="113"/>
                  </a:lnTo>
                  <a:lnTo>
                    <a:pt x="561" y="113"/>
                  </a:lnTo>
                  <a:lnTo>
                    <a:pt x="532" y="104"/>
                  </a:lnTo>
                  <a:lnTo>
                    <a:pt x="523" y="87"/>
                  </a:lnTo>
                  <a:lnTo>
                    <a:pt x="514" y="101"/>
                  </a:lnTo>
                  <a:lnTo>
                    <a:pt x="500" y="92"/>
                  </a:lnTo>
                  <a:lnTo>
                    <a:pt x="471" y="125"/>
                  </a:lnTo>
                  <a:lnTo>
                    <a:pt x="465" y="133"/>
                  </a:lnTo>
                  <a:lnTo>
                    <a:pt x="453" y="135"/>
                  </a:lnTo>
                  <a:lnTo>
                    <a:pt x="434" y="116"/>
                  </a:lnTo>
                  <a:lnTo>
                    <a:pt x="417" y="108"/>
                  </a:lnTo>
                  <a:lnTo>
                    <a:pt x="399" y="72"/>
                  </a:lnTo>
                  <a:lnTo>
                    <a:pt x="385" y="81"/>
                  </a:lnTo>
                  <a:lnTo>
                    <a:pt x="390" y="113"/>
                  </a:lnTo>
                  <a:lnTo>
                    <a:pt x="380" y="119"/>
                  </a:lnTo>
                  <a:lnTo>
                    <a:pt x="357" y="93"/>
                  </a:lnTo>
                  <a:lnTo>
                    <a:pt x="347" y="81"/>
                  </a:lnTo>
                  <a:lnTo>
                    <a:pt x="329" y="81"/>
                  </a:lnTo>
                  <a:lnTo>
                    <a:pt x="318" y="53"/>
                  </a:lnTo>
                  <a:lnTo>
                    <a:pt x="294" y="40"/>
                  </a:lnTo>
                  <a:lnTo>
                    <a:pt x="259" y="53"/>
                  </a:lnTo>
                  <a:lnTo>
                    <a:pt x="246" y="51"/>
                  </a:lnTo>
                  <a:lnTo>
                    <a:pt x="226" y="31"/>
                  </a:lnTo>
                  <a:lnTo>
                    <a:pt x="199" y="45"/>
                  </a:lnTo>
                  <a:lnTo>
                    <a:pt x="183" y="45"/>
                  </a:lnTo>
                  <a:lnTo>
                    <a:pt x="165" y="55"/>
                  </a:lnTo>
                  <a:lnTo>
                    <a:pt x="137" y="34"/>
                  </a:lnTo>
                  <a:lnTo>
                    <a:pt x="118" y="0"/>
                  </a:lnTo>
                  <a:lnTo>
                    <a:pt x="74" y="8"/>
                  </a:lnTo>
                  <a:lnTo>
                    <a:pt x="58" y="29"/>
                  </a:lnTo>
                  <a:lnTo>
                    <a:pt x="55" y="51"/>
                  </a:lnTo>
                  <a:lnTo>
                    <a:pt x="7" y="37"/>
                  </a:lnTo>
                  <a:lnTo>
                    <a:pt x="0" y="53"/>
                  </a:lnTo>
                  <a:lnTo>
                    <a:pt x="3" y="63"/>
                  </a:lnTo>
                  <a:lnTo>
                    <a:pt x="29" y="82"/>
                  </a:lnTo>
                  <a:lnTo>
                    <a:pt x="29" y="108"/>
                  </a:lnTo>
                  <a:lnTo>
                    <a:pt x="34" y="133"/>
                  </a:lnTo>
                  <a:lnTo>
                    <a:pt x="48" y="156"/>
                  </a:lnTo>
                  <a:lnTo>
                    <a:pt x="50" y="175"/>
                  </a:lnTo>
                  <a:lnTo>
                    <a:pt x="61" y="184"/>
                  </a:lnTo>
                  <a:lnTo>
                    <a:pt x="98" y="149"/>
                  </a:lnTo>
                  <a:lnTo>
                    <a:pt x="137" y="197"/>
                  </a:lnTo>
                  <a:lnTo>
                    <a:pt x="137" y="224"/>
                  </a:lnTo>
                  <a:lnTo>
                    <a:pt x="157" y="236"/>
                  </a:lnTo>
                  <a:lnTo>
                    <a:pt x="159" y="226"/>
                  </a:lnTo>
                  <a:lnTo>
                    <a:pt x="190" y="236"/>
                  </a:lnTo>
                  <a:lnTo>
                    <a:pt x="213" y="261"/>
                  </a:lnTo>
                  <a:lnTo>
                    <a:pt x="224" y="250"/>
                  </a:lnTo>
                  <a:lnTo>
                    <a:pt x="226" y="242"/>
                  </a:lnTo>
                  <a:lnTo>
                    <a:pt x="279" y="315"/>
                  </a:lnTo>
                  <a:lnTo>
                    <a:pt x="283" y="342"/>
                  </a:lnTo>
                  <a:lnTo>
                    <a:pt x="312" y="376"/>
                  </a:lnTo>
                  <a:lnTo>
                    <a:pt x="315" y="406"/>
                  </a:lnTo>
                  <a:lnTo>
                    <a:pt x="342" y="391"/>
                  </a:lnTo>
                  <a:lnTo>
                    <a:pt x="365" y="322"/>
                  </a:lnTo>
                  <a:lnTo>
                    <a:pt x="377" y="318"/>
                  </a:lnTo>
                  <a:lnTo>
                    <a:pt x="403" y="333"/>
                  </a:lnTo>
                  <a:lnTo>
                    <a:pt x="445" y="328"/>
                  </a:lnTo>
                  <a:lnTo>
                    <a:pt x="460" y="315"/>
                  </a:lnTo>
                  <a:lnTo>
                    <a:pt x="440" y="284"/>
                  </a:lnTo>
                  <a:lnTo>
                    <a:pt x="445" y="276"/>
                  </a:lnTo>
                  <a:lnTo>
                    <a:pt x="484" y="263"/>
                  </a:lnTo>
                  <a:lnTo>
                    <a:pt x="500" y="231"/>
                  </a:lnTo>
                  <a:lnTo>
                    <a:pt x="522" y="222"/>
                  </a:lnTo>
                  <a:lnTo>
                    <a:pt x="523" y="191"/>
                  </a:lnTo>
                  <a:lnTo>
                    <a:pt x="529" y="171"/>
                  </a:lnTo>
                  <a:lnTo>
                    <a:pt x="541" y="167"/>
                  </a:lnTo>
                  <a:lnTo>
                    <a:pt x="551" y="178"/>
                  </a:lnTo>
                  <a:lnTo>
                    <a:pt x="562" y="188"/>
                  </a:lnTo>
                  <a:lnTo>
                    <a:pt x="589" y="151"/>
                  </a:lnTo>
                  <a:lnTo>
                    <a:pt x="596" y="122"/>
                  </a:lnTo>
                  <a:lnTo>
                    <a:pt x="591" y="115"/>
                  </a:lnTo>
                  <a:lnTo>
                    <a:pt x="591" y="115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3" name="黑龙江">
              <a:hlinkClick r:id="" action="ppaction://macro?name=Slide1.黑龙江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4FF0A18C-A30E-4398-866B-EE701C3F1A84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6437471" y="272209"/>
              <a:ext cx="1733976" cy="1641346"/>
            </a:xfrm>
            <a:custGeom>
              <a:avLst/>
              <a:gdLst>
                <a:gd name="T0" fmla="*/ 251 w 818"/>
                <a:gd name="T1" fmla="*/ 607 h 743"/>
                <a:gd name="T2" fmla="*/ 298 w 818"/>
                <a:gd name="T3" fmla="*/ 662 h 743"/>
                <a:gd name="T4" fmla="*/ 332 w 818"/>
                <a:gd name="T5" fmla="*/ 652 h 743"/>
                <a:gd name="T6" fmla="*/ 379 w 818"/>
                <a:gd name="T7" fmla="*/ 658 h 743"/>
                <a:gd name="T8" fmla="*/ 427 w 818"/>
                <a:gd name="T9" fmla="*/ 647 h 743"/>
                <a:gd name="T10" fmla="*/ 462 w 818"/>
                <a:gd name="T11" fmla="*/ 688 h 743"/>
                <a:gd name="T12" fmla="*/ 490 w 818"/>
                <a:gd name="T13" fmla="*/ 700 h 743"/>
                <a:gd name="T14" fmla="*/ 523 w 818"/>
                <a:gd name="T15" fmla="*/ 720 h 743"/>
                <a:gd name="T16" fmla="*/ 532 w 818"/>
                <a:gd name="T17" fmla="*/ 679 h 743"/>
                <a:gd name="T18" fmla="*/ 567 w 818"/>
                <a:gd name="T19" fmla="*/ 723 h 743"/>
                <a:gd name="T20" fmla="*/ 598 w 818"/>
                <a:gd name="T21" fmla="*/ 740 h 743"/>
                <a:gd name="T22" fmla="*/ 633 w 818"/>
                <a:gd name="T23" fmla="*/ 699 h 743"/>
                <a:gd name="T24" fmla="*/ 656 w 818"/>
                <a:gd name="T25" fmla="*/ 694 h 743"/>
                <a:gd name="T26" fmla="*/ 694 w 818"/>
                <a:gd name="T27" fmla="*/ 720 h 743"/>
                <a:gd name="T28" fmla="*/ 724 w 818"/>
                <a:gd name="T29" fmla="*/ 722 h 743"/>
                <a:gd name="T30" fmla="*/ 714 w 818"/>
                <a:gd name="T31" fmla="*/ 662 h 743"/>
                <a:gd name="T32" fmla="*/ 698 w 818"/>
                <a:gd name="T33" fmla="*/ 593 h 743"/>
                <a:gd name="T34" fmla="*/ 777 w 818"/>
                <a:gd name="T35" fmla="*/ 561 h 743"/>
                <a:gd name="T36" fmla="*/ 785 w 818"/>
                <a:gd name="T37" fmla="*/ 527 h 743"/>
                <a:gd name="T38" fmla="*/ 794 w 818"/>
                <a:gd name="T39" fmla="*/ 490 h 743"/>
                <a:gd name="T40" fmla="*/ 799 w 818"/>
                <a:gd name="T41" fmla="*/ 352 h 743"/>
                <a:gd name="T42" fmla="*/ 796 w 818"/>
                <a:gd name="T43" fmla="*/ 293 h 743"/>
                <a:gd name="T44" fmla="*/ 791 w 818"/>
                <a:gd name="T45" fmla="*/ 264 h 743"/>
                <a:gd name="T46" fmla="*/ 739 w 818"/>
                <a:gd name="T47" fmla="*/ 305 h 743"/>
                <a:gd name="T48" fmla="*/ 684 w 818"/>
                <a:gd name="T49" fmla="*/ 357 h 743"/>
                <a:gd name="T50" fmla="*/ 584 w 818"/>
                <a:gd name="T51" fmla="*/ 357 h 743"/>
                <a:gd name="T52" fmla="*/ 571 w 818"/>
                <a:gd name="T53" fmla="*/ 318 h 743"/>
                <a:gd name="T54" fmla="*/ 537 w 818"/>
                <a:gd name="T55" fmla="*/ 293 h 743"/>
                <a:gd name="T56" fmla="*/ 473 w 818"/>
                <a:gd name="T57" fmla="*/ 275 h 743"/>
                <a:gd name="T58" fmla="*/ 419 w 818"/>
                <a:gd name="T59" fmla="*/ 270 h 743"/>
                <a:gd name="T60" fmla="*/ 376 w 818"/>
                <a:gd name="T61" fmla="*/ 236 h 743"/>
                <a:gd name="T62" fmla="*/ 353 w 818"/>
                <a:gd name="T63" fmla="*/ 199 h 743"/>
                <a:gd name="T64" fmla="*/ 318 w 818"/>
                <a:gd name="T65" fmla="*/ 157 h 743"/>
                <a:gd name="T66" fmla="*/ 279 w 818"/>
                <a:gd name="T67" fmla="*/ 92 h 743"/>
                <a:gd name="T68" fmla="*/ 237 w 818"/>
                <a:gd name="T69" fmla="*/ 28 h 743"/>
                <a:gd name="T70" fmla="*/ 167 w 818"/>
                <a:gd name="T71" fmla="*/ 17 h 743"/>
                <a:gd name="T72" fmla="*/ 88 w 818"/>
                <a:gd name="T73" fmla="*/ 0 h 743"/>
                <a:gd name="T74" fmla="*/ 4 w 818"/>
                <a:gd name="T75" fmla="*/ 37 h 743"/>
                <a:gd name="T76" fmla="*/ 0 w 818"/>
                <a:gd name="T77" fmla="*/ 106 h 743"/>
                <a:gd name="T78" fmla="*/ 37 w 818"/>
                <a:gd name="T79" fmla="*/ 130 h 743"/>
                <a:gd name="T80" fmla="*/ 83 w 818"/>
                <a:gd name="T81" fmla="*/ 122 h 743"/>
                <a:gd name="T82" fmla="*/ 93 w 818"/>
                <a:gd name="T83" fmla="*/ 167 h 743"/>
                <a:gd name="T84" fmla="*/ 148 w 818"/>
                <a:gd name="T85" fmla="*/ 194 h 743"/>
                <a:gd name="T86" fmla="*/ 181 w 818"/>
                <a:gd name="T87" fmla="*/ 179 h 743"/>
                <a:gd name="T88" fmla="*/ 279 w 818"/>
                <a:gd name="T89" fmla="*/ 186 h 743"/>
                <a:gd name="T90" fmla="*/ 265 w 818"/>
                <a:gd name="T91" fmla="*/ 314 h 743"/>
                <a:gd name="T92" fmla="*/ 250 w 818"/>
                <a:gd name="T93" fmla="*/ 355 h 743"/>
                <a:gd name="T94" fmla="*/ 244 w 818"/>
                <a:gd name="T95" fmla="*/ 438 h 743"/>
                <a:gd name="T96" fmla="*/ 222 w 818"/>
                <a:gd name="T97" fmla="*/ 419 h 743"/>
                <a:gd name="T98" fmla="*/ 172 w 818"/>
                <a:gd name="T99" fmla="*/ 496 h 743"/>
                <a:gd name="T100" fmla="*/ 152 w 818"/>
                <a:gd name="T101" fmla="*/ 533 h 743"/>
                <a:gd name="T102" fmla="*/ 223 w 818"/>
                <a:gd name="T103" fmla="*/ 558 h 743"/>
                <a:gd name="T104" fmla="*/ 222 w 818"/>
                <a:gd name="T105" fmla="*/ 573 h 743"/>
                <a:gd name="T106" fmla="*/ 196 w 818"/>
                <a:gd name="T107" fmla="*/ 604 h 743"/>
                <a:gd name="T108" fmla="*/ 207 w 818"/>
                <a:gd name="T109" fmla="*/ 6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18" h="743">
                  <a:moveTo>
                    <a:pt x="207" y="615"/>
                  </a:moveTo>
                  <a:lnTo>
                    <a:pt x="251" y="607"/>
                  </a:lnTo>
                  <a:lnTo>
                    <a:pt x="270" y="641"/>
                  </a:lnTo>
                  <a:lnTo>
                    <a:pt x="298" y="662"/>
                  </a:lnTo>
                  <a:lnTo>
                    <a:pt x="316" y="652"/>
                  </a:lnTo>
                  <a:lnTo>
                    <a:pt x="332" y="652"/>
                  </a:lnTo>
                  <a:lnTo>
                    <a:pt x="359" y="638"/>
                  </a:lnTo>
                  <a:lnTo>
                    <a:pt x="379" y="658"/>
                  </a:lnTo>
                  <a:lnTo>
                    <a:pt x="392" y="660"/>
                  </a:lnTo>
                  <a:lnTo>
                    <a:pt x="427" y="647"/>
                  </a:lnTo>
                  <a:lnTo>
                    <a:pt x="451" y="660"/>
                  </a:lnTo>
                  <a:lnTo>
                    <a:pt x="462" y="688"/>
                  </a:lnTo>
                  <a:lnTo>
                    <a:pt x="480" y="688"/>
                  </a:lnTo>
                  <a:lnTo>
                    <a:pt x="490" y="700"/>
                  </a:lnTo>
                  <a:lnTo>
                    <a:pt x="513" y="726"/>
                  </a:lnTo>
                  <a:lnTo>
                    <a:pt x="523" y="720"/>
                  </a:lnTo>
                  <a:lnTo>
                    <a:pt x="518" y="688"/>
                  </a:lnTo>
                  <a:lnTo>
                    <a:pt x="532" y="679"/>
                  </a:lnTo>
                  <a:lnTo>
                    <a:pt x="550" y="715"/>
                  </a:lnTo>
                  <a:lnTo>
                    <a:pt x="567" y="723"/>
                  </a:lnTo>
                  <a:lnTo>
                    <a:pt x="586" y="742"/>
                  </a:lnTo>
                  <a:lnTo>
                    <a:pt x="598" y="740"/>
                  </a:lnTo>
                  <a:lnTo>
                    <a:pt x="604" y="732"/>
                  </a:lnTo>
                  <a:lnTo>
                    <a:pt x="633" y="699"/>
                  </a:lnTo>
                  <a:lnTo>
                    <a:pt x="647" y="708"/>
                  </a:lnTo>
                  <a:lnTo>
                    <a:pt x="656" y="694"/>
                  </a:lnTo>
                  <a:lnTo>
                    <a:pt x="665" y="711"/>
                  </a:lnTo>
                  <a:lnTo>
                    <a:pt x="694" y="720"/>
                  </a:lnTo>
                  <a:lnTo>
                    <a:pt x="711" y="720"/>
                  </a:lnTo>
                  <a:lnTo>
                    <a:pt x="724" y="722"/>
                  </a:lnTo>
                  <a:lnTo>
                    <a:pt x="717" y="708"/>
                  </a:lnTo>
                  <a:lnTo>
                    <a:pt x="714" y="662"/>
                  </a:lnTo>
                  <a:lnTo>
                    <a:pt x="680" y="612"/>
                  </a:lnTo>
                  <a:lnTo>
                    <a:pt x="698" y="593"/>
                  </a:lnTo>
                  <a:lnTo>
                    <a:pt x="715" y="561"/>
                  </a:lnTo>
                  <a:lnTo>
                    <a:pt x="777" y="561"/>
                  </a:lnTo>
                  <a:lnTo>
                    <a:pt x="789" y="551"/>
                  </a:lnTo>
                  <a:lnTo>
                    <a:pt x="785" y="527"/>
                  </a:lnTo>
                  <a:lnTo>
                    <a:pt x="799" y="502"/>
                  </a:lnTo>
                  <a:lnTo>
                    <a:pt x="794" y="490"/>
                  </a:lnTo>
                  <a:lnTo>
                    <a:pt x="799" y="467"/>
                  </a:lnTo>
                  <a:lnTo>
                    <a:pt x="799" y="352"/>
                  </a:lnTo>
                  <a:lnTo>
                    <a:pt x="817" y="316"/>
                  </a:lnTo>
                  <a:lnTo>
                    <a:pt x="796" y="293"/>
                  </a:lnTo>
                  <a:lnTo>
                    <a:pt x="799" y="277"/>
                  </a:lnTo>
                  <a:lnTo>
                    <a:pt x="791" y="264"/>
                  </a:lnTo>
                  <a:lnTo>
                    <a:pt x="767" y="274"/>
                  </a:lnTo>
                  <a:lnTo>
                    <a:pt x="739" y="305"/>
                  </a:lnTo>
                  <a:lnTo>
                    <a:pt x="711" y="318"/>
                  </a:lnTo>
                  <a:lnTo>
                    <a:pt x="684" y="357"/>
                  </a:lnTo>
                  <a:lnTo>
                    <a:pt x="615" y="381"/>
                  </a:lnTo>
                  <a:lnTo>
                    <a:pt x="584" y="357"/>
                  </a:lnTo>
                  <a:lnTo>
                    <a:pt x="588" y="342"/>
                  </a:lnTo>
                  <a:lnTo>
                    <a:pt x="571" y="318"/>
                  </a:lnTo>
                  <a:lnTo>
                    <a:pt x="564" y="294"/>
                  </a:lnTo>
                  <a:lnTo>
                    <a:pt x="537" y="293"/>
                  </a:lnTo>
                  <a:lnTo>
                    <a:pt x="492" y="268"/>
                  </a:lnTo>
                  <a:lnTo>
                    <a:pt x="473" y="275"/>
                  </a:lnTo>
                  <a:lnTo>
                    <a:pt x="451" y="264"/>
                  </a:lnTo>
                  <a:lnTo>
                    <a:pt x="419" y="270"/>
                  </a:lnTo>
                  <a:lnTo>
                    <a:pt x="392" y="260"/>
                  </a:lnTo>
                  <a:lnTo>
                    <a:pt x="376" y="236"/>
                  </a:lnTo>
                  <a:lnTo>
                    <a:pt x="359" y="217"/>
                  </a:lnTo>
                  <a:lnTo>
                    <a:pt x="353" y="199"/>
                  </a:lnTo>
                  <a:lnTo>
                    <a:pt x="332" y="177"/>
                  </a:lnTo>
                  <a:lnTo>
                    <a:pt x="318" y="157"/>
                  </a:lnTo>
                  <a:lnTo>
                    <a:pt x="288" y="116"/>
                  </a:lnTo>
                  <a:lnTo>
                    <a:pt x="279" y="92"/>
                  </a:lnTo>
                  <a:lnTo>
                    <a:pt x="246" y="50"/>
                  </a:lnTo>
                  <a:lnTo>
                    <a:pt x="237" y="28"/>
                  </a:lnTo>
                  <a:lnTo>
                    <a:pt x="194" y="7"/>
                  </a:lnTo>
                  <a:lnTo>
                    <a:pt x="167" y="17"/>
                  </a:lnTo>
                  <a:lnTo>
                    <a:pt x="142" y="11"/>
                  </a:lnTo>
                  <a:lnTo>
                    <a:pt x="88" y="0"/>
                  </a:lnTo>
                  <a:lnTo>
                    <a:pt x="16" y="26"/>
                  </a:lnTo>
                  <a:lnTo>
                    <a:pt x="4" y="37"/>
                  </a:lnTo>
                  <a:lnTo>
                    <a:pt x="19" y="57"/>
                  </a:lnTo>
                  <a:lnTo>
                    <a:pt x="0" y="106"/>
                  </a:lnTo>
                  <a:lnTo>
                    <a:pt x="5" y="111"/>
                  </a:lnTo>
                  <a:lnTo>
                    <a:pt x="37" y="130"/>
                  </a:lnTo>
                  <a:lnTo>
                    <a:pt x="54" y="103"/>
                  </a:lnTo>
                  <a:lnTo>
                    <a:pt x="83" y="122"/>
                  </a:lnTo>
                  <a:lnTo>
                    <a:pt x="82" y="135"/>
                  </a:lnTo>
                  <a:lnTo>
                    <a:pt x="93" y="167"/>
                  </a:lnTo>
                  <a:lnTo>
                    <a:pt x="111" y="188"/>
                  </a:lnTo>
                  <a:lnTo>
                    <a:pt x="148" y="194"/>
                  </a:lnTo>
                  <a:lnTo>
                    <a:pt x="159" y="183"/>
                  </a:lnTo>
                  <a:lnTo>
                    <a:pt x="181" y="179"/>
                  </a:lnTo>
                  <a:lnTo>
                    <a:pt x="223" y="144"/>
                  </a:lnTo>
                  <a:lnTo>
                    <a:pt x="279" y="186"/>
                  </a:lnTo>
                  <a:lnTo>
                    <a:pt x="260" y="260"/>
                  </a:lnTo>
                  <a:lnTo>
                    <a:pt x="265" y="314"/>
                  </a:lnTo>
                  <a:lnTo>
                    <a:pt x="265" y="347"/>
                  </a:lnTo>
                  <a:lnTo>
                    <a:pt x="250" y="355"/>
                  </a:lnTo>
                  <a:lnTo>
                    <a:pt x="247" y="441"/>
                  </a:lnTo>
                  <a:lnTo>
                    <a:pt x="244" y="438"/>
                  </a:lnTo>
                  <a:lnTo>
                    <a:pt x="229" y="419"/>
                  </a:lnTo>
                  <a:lnTo>
                    <a:pt x="222" y="419"/>
                  </a:lnTo>
                  <a:lnTo>
                    <a:pt x="218" y="427"/>
                  </a:lnTo>
                  <a:lnTo>
                    <a:pt x="172" y="496"/>
                  </a:lnTo>
                  <a:lnTo>
                    <a:pt x="150" y="524"/>
                  </a:lnTo>
                  <a:lnTo>
                    <a:pt x="152" y="533"/>
                  </a:lnTo>
                  <a:lnTo>
                    <a:pt x="198" y="566"/>
                  </a:lnTo>
                  <a:lnTo>
                    <a:pt x="223" y="558"/>
                  </a:lnTo>
                  <a:lnTo>
                    <a:pt x="227" y="566"/>
                  </a:lnTo>
                  <a:lnTo>
                    <a:pt x="222" y="573"/>
                  </a:lnTo>
                  <a:lnTo>
                    <a:pt x="198" y="583"/>
                  </a:lnTo>
                  <a:lnTo>
                    <a:pt x="196" y="604"/>
                  </a:lnTo>
                  <a:lnTo>
                    <a:pt x="207" y="615"/>
                  </a:lnTo>
                  <a:lnTo>
                    <a:pt x="207" y="615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4" name="新疆">
              <a:hlinkClick r:id="" action="ppaction://macro?name=Slide1.新疆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022ED02A-8A2E-4C78-AF69-DD8160A78352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508487" y="954955"/>
              <a:ext cx="3034461" cy="2558136"/>
            </a:xfrm>
            <a:custGeom>
              <a:avLst/>
              <a:gdLst>
                <a:gd name="T0" fmla="*/ 115 w 168"/>
                <a:gd name="T1" fmla="*/ 4 h 131"/>
                <a:gd name="T2" fmla="*/ 120 w 168"/>
                <a:gd name="T3" fmla="*/ 10 h 131"/>
                <a:gd name="T4" fmla="*/ 128 w 168"/>
                <a:gd name="T5" fmla="*/ 15 h 131"/>
                <a:gd name="T6" fmla="*/ 134 w 168"/>
                <a:gd name="T7" fmla="*/ 27 h 131"/>
                <a:gd name="T8" fmla="*/ 131 w 168"/>
                <a:gd name="T9" fmla="*/ 36 h 131"/>
                <a:gd name="T10" fmla="*/ 149 w 168"/>
                <a:gd name="T11" fmla="*/ 44 h 131"/>
                <a:gd name="T12" fmla="*/ 161 w 168"/>
                <a:gd name="T13" fmla="*/ 53 h 131"/>
                <a:gd name="T14" fmla="*/ 168 w 168"/>
                <a:gd name="T15" fmla="*/ 67 h 131"/>
                <a:gd name="T16" fmla="*/ 163 w 168"/>
                <a:gd name="T17" fmla="*/ 73 h 131"/>
                <a:gd name="T18" fmla="*/ 146 w 168"/>
                <a:gd name="T19" fmla="*/ 82 h 131"/>
                <a:gd name="T20" fmla="*/ 144 w 168"/>
                <a:gd name="T21" fmla="*/ 96 h 131"/>
                <a:gd name="T22" fmla="*/ 120 w 168"/>
                <a:gd name="T23" fmla="*/ 103 h 131"/>
                <a:gd name="T24" fmla="*/ 124 w 168"/>
                <a:gd name="T25" fmla="*/ 116 h 131"/>
                <a:gd name="T26" fmla="*/ 122 w 168"/>
                <a:gd name="T27" fmla="*/ 121 h 131"/>
                <a:gd name="T28" fmla="*/ 118 w 168"/>
                <a:gd name="T29" fmla="*/ 124 h 131"/>
                <a:gd name="T30" fmla="*/ 109 w 168"/>
                <a:gd name="T31" fmla="*/ 121 h 131"/>
                <a:gd name="T32" fmla="*/ 92 w 168"/>
                <a:gd name="T33" fmla="*/ 119 h 131"/>
                <a:gd name="T34" fmla="*/ 75 w 168"/>
                <a:gd name="T35" fmla="*/ 122 h 131"/>
                <a:gd name="T36" fmla="*/ 63 w 168"/>
                <a:gd name="T37" fmla="*/ 120 h 131"/>
                <a:gd name="T38" fmla="*/ 48 w 168"/>
                <a:gd name="T39" fmla="*/ 121 h 131"/>
                <a:gd name="T40" fmla="*/ 40 w 168"/>
                <a:gd name="T41" fmla="*/ 117 h 131"/>
                <a:gd name="T42" fmla="*/ 22 w 168"/>
                <a:gd name="T43" fmla="*/ 121 h 131"/>
                <a:gd name="T44" fmla="*/ 13 w 168"/>
                <a:gd name="T45" fmla="*/ 108 h 131"/>
                <a:gd name="T46" fmla="*/ 10 w 168"/>
                <a:gd name="T47" fmla="*/ 101 h 131"/>
                <a:gd name="T48" fmla="*/ 6 w 168"/>
                <a:gd name="T49" fmla="*/ 96 h 131"/>
                <a:gd name="T50" fmla="*/ 4 w 168"/>
                <a:gd name="T51" fmla="*/ 91 h 131"/>
                <a:gd name="T52" fmla="*/ 6 w 168"/>
                <a:gd name="T53" fmla="*/ 86 h 131"/>
                <a:gd name="T54" fmla="*/ 1 w 168"/>
                <a:gd name="T55" fmla="*/ 79 h 131"/>
                <a:gd name="T56" fmla="*/ 1 w 168"/>
                <a:gd name="T57" fmla="*/ 71 h 131"/>
                <a:gd name="T58" fmla="*/ 4 w 168"/>
                <a:gd name="T59" fmla="*/ 67 h 131"/>
                <a:gd name="T60" fmla="*/ 13 w 168"/>
                <a:gd name="T61" fmla="*/ 63 h 131"/>
                <a:gd name="T62" fmla="*/ 18 w 168"/>
                <a:gd name="T63" fmla="*/ 64 h 131"/>
                <a:gd name="T64" fmla="*/ 23 w 168"/>
                <a:gd name="T65" fmla="*/ 66 h 131"/>
                <a:gd name="T66" fmla="*/ 40 w 168"/>
                <a:gd name="T67" fmla="*/ 61 h 131"/>
                <a:gd name="T68" fmla="*/ 55 w 168"/>
                <a:gd name="T69" fmla="*/ 52 h 131"/>
                <a:gd name="T70" fmla="*/ 59 w 168"/>
                <a:gd name="T71" fmla="*/ 47 h 131"/>
                <a:gd name="T72" fmla="*/ 57 w 168"/>
                <a:gd name="T73" fmla="*/ 32 h 131"/>
                <a:gd name="T74" fmla="*/ 69 w 168"/>
                <a:gd name="T75" fmla="*/ 30 h 131"/>
                <a:gd name="T76" fmla="*/ 75 w 168"/>
                <a:gd name="T77" fmla="*/ 32 h 131"/>
                <a:gd name="T78" fmla="*/ 81 w 168"/>
                <a:gd name="T79" fmla="*/ 15 h 131"/>
                <a:gd name="T80" fmla="*/ 92 w 168"/>
                <a:gd name="T81" fmla="*/ 18 h 131"/>
                <a:gd name="T82" fmla="*/ 100 w 168"/>
                <a:gd name="T83" fmla="*/ 8 h 131"/>
                <a:gd name="T84" fmla="*/ 108 w 168"/>
                <a:gd name="T85" fmla="*/ 3 h 131"/>
                <a:gd name="T86" fmla="*/ 115 w 168"/>
                <a:gd name="T87" fmla="*/ 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8" h="131">
                  <a:moveTo>
                    <a:pt x="115" y="1"/>
                  </a:moveTo>
                  <a:lnTo>
                    <a:pt x="116" y="1"/>
                  </a:lnTo>
                  <a:lnTo>
                    <a:pt x="115" y="4"/>
                  </a:lnTo>
                  <a:lnTo>
                    <a:pt x="117" y="6"/>
                  </a:lnTo>
                  <a:lnTo>
                    <a:pt x="117" y="7"/>
                  </a:lnTo>
                  <a:lnTo>
                    <a:pt x="120" y="10"/>
                  </a:lnTo>
                  <a:lnTo>
                    <a:pt x="121" y="13"/>
                  </a:lnTo>
                  <a:lnTo>
                    <a:pt x="126" y="13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31" y="20"/>
                  </a:lnTo>
                  <a:lnTo>
                    <a:pt x="134" y="27"/>
                  </a:lnTo>
                  <a:lnTo>
                    <a:pt x="133" y="31"/>
                  </a:lnTo>
                  <a:lnTo>
                    <a:pt x="133" y="32"/>
                  </a:lnTo>
                  <a:lnTo>
                    <a:pt x="131" y="36"/>
                  </a:lnTo>
                  <a:lnTo>
                    <a:pt x="131" y="39"/>
                  </a:lnTo>
                  <a:lnTo>
                    <a:pt x="140" y="43"/>
                  </a:lnTo>
                  <a:lnTo>
                    <a:pt x="149" y="44"/>
                  </a:lnTo>
                  <a:lnTo>
                    <a:pt x="158" y="51"/>
                  </a:lnTo>
                  <a:lnTo>
                    <a:pt x="161" y="52"/>
                  </a:lnTo>
                  <a:lnTo>
                    <a:pt x="161" y="53"/>
                  </a:lnTo>
                  <a:lnTo>
                    <a:pt x="163" y="57"/>
                  </a:lnTo>
                  <a:lnTo>
                    <a:pt x="165" y="63"/>
                  </a:lnTo>
                  <a:lnTo>
                    <a:pt x="168" y="67"/>
                  </a:lnTo>
                  <a:lnTo>
                    <a:pt x="167" y="69"/>
                  </a:lnTo>
                  <a:lnTo>
                    <a:pt x="167" y="72"/>
                  </a:lnTo>
                  <a:lnTo>
                    <a:pt x="163" y="73"/>
                  </a:lnTo>
                  <a:lnTo>
                    <a:pt x="155" y="76"/>
                  </a:lnTo>
                  <a:lnTo>
                    <a:pt x="150" y="80"/>
                  </a:lnTo>
                  <a:lnTo>
                    <a:pt x="146" y="82"/>
                  </a:lnTo>
                  <a:lnTo>
                    <a:pt x="146" y="85"/>
                  </a:lnTo>
                  <a:lnTo>
                    <a:pt x="147" y="97"/>
                  </a:lnTo>
                  <a:lnTo>
                    <a:pt x="144" y="96"/>
                  </a:lnTo>
                  <a:lnTo>
                    <a:pt x="142" y="97"/>
                  </a:lnTo>
                  <a:lnTo>
                    <a:pt x="123" y="101"/>
                  </a:lnTo>
                  <a:lnTo>
                    <a:pt x="120" y="103"/>
                  </a:lnTo>
                  <a:lnTo>
                    <a:pt x="120" y="108"/>
                  </a:lnTo>
                  <a:lnTo>
                    <a:pt x="126" y="113"/>
                  </a:lnTo>
                  <a:lnTo>
                    <a:pt x="124" y="116"/>
                  </a:lnTo>
                  <a:lnTo>
                    <a:pt x="121" y="118"/>
                  </a:lnTo>
                  <a:lnTo>
                    <a:pt x="121" y="119"/>
                  </a:lnTo>
                  <a:lnTo>
                    <a:pt x="122" y="121"/>
                  </a:lnTo>
                  <a:lnTo>
                    <a:pt x="123" y="121"/>
                  </a:lnTo>
                  <a:lnTo>
                    <a:pt x="124" y="122"/>
                  </a:lnTo>
                  <a:lnTo>
                    <a:pt x="118" y="124"/>
                  </a:lnTo>
                  <a:lnTo>
                    <a:pt x="115" y="122"/>
                  </a:lnTo>
                  <a:lnTo>
                    <a:pt x="113" y="121"/>
                  </a:lnTo>
                  <a:lnTo>
                    <a:pt x="109" y="121"/>
                  </a:lnTo>
                  <a:lnTo>
                    <a:pt x="101" y="118"/>
                  </a:lnTo>
                  <a:lnTo>
                    <a:pt x="96" y="118"/>
                  </a:lnTo>
                  <a:lnTo>
                    <a:pt x="92" y="119"/>
                  </a:lnTo>
                  <a:lnTo>
                    <a:pt x="88" y="119"/>
                  </a:lnTo>
                  <a:lnTo>
                    <a:pt x="81" y="123"/>
                  </a:lnTo>
                  <a:lnTo>
                    <a:pt x="75" y="122"/>
                  </a:lnTo>
                  <a:lnTo>
                    <a:pt x="70" y="124"/>
                  </a:lnTo>
                  <a:lnTo>
                    <a:pt x="66" y="122"/>
                  </a:lnTo>
                  <a:lnTo>
                    <a:pt x="63" y="120"/>
                  </a:lnTo>
                  <a:lnTo>
                    <a:pt x="56" y="119"/>
                  </a:lnTo>
                  <a:lnTo>
                    <a:pt x="51" y="122"/>
                  </a:lnTo>
                  <a:lnTo>
                    <a:pt x="48" y="121"/>
                  </a:lnTo>
                  <a:lnTo>
                    <a:pt x="46" y="120"/>
                  </a:lnTo>
                  <a:lnTo>
                    <a:pt x="40" y="120"/>
                  </a:lnTo>
                  <a:lnTo>
                    <a:pt x="40" y="117"/>
                  </a:lnTo>
                  <a:lnTo>
                    <a:pt x="32" y="131"/>
                  </a:lnTo>
                  <a:lnTo>
                    <a:pt x="25" y="125"/>
                  </a:lnTo>
                  <a:lnTo>
                    <a:pt x="22" y="121"/>
                  </a:lnTo>
                  <a:lnTo>
                    <a:pt x="23" y="114"/>
                  </a:lnTo>
                  <a:lnTo>
                    <a:pt x="20" y="113"/>
                  </a:lnTo>
                  <a:lnTo>
                    <a:pt x="13" y="108"/>
                  </a:lnTo>
                  <a:lnTo>
                    <a:pt x="11" y="108"/>
                  </a:lnTo>
                  <a:lnTo>
                    <a:pt x="9" y="105"/>
                  </a:lnTo>
                  <a:lnTo>
                    <a:pt x="10" y="101"/>
                  </a:lnTo>
                  <a:lnTo>
                    <a:pt x="10" y="100"/>
                  </a:lnTo>
                  <a:lnTo>
                    <a:pt x="7" y="98"/>
                  </a:lnTo>
                  <a:lnTo>
                    <a:pt x="6" y="96"/>
                  </a:lnTo>
                  <a:lnTo>
                    <a:pt x="1" y="93"/>
                  </a:lnTo>
                  <a:lnTo>
                    <a:pt x="1" y="92"/>
                  </a:lnTo>
                  <a:lnTo>
                    <a:pt x="4" y="91"/>
                  </a:lnTo>
                  <a:lnTo>
                    <a:pt x="5" y="92"/>
                  </a:lnTo>
                  <a:lnTo>
                    <a:pt x="7" y="91"/>
                  </a:lnTo>
                  <a:lnTo>
                    <a:pt x="6" y="86"/>
                  </a:lnTo>
                  <a:lnTo>
                    <a:pt x="7" y="81"/>
                  </a:lnTo>
                  <a:lnTo>
                    <a:pt x="3" y="78"/>
                  </a:lnTo>
                  <a:lnTo>
                    <a:pt x="1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1" y="71"/>
                  </a:lnTo>
                  <a:lnTo>
                    <a:pt x="3" y="69"/>
                  </a:lnTo>
                  <a:lnTo>
                    <a:pt x="4" y="68"/>
                  </a:lnTo>
                  <a:lnTo>
                    <a:pt x="4" y="67"/>
                  </a:lnTo>
                  <a:lnTo>
                    <a:pt x="7" y="65"/>
                  </a:lnTo>
                  <a:lnTo>
                    <a:pt x="10" y="64"/>
                  </a:lnTo>
                  <a:lnTo>
                    <a:pt x="13" y="63"/>
                  </a:lnTo>
                  <a:lnTo>
                    <a:pt x="16" y="64"/>
                  </a:lnTo>
                  <a:lnTo>
                    <a:pt x="17" y="63"/>
                  </a:lnTo>
                  <a:lnTo>
                    <a:pt x="18" y="64"/>
                  </a:lnTo>
                  <a:lnTo>
                    <a:pt x="18" y="66"/>
                  </a:lnTo>
                  <a:lnTo>
                    <a:pt x="20" y="67"/>
                  </a:lnTo>
                  <a:lnTo>
                    <a:pt x="23" y="66"/>
                  </a:lnTo>
                  <a:lnTo>
                    <a:pt x="27" y="62"/>
                  </a:lnTo>
                  <a:lnTo>
                    <a:pt x="36" y="64"/>
                  </a:lnTo>
                  <a:lnTo>
                    <a:pt x="40" y="61"/>
                  </a:lnTo>
                  <a:lnTo>
                    <a:pt x="53" y="58"/>
                  </a:lnTo>
                  <a:lnTo>
                    <a:pt x="54" y="56"/>
                  </a:lnTo>
                  <a:lnTo>
                    <a:pt x="55" y="52"/>
                  </a:lnTo>
                  <a:lnTo>
                    <a:pt x="58" y="49"/>
                  </a:lnTo>
                  <a:lnTo>
                    <a:pt x="59" y="49"/>
                  </a:lnTo>
                  <a:lnTo>
                    <a:pt x="59" y="47"/>
                  </a:lnTo>
                  <a:lnTo>
                    <a:pt x="59" y="36"/>
                  </a:lnTo>
                  <a:lnTo>
                    <a:pt x="60" y="34"/>
                  </a:lnTo>
                  <a:lnTo>
                    <a:pt x="57" y="32"/>
                  </a:lnTo>
                  <a:lnTo>
                    <a:pt x="56" y="31"/>
                  </a:lnTo>
                  <a:lnTo>
                    <a:pt x="60" y="30"/>
                  </a:lnTo>
                  <a:lnTo>
                    <a:pt x="69" y="30"/>
                  </a:lnTo>
                  <a:lnTo>
                    <a:pt x="71" y="31"/>
                  </a:lnTo>
                  <a:lnTo>
                    <a:pt x="74" y="32"/>
                  </a:lnTo>
                  <a:lnTo>
                    <a:pt x="75" y="32"/>
                  </a:lnTo>
                  <a:lnTo>
                    <a:pt x="76" y="31"/>
                  </a:lnTo>
                  <a:lnTo>
                    <a:pt x="75" y="29"/>
                  </a:lnTo>
                  <a:lnTo>
                    <a:pt x="81" y="15"/>
                  </a:lnTo>
                  <a:lnTo>
                    <a:pt x="82" y="15"/>
                  </a:lnTo>
                  <a:lnTo>
                    <a:pt x="89" y="18"/>
                  </a:lnTo>
                  <a:lnTo>
                    <a:pt x="92" y="18"/>
                  </a:lnTo>
                  <a:lnTo>
                    <a:pt x="93" y="19"/>
                  </a:lnTo>
                  <a:lnTo>
                    <a:pt x="99" y="17"/>
                  </a:lnTo>
                  <a:lnTo>
                    <a:pt x="100" y="8"/>
                  </a:lnTo>
                  <a:lnTo>
                    <a:pt x="103" y="6"/>
                  </a:lnTo>
                  <a:lnTo>
                    <a:pt x="106" y="6"/>
                  </a:lnTo>
                  <a:lnTo>
                    <a:pt x="108" y="3"/>
                  </a:lnTo>
                  <a:lnTo>
                    <a:pt x="109" y="1"/>
                  </a:lnTo>
                  <a:lnTo>
                    <a:pt x="111" y="0"/>
                  </a:lnTo>
                  <a:lnTo>
                    <a:pt x="115" y="1"/>
                  </a:lnTo>
                  <a:lnTo>
                    <a:pt x="115" y="1"/>
                  </a:lnTo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5" name="重庆">
              <a:hlinkClick r:id="" action="ppaction://macro?name=Slide1.重庆_click" highlightClick="1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xmlns="" id="{A4B5D0A9-3A88-4952-924C-72C26360002E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4598255" y="4313382"/>
              <a:ext cx="729058" cy="720864"/>
            </a:xfrm>
            <a:custGeom>
              <a:avLst/>
              <a:gdLst>
                <a:gd name="T0" fmla="*/ 7 w 40"/>
                <a:gd name="T1" fmla="*/ 30 h 37"/>
                <a:gd name="T2" fmla="*/ 7 w 40"/>
                <a:gd name="T3" fmla="*/ 30 h 37"/>
                <a:gd name="T4" fmla="*/ 5 w 40"/>
                <a:gd name="T5" fmla="*/ 29 h 37"/>
                <a:gd name="T6" fmla="*/ 3 w 40"/>
                <a:gd name="T7" fmla="*/ 28 h 37"/>
                <a:gd name="T8" fmla="*/ 2 w 40"/>
                <a:gd name="T9" fmla="*/ 26 h 37"/>
                <a:gd name="T10" fmla="*/ 0 w 40"/>
                <a:gd name="T11" fmla="*/ 25 h 37"/>
                <a:gd name="T12" fmla="*/ 1 w 40"/>
                <a:gd name="T13" fmla="*/ 24 h 37"/>
                <a:gd name="T14" fmla="*/ 3 w 40"/>
                <a:gd name="T15" fmla="*/ 22 h 37"/>
                <a:gd name="T16" fmla="*/ 3 w 40"/>
                <a:gd name="T17" fmla="*/ 17 h 37"/>
                <a:gd name="T18" fmla="*/ 4 w 40"/>
                <a:gd name="T19" fmla="*/ 17 h 37"/>
                <a:gd name="T20" fmla="*/ 6 w 40"/>
                <a:gd name="T21" fmla="*/ 16 h 37"/>
                <a:gd name="T22" fmla="*/ 8 w 40"/>
                <a:gd name="T23" fmla="*/ 18 h 37"/>
                <a:gd name="T24" fmla="*/ 10 w 40"/>
                <a:gd name="T25" fmla="*/ 17 h 37"/>
                <a:gd name="T26" fmla="*/ 12 w 40"/>
                <a:gd name="T27" fmla="*/ 19 h 37"/>
                <a:gd name="T28" fmla="*/ 15 w 40"/>
                <a:gd name="T29" fmla="*/ 19 h 37"/>
                <a:gd name="T30" fmla="*/ 15 w 40"/>
                <a:gd name="T31" fmla="*/ 18 h 37"/>
                <a:gd name="T32" fmla="*/ 18 w 40"/>
                <a:gd name="T33" fmla="*/ 16 h 37"/>
                <a:gd name="T34" fmla="*/ 19 w 40"/>
                <a:gd name="T35" fmla="*/ 13 h 37"/>
                <a:gd name="T36" fmla="*/ 21 w 40"/>
                <a:gd name="T37" fmla="*/ 12 h 37"/>
                <a:gd name="T38" fmla="*/ 23 w 40"/>
                <a:gd name="T39" fmla="*/ 11 h 37"/>
                <a:gd name="T40" fmla="*/ 24 w 40"/>
                <a:gd name="T41" fmla="*/ 9 h 37"/>
                <a:gd name="T42" fmla="*/ 25 w 40"/>
                <a:gd name="T43" fmla="*/ 7 h 37"/>
                <a:gd name="T44" fmla="*/ 26 w 40"/>
                <a:gd name="T45" fmla="*/ 5 h 37"/>
                <a:gd name="T46" fmla="*/ 26 w 40"/>
                <a:gd name="T47" fmla="*/ 2 h 37"/>
                <a:gd name="T48" fmla="*/ 25 w 40"/>
                <a:gd name="T49" fmla="*/ 0 h 37"/>
                <a:gd name="T50" fmla="*/ 31 w 40"/>
                <a:gd name="T51" fmla="*/ 2 h 37"/>
                <a:gd name="T52" fmla="*/ 32 w 40"/>
                <a:gd name="T53" fmla="*/ 3 h 37"/>
                <a:gd name="T54" fmla="*/ 35 w 40"/>
                <a:gd name="T55" fmla="*/ 3 h 37"/>
                <a:gd name="T56" fmla="*/ 37 w 40"/>
                <a:gd name="T57" fmla="*/ 3 h 37"/>
                <a:gd name="T58" fmla="*/ 39 w 40"/>
                <a:gd name="T59" fmla="*/ 5 h 37"/>
                <a:gd name="T60" fmla="*/ 40 w 40"/>
                <a:gd name="T61" fmla="*/ 10 h 37"/>
                <a:gd name="T62" fmla="*/ 39 w 40"/>
                <a:gd name="T63" fmla="*/ 12 h 37"/>
                <a:gd name="T64" fmla="*/ 38 w 40"/>
                <a:gd name="T65" fmla="*/ 12 h 37"/>
                <a:gd name="T66" fmla="*/ 34 w 40"/>
                <a:gd name="T67" fmla="*/ 14 h 37"/>
                <a:gd name="T68" fmla="*/ 28 w 40"/>
                <a:gd name="T69" fmla="*/ 15 h 37"/>
                <a:gd name="T70" fmla="*/ 26 w 40"/>
                <a:gd name="T71" fmla="*/ 17 h 37"/>
                <a:gd name="T72" fmla="*/ 28 w 40"/>
                <a:gd name="T73" fmla="*/ 19 h 37"/>
                <a:gd name="T74" fmla="*/ 28 w 40"/>
                <a:gd name="T75" fmla="*/ 22 h 37"/>
                <a:gd name="T76" fmla="*/ 29 w 40"/>
                <a:gd name="T77" fmla="*/ 23 h 37"/>
                <a:gd name="T78" fmla="*/ 34 w 40"/>
                <a:gd name="T79" fmla="*/ 28 h 37"/>
                <a:gd name="T80" fmla="*/ 34 w 40"/>
                <a:gd name="T81" fmla="*/ 35 h 37"/>
                <a:gd name="T82" fmla="*/ 31 w 40"/>
                <a:gd name="T83" fmla="*/ 37 h 37"/>
                <a:gd name="T84" fmla="*/ 29 w 40"/>
                <a:gd name="T85" fmla="*/ 34 h 37"/>
                <a:gd name="T86" fmla="*/ 26 w 40"/>
                <a:gd name="T87" fmla="*/ 31 h 37"/>
                <a:gd name="T88" fmla="*/ 26 w 40"/>
                <a:gd name="T89" fmla="*/ 29 h 37"/>
                <a:gd name="T90" fmla="*/ 24 w 40"/>
                <a:gd name="T91" fmla="*/ 29 h 37"/>
                <a:gd name="T92" fmla="*/ 22 w 40"/>
                <a:gd name="T93" fmla="*/ 30 h 37"/>
                <a:gd name="T94" fmla="*/ 19 w 40"/>
                <a:gd name="T95" fmla="*/ 28 h 37"/>
                <a:gd name="T96" fmla="*/ 17 w 40"/>
                <a:gd name="T97" fmla="*/ 32 h 37"/>
                <a:gd name="T98" fmla="*/ 15 w 40"/>
                <a:gd name="T99" fmla="*/ 32 h 37"/>
                <a:gd name="T100" fmla="*/ 13 w 40"/>
                <a:gd name="T101" fmla="*/ 35 h 37"/>
                <a:gd name="T102" fmla="*/ 11 w 40"/>
                <a:gd name="T103" fmla="*/ 34 h 37"/>
                <a:gd name="T104" fmla="*/ 9 w 40"/>
                <a:gd name="T105" fmla="*/ 35 h 37"/>
                <a:gd name="T106" fmla="*/ 6 w 40"/>
                <a:gd name="T107" fmla="*/ 33 h 37"/>
                <a:gd name="T108" fmla="*/ 7 w 40"/>
                <a:gd name="T109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" h="37">
                  <a:moveTo>
                    <a:pt x="7" y="30"/>
                  </a:moveTo>
                  <a:lnTo>
                    <a:pt x="7" y="30"/>
                  </a:lnTo>
                  <a:lnTo>
                    <a:pt x="5" y="29"/>
                  </a:lnTo>
                  <a:lnTo>
                    <a:pt x="3" y="28"/>
                  </a:lnTo>
                  <a:lnTo>
                    <a:pt x="2" y="26"/>
                  </a:lnTo>
                  <a:lnTo>
                    <a:pt x="0" y="25"/>
                  </a:lnTo>
                  <a:lnTo>
                    <a:pt x="1" y="24"/>
                  </a:lnTo>
                  <a:lnTo>
                    <a:pt x="3" y="22"/>
                  </a:lnTo>
                  <a:lnTo>
                    <a:pt x="3" y="17"/>
                  </a:lnTo>
                  <a:lnTo>
                    <a:pt x="4" y="17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10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5" y="18"/>
                  </a:lnTo>
                  <a:lnTo>
                    <a:pt x="18" y="16"/>
                  </a:lnTo>
                  <a:lnTo>
                    <a:pt x="19" y="13"/>
                  </a:lnTo>
                  <a:lnTo>
                    <a:pt x="21" y="12"/>
                  </a:lnTo>
                  <a:lnTo>
                    <a:pt x="23" y="11"/>
                  </a:lnTo>
                  <a:lnTo>
                    <a:pt x="24" y="9"/>
                  </a:lnTo>
                  <a:lnTo>
                    <a:pt x="25" y="7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7" y="3"/>
                  </a:lnTo>
                  <a:lnTo>
                    <a:pt x="39" y="5"/>
                  </a:lnTo>
                  <a:lnTo>
                    <a:pt x="40" y="10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4" y="14"/>
                  </a:lnTo>
                  <a:lnTo>
                    <a:pt x="28" y="15"/>
                  </a:lnTo>
                  <a:lnTo>
                    <a:pt x="26" y="17"/>
                  </a:lnTo>
                  <a:lnTo>
                    <a:pt x="28" y="19"/>
                  </a:lnTo>
                  <a:lnTo>
                    <a:pt x="28" y="22"/>
                  </a:lnTo>
                  <a:lnTo>
                    <a:pt x="29" y="23"/>
                  </a:lnTo>
                  <a:lnTo>
                    <a:pt x="34" y="28"/>
                  </a:lnTo>
                  <a:lnTo>
                    <a:pt x="34" y="35"/>
                  </a:lnTo>
                  <a:lnTo>
                    <a:pt x="31" y="37"/>
                  </a:lnTo>
                  <a:lnTo>
                    <a:pt x="29" y="34"/>
                  </a:lnTo>
                  <a:lnTo>
                    <a:pt x="26" y="31"/>
                  </a:lnTo>
                  <a:lnTo>
                    <a:pt x="26" y="29"/>
                  </a:lnTo>
                  <a:lnTo>
                    <a:pt x="24" y="29"/>
                  </a:lnTo>
                  <a:lnTo>
                    <a:pt x="22" y="30"/>
                  </a:lnTo>
                  <a:lnTo>
                    <a:pt x="19" y="28"/>
                  </a:lnTo>
                  <a:lnTo>
                    <a:pt x="17" y="32"/>
                  </a:lnTo>
                  <a:lnTo>
                    <a:pt x="15" y="32"/>
                  </a:lnTo>
                  <a:lnTo>
                    <a:pt x="13" y="35"/>
                  </a:lnTo>
                  <a:lnTo>
                    <a:pt x="11" y="34"/>
                  </a:lnTo>
                  <a:lnTo>
                    <a:pt x="9" y="35"/>
                  </a:lnTo>
                  <a:lnTo>
                    <a:pt x="6" y="33"/>
                  </a:lnTo>
                  <a:lnTo>
                    <a:pt x="7" y="30"/>
                  </a:ln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86" name="泪滴形 85">
            <a:extLst>
              <a:ext uri="{FF2B5EF4-FFF2-40B4-BE49-F238E27FC236}">
                <a16:creationId xmlns:a16="http://schemas.microsoft.com/office/drawing/2014/main" xmlns="" id="{4CC747EA-9E27-4296-92BF-F3D97FABD99C}"/>
              </a:ext>
            </a:extLst>
          </p:cNvPr>
          <p:cNvSpPr/>
          <p:nvPr/>
        </p:nvSpPr>
        <p:spPr>
          <a:xfrm rot="8100000">
            <a:off x="3548871" y="3970601"/>
            <a:ext cx="348298" cy="348298"/>
          </a:xfrm>
          <a:prstGeom prst="teardrop">
            <a:avLst>
              <a:gd name="adj" fmla="val 129182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7" name="椭圆 86">
            <a:extLst>
              <a:ext uri="{FF2B5EF4-FFF2-40B4-BE49-F238E27FC236}">
                <a16:creationId xmlns:a16="http://schemas.microsoft.com/office/drawing/2014/main" xmlns="" id="{2FBBC36C-2347-49D9-A8DF-F9B69E9C0772}"/>
              </a:ext>
            </a:extLst>
          </p:cNvPr>
          <p:cNvSpPr/>
          <p:nvPr/>
        </p:nvSpPr>
        <p:spPr>
          <a:xfrm>
            <a:off x="3643924" y="4065654"/>
            <a:ext cx="158192" cy="158192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405665"/>
              </a:solidFill>
              <a:effectLst/>
              <a:uLnTx/>
              <a:uFillTx/>
              <a:latin typeface="DIN-BoldItalic" pitchFamily="50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8" name="泪滴形 87">
            <a:extLst>
              <a:ext uri="{FF2B5EF4-FFF2-40B4-BE49-F238E27FC236}">
                <a16:creationId xmlns:a16="http://schemas.microsoft.com/office/drawing/2014/main" xmlns="" id="{C822F563-6AAB-4F77-BA8C-C0A5C0CD60FC}"/>
              </a:ext>
            </a:extLst>
          </p:cNvPr>
          <p:cNvSpPr/>
          <p:nvPr/>
        </p:nvSpPr>
        <p:spPr>
          <a:xfrm rot="8100000">
            <a:off x="3970000" y="4858908"/>
            <a:ext cx="348298" cy="348298"/>
          </a:xfrm>
          <a:prstGeom prst="teardrop">
            <a:avLst>
              <a:gd name="adj" fmla="val 129182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9" name="椭圆 88">
            <a:extLst>
              <a:ext uri="{FF2B5EF4-FFF2-40B4-BE49-F238E27FC236}">
                <a16:creationId xmlns:a16="http://schemas.microsoft.com/office/drawing/2014/main" xmlns="" id="{B57E123A-3F72-4128-B72E-6CE3CC4A1DEF}"/>
              </a:ext>
            </a:extLst>
          </p:cNvPr>
          <p:cNvSpPr/>
          <p:nvPr/>
        </p:nvSpPr>
        <p:spPr>
          <a:xfrm>
            <a:off x="4065053" y="4953960"/>
            <a:ext cx="158192" cy="158192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405665"/>
              </a:solidFill>
              <a:effectLst/>
              <a:uLnTx/>
              <a:uFillTx/>
              <a:latin typeface="DIN-BoldItalic" pitchFamily="50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0" name="泪滴形 89">
            <a:extLst>
              <a:ext uri="{FF2B5EF4-FFF2-40B4-BE49-F238E27FC236}">
                <a16:creationId xmlns:a16="http://schemas.microsoft.com/office/drawing/2014/main" xmlns="" id="{EC1C2844-5937-4D7D-84B6-0E5C007CA04D}"/>
              </a:ext>
            </a:extLst>
          </p:cNvPr>
          <p:cNvSpPr/>
          <p:nvPr/>
        </p:nvSpPr>
        <p:spPr>
          <a:xfrm rot="8100000">
            <a:off x="2760159" y="4087358"/>
            <a:ext cx="348298" cy="348298"/>
          </a:xfrm>
          <a:prstGeom prst="teardrop">
            <a:avLst>
              <a:gd name="adj" fmla="val 129182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1" name="椭圆 90">
            <a:extLst>
              <a:ext uri="{FF2B5EF4-FFF2-40B4-BE49-F238E27FC236}">
                <a16:creationId xmlns:a16="http://schemas.microsoft.com/office/drawing/2014/main" xmlns="" id="{2F5EDFF6-4EA2-475D-B822-7103CB8D3E41}"/>
              </a:ext>
            </a:extLst>
          </p:cNvPr>
          <p:cNvSpPr/>
          <p:nvPr/>
        </p:nvSpPr>
        <p:spPr>
          <a:xfrm>
            <a:off x="2855212" y="4182411"/>
            <a:ext cx="158192" cy="158192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405665"/>
              </a:solidFill>
              <a:effectLst/>
              <a:uLnTx/>
              <a:uFillTx/>
              <a:latin typeface="DIN-BoldItalic" pitchFamily="50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2" name="泪滴形 91">
            <a:extLst>
              <a:ext uri="{FF2B5EF4-FFF2-40B4-BE49-F238E27FC236}">
                <a16:creationId xmlns:a16="http://schemas.microsoft.com/office/drawing/2014/main" xmlns="" id="{B0C90210-5F1C-4883-9A18-2B9CAA77E8A5}"/>
              </a:ext>
            </a:extLst>
          </p:cNvPr>
          <p:cNvSpPr/>
          <p:nvPr/>
        </p:nvSpPr>
        <p:spPr>
          <a:xfrm rot="8100000">
            <a:off x="4457578" y="3890926"/>
            <a:ext cx="348298" cy="348298"/>
          </a:xfrm>
          <a:prstGeom prst="teardrop">
            <a:avLst>
              <a:gd name="adj" fmla="val 129182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3" name="椭圆 92">
            <a:extLst>
              <a:ext uri="{FF2B5EF4-FFF2-40B4-BE49-F238E27FC236}">
                <a16:creationId xmlns:a16="http://schemas.microsoft.com/office/drawing/2014/main" xmlns="" id="{B6630334-AE11-4CAF-B419-C156BF62A5ED}"/>
              </a:ext>
            </a:extLst>
          </p:cNvPr>
          <p:cNvSpPr/>
          <p:nvPr/>
        </p:nvSpPr>
        <p:spPr>
          <a:xfrm>
            <a:off x="4552631" y="3985979"/>
            <a:ext cx="158192" cy="158192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405665"/>
              </a:solidFill>
              <a:effectLst/>
              <a:uLnTx/>
              <a:uFillTx/>
              <a:latin typeface="DIN-BoldItalic" pitchFamily="50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96" name="直接连接符 95" descr="e7d195523061f1c0dc554706afe4c72a60a25314cbaece805811E654B44695D34D35691164BB3D154CCFD5D798F6FEAD99EAA8F1ADC3D4AFA5BC9ED0BB3A4B45073A038AC38E89AB54D31AA59602B9F151DC1BC696DEFD91A784B098E4CDB03312D3667B84F2337E8C6C63F51F3FB9CF487A7F7F97E7810D75B2888EB18C096304F22A00E24FB7ED">
            <a:extLst>
              <a:ext uri="{FF2B5EF4-FFF2-40B4-BE49-F238E27FC236}">
                <a16:creationId xmlns:a16="http://schemas.microsoft.com/office/drawing/2014/main" xmlns="" id="{CD1AD23B-7C23-41CC-9004-5D72B2A04595}"/>
              </a:ext>
            </a:extLst>
          </p:cNvPr>
          <p:cNvCxnSpPr/>
          <p:nvPr/>
        </p:nvCxnSpPr>
        <p:spPr>
          <a:xfrm>
            <a:off x="7278619" y="1666323"/>
            <a:ext cx="0" cy="508547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sp>
        <p:nvSpPr>
          <p:cNvPr id="106" name="矩形 105">
            <a:extLst>
              <a:ext uri="{FF2B5EF4-FFF2-40B4-BE49-F238E27FC236}">
                <a16:creationId xmlns:a16="http://schemas.microsoft.com/office/drawing/2014/main" xmlns="" id="{01B180FD-29AB-47A1-B733-A208A2BD8181}"/>
              </a:ext>
            </a:extLst>
          </p:cNvPr>
          <p:cNvSpPr/>
          <p:nvPr/>
        </p:nvSpPr>
        <p:spPr>
          <a:xfrm>
            <a:off x="7502737" y="1725314"/>
            <a:ext cx="41939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+mn-ea"/>
              </a:rPr>
              <a:t>双击输入替换内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</a:t>
            </a:r>
            <a:endParaRPr lang="zh-CN" altLang="en-US" sz="1200" dirty="0"/>
          </a:p>
        </p:txBody>
      </p:sp>
      <p:sp>
        <p:nvSpPr>
          <p:cNvPr id="110" name="矩形 109">
            <a:extLst>
              <a:ext uri="{FF2B5EF4-FFF2-40B4-BE49-F238E27FC236}">
                <a16:creationId xmlns:a16="http://schemas.microsoft.com/office/drawing/2014/main" xmlns="" id="{9E590EEE-46D9-4E26-8820-B5DB983D87D9}"/>
              </a:ext>
            </a:extLst>
          </p:cNvPr>
          <p:cNvSpPr/>
          <p:nvPr/>
        </p:nvSpPr>
        <p:spPr>
          <a:xfrm>
            <a:off x="7585837" y="1457954"/>
            <a:ext cx="1528330" cy="298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/>
              <a:t>请输入标题文字</a:t>
            </a:r>
          </a:p>
        </p:txBody>
      </p:sp>
      <p:sp>
        <p:nvSpPr>
          <p:cNvPr id="111" name="star_99410">
            <a:extLst>
              <a:ext uri="{FF2B5EF4-FFF2-40B4-BE49-F238E27FC236}">
                <a16:creationId xmlns:a16="http://schemas.microsoft.com/office/drawing/2014/main" xmlns="" id="{71B46606-5FAA-4223-A3D8-3A3F2E166B5E}"/>
              </a:ext>
            </a:extLst>
          </p:cNvPr>
          <p:cNvSpPr>
            <a:spLocks noChangeAspect="1"/>
          </p:cNvSpPr>
          <p:nvPr/>
        </p:nvSpPr>
        <p:spPr bwMode="auto">
          <a:xfrm>
            <a:off x="6479651" y="1667293"/>
            <a:ext cx="533442" cy="50660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cxnSp>
        <p:nvCxnSpPr>
          <p:cNvPr id="133" name="直接连接符 132" descr="e7d195523061f1c0dc554706afe4c72a60a25314cbaece805811E654B44695D34D35691164BB3D154CCFD5D798F6FEAD99EAA8F1ADC3D4AFA5BC9ED0BB3A4B45073A038AC38E89AB54D31AA59602B9F151DC1BC696DEFD91A784B098E4CDB03312D3667B84F2337E8C6C63F51F3FB9CF487A7F7F97E7810D75B2888EB18C096304F22A00E24FB7ED">
            <a:extLst>
              <a:ext uri="{FF2B5EF4-FFF2-40B4-BE49-F238E27FC236}">
                <a16:creationId xmlns:a16="http://schemas.microsoft.com/office/drawing/2014/main" xmlns="" id="{50018D38-A680-42EC-9EDF-9F68D66318D8}"/>
              </a:ext>
            </a:extLst>
          </p:cNvPr>
          <p:cNvCxnSpPr/>
          <p:nvPr/>
        </p:nvCxnSpPr>
        <p:spPr>
          <a:xfrm>
            <a:off x="7278619" y="2824327"/>
            <a:ext cx="0" cy="508547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sp>
        <p:nvSpPr>
          <p:cNvPr id="134" name="矩形 133">
            <a:extLst>
              <a:ext uri="{FF2B5EF4-FFF2-40B4-BE49-F238E27FC236}">
                <a16:creationId xmlns:a16="http://schemas.microsoft.com/office/drawing/2014/main" xmlns="" id="{DEBB1D53-AB74-471D-9628-47832BC4E01B}"/>
              </a:ext>
            </a:extLst>
          </p:cNvPr>
          <p:cNvSpPr/>
          <p:nvPr/>
        </p:nvSpPr>
        <p:spPr>
          <a:xfrm>
            <a:off x="7502737" y="2883318"/>
            <a:ext cx="41939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+mn-ea"/>
              </a:rPr>
              <a:t>双击输入替换内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</a:t>
            </a:r>
            <a:endParaRPr lang="zh-CN" altLang="en-US" sz="1200" dirty="0"/>
          </a:p>
        </p:txBody>
      </p:sp>
      <p:sp>
        <p:nvSpPr>
          <p:cNvPr id="135" name="矩形 134">
            <a:extLst>
              <a:ext uri="{FF2B5EF4-FFF2-40B4-BE49-F238E27FC236}">
                <a16:creationId xmlns:a16="http://schemas.microsoft.com/office/drawing/2014/main" xmlns="" id="{3A179AB6-28BA-4202-B11B-799B3C8A2A96}"/>
              </a:ext>
            </a:extLst>
          </p:cNvPr>
          <p:cNvSpPr/>
          <p:nvPr/>
        </p:nvSpPr>
        <p:spPr>
          <a:xfrm>
            <a:off x="7585837" y="2615958"/>
            <a:ext cx="1528330" cy="298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/>
              <a:t>请输入标题文字</a:t>
            </a:r>
          </a:p>
        </p:txBody>
      </p:sp>
      <p:sp>
        <p:nvSpPr>
          <p:cNvPr id="136" name="star_99410">
            <a:extLst>
              <a:ext uri="{FF2B5EF4-FFF2-40B4-BE49-F238E27FC236}">
                <a16:creationId xmlns:a16="http://schemas.microsoft.com/office/drawing/2014/main" xmlns="" id="{9015C808-76F2-4741-852C-749C492F0D22}"/>
              </a:ext>
            </a:extLst>
          </p:cNvPr>
          <p:cNvSpPr>
            <a:spLocks noChangeAspect="1"/>
          </p:cNvSpPr>
          <p:nvPr/>
        </p:nvSpPr>
        <p:spPr bwMode="auto">
          <a:xfrm>
            <a:off x="6479651" y="2825297"/>
            <a:ext cx="533442" cy="50660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cxnSp>
        <p:nvCxnSpPr>
          <p:cNvPr id="137" name="直接连接符 136" descr="e7d195523061f1c0dc554706afe4c72a60a25314cbaece805811E654B44695D34D35691164BB3D154CCFD5D798F6FEAD99EAA8F1ADC3D4AFA5BC9ED0BB3A4B45073A038AC38E89AB54D31AA59602B9F151DC1BC696DEFD91A784B098E4CDB03312D3667B84F2337E8C6C63F51F3FB9CF487A7F7F97E7810D75B2888EB18C096304F22A00E24FB7ED">
            <a:extLst>
              <a:ext uri="{FF2B5EF4-FFF2-40B4-BE49-F238E27FC236}">
                <a16:creationId xmlns:a16="http://schemas.microsoft.com/office/drawing/2014/main" xmlns="" id="{29E58A3D-AECB-4DB7-B546-9EA0D9D74C68}"/>
              </a:ext>
            </a:extLst>
          </p:cNvPr>
          <p:cNvCxnSpPr/>
          <p:nvPr/>
        </p:nvCxnSpPr>
        <p:spPr>
          <a:xfrm>
            <a:off x="7278619" y="3982331"/>
            <a:ext cx="0" cy="508547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sp>
        <p:nvSpPr>
          <p:cNvPr id="138" name="矩形 137">
            <a:extLst>
              <a:ext uri="{FF2B5EF4-FFF2-40B4-BE49-F238E27FC236}">
                <a16:creationId xmlns:a16="http://schemas.microsoft.com/office/drawing/2014/main" xmlns="" id="{A6D400E4-67BE-4750-87B1-0ED29A8E27A2}"/>
              </a:ext>
            </a:extLst>
          </p:cNvPr>
          <p:cNvSpPr/>
          <p:nvPr/>
        </p:nvSpPr>
        <p:spPr>
          <a:xfrm>
            <a:off x="7502737" y="4041322"/>
            <a:ext cx="41939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+mn-ea"/>
              </a:rPr>
              <a:t>双击输入替换内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</a:t>
            </a:r>
            <a:endParaRPr lang="zh-CN" altLang="en-US" sz="1200" dirty="0"/>
          </a:p>
        </p:txBody>
      </p:sp>
      <p:sp>
        <p:nvSpPr>
          <p:cNvPr id="139" name="矩形 138">
            <a:extLst>
              <a:ext uri="{FF2B5EF4-FFF2-40B4-BE49-F238E27FC236}">
                <a16:creationId xmlns:a16="http://schemas.microsoft.com/office/drawing/2014/main" xmlns="" id="{318B5FFE-7508-4C21-B25F-08E1C62122B5}"/>
              </a:ext>
            </a:extLst>
          </p:cNvPr>
          <p:cNvSpPr/>
          <p:nvPr/>
        </p:nvSpPr>
        <p:spPr>
          <a:xfrm>
            <a:off x="7585837" y="3773962"/>
            <a:ext cx="1528330" cy="298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/>
              <a:t>请输入标题文字</a:t>
            </a:r>
          </a:p>
        </p:txBody>
      </p:sp>
      <p:sp>
        <p:nvSpPr>
          <p:cNvPr id="140" name="star_99410">
            <a:extLst>
              <a:ext uri="{FF2B5EF4-FFF2-40B4-BE49-F238E27FC236}">
                <a16:creationId xmlns:a16="http://schemas.microsoft.com/office/drawing/2014/main" xmlns="" id="{1043D1C9-E1F4-43FE-BB66-3E45887C5DB0}"/>
              </a:ext>
            </a:extLst>
          </p:cNvPr>
          <p:cNvSpPr>
            <a:spLocks noChangeAspect="1"/>
          </p:cNvSpPr>
          <p:nvPr/>
        </p:nvSpPr>
        <p:spPr bwMode="auto">
          <a:xfrm>
            <a:off x="6479651" y="3983301"/>
            <a:ext cx="533442" cy="50660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cxnSp>
        <p:nvCxnSpPr>
          <p:cNvPr id="141" name="直接连接符 140" descr="e7d195523061f1c0dc554706afe4c72a60a25314cbaece805811E654B44695D34D35691164BB3D154CCFD5D798F6FEAD99EAA8F1ADC3D4AFA5BC9ED0BB3A4B45073A038AC38E89AB54D31AA59602B9F151DC1BC696DEFD91A784B098E4CDB03312D3667B84F2337E8C6C63F51F3FB9CF487A7F7F97E7810D75B2888EB18C096304F22A00E24FB7ED">
            <a:extLst>
              <a:ext uri="{FF2B5EF4-FFF2-40B4-BE49-F238E27FC236}">
                <a16:creationId xmlns:a16="http://schemas.microsoft.com/office/drawing/2014/main" xmlns="" id="{A5672617-3D0A-4BBE-A0C4-B9E189A275E1}"/>
              </a:ext>
            </a:extLst>
          </p:cNvPr>
          <p:cNvCxnSpPr/>
          <p:nvPr/>
        </p:nvCxnSpPr>
        <p:spPr>
          <a:xfrm>
            <a:off x="7278619" y="5140335"/>
            <a:ext cx="0" cy="508547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sp>
        <p:nvSpPr>
          <p:cNvPr id="142" name="矩形 141">
            <a:extLst>
              <a:ext uri="{FF2B5EF4-FFF2-40B4-BE49-F238E27FC236}">
                <a16:creationId xmlns:a16="http://schemas.microsoft.com/office/drawing/2014/main" xmlns="" id="{4BB477E4-E8FC-4342-909F-2D37F223D164}"/>
              </a:ext>
            </a:extLst>
          </p:cNvPr>
          <p:cNvSpPr/>
          <p:nvPr/>
        </p:nvSpPr>
        <p:spPr>
          <a:xfrm>
            <a:off x="7502737" y="5199326"/>
            <a:ext cx="41939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+mn-ea"/>
              </a:rPr>
              <a:t>双击输入替换内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</a:t>
            </a:r>
            <a:endParaRPr lang="zh-CN" altLang="en-US" sz="1200" dirty="0"/>
          </a:p>
        </p:txBody>
      </p:sp>
      <p:sp>
        <p:nvSpPr>
          <p:cNvPr id="143" name="矩形 142">
            <a:extLst>
              <a:ext uri="{FF2B5EF4-FFF2-40B4-BE49-F238E27FC236}">
                <a16:creationId xmlns:a16="http://schemas.microsoft.com/office/drawing/2014/main" xmlns="" id="{33E3CFB7-5FBA-4413-95F5-D2DBB62CFB42}"/>
              </a:ext>
            </a:extLst>
          </p:cNvPr>
          <p:cNvSpPr/>
          <p:nvPr/>
        </p:nvSpPr>
        <p:spPr>
          <a:xfrm>
            <a:off x="7585837" y="4931966"/>
            <a:ext cx="1528330" cy="298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/>
              <a:t>请输入标题文字</a:t>
            </a:r>
          </a:p>
        </p:txBody>
      </p:sp>
      <p:sp>
        <p:nvSpPr>
          <p:cNvPr id="144" name="star_99410">
            <a:extLst>
              <a:ext uri="{FF2B5EF4-FFF2-40B4-BE49-F238E27FC236}">
                <a16:creationId xmlns:a16="http://schemas.microsoft.com/office/drawing/2014/main" xmlns="" id="{F45A2A1D-1B97-43FB-B038-BFE32C102A55}"/>
              </a:ext>
            </a:extLst>
          </p:cNvPr>
          <p:cNvSpPr>
            <a:spLocks noChangeAspect="1"/>
          </p:cNvSpPr>
          <p:nvPr/>
        </p:nvSpPr>
        <p:spPr bwMode="auto">
          <a:xfrm>
            <a:off x="6479651" y="5141305"/>
            <a:ext cx="533442" cy="50660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07120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110" grpId="0" animBg="1"/>
      <p:bldP spid="111" grpId="0" animBg="1"/>
      <p:bldP spid="134" grpId="0"/>
      <p:bldP spid="135" grpId="0" animBg="1"/>
      <p:bldP spid="136" grpId="0" animBg="1"/>
      <p:bldP spid="138" grpId="0"/>
      <p:bldP spid="139" grpId="0" animBg="1"/>
      <p:bldP spid="140" grpId="0" animBg="1"/>
      <p:bldP spid="142" grpId="0"/>
      <p:bldP spid="143" grpId="0" animBg="1"/>
      <p:bldP spid="14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0662AA03-BF50-4A6F-81DF-65CA65C6CA3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7A583E0A-4A68-46A1-A7E3-B9C9053750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56" t="12166" r="12048" b="13504"/>
          <a:stretch/>
        </p:blipFill>
        <p:spPr>
          <a:xfrm>
            <a:off x="-232665" y="1959938"/>
            <a:ext cx="6522541" cy="4898062"/>
          </a:xfrm>
          <a:prstGeom prst="rect">
            <a:avLst/>
          </a:prstGeom>
        </p:spPr>
      </p:pic>
      <p:sp>
        <p:nvSpPr>
          <p:cNvPr id="6" name="star_99410">
            <a:extLst>
              <a:ext uri="{FF2B5EF4-FFF2-40B4-BE49-F238E27FC236}">
                <a16:creationId xmlns:a16="http://schemas.microsoft.com/office/drawing/2014/main" xmlns="" id="{81C1734C-95C4-460A-A4C8-E6D6FDCD2F0C}"/>
              </a:ext>
            </a:extLst>
          </p:cNvPr>
          <p:cNvSpPr>
            <a:spLocks noChangeAspect="1"/>
          </p:cNvSpPr>
          <p:nvPr/>
        </p:nvSpPr>
        <p:spPr bwMode="auto">
          <a:xfrm>
            <a:off x="4009609" y="2117794"/>
            <a:ext cx="562391" cy="534099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="" id="{E8D61E83-7AD6-4D58-A379-4CAC4391CAA7}"/>
              </a:ext>
            </a:extLst>
          </p:cNvPr>
          <p:cNvSpPr/>
          <p:nvPr/>
        </p:nvSpPr>
        <p:spPr>
          <a:xfrm>
            <a:off x="4988560" y="2133167"/>
            <a:ext cx="5974080" cy="518726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+mn-ea"/>
              </a:rPr>
              <a:t>双击输入替换内</a:t>
            </a:r>
            <a:r>
              <a:rPr lang="zh-CN" altLang="en-US" dirty="0" smtClean="0">
                <a:latin typeface="+mn-ea"/>
              </a:rPr>
              <a:t>容编辑文字</a:t>
            </a:r>
            <a:endParaRPr lang="zh-CN" altLang="en-US" dirty="0"/>
          </a:p>
        </p:txBody>
      </p:sp>
      <p:sp>
        <p:nvSpPr>
          <p:cNvPr id="17" name="star_99410">
            <a:extLst>
              <a:ext uri="{FF2B5EF4-FFF2-40B4-BE49-F238E27FC236}">
                <a16:creationId xmlns:a16="http://schemas.microsoft.com/office/drawing/2014/main" xmlns="" id="{99BDC003-B2E2-4017-8DB0-06A17FC7F75B}"/>
              </a:ext>
            </a:extLst>
          </p:cNvPr>
          <p:cNvSpPr>
            <a:spLocks noChangeAspect="1"/>
          </p:cNvSpPr>
          <p:nvPr/>
        </p:nvSpPr>
        <p:spPr bwMode="auto">
          <a:xfrm>
            <a:off x="4009609" y="3012223"/>
            <a:ext cx="562391" cy="534099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xmlns="" id="{856EDB47-0BF8-40F1-A681-DDBF6AB37CBF}"/>
              </a:ext>
            </a:extLst>
          </p:cNvPr>
          <p:cNvSpPr/>
          <p:nvPr/>
        </p:nvSpPr>
        <p:spPr>
          <a:xfrm>
            <a:off x="4988560" y="3027596"/>
            <a:ext cx="5974080" cy="518726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+mn-ea"/>
              </a:rPr>
              <a:t>双击输入替换内</a:t>
            </a:r>
            <a:r>
              <a:rPr lang="zh-CN" altLang="en-US" dirty="0" smtClean="0">
                <a:latin typeface="+mn-ea"/>
              </a:rPr>
              <a:t>容编辑文字</a:t>
            </a:r>
            <a:endParaRPr lang="zh-CN" altLang="en-US" dirty="0"/>
          </a:p>
        </p:txBody>
      </p:sp>
      <p:sp>
        <p:nvSpPr>
          <p:cNvPr id="19" name="star_99410">
            <a:extLst>
              <a:ext uri="{FF2B5EF4-FFF2-40B4-BE49-F238E27FC236}">
                <a16:creationId xmlns:a16="http://schemas.microsoft.com/office/drawing/2014/main" xmlns="" id="{D5C0916C-9899-40FB-84D3-365262460502}"/>
              </a:ext>
            </a:extLst>
          </p:cNvPr>
          <p:cNvSpPr>
            <a:spLocks noChangeAspect="1"/>
          </p:cNvSpPr>
          <p:nvPr/>
        </p:nvSpPr>
        <p:spPr bwMode="auto">
          <a:xfrm>
            <a:off x="4009609" y="3922025"/>
            <a:ext cx="562391" cy="534099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xmlns="" id="{F065821A-27AB-4AE4-BF1B-C3D75C5D1F23}"/>
              </a:ext>
            </a:extLst>
          </p:cNvPr>
          <p:cNvSpPr/>
          <p:nvPr/>
        </p:nvSpPr>
        <p:spPr>
          <a:xfrm>
            <a:off x="4988560" y="3937398"/>
            <a:ext cx="5974080" cy="518726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+mn-ea"/>
              </a:rPr>
              <a:t>双击输入替换内</a:t>
            </a:r>
            <a:r>
              <a:rPr lang="zh-CN" altLang="en-US" dirty="0" smtClean="0">
                <a:latin typeface="+mn-ea"/>
              </a:rPr>
              <a:t>容编辑文字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83509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A4F4E08C-F3A5-4D6F-AA53-869DA2CF5D2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51969EE1-BAA0-48B1-8BC1-7272AB25514F}"/>
              </a:ext>
            </a:extLst>
          </p:cNvPr>
          <p:cNvSpPr/>
          <p:nvPr/>
        </p:nvSpPr>
        <p:spPr>
          <a:xfrm>
            <a:off x="583883" y="1768814"/>
            <a:ext cx="5451157" cy="4545626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F0C80D08-A394-4471-8ABC-950394D846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0" t="22008" r="48760"/>
          <a:stretch/>
        </p:blipFill>
        <p:spPr>
          <a:xfrm>
            <a:off x="889128" y="2190454"/>
            <a:ext cx="5499161" cy="370234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0656539B-EDF1-41A7-85D4-DE5AD6060D96}"/>
              </a:ext>
            </a:extLst>
          </p:cNvPr>
          <p:cNvSpPr/>
          <p:nvPr/>
        </p:nvSpPr>
        <p:spPr>
          <a:xfrm>
            <a:off x="7388986" y="2661482"/>
            <a:ext cx="418388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zh-CN" altLang="en-US" sz="1400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F02213E7-DFAA-4413-9440-31F068E655A9}"/>
              </a:ext>
            </a:extLst>
          </p:cNvPr>
          <p:cNvSpPr/>
          <p:nvPr/>
        </p:nvSpPr>
        <p:spPr>
          <a:xfrm>
            <a:off x="7293736" y="1768814"/>
            <a:ext cx="4183889" cy="504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请输入标题文字</a:t>
            </a:r>
          </a:p>
        </p:txBody>
      </p:sp>
      <p:sp>
        <p:nvSpPr>
          <p:cNvPr id="21" name="star_99410">
            <a:extLst>
              <a:ext uri="{FF2B5EF4-FFF2-40B4-BE49-F238E27FC236}">
                <a16:creationId xmlns:a16="http://schemas.microsoft.com/office/drawing/2014/main" xmlns="" id="{7CB04E05-E838-445F-9D56-2E0FC45B30F6}"/>
              </a:ext>
            </a:extLst>
          </p:cNvPr>
          <p:cNvSpPr>
            <a:spLocks noChangeAspect="1"/>
          </p:cNvSpPr>
          <p:nvPr/>
        </p:nvSpPr>
        <p:spPr bwMode="auto">
          <a:xfrm>
            <a:off x="6894625" y="3009858"/>
            <a:ext cx="343908" cy="326607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AA13272B-633D-473F-A1D2-F9AAFFB3EEA5}"/>
              </a:ext>
            </a:extLst>
          </p:cNvPr>
          <p:cNvSpPr/>
          <p:nvPr/>
        </p:nvSpPr>
        <p:spPr>
          <a:xfrm>
            <a:off x="7388986" y="3804482"/>
            <a:ext cx="418388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zh-CN" altLang="en-US" sz="1400" dirty="0"/>
          </a:p>
        </p:txBody>
      </p:sp>
      <p:sp>
        <p:nvSpPr>
          <p:cNvPr id="23" name="star_99410">
            <a:extLst>
              <a:ext uri="{FF2B5EF4-FFF2-40B4-BE49-F238E27FC236}">
                <a16:creationId xmlns:a16="http://schemas.microsoft.com/office/drawing/2014/main" xmlns="" id="{4401FF82-77FB-4D27-BF05-49829FDDE876}"/>
              </a:ext>
            </a:extLst>
          </p:cNvPr>
          <p:cNvSpPr>
            <a:spLocks noChangeAspect="1"/>
          </p:cNvSpPr>
          <p:nvPr/>
        </p:nvSpPr>
        <p:spPr bwMode="auto">
          <a:xfrm>
            <a:off x="6894625" y="4152858"/>
            <a:ext cx="343908" cy="326607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D55557C6-AD48-4CBB-BC05-BAF16C5A0DB2}"/>
              </a:ext>
            </a:extLst>
          </p:cNvPr>
          <p:cNvSpPr/>
          <p:nvPr/>
        </p:nvSpPr>
        <p:spPr>
          <a:xfrm>
            <a:off x="7388985" y="5023549"/>
            <a:ext cx="418388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zh-CN" altLang="en-US" sz="1400" dirty="0"/>
          </a:p>
        </p:txBody>
      </p:sp>
      <p:sp>
        <p:nvSpPr>
          <p:cNvPr id="25" name="star_99410">
            <a:extLst>
              <a:ext uri="{FF2B5EF4-FFF2-40B4-BE49-F238E27FC236}">
                <a16:creationId xmlns:a16="http://schemas.microsoft.com/office/drawing/2014/main" xmlns="" id="{B88311DE-2447-4F33-A093-E584BB896101}"/>
              </a:ext>
            </a:extLst>
          </p:cNvPr>
          <p:cNvSpPr>
            <a:spLocks noChangeAspect="1"/>
          </p:cNvSpPr>
          <p:nvPr/>
        </p:nvSpPr>
        <p:spPr bwMode="auto">
          <a:xfrm>
            <a:off x="6894625" y="5295858"/>
            <a:ext cx="343908" cy="326607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32793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F7B5C042-C22A-419D-A22C-301CF23198E8}"/>
              </a:ext>
            </a:extLst>
          </p:cNvPr>
          <p:cNvGrpSpPr/>
          <p:nvPr/>
        </p:nvGrpSpPr>
        <p:grpSpPr>
          <a:xfrm>
            <a:off x="970086" y="2115012"/>
            <a:ext cx="1809494" cy="1809494"/>
            <a:chOff x="1274886" y="1635822"/>
            <a:chExt cx="1809494" cy="1809494"/>
          </a:xfrm>
        </p:grpSpPr>
        <p:sp>
          <p:nvSpPr>
            <p:cNvPr id="4" name="Oval 484">
              <a:extLst>
                <a:ext uri="{FF2B5EF4-FFF2-40B4-BE49-F238E27FC236}">
                  <a16:creationId xmlns:a16="http://schemas.microsoft.com/office/drawing/2014/main" xmlns="" id="{6ECCBD83-7362-47AB-8A79-EF0324101516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80EF099E-0032-4620-A25D-147A9129FC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46C72ABE-11B4-44E6-AFB1-B4C0840E36F9}"/>
              </a:ext>
            </a:extLst>
          </p:cNvPr>
          <p:cNvGrpSpPr/>
          <p:nvPr/>
        </p:nvGrpSpPr>
        <p:grpSpPr>
          <a:xfrm>
            <a:off x="3804726" y="2115012"/>
            <a:ext cx="1809494" cy="1809494"/>
            <a:chOff x="1274886" y="1635822"/>
            <a:chExt cx="1809494" cy="1809494"/>
          </a:xfrm>
        </p:grpSpPr>
        <p:sp>
          <p:nvSpPr>
            <p:cNvPr id="7" name="Oval 484">
              <a:extLst>
                <a:ext uri="{FF2B5EF4-FFF2-40B4-BE49-F238E27FC236}">
                  <a16:creationId xmlns:a16="http://schemas.microsoft.com/office/drawing/2014/main" xmlns="" id="{9D89641B-C78C-49B9-A3C6-BFCEF279BF82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187C1547-F3C4-4478-83F7-2BB6237B9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0F4C12AC-C4B7-4207-A24A-445D91DEAB73}"/>
              </a:ext>
            </a:extLst>
          </p:cNvPr>
          <p:cNvGrpSpPr/>
          <p:nvPr/>
        </p:nvGrpSpPr>
        <p:grpSpPr>
          <a:xfrm>
            <a:off x="6532686" y="2115012"/>
            <a:ext cx="1809494" cy="1809494"/>
            <a:chOff x="1274886" y="1635822"/>
            <a:chExt cx="1809494" cy="1809494"/>
          </a:xfrm>
        </p:grpSpPr>
        <p:sp>
          <p:nvSpPr>
            <p:cNvPr id="10" name="Oval 484">
              <a:extLst>
                <a:ext uri="{FF2B5EF4-FFF2-40B4-BE49-F238E27FC236}">
                  <a16:creationId xmlns:a16="http://schemas.microsoft.com/office/drawing/2014/main" xmlns="" id="{ECBA0BA6-0253-4765-8317-146279BE31E2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2D02FAEB-9E91-401D-B845-EE143F166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7EB01330-0D7C-4075-911B-89B43012F5EB}"/>
              </a:ext>
            </a:extLst>
          </p:cNvPr>
          <p:cNvGrpSpPr/>
          <p:nvPr/>
        </p:nvGrpSpPr>
        <p:grpSpPr>
          <a:xfrm>
            <a:off x="9367326" y="2115012"/>
            <a:ext cx="1809494" cy="1809494"/>
            <a:chOff x="1274886" y="1635822"/>
            <a:chExt cx="1809494" cy="1809494"/>
          </a:xfrm>
        </p:grpSpPr>
        <p:sp>
          <p:nvSpPr>
            <p:cNvPr id="13" name="Oval 484">
              <a:extLst>
                <a:ext uri="{FF2B5EF4-FFF2-40B4-BE49-F238E27FC236}">
                  <a16:creationId xmlns:a16="http://schemas.microsoft.com/office/drawing/2014/main" xmlns="" id="{3859C56F-2F73-42B4-B63B-64364EA63B62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C472542D-BD7E-4812-82F2-FB69B2E123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sp>
        <p:nvSpPr>
          <p:cNvPr id="15" name="star_99410">
            <a:extLst>
              <a:ext uri="{FF2B5EF4-FFF2-40B4-BE49-F238E27FC236}">
                <a16:creationId xmlns:a16="http://schemas.microsoft.com/office/drawing/2014/main" xmlns="" id="{11A6F779-3199-4A26-A6CE-94FC36C5EA12}"/>
              </a:ext>
            </a:extLst>
          </p:cNvPr>
          <p:cNvSpPr>
            <a:spLocks noChangeAspect="1"/>
          </p:cNvSpPr>
          <p:nvPr/>
        </p:nvSpPr>
        <p:spPr bwMode="auto">
          <a:xfrm>
            <a:off x="1608112" y="3671203"/>
            <a:ext cx="533442" cy="50660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16" name="star_99410">
            <a:extLst>
              <a:ext uri="{FF2B5EF4-FFF2-40B4-BE49-F238E27FC236}">
                <a16:creationId xmlns:a16="http://schemas.microsoft.com/office/drawing/2014/main" xmlns="" id="{5094F2E5-E5F3-45D1-95FC-D37EDFC103F9}"/>
              </a:ext>
            </a:extLst>
          </p:cNvPr>
          <p:cNvSpPr>
            <a:spLocks noChangeAspect="1"/>
          </p:cNvSpPr>
          <p:nvPr/>
        </p:nvSpPr>
        <p:spPr bwMode="auto">
          <a:xfrm>
            <a:off x="4486201" y="3672279"/>
            <a:ext cx="533442" cy="50660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17" name="star_99410">
            <a:extLst>
              <a:ext uri="{FF2B5EF4-FFF2-40B4-BE49-F238E27FC236}">
                <a16:creationId xmlns:a16="http://schemas.microsoft.com/office/drawing/2014/main" xmlns="" id="{84C343DD-6B7E-4887-A744-2D213F56307B}"/>
              </a:ext>
            </a:extLst>
          </p:cNvPr>
          <p:cNvSpPr>
            <a:spLocks noChangeAspect="1"/>
          </p:cNvSpPr>
          <p:nvPr/>
        </p:nvSpPr>
        <p:spPr bwMode="auto">
          <a:xfrm>
            <a:off x="7214161" y="3671203"/>
            <a:ext cx="533442" cy="50660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18" name="star_99410">
            <a:extLst>
              <a:ext uri="{FF2B5EF4-FFF2-40B4-BE49-F238E27FC236}">
                <a16:creationId xmlns:a16="http://schemas.microsoft.com/office/drawing/2014/main" xmlns="" id="{1CDBC40D-6716-499D-8D7D-3655EE259B14}"/>
              </a:ext>
            </a:extLst>
          </p:cNvPr>
          <p:cNvSpPr>
            <a:spLocks noChangeAspect="1"/>
          </p:cNvSpPr>
          <p:nvPr/>
        </p:nvSpPr>
        <p:spPr bwMode="auto">
          <a:xfrm>
            <a:off x="10048801" y="3626559"/>
            <a:ext cx="533442" cy="50660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304EECB8-68A3-428B-B03B-E035BCF93297}"/>
              </a:ext>
            </a:extLst>
          </p:cNvPr>
          <p:cNvSpPr/>
          <p:nvPr/>
        </p:nvSpPr>
        <p:spPr>
          <a:xfrm>
            <a:off x="859534" y="4280892"/>
            <a:ext cx="2030597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</a:rPr>
              <a:t>光荣劳动者</a:t>
            </a:r>
            <a:r>
              <a:rPr lang="en-US" altLang="zh-CN" sz="2000" b="1" dirty="0">
                <a:solidFill>
                  <a:schemeClr val="accent1"/>
                </a:solidFill>
              </a:rPr>
              <a:t>1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C2F2D6F9-E94B-43F9-9FC9-7BA6A07C1771}"/>
              </a:ext>
            </a:extLst>
          </p:cNvPr>
          <p:cNvSpPr/>
          <p:nvPr/>
        </p:nvSpPr>
        <p:spPr>
          <a:xfrm>
            <a:off x="518159" y="5184325"/>
            <a:ext cx="3273867" cy="1761490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587BE8EC-B12B-4ECB-A495-974798C31B33}"/>
              </a:ext>
            </a:extLst>
          </p:cNvPr>
          <p:cNvSpPr/>
          <p:nvPr/>
        </p:nvSpPr>
        <p:spPr>
          <a:xfrm>
            <a:off x="3737623" y="4280892"/>
            <a:ext cx="2030597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</a:rPr>
              <a:t>光荣劳动者</a:t>
            </a:r>
            <a:r>
              <a:rPr lang="en-US" altLang="zh-CN" sz="2000" b="1" dirty="0">
                <a:solidFill>
                  <a:schemeClr val="accent1"/>
                </a:solidFill>
              </a:rPr>
              <a:t>2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12F051F1-1550-4E8D-AADA-580F19F7EAB8}"/>
              </a:ext>
            </a:extLst>
          </p:cNvPr>
          <p:cNvSpPr/>
          <p:nvPr/>
        </p:nvSpPr>
        <p:spPr>
          <a:xfrm>
            <a:off x="6465583" y="4280892"/>
            <a:ext cx="2030597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</a:rPr>
              <a:t>光荣劳动者</a:t>
            </a:r>
            <a:r>
              <a:rPr lang="en-US" altLang="zh-CN" sz="2000" b="1" dirty="0">
                <a:solidFill>
                  <a:schemeClr val="accent1"/>
                </a:solidFill>
              </a:rPr>
              <a:t>3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3691E5BA-EF8A-46E0-8C08-E0226C870297}"/>
              </a:ext>
            </a:extLst>
          </p:cNvPr>
          <p:cNvSpPr/>
          <p:nvPr/>
        </p:nvSpPr>
        <p:spPr>
          <a:xfrm>
            <a:off x="9300223" y="4280892"/>
            <a:ext cx="2030597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</a:rPr>
              <a:t>光荣劳动者</a:t>
            </a:r>
            <a:r>
              <a:rPr lang="en-US" altLang="zh-CN" sz="2000" b="1" dirty="0">
                <a:solidFill>
                  <a:schemeClr val="accent1"/>
                </a:solidFill>
              </a:rPr>
              <a:t>4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27" name="内容占位符 26">
            <a:extLst>
              <a:ext uri="{FF2B5EF4-FFF2-40B4-BE49-F238E27FC236}">
                <a16:creationId xmlns:a16="http://schemas.microsoft.com/office/drawing/2014/main" xmlns="" id="{DE3FD2AC-C45C-4179-BDE5-B3AC8DC0FB1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>
                <a:solidFill>
                  <a:schemeClr val="accent2"/>
                </a:solidFill>
              </a:rPr>
              <a:t>劳动光荣榜</a:t>
            </a: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2782C12B-38D1-4AD3-B610-EC68C421641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9473" y="5002199"/>
            <a:ext cx="2597402" cy="188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9736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7C51134A-9F44-4B06-8813-46188A1F01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632" y="760252"/>
            <a:ext cx="3076735" cy="2070261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A591DB5-5E07-4C58-B4D5-35C61FB6AE01}"/>
              </a:ext>
            </a:extLst>
          </p:cNvPr>
          <p:cNvSpPr/>
          <p:nvPr/>
        </p:nvSpPr>
        <p:spPr>
          <a:xfrm>
            <a:off x="2962435" y="2830513"/>
            <a:ext cx="6210300" cy="1238250"/>
          </a:xfrm>
          <a:prstGeom prst="rect">
            <a:avLst/>
          </a:prstGeom>
          <a:solidFill>
            <a:schemeClr val="bg1"/>
          </a:solidFill>
          <a:ln w="104775">
            <a:solidFill>
              <a:schemeClr val="accent2"/>
            </a:solidFill>
          </a:ln>
          <a:effectLst>
            <a:reflection blurRad="6350" stA="33000" endPos="9000" dist="254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A0635D8-EB28-454E-BFB8-01277F98F08F}"/>
              </a:ext>
            </a:extLst>
          </p:cNvPr>
          <p:cNvSpPr txBox="1"/>
          <p:nvPr/>
        </p:nvSpPr>
        <p:spPr>
          <a:xfrm>
            <a:off x="3692013" y="3153103"/>
            <a:ext cx="4807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</a:rPr>
              <a:t>第三章    请输入标题文字</a:t>
            </a:r>
          </a:p>
        </p:txBody>
      </p:sp>
    </p:spTree>
    <p:extLst>
      <p:ext uri="{BB962C8B-B14F-4D97-AF65-F5344CB8AC3E}">
        <p14:creationId xmlns:p14="http://schemas.microsoft.com/office/powerpoint/2010/main" val="315790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tar_99410">
            <a:extLst>
              <a:ext uri="{FF2B5EF4-FFF2-40B4-BE49-F238E27FC236}">
                <a16:creationId xmlns:a16="http://schemas.microsoft.com/office/drawing/2014/main" xmlns="" id="{81C1734C-95C4-460A-A4C8-E6D6FDCD2F0C}"/>
              </a:ext>
            </a:extLst>
          </p:cNvPr>
          <p:cNvSpPr>
            <a:spLocks noChangeAspect="1"/>
          </p:cNvSpPr>
          <p:nvPr/>
        </p:nvSpPr>
        <p:spPr bwMode="auto">
          <a:xfrm>
            <a:off x="5612830" y="2597987"/>
            <a:ext cx="433873" cy="41204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="" id="{E8D61E83-7AD6-4D58-A379-4CAC4391CAA7}"/>
              </a:ext>
            </a:extLst>
          </p:cNvPr>
          <p:cNvSpPr/>
          <p:nvPr/>
        </p:nvSpPr>
        <p:spPr>
          <a:xfrm>
            <a:off x="6253480" y="2544647"/>
            <a:ext cx="5283200" cy="518726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+mn-ea"/>
              </a:rPr>
              <a:t>双击输入替换内</a:t>
            </a:r>
            <a:r>
              <a:rPr lang="zh-CN" altLang="en-US" dirty="0" smtClean="0">
                <a:latin typeface="+mn-ea"/>
              </a:rPr>
              <a:t>容编辑文字</a:t>
            </a:r>
            <a:endParaRPr lang="zh-CN" altLang="en-US" dirty="0"/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xmlns="" id="{856EDB47-0BF8-40F1-A681-DDBF6AB37CBF}"/>
              </a:ext>
            </a:extLst>
          </p:cNvPr>
          <p:cNvSpPr/>
          <p:nvPr/>
        </p:nvSpPr>
        <p:spPr>
          <a:xfrm>
            <a:off x="6253480" y="3439076"/>
            <a:ext cx="5283200" cy="518726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+mn-ea"/>
              </a:rPr>
              <a:t>双击输入替换内</a:t>
            </a:r>
            <a:r>
              <a:rPr lang="zh-CN" altLang="en-US" dirty="0" smtClean="0">
                <a:latin typeface="+mn-ea"/>
              </a:rPr>
              <a:t>容编辑文字</a:t>
            </a:r>
            <a:endParaRPr lang="zh-CN" altLang="en-US" dirty="0"/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xmlns="" id="{F065821A-27AB-4AE4-BF1B-C3D75C5D1F23}"/>
              </a:ext>
            </a:extLst>
          </p:cNvPr>
          <p:cNvSpPr/>
          <p:nvPr/>
        </p:nvSpPr>
        <p:spPr>
          <a:xfrm>
            <a:off x="6253480" y="4348878"/>
            <a:ext cx="5283200" cy="518726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+mn-ea"/>
              </a:rPr>
              <a:t>双击输入替换内</a:t>
            </a:r>
            <a:r>
              <a:rPr lang="zh-CN" altLang="en-US" dirty="0" smtClean="0">
                <a:latin typeface="+mn-ea"/>
              </a:rPr>
              <a:t>容编辑文字</a:t>
            </a:r>
            <a:endParaRPr lang="zh-CN" altLang="en-US" dirty="0"/>
          </a:p>
        </p:txBody>
      </p:sp>
      <p:sp>
        <p:nvSpPr>
          <p:cNvPr id="12" name="star_99410">
            <a:extLst>
              <a:ext uri="{FF2B5EF4-FFF2-40B4-BE49-F238E27FC236}">
                <a16:creationId xmlns:a16="http://schemas.microsoft.com/office/drawing/2014/main" xmlns="" id="{6936DD34-BD76-455A-A7F1-678C2472AD49}"/>
              </a:ext>
            </a:extLst>
          </p:cNvPr>
          <p:cNvSpPr>
            <a:spLocks noChangeAspect="1"/>
          </p:cNvSpPr>
          <p:nvPr/>
        </p:nvSpPr>
        <p:spPr bwMode="auto">
          <a:xfrm>
            <a:off x="5596088" y="3492416"/>
            <a:ext cx="433873" cy="41204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13" name="star_99410">
            <a:extLst>
              <a:ext uri="{FF2B5EF4-FFF2-40B4-BE49-F238E27FC236}">
                <a16:creationId xmlns:a16="http://schemas.microsoft.com/office/drawing/2014/main" xmlns="" id="{FE6F9CB7-7AE5-4D2C-B3C4-C39AA5CDD4D1}"/>
              </a:ext>
            </a:extLst>
          </p:cNvPr>
          <p:cNvSpPr>
            <a:spLocks noChangeAspect="1"/>
          </p:cNvSpPr>
          <p:nvPr/>
        </p:nvSpPr>
        <p:spPr bwMode="auto">
          <a:xfrm>
            <a:off x="5596087" y="4386845"/>
            <a:ext cx="433873" cy="41204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xmlns="" id="{761D09BF-AE7D-47EE-91D4-EF0674EAF02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zh-CN" altLang="en-US"/>
          </a:p>
        </p:txBody>
      </p:sp>
      <p:pic>
        <p:nvPicPr>
          <p:cNvPr id="15" name="内容占位符 4">
            <a:extLst>
              <a:ext uri="{FF2B5EF4-FFF2-40B4-BE49-F238E27FC236}">
                <a16:creationId xmlns:a16="http://schemas.microsoft.com/office/drawing/2014/main" xmlns="" id="{36F19F9A-4D12-4919-AF63-86C91B7BF0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30" r="6830" b="13526"/>
          <a:stretch/>
        </p:blipFill>
        <p:spPr>
          <a:xfrm>
            <a:off x="484089" y="2318740"/>
            <a:ext cx="4373880" cy="279011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17177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18" grpId="0" animBg="1"/>
      <p:bldP spid="20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8856C311-43BA-42AD-906B-4EB4DACBC5F6}"/>
              </a:ext>
            </a:extLst>
          </p:cNvPr>
          <p:cNvSpPr/>
          <p:nvPr/>
        </p:nvSpPr>
        <p:spPr>
          <a:xfrm>
            <a:off x="1347140" y="4119318"/>
            <a:ext cx="4143969" cy="165587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43EA57F0-3664-4F0A-B5B5-8EFCAD5C3777}"/>
              </a:ext>
            </a:extLst>
          </p:cNvPr>
          <p:cNvSpPr/>
          <p:nvPr/>
        </p:nvSpPr>
        <p:spPr>
          <a:xfrm>
            <a:off x="2381790" y="4218436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</a:rPr>
              <a:t>请输入标题文字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4089C0B6-C244-4C0C-B1D1-75F69E3FC561}"/>
              </a:ext>
            </a:extLst>
          </p:cNvPr>
          <p:cNvSpPr/>
          <p:nvPr/>
        </p:nvSpPr>
        <p:spPr>
          <a:xfrm>
            <a:off x="7535010" y="4119318"/>
            <a:ext cx="4143969" cy="165587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7E4C48B2-7911-4008-AB04-12B973183AD1}"/>
              </a:ext>
            </a:extLst>
          </p:cNvPr>
          <p:cNvSpPr/>
          <p:nvPr/>
        </p:nvSpPr>
        <p:spPr>
          <a:xfrm>
            <a:off x="8569660" y="4218436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</a:rPr>
              <a:t>请输入标题文字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99190C03-AFF7-40D0-991A-9D91539B9925}"/>
              </a:ext>
            </a:extLst>
          </p:cNvPr>
          <p:cNvSpPr/>
          <p:nvPr/>
        </p:nvSpPr>
        <p:spPr>
          <a:xfrm>
            <a:off x="7535010" y="1656038"/>
            <a:ext cx="4143969" cy="165587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CA00713F-EB4A-4281-8E32-7F53131D5347}"/>
              </a:ext>
            </a:extLst>
          </p:cNvPr>
          <p:cNvSpPr/>
          <p:nvPr/>
        </p:nvSpPr>
        <p:spPr>
          <a:xfrm>
            <a:off x="8569660" y="1755156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</a:rPr>
              <a:t>请输入标题文字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107F5EFA-60E0-4D90-92BA-B500AE476FDD}"/>
              </a:ext>
            </a:extLst>
          </p:cNvPr>
          <p:cNvSpPr/>
          <p:nvPr/>
        </p:nvSpPr>
        <p:spPr>
          <a:xfrm>
            <a:off x="1350614" y="1656038"/>
            <a:ext cx="4143969" cy="165587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FB90CDF-566D-4AC2-B043-957935E90921}"/>
              </a:ext>
            </a:extLst>
          </p:cNvPr>
          <p:cNvGrpSpPr/>
          <p:nvPr/>
        </p:nvGrpSpPr>
        <p:grpSpPr>
          <a:xfrm>
            <a:off x="522676" y="1656038"/>
            <a:ext cx="1655878" cy="1655878"/>
            <a:chOff x="813929" y="1683000"/>
            <a:chExt cx="1916914" cy="1916914"/>
          </a:xfrm>
          <a:solidFill>
            <a:schemeClr val="bg1"/>
          </a:solidFill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23652A3B-1949-40AB-A329-1C9D7F245B9B}"/>
                </a:ext>
              </a:extLst>
            </p:cNvPr>
            <p:cNvSpPr/>
            <p:nvPr/>
          </p:nvSpPr>
          <p:spPr>
            <a:xfrm>
              <a:off x="813929" y="1683000"/>
              <a:ext cx="1916914" cy="1916914"/>
            </a:xfrm>
            <a:prstGeom prst="ellipse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E171E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" name="弧形 3">
              <a:extLst>
                <a:ext uri="{FF2B5EF4-FFF2-40B4-BE49-F238E27FC236}">
                  <a16:creationId xmlns:a16="http://schemas.microsoft.com/office/drawing/2014/main" xmlns="" id="{B00EDFEB-A9C4-438D-A7F8-BA54135D471C}"/>
                </a:ext>
              </a:extLst>
            </p:cNvPr>
            <p:cNvSpPr/>
            <p:nvPr/>
          </p:nvSpPr>
          <p:spPr>
            <a:xfrm>
              <a:off x="1053225" y="1922296"/>
              <a:ext cx="1438322" cy="1438322"/>
            </a:xfrm>
            <a:prstGeom prst="arc">
              <a:avLst>
                <a:gd name="adj1" fmla="val 2565350"/>
                <a:gd name="adj2" fmla="val 19214248"/>
              </a:avLst>
            </a:prstGeom>
            <a:grpFill/>
            <a:ln w="254000" cap="rnd">
              <a:solidFill>
                <a:srgbClr val="DE171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E171E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2907B011-FF4D-472D-8AE1-FE4A7AA58327}"/>
                </a:ext>
              </a:extLst>
            </p:cNvPr>
            <p:cNvSpPr/>
            <p:nvPr/>
          </p:nvSpPr>
          <p:spPr>
            <a:xfrm>
              <a:off x="1295237" y="2349070"/>
              <a:ext cx="954298" cy="60570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DE171E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81</a:t>
              </a: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DE171E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%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DE171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B9661026-DF11-4393-8ED1-EB5047F84EAD}"/>
              </a:ext>
            </a:extLst>
          </p:cNvPr>
          <p:cNvGrpSpPr/>
          <p:nvPr/>
        </p:nvGrpSpPr>
        <p:grpSpPr>
          <a:xfrm>
            <a:off x="522676" y="4119318"/>
            <a:ext cx="1655878" cy="1655878"/>
            <a:chOff x="813929" y="4146280"/>
            <a:chExt cx="1916914" cy="1916914"/>
          </a:xfrm>
          <a:solidFill>
            <a:schemeClr val="bg1"/>
          </a:solidFill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14659DFA-7FB1-4446-B4A8-986D11E9EC69}"/>
                </a:ext>
              </a:extLst>
            </p:cNvPr>
            <p:cNvSpPr/>
            <p:nvPr/>
          </p:nvSpPr>
          <p:spPr>
            <a:xfrm>
              <a:off x="813929" y="4146280"/>
              <a:ext cx="1916914" cy="1916914"/>
            </a:xfrm>
            <a:prstGeom prst="ellipse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DE171E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" name="弧形 7">
              <a:extLst>
                <a:ext uri="{FF2B5EF4-FFF2-40B4-BE49-F238E27FC236}">
                  <a16:creationId xmlns:a16="http://schemas.microsoft.com/office/drawing/2014/main" xmlns="" id="{AA0E3D2D-F739-417B-B65E-F7944C5C3940}"/>
                </a:ext>
              </a:extLst>
            </p:cNvPr>
            <p:cNvSpPr/>
            <p:nvPr/>
          </p:nvSpPr>
          <p:spPr>
            <a:xfrm>
              <a:off x="1053225" y="4385576"/>
              <a:ext cx="1438322" cy="1438322"/>
            </a:xfrm>
            <a:prstGeom prst="arc">
              <a:avLst>
                <a:gd name="adj1" fmla="val 4212556"/>
                <a:gd name="adj2" fmla="val 17528093"/>
              </a:avLst>
            </a:prstGeom>
            <a:grpFill/>
            <a:ln w="254000" cap="rnd">
              <a:solidFill>
                <a:srgbClr val="DE171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DE171E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D6989C8A-9CC2-418D-A3D9-1B64CEEB2FCC}"/>
                </a:ext>
              </a:extLst>
            </p:cNvPr>
            <p:cNvSpPr/>
            <p:nvPr/>
          </p:nvSpPr>
          <p:spPr>
            <a:xfrm>
              <a:off x="1295237" y="4812350"/>
              <a:ext cx="954298" cy="60570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DE171E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62</a:t>
              </a: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DE171E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%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DE171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844EEE4F-C058-45EF-B680-7828434AAA1B}"/>
              </a:ext>
            </a:extLst>
          </p:cNvPr>
          <p:cNvGrpSpPr/>
          <p:nvPr/>
        </p:nvGrpSpPr>
        <p:grpSpPr>
          <a:xfrm>
            <a:off x="6710428" y="1659818"/>
            <a:ext cx="1655878" cy="1655878"/>
            <a:chOff x="813929" y="1683000"/>
            <a:chExt cx="1916914" cy="1916914"/>
          </a:xfrm>
          <a:solidFill>
            <a:schemeClr val="bg1"/>
          </a:solidFill>
        </p:grpSpPr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89058F35-9FAA-4600-8FD1-E2C9EB0F2235}"/>
                </a:ext>
              </a:extLst>
            </p:cNvPr>
            <p:cNvSpPr/>
            <p:nvPr/>
          </p:nvSpPr>
          <p:spPr>
            <a:xfrm>
              <a:off x="813929" y="1683000"/>
              <a:ext cx="1916914" cy="1916914"/>
            </a:xfrm>
            <a:prstGeom prst="ellipse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E171E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" name="弧形 11">
              <a:extLst>
                <a:ext uri="{FF2B5EF4-FFF2-40B4-BE49-F238E27FC236}">
                  <a16:creationId xmlns:a16="http://schemas.microsoft.com/office/drawing/2014/main" xmlns="" id="{30A97BC0-8406-460B-BB2B-7069BA2191B9}"/>
                </a:ext>
              </a:extLst>
            </p:cNvPr>
            <p:cNvSpPr/>
            <p:nvPr/>
          </p:nvSpPr>
          <p:spPr>
            <a:xfrm>
              <a:off x="1053225" y="1922296"/>
              <a:ext cx="1438322" cy="1438322"/>
            </a:xfrm>
            <a:prstGeom prst="arc">
              <a:avLst>
                <a:gd name="adj1" fmla="val 2565350"/>
                <a:gd name="adj2" fmla="val 19214248"/>
              </a:avLst>
            </a:prstGeom>
            <a:grpFill/>
            <a:ln w="254000" cap="rnd">
              <a:solidFill>
                <a:srgbClr val="DE171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DE171E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9D2D26F3-DAD4-4812-83FA-F69B9C958A7D}"/>
                </a:ext>
              </a:extLst>
            </p:cNvPr>
            <p:cNvSpPr/>
            <p:nvPr/>
          </p:nvSpPr>
          <p:spPr>
            <a:xfrm>
              <a:off x="1295237" y="2349070"/>
              <a:ext cx="954298" cy="60570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DE171E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81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DE171E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%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DE171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8338549B-E0FA-49F7-9B89-BE86B072E8DB}"/>
              </a:ext>
            </a:extLst>
          </p:cNvPr>
          <p:cNvGrpSpPr/>
          <p:nvPr/>
        </p:nvGrpSpPr>
        <p:grpSpPr>
          <a:xfrm>
            <a:off x="6710428" y="4123098"/>
            <a:ext cx="1655878" cy="1655878"/>
            <a:chOff x="813929" y="4146280"/>
            <a:chExt cx="1916914" cy="1916914"/>
          </a:xfrm>
        </p:grpSpPr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19ED49AC-525D-4936-9592-0A36CF7910BF}"/>
                </a:ext>
              </a:extLst>
            </p:cNvPr>
            <p:cNvSpPr/>
            <p:nvPr/>
          </p:nvSpPr>
          <p:spPr>
            <a:xfrm>
              <a:off x="813929" y="4146280"/>
              <a:ext cx="1916914" cy="1916914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DE171E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" name="弧形 15">
              <a:extLst>
                <a:ext uri="{FF2B5EF4-FFF2-40B4-BE49-F238E27FC236}">
                  <a16:creationId xmlns:a16="http://schemas.microsoft.com/office/drawing/2014/main" xmlns="" id="{48807FD5-3595-4AFA-9B8E-9C03E90F477D}"/>
                </a:ext>
              </a:extLst>
            </p:cNvPr>
            <p:cNvSpPr/>
            <p:nvPr/>
          </p:nvSpPr>
          <p:spPr>
            <a:xfrm>
              <a:off x="1053225" y="4385576"/>
              <a:ext cx="1438322" cy="1438322"/>
            </a:xfrm>
            <a:prstGeom prst="arc">
              <a:avLst>
                <a:gd name="adj1" fmla="val 4212556"/>
                <a:gd name="adj2" fmla="val 17528093"/>
              </a:avLst>
            </a:prstGeom>
            <a:ln w="254000" cap="rnd">
              <a:solidFill>
                <a:srgbClr val="DE171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DE171E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628B8B2C-AF15-4B8E-AD7C-5EB3C5EC84D2}"/>
                </a:ext>
              </a:extLst>
            </p:cNvPr>
            <p:cNvSpPr/>
            <p:nvPr/>
          </p:nvSpPr>
          <p:spPr>
            <a:xfrm>
              <a:off x="1295237" y="4812350"/>
              <a:ext cx="954298" cy="6057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DE171E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62</a:t>
              </a: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DE171E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%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DE171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F61665CA-22C5-4B1D-A707-B9D8BC80DAFC}"/>
              </a:ext>
            </a:extLst>
          </p:cNvPr>
          <p:cNvSpPr/>
          <p:nvPr/>
        </p:nvSpPr>
        <p:spPr>
          <a:xfrm>
            <a:off x="2385264" y="1755156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</a:rPr>
              <a:t>请输入标题文字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7F4A232D-B0E4-43E1-8D6B-9C5EE1450A05}"/>
              </a:ext>
            </a:extLst>
          </p:cNvPr>
          <p:cNvSpPr/>
          <p:nvPr/>
        </p:nvSpPr>
        <p:spPr>
          <a:xfrm>
            <a:off x="2347565" y="2247554"/>
            <a:ext cx="2976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+mn-ea"/>
              </a:rPr>
              <a:t>双击输入替换内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</a:t>
            </a:r>
            <a:endParaRPr lang="zh-CN" altLang="en-US" sz="1200" dirty="0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30BE7A5D-61AC-4BF7-A472-CD7B2B74EBDF}"/>
              </a:ext>
            </a:extLst>
          </p:cNvPr>
          <p:cNvSpPr/>
          <p:nvPr/>
        </p:nvSpPr>
        <p:spPr>
          <a:xfrm>
            <a:off x="8599006" y="2247554"/>
            <a:ext cx="2976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+mn-ea"/>
              </a:rPr>
              <a:t>双击输入替换内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</a:t>
            </a:r>
            <a:endParaRPr lang="zh-CN" altLang="en-US" sz="1200" dirty="0"/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917F8C3A-07CB-451C-8292-45C9599F4322}"/>
              </a:ext>
            </a:extLst>
          </p:cNvPr>
          <p:cNvSpPr/>
          <p:nvPr/>
        </p:nvSpPr>
        <p:spPr>
          <a:xfrm>
            <a:off x="2347565" y="4770424"/>
            <a:ext cx="2976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+mn-ea"/>
              </a:rPr>
              <a:t>双击输入替换内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</a:t>
            </a:r>
            <a:endParaRPr lang="zh-CN" altLang="en-US" sz="1200" dirty="0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4AE0F638-9B69-4680-890E-565CCAFD1E6B}"/>
              </a:ext>
            </a:extLst>
          </p:cNvPr>
          <p:cNvSpPr/>
          <p:nvPr/>
        </p:nvSpPr>
        <p:spPr>
          <a:xfrm>
            <a:off x="8599006" y="4770424"/>
            <a:ext cx="29766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+mn-ea"/>
              </a:rPr>
              <a:t>双击输入替换内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</a:t>
            </a:r>
            <a:endParaRPr lang="zh-CN" altLang="en-US" sz="1200" dirty="0"/>
          </a:p>
        </p:txBody>
      </p:sp>
      <p:sp>
        <p:nvSpPr>
          <p:cNvPr id="19" name="内容占位符 18">
            <a:extLst>
              <a:ext uri="{FF2B5EF4-FFF2-40B4-BE49-F238E27FC236}">
                <a16:creationId xmlns:a16="http://schemas.microsoft.com/office/drawing/2014/main" xmlns="" id="{FB0BC08A-FD3F-4880-9F70-18668E73384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36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2E9532DC-BB45-4B80-A3E8-FC7B4D847A2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zh-CN" altLang="en-US"/>
          </a:p>
        </p:txBody>
      </p:sp>
      <p:sp>
        <p:nvSpPr>
          <p:cNvPr id="3" name="TextBox 87">
            <a:extLst>
              <a:ext uri="{FF2B5EF4-FFF2-40B4-BE49-F238E27FC236}">
                <a16:creationId xmlns:a16="http://schemas.microsoft.com/office/drawing/2014/main" xmlns="" id="{2E4E70BB-504C-4662-B9F5-E325A020FB1E}"/>
              </a:ext>
            </a:extLst>
          </p:cNvPr>
          <p:cNvSpPr txBox="1"/>
          <p:nvPr/>
        </p:nvSpPr>
        <p:spPr>
          <a:xfrm>
            <a:off x="1104909" y="6379029"/>
            <a:ext cx="231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cxnSp>
        <p:nvCxnSpPr>
          <p:cNvPr id="4" name="Straight Connector 67">
            <a:extLst>
              <a:ext uri="{FF2B5EF4-FFF2-40B4-BE49-F238E27FC236}">
                <a16:creationId xmlns:a16="http://schemas.microsoft.com/office/drawing/2014/main" xmlns="" id="{F707BAF6-2788-41E9-BD4D-584F919A9FE1}"/>
              </a:ext>
            </a:extLst>
          </p:cNvPr>
          <p:cNvCxnSpPr>
            <a:cxnSpLocks/>
          </p:cNvCxnSpPr>
          <p:nvPr/>
        </p:nvCxnSpPr>
        <p:spPr>
          <a:xfrm flipV="1">
            <a:off x="1857745" y="2650825"/>
            <a:ext cx="827085" cy="136445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68">
            <a:extLst>
              <a:ext uri="{FF2B5EF4-FFF2-40B4-BE49-F238E27FC236}">
                <a16:creationId xmlns:a16="http://schemas.microsoft.com/office/drawing/2014/main" xmlns="" id="{6716B351-69B2-4E35-974A-54FD07FBADE8}"/>
              </a:ext>
            </a:extLst>
          </p:cNvPr>
          <p:cNvCxnSpPr>
            <a:cxnSpLocks/>
          </p:cNvCxnSpPr>
          <p:nvPr/>
        </p:nvCxnSpPr>
        <p:spPr>
          <a:xfrm>
            <a:off x="9528342" y="2650824"/>
            <a:ext cx="827085" cy="1364455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9">
            <a:extLst>
              <a:ext uri="{FF2B5EF4-FFF2-40B4-BE49-F238E27FC236}">
                <a16:creationId xmlns:a16="http://schemas.microsoft.com/office/drawing/2014/main" xmlns="" id="{DDEA08B4-845B-4440-9C40-61AC1BF615B2}"/>
              </a:ext>
            </a:extLst>
          </p:cNvPr>
          <p:cNvCxnSpPr>
            <a:stCxn id="11" idx="6"/>
            <a:endCxn id="12" idx="2"/>
          </p:cNvCxnSpPr>
          <p:nvPr/>
        </p:nvCxnSpPr>
        <p:spPr>
          <a:xfrm>
            <a:off x="3334611" y="2320252"/>
            <a:ext cx="5522778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70">
            <a:extLst>
              <a:ext uri="{FF2B5EF4-FFF2-40B4-BE49-F238E27FC236}">
                <a16:creationId xmlns:a16="http://schemas.microsoft.com/office/drawing/2014/main" xmlns="" id="{94A295DA-E4E5-451E-A0F3-32301D085742}"/>
              </a:ext>
            </a:extLst>
          </p:cNvPr>
          <p:cNvCxnSpPr/>
          <p:nvPr/>
        </p:nvCxnSpPr>
        <p:spPr>
          <a:xfrm>
            <a:off x="7242757" y="3878621"/>
            <a:ext cx="833547" cy="83354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81">
            <a:extLst>
              <a:ext uri="{FF2B5EF4-FFF2-40B4-BE49-F238E27FC236}">
                <a16:creationId xmlns:a16="http://schemas.microsoft.com/office/drawing/2014/main" xmlns="" id="{6D5995CE-E79A-4A76-9179-43754AE055F7}"/>
              </a:ext>
            </a:extLst>
          </p:cNvPr>
          <p:cNvCxnSpPr>
            <a:cxnSpLocks/>
          </p:cNvCxnSpPr>
          <p:nvPr/>
        </p:nvCxnSpPr>
        <p:spPr>
          <a:xfrm flipH="1">
            <a:off x="4115696" y="3878621"/>
            <a:ext cx="833547" cy="83354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2">
            <a:extLst>
              <a:ext uri="{FF2B5EF4-FFF2-40B4-BE49-F238E27FC236}">
                <a16:creationId xmlns:a16="http://schemas.microsoft.com/office/drawing/2014/main" xmlns="" id="{A7E910F2-A1FD-4D10-88F7-ADCD22A8FECA}"/>
              </a:ext>
            </a:extLst>
          </p:cNvPr>
          <p:cNvCxnSpPr>
            <a:cxnSpLocks/>
          </p:cNvCxnSpPr>
          <p:nvPr/>
        </p:nvCxnSpPr>
        <p:spPr>
          <a:xfrm flipV="1">
            <a:off x="8704638" y="4207784"/>
            <a:ext cx="1477809" cy="100876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83">
            <a:extLst>
              <a:ext uri="{FF2B5EF4-FFF2-40B4-BE49-F238E27FC236}">
                <a16:creationId xmlns:a16="http://schemas.microsoft.com/office/drawing/2014/main" xmlns="" id="{2FBB6685-EFEE-42FE-AF8D-9A97A5786826}"/>
              </a:ext>
            </a:extLst>
          </p:cNvPr>
          <p:cNvCxnSpPr>
            <a:cxnSpLocks/>
          </p:cNvCxnSpPr>
          <p:nvPr/>
        </p:nvCxnSpPr>
        <p:spPr>
          <a:xfrm flipH="1" flipV="1">
            <a:off x="1799543" y="4207784"/>
            <a:ext cx="1477809" cy="1008768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90">
            <a:extLst>
              <a:ext uri="{FF2B5EF4-FFF2-40B4-BE49-F238E27FC236}">
                <a16:creationId xmlns:a16="http://schemas.microsoft.com/office/drawing/2014/main" xmlns="" id="{98912314-DC11-4219-B006-5F56DC882830}"/>
              </a:ext>
            </a:extLst>
          </p:cNvPr>
          <p:cNvSpPr/>
          <p:nvPr/>
        </p:nvSpPr>
        <p:spPr>
          <a:xfrm>
            <a:off x="2162303" y="1734098"/>
            <a:ext cx="1172308" cy="11723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Oval 91">
            <a:extLst>
              <a:ext uri="{FF2B5EF4-FFF2-40B4-BE49-F238E27FC236}">
                <a16:creationId xmlns:a16="http://schemas.microsoft.com/office/drawing/2014/main" xmlns="" id="{E8CC3A05-3B3F-475A-8900-FCC5C1F5FEFF}"/>
              </a:ext>
            </a:extLst>
          </p:cNvPr>
          <p:cNvSpPr/>
          <p:nvPr/>
        </p:nvSpPr>
        <p:spPr>
          <a:xfrm>
            <a:off x="8857389" y="1734098"/>
            <a:ext cx="1172308" cy="11723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Oval 92">
            <a:extLst>
              <a:ext uri="{FF2B5EF4-FFF2-40B4-BE49-F238E27FC236}">
                <a16:creationId xmlns:a16="http://schemas.microsoft.com/office/drawing/2014/main" xmlns="" id="{5132205F-75C2-4DB8-8142-CE82523015CC}"/>
              </a:ext>
            </a:extLst>
          </p:cNvPr>
          <p:cNvSpPr/>
          <p:nvPr/>
        </p:nvSpPr>
        <p:spPr>
          <a:xfrm>
            <a:off x="5322069" y="1734098"/>
            <a:ext cx="1547862" cy="15478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93">
            <a:extLst>
              <a:ext uri="{FF2B5EF4-FFF2-40B4-BE49-F238E27FC236}">
                <a16:creationId xmlns:a16="http://schemas.microsoft.com/office/drawing/2014/main" xmlns="" id="{18B687BF-4CAE-4949-A53D-B99A8616C107}"/>
              </a:ext>
            </a:extLst>
          </p:cNvPr>
          <p:cNvSpPr/>
          <p:nvPr/>
        </p:nvSpPr>
        <p:spPr>
          <a:xfrm>
            <a:off x="5944890" y="2707072"/>
            <a:ext cx="1547862" cy="154786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val 94">
            <a:extLst>
              <a:ext uri="{FF2B5EF4-FFF2-40B4-BE49-F238E27FC236}">
                <a16:creationId xmlns:a16="http://schemas.microsoft.com/office/drawing/2014/main" xmlns="" id="{7CB51788-43C2-4AF4-88B2-E09037F0875A}"/>
              </a:ext>
            </a:extLst>
          </p:cNvPr>
          <p:cNvSpPr/>
          <p:nvPr/>
        </p:nvSpPr>
        <p:spPr>
          <a:xfrm>
            <a:off x="4699248" y="2707072"/>
            <a:ext cx="1547862" cy="154786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95">
            <a:extLst>
              <a:ext uri="{FF2B5EF4-FFF2-40B4-BE49-F238E27FC236}">
                <a16:creationId xmlns:a16="http://schemas.microsoft.com/office/drawing/2014/main" xmlns="" id="{4C1AA89C-71DC-462F-94CC-0F4CEFF37269}"/>
              </a:ext>
            </a:extLst>
          </p:cNvPr>
          <p:cNvSpPr/>
          <p:nvPr/>
        </p:nvSpPr>
        <p:spPr>
          <a:xfrm>
            <a:off x="3122000" y="4562183"/>
            <a:ext cx="1172308" cy="11723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96">
            <a:extLst>
              <a:ext uri="{FF2B5EF4-FFF2-40B4-BE49-F238E27FC236}">
                <a16:creationId xmlns:a16="http://schemas.microsoft.com/office/drawing/2014/main" xmlns="" id="{0A4FC77F-957B-477D-817C-A6CB402AD3B4}"/>
              </a:ext>
            </a:extLst>
          </p:cNvPr>
          <p:cNvSpPr/>
          <p:nvPr/>
        </p:nvSpPr>
        <p:spPr>
          <a:xfrm>
            <a:off x="7897693" y="4562183"/>
            <a:ext cx="1172308" cy="11723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97">
            <a:extLst>
              <a:ext uri="{FF2B5EF4-FFF2-40B4-BE49-F238E27FC236}">
                <a16:creationId xmlns:a16="http://schemas.microsoft.com/office/drawing/2014/main" xmlns="" id="{E8203A0D-4916-47E8-A424-91C23EDFB191}"/>
              </a:ext>
            </a:extLst>
          </p:cNvPr>
          <p:cNvSpPr/>
          <p:nvPr/>
        </p:nvSpPr>
        <p:spPr>
          <a:xfrm>
            <a:off x="1246978" y="3761909"/>
            <a:ext cx="1032087" cy="103208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98">
            <a:extLst>
              <a:ext uri="{FF2B5EF4-FFF2-40B4-BE49-F238E27FC236}">
                <a16:creationId xmlns:a16="http://schemas.microsoft.com/office/drawing/2014/main" xmlns="" id="{907EB0A7-5AFC-4E28-8C0A-0DA871E9171D}"/>
              </a:ext>
            </a:extLst>
          </p:cNvPr>
          <p:cNvSpPr/>
          <p:nvPr/>
        </p:nvSpPr>
        <p:spPr>
          <a:xfrm>
            <a:off x="9912936" y="3761909"/>
            <a:ext cx="1032087" cy="103208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FFE89D2E-0769-4EB9-ACA2-F1C2CEBF9487}"/>
              </a:ext>
            </a:extLst>
          </p:cNvPr>
          <p:cNvSpPr/>
          <p:nvPr/>
        </p:nvSpPr>
        <p:spPr>
          <a:xfrm>
            <a:off x="2203380" y="2150544"/>
            <a:ext cx="10168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+mn-ea"/>
              </a:rPr>
              <a:t>替换内容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7A04B02A-F565-4879-B559-73488A70A2E0}"/>
              </a:ext>
            </a:extLst>
          </p:cNvPr>
          <p:cNvSpPr/>
          <p:nvPr/>
        </p:nvSpPr>
        <p:spPr>
          <a:xfrm>
            <a:off x="1254611" y="4135080"/>
            <a:ext cx="10168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+mn-ea"/>
              </a:rPr>
              <a:t>替换内容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09283818-7F15-4964-9FB3-4F9B5DC10617}"/>
              </a:ext>
            </a:extLst>
          </p:cNvPr>
          <p:cNvSpPr/>
          <p:nvPr/>
        </p:nvSpPr>
        <p:spPr>
          <a:xfrm>
            <a:off x="3188115" y="4972025"/>
            <a:ext cx="10168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+mn-ea"/>
              </a:rPr>
              <a:t>替换内容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1D67E3F0-8DE9-48E6-8F15-855357B0F629}"/>
              </a:ext>
            </a:extLst>
          </p:cNvPr>
          <p:cNvSpPr/>
          <p:nvPr/>
        </p:nvSpPr>
        <p:spPr>
          <a:xfrm>
            <a:off x="5656113" y="2274244"/>
            <a:ext cx="10168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+mn-ea"/>
              </a:rPr>
              <a:t>替换内容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0CADCBA3-CD05-44EE-BB00-70E9B14E54F5}"/>
              </a:ext>
            </a:extLst>
          </p:cNvPr>
          <p:cNvSpPr/>
          <p:nvPr/>
        </p:nvSpPr>
        <p:spPr>
          <a:xfrm>
            <a:off x="4928071" y="3321481"/>
            <a:ext cx="10168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+mn-ea"/>
              </a:rPr>
              <a:t>替换内容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BCB261C9-F36F-45F1-9DF5-AF1270F5BB07}"/>
              </a:ext>
            </a:extLst>
          </p:cNvPr>
          <p:cNvSpPr/>
          <p:nvPr/>
        </p:nvSpPr>
        <p:spPr>
          <a:xfrm>
            <a:off x="6322252" y="3321481"/>
            <a:ext cx="10168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+mn-ea"/>
              </a:rPr>
              <a:t>替换内容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93DCCE2F-F0E8-4692-BA04-AA67F26C8B9B}"/>
              </a:ext>
            </a:extLst>
          </p:cNvPr>
          <p:cNvSpPr/>
          <p:nvPr/>
        </p:nvSpPr>
        <p:spPr>
          <a:xfrm>
            <a:off x="8907240" y="2165847"/>
            <a:ext cx="10168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+mn-ea"/>
              </a:rPr>
              <a:t>替换内容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03C95C64-80C9-4AE1-B5AF-6115B4B5472E}"/>
              </a:ext>
            </a:extLst>
          </p:cNvPr>
          <p:cNvSpPr/>
          <p:nvPr/>
        </p:nvSpPr>
        <p:spPr>
          <a:xfrm>
            <a:off x="9912936" y="4110166"/>
            <a:ext cx="10168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+mn-ea"/>
              </a:rPr>
              <a:t>替换内容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FBE8A2B2-F1D7-49E5-A6CB-4C723FB1738D}"/>
              </a:ext>
            </a:extLst>
          </p:cNvPr>
          <p:cNvSpPr/>
          <p:nvPr/>
        </p:nvSpPr>
        <p:spPr>
          <a:xfrm>
            <a:off x="7931772" y="4994447"/>
            <a:ext cx="10168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+mn-ea"/>
              </a:rPr>
              <a:t>替换内容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42" name="star_99410">
            <a:extLst>
              <a:ext uri="{FF2B5EF4-FFF2-40B4-BE49-F238E27FC236}">
                <a16:creationId xmlns:a16="http://schemas.microsoft.com/office/drawing/2014/main" xmlns="" id="{0B43B0A3-0BE7-40DE-9296-3452B266EF48}"/>
              </a:ext>
            </a:extLst>
          </p:cNvPr>
          <p:cNvSpPr>
            <a:spLocks noChangeAspect="1"/>
          </p:cNvSpPr>
          <p:nvPr/>
        </p:nvSpPr>
        <p:spPr bwMode="auto">
          <a:xfrm>
            <a:off x="5262227" y="5969239"/>
            <a:ext cx="422595" cy="40133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43" name="star_99410">
            <a:extLst>
              <a:ext uri="{FF2B5EF4-FFF2-40B4-BE49-F238E27FC236}">
                <a16:creationId xmlns:a16="http://schemas.microsoft.com/office/drawing/2014/main" xmlns="" id="{B9BEBFF9-6F26-41DA-87B5-57F989D954CC}"/>
              </a:ext>
            </a:extLst>
          </p:cNvPr>
          <p:cNvSpPr>
            <a:spLocks noChangeAspect="1"/>
          </p:cNvSpPr>
          <p:nvPr/>
        </p:nvSpPr>
        <p:spPr bwMode="auto">
          <a:xfrm>
            <a:off x="5909817" y="5977693"/>
            <a:ext cx="422595" cy="40133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44" name="star_99410">
            <a:extLst>
              <a:ext uri="{FF2B5EF4-FFF2-40B4-BE49-F238E27FC236}">
                <a16:creationId xmlns:a16="http://schemas.microsoft.com/office/drawing/2014/main" xmlns="" id="{ED01D6D9-2E9A-45D1-B392-C20E9340C978}"/>
              </a:ext>
            </a:extLst>
          </p:cNvPr>
          <p:cNvSpPr>
            <a:spLocks noChangeAspect="1"/>
          </p:cNvSpPr>
          <p:nvPr/>
        </p:nvSpPr>
        <p:spPr bwMode="auto">
          <a:xfrm>
            <a:off x="6557407" y="5988934"/>
            <a:ext cx="422595" cy="40133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57665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39">
            <a:extLst>
              <a:ext uri="{FF2B5EF4-FFF2-40B4-BE49-F238E27FC236}">
                <a16:creationId xmlns:a16="http://schemas.microsoft.com/office/drawing/2014/main" xmlns="" id="{4728E065-4233-4944-8FBB-267E761E3B7D}"/>
              </a:ext>
            </a:extLst>
          </p:cNvPr>
          <p:cNvSpPr/>
          <p:nvPr/>
        </p:nvSpPr>
        <p:spPr>
          <a:xfrm>
            <a:off x="3726431" y="1788573"/>
            <a:ext cx="1964860" cy="1964860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xmlns="" id="{5AF5B305-8B78-4D73-B4F0-43744FDCB5FF}"/>
              </a:ext>
            </a:extLst>
          </p:cNvPr>
          <p:cNvSpPr/>
          <p:nvPr/>
        </p:nvSpPr>
        <p:spPr>
          <a:xfrm>
            <a:off x="1143060" y="1788573"/>
            <a:ext cx="1964860" cy="1964860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F5E83F26-A32B-4326-B647-36460F1FAFAE}"/>
              </a:ext>
            </a:extLst>
          </p:cNvPr>
          <p:cNvSpPr/>
          <p:nvPr/>
        </p:nvSpPr>
        <p:spPr>
          <a:xfrm>
            <a:off x="1396968" y="2062042"/>
            <a:ext cx="1457045" cy="14570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Oval 80">
            <a:extLst>
              <a:ext uri="{FF2B5EF4-FFF2-40B4-BE49-F238E27FC236}">
                <a16:creationId xmlns:a16="http://schemas.microsoft.com/office/drawing/2014/main" xmlns="" id="{40973102-16EC-4C47-85D4-A911236CB39B}"/>
              </a:ext>
            </a:extLst>
          </p:cNvPr>
          <p:cNvSpPr/>
          <p:nvPr/>
        </p:nvSpPr>
        <p:spPr>
          <a:xfrm>
            <a:off x="3980339" y="2062042"/>
            <a:ext cx="1457045" cy="14570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9" name="Group 1136">
            <a:extLst>
              <a:ext uri="{FF2B5EF4-FFF2-40B4-BE49-F238E27FC236}">
                <a16:creationId xmlns:a16="http://schemas.microsoft.com/office/drawing/2014/main" xmlns="" id="{37FB88F6-F732-4872-8651-A5D5D142A61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18542" y="2577695"/>
            <a:ext cx="406994" cy="491281"/>
            <a:chOff x="2712" y="795"/>
            <a:chExt cx="2255" cy="2722"/>
          </a:xfrm>
          <a:solidFill>
            <a:schemeClr val="bg1"/>
          </a:solidFill>
        </p:grpSpPr>
        <p:sp>
          <p:nvSpPr>
            <p:cNvPr id="20" name="Freeform 1138">
              <a:extLst>
                <a:ext uri="{FF2B5EF4-FFF2-40B4-BE49-F238E27FC236}">
                  <a16:creationId xmlns:a16="http://schemas.microsoft.com/office/drawing/2014/main" xmlns="" id="{E3BAC50F-1023-49FC-86B8-33ABFCE95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1139">
              <a:extLst>
                <a:ext uri="{FF2B5EF4-FFF2-40B4-BE49-F238E27FC236}">
                  <a16:creationId xmlns:a16="http://schemas.microsoft.com/office/drawing/2014/main" xmlns="" id="{E17CC050-2988-4198-ABB1-40517B5EC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 1140">
              <a:extLst>
                <a:ext uri="{FF2B5EF4-FFF2-40B4-BE49-F238E27FC236}">
                  <a16:creationId xmlns:a16="http://schemas.microsoft.com/office/drawing/2014/main" xmlns="" id="{99797844-06F9-46E6-940A-BF8C057869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reeform 1141">
              <a:extLst>
                <a:ext uri="{FF2B5EF4-FFF2-40B4-BE49-F238E27FC236}">
                  <a16:creationId xmlns:a16="http://schemas.microsoft.com/office/drawing/2014/main" xmlns="" id="{61F74721-7687-4FB9-B71C-C2C297E2B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63">
            <a:extLst>
              <a:ext uri="{FF2B5EF4-FFF2-40B4-BE49-F238E27FC236}">
                <a16:creationId xmlns:a16="http://schemas.microsoft.com/office/drawing/2014/main" xmlns="" id="{E1711098-BB92-4CB3-B085-CBF48B0F0A30}"/>
              </a:ext>
            </a:extLst>
          </p:cNvPr>
          <p:cNvGrpSpPr/>
          <p:nvPr/>
        </p:nvGrpSpPr>
        <p:grpSpPr>
          <a:xfrm>
            <a:off x="4473721" y="2564461"/>
            <a:ext cx="519708" cy="485465"/>
            <a:chOff x="2295326" y="533400"/>
            <a:chExt cx="1184476" cy="1106433"/>
          </a:xfrm>
          <a:solidFill>
            <a:schemeClr val="bg1"/>
          </a:solidFill>
        </p:grpSpPr>
        <p:sp>
          <p:nvSpPr>
            <p:cNvPr id="25" name="Freeform 1402">
              <a:extLst>
                <a:ext uri="{FF2B5EF4-FFF2-40B4-BE49-F238E27FC236}">
                  <a16:creationId xmlns:a16="http://schemas.microsoft.com/office/drawing/2014/main" xmlns="" id="{5B329011-2B8A-402F-9AD5-312C21E11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6795" y="686966"/>
              <a:ext cx="187553" cy="378881"/>
            </a:xfrm>
            <a:custGeom>
              <a:avLst/>
              <a:gdLst>
                <a:gd name="T0" fmla="*/ 147 w 594"/>
                <a:gd name="T1" fmla="*/ 0 h 1206"/>
                <a:gd name="T2" fmla="*/ 173 w 594"/>
                <a:gd name="T3" fmla="*/ 3 h 1206"/>
                <a:gd name="T4" fmla="*/ 199 w 594"/>
                <a:gd name="T5" fmla="*/ 12 h 1206"/>
                <a:gd name="T6" fmla="*/ 219 w 594"/>
                <a:gd name="T7" fmla="*/ 27 h 1206"/>
                <a:gd name="T8" fmla="*/ 235 w 594"/>
                <a:gd name="T9" fmla="*/ 46 h 1206"/>
                <a:gd name="T10" fmla="*/ 246 w 594"/>
                <a:gd name="T11" fmla="*/ 69 h 1206"/>
                <a:gd name="T12" fmla="*/ 252 w 594"/>
                <a:gd name="T13" fmla="*/ 96 h 1206"/>
                <a:gd name="T14" fmla="*/ 290 w 594"/>
                <a:gd name="T15" fmla="*/ 676 h 1206"/>
                <a:gd name="T16" fmla="*/ 292 w 594"/>
                <a:gd name="T17" fmla="*/ 694 h 1206"/>
                <a:gd name="T18" fmla="*/ 299 w 594"/>
                <a:gd name="T19" fmla="*/ 710 h 1206"/>
                <a:gd name="T20" fmla="*/ 308 w 594"/>
                <a:gd name="T21" fmla="*/ 724 h 1206"/>
                <a:gd name="T22" fmla="*/ 567 w 594"/>
                <a:gd name="T23" fmla="*/ 1033 h 1206"/>
                <a:gd name="T24" fmla="*/ 568 w 594"/>
                <a:gd name="T25" fmla="*/ 1034 h 1206"/>
                <a:gd name="T26" fmla="*/ 570 w 594"/>
                <a:gd name="T27" fmla="*/ 1035 h 1206"/>
                <a:gd name="T28" fmla="*/ 571 w 594"/>
                <a:gd name="T29" fmla="*/ 1037 h 1206"/>
                <a:gd name="T30" fmla="*/ 572 w 594"/>
                <a:gd name="T31" fmla="*/ 1038 h 1206"/>
                <a:gd name="T32" fmla="*/ 583 w 594"/>
                <a:gd name="T33" fmla="*/ 1057 h 1206"/>
                <a:gd name="T34" fmla="*/ 590 w 594"/>
                <a:gd name="T35" fmla="*/ 1077 h 1206"/>
                <a:gd name="T36" fmla="*/ 594 w 594"/>
                <a:gd name="T37" fmla="*/ 1097 h 1206"/>
                <a:gd name="T38" fmla="*/ 592 w 594"/>
                <a:gd name="T39" fmla="*/ 1119 h 1206"/>
                <a:gd name="T40" fmla="*/ 587 w 594"/>
                <a:gd name="T41" fmla="*/ 1140 h 1206"/>
                <a:gd name="T42" fmla="*/ 576 w 594"/>
                <a:gd name="T43" fmla="*/ 1158 h 1206"/>
                <a:gd name="T44" fmla="*/ 563 w 594"/>
                <a:gd name="T45" fmla="*/ 1176 h 1206"/>
                <a:gd name="T46" fmla="*/ 544 w 594"/>
                <a:gd name="T47" fmla="*/ 1190 h 1206"/>
                <a:gd name="T48" fmla="*/ 525 w 594"/>
                <a:gd name="T49" fmla="*/ 1200 h 1206"/>
                <a:gd name="T50" fmla="*/ 503 w 594"/>
                <a:gd name="T51" fmla="*/ 1206 h 1206"/>
                <a:gd name="T52" fmla="*/ 482 w 594"/>
                <a:gd name="T53" fmla="*/ 1206 h 1206"/>
                <a:gd name="T54" fmla="*/ 460 w 594"/>
                <a:gd name="T55" fmla="*/ 1202 h 1206"/>
                <a:gd name="T56" fmla="*/ 439 w 594"/>
                <a:gd name="T57" fmla="*/ 1194 h 1206"/>
                <a:gd name="T58" fmla="*/ 420 w 594"/>
                <a:gd name="T59" fmla="*/ 1181 h 1206"/>
                <a:gd name="T60" fmla="*/ 63 w 594"/>
                <a:gd name="T61" fmla="*/ 881 h 1206"/>
                <a:gd name="T62" fmla="*/ 43 w 594"/>
                <a:gd name="T63" fmla="*/ 864 h 1206"/>
                <a:gd name="T64" fmla="*/ 24 w 594"/>
                <a:gd name="T65" fmla="*/ 841 h 1206"/>
                <a:gd name="T66" fmla="*/ 10 w 594"/>
                <a:gd name="T67" fmla="*/ 815 h 1206"/>
                <a:gd name="T68" fmla="*/ 2 w 594"/>
                <a:gd name="T69" fmla="*/ 786 h 1206"/>
                <a:gd name="T70" fmla="*/ 0 w 594"/>
                <a:gd name="T71" fmla="*/ 758 h 1206"/>
                <a:gd name="T72" fmla="*/ 0 w 594"/>
                <a:gd name="T73" fmla="*/ 751 h 1206"/>
                <a:gd name="T74" fmla="*/ 0 w 594"/>
                <a:gd name="T75" fmla="*/ 747 h 1206"/>
                <a:gd name="T76" fmla="*/ 0 w 594"/>
                <a:gd name="T77" fmla="*/ 743 h 1206"/>
                <a:gd name="T78" fmla="*/ 1 w 594"/>
                <a:gd name="T79" fmla="*/ 738 h 1206"/>
                <a:gd name="T80" fmla="*/ 42 w 594"/>
                <a:gd name="T81" fmla="*/ 100 h 1206"/>
                <a:gd name="T82" fmla="*/ 43 w 594"/>
                <a:gd name="T83" fmla="*/ 97 h 1206"/>
                <a:gd name="T84" fmla="*/ 43 w 594"/>
                <a:gd name="T85" fmla="*/ 93 h 1206"/>
                <a:gd name="T86" fmla="*/ 43 w 594"/>
                <a:gd name="T87" fmla="*/ 92 h 1206"/>
                <a:gd name="T88" fmla="*/ 49 w 594"/>
                <a:gd name="T89" fmla="*/ 67 h 1206"/>
                <a:gd name="T90" fmla="*/ 60 w 594"/>
                <a:gd name="T91" fmla="*/ 45 h 1206"/>
                <a:gd name="T92" fmla="*/ 77 w 594"/>
                <a:gd name="T93" fmla="*/ 27 h 1206"/>
                <a:gd name="T94" fmla="*/ 98 w 594"/>
                <a:gd name="T95" fmla="*/ 12 h 1206"/>
                <a:gd name="T96" fmla="*/ 121 w 594"/>
                <a:gd name="T97" fmla="*/ 3 h 1206"/>
                <a:gd name="T98" fmla="*/ 147 w 594"/>
                <a:gd name="T99" fmla="*/ 0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94" h="1206">
                  <a:moveTo>
                    <a:pt x="147" y="0"/>
                  </a:moveTo>
                  <a:lnTo>
                    <a:pt x="173" y="3"/>
                  </a:lnTo>
                  <a:lnTo>
                    <a:pt x="199" y="12"/>
                  </a:lnTo>
                  <a:lnTo>
                    <a:pt x="219" y="27"/>
                  </a:lnTo>
                  <a:lnTo>
                    <a:pt x="235" y="46"/>
                  </a:lnTo>
                  <a:lnTo>
                    <a:pt x="246" y="69"/>
                  </a:lnTo>
                  <a:lnTo>
                    <a:pt x="252" y="96"/>
                  </a:lnTo>
                  <a:lnTo>
                    <a:pt x="290" y="676"/>
                  </a:lnTo>
                  <a:lnTo>
                    <a:pt x="292" y="694"/>
                  </a:lnTo>
                  <a:lnTo>
                    <a:pt x="299" y="710"/>
                  </a:lnTo>
                  <a:lnTo>
                    <a:pt x="308" y="724"/>
                  </a:lnTo>
                  <a:lnTo>
                    <a:pt x="567" y="1033"/>
                  </a:lnTo>
                  <a:lnTo>
                    <a:pt x="568" y="1034"/>
                  </a:lnTo>
                  <a:lnTo>
                    <a:pt x="570" y="1035"/>
                  </a:lnTo>
                  <a:lnTo>
                    <a:pt x="571" y="1037"/>
                  </a:lnTo>
                  <a:lnTo>
                    <a:pt x="572" y="1038"/>
                  </a:lnTo>
                  <a:lnTo>
                    <a:pt x="583" y="1057"/>
                  </a:lnTo>
                  <a:lnTo>
                    <a:pt x="590" y="1077"/>
                  </a:lnTo>
                  <a:lnTo>
                    <a:pt x="594" y="1097"/>
                  </a:lnTo>
                  <a:lnTo>
                    <a:pt x="592" y="1119"/>
                  </a:lnTo>
                  <a:lnTo>
                    <a:pt x="587" y="1140"/>
                  </a:lnTo>
                  <a:lnTo>
                    <a:pt x="576" y="1158"/>
                  </a:lnTo>
                  <a:lnTo>
                    <a:pt x="563" y="1176"/>
                  </a:lnTo>
                  <a:lnTo>
                    <a:pt x="544" y="1190"/>
                  </a:lnTo>
                  <a:lnTo>
                    <a:pt x="525" y="1200"/>
                  </a:lnTo>
                  <a:lnTo>
                    <a:pt x="503" y="1206"/>
                  </a:lnTo>
                  <a:lnTo>
                    <a:pt x="482" y="1206"/>
                  </a:lnTo>
                  <a:lnTo>
                    <a:pt x="460" y="1202"/>
                  </a:lnTo>
                  <a:lnTo>
                    <a:pt x="439" y="1194"/>
                  </a:lnTo>
                  <a:lnTo>
                    <a:pt x="420" y="1181"/>
                  </a:lnTo>
                  <a:lnTo>
                    <a:pt x="63" y="881"/>
                  </a:lnTo>
                  <a:lnTo>
                    <a:pt x="43" y="864"/>
                  </a:lnTo>
                  <a:lnTo>
                    <a:pt x="24" y="841"/>
                  </a:lnTo>
                  <a:lnTo>
                    <a:pt x="10" y="815"/>
                  </a:lnTo>
                  <a:lnTo>
                    <a:pt x="2" y="786"/>
                  </a:lnTo>
                  <a:lnTo>
                    <a:pt x="0" y="758"/>
                  </a:lnTo>
                  <a:lnTo>
                    <a:pt x="0" y="751"/>
                  </a:lnTo>
                  <a:lnTo>
                    <a:pt x="0" y="747"/>
                  </a:lnTo>
                  <a:lnTo>
                    <a:pt x="0" y="743"/>
                  </a:lnTo>
                  <a:lnTo>
                    <a:pt x="1" y="738"/>
                  </a:lnTo>
                  <a:lnTo>
                    <a:pt x="42" y="100"/>
                  </a:lnTo>
                  <a:lnTo>
                    <a:pt x="43" y="97"/>
                  </a:lnTo>
                  <a:lnTo>
                    <a:pt x="43" y="93"/>
                  </a:lnTo>
                  <a:lnTo>
                    <a:pt x="43" y="92"/>
                  </a:lnTo>
                  <a:lnTo>
                    <a:pt x="49" y="67"/>
                  </a:lnTo>
                  <a:lnTo>
                    <a:pt x="60" y="45"/>
                  </a:lnTo>
                  <a:lnTo>
                    <a:pt x="77" y="27"/>
                  </a:lnTo>
                  <a:lnTo>
                    <a:pt x="98" y="12"/>
                  </a:lnTo>
                  <a:lnTo>
                    <a:pt x="121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 1403">
              <a:extLst>
                <a:ext uri="{FF2B5EF4-FFF2-40B4-BE49-F238E27FC236}">
                  <a16:creationId xmlns:a16="http://schemas.microsoft.com/office/drawing/2014/main" xmlns="" id="{7E0EB66C-C9F9-45B5-A311-E07D84455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3368" y="533400"/>
              <a:ext cx="746434" cy="765314"/>
            </a:xfrm>
            <a:custGeom>
              <a:avLst/>
              <a:gdLst>
                <a:gd name="T0" fmla="*/ 1246 w 2374"/>
                <a:gd name="T1" fmla="*/ 3 h 2432"/>
                <a:gd name="T2" fmla="*/ 1421 w 2374"/>
                <a:gd name="T3" fmla="*/ 29 h 2432"/>
                <a:gd name="T4" fmla="*/ 1588 w 2374"/>
                <a:gd name="T5" fmla="*/ 80 h 2432"/>
                <a:gd name="T6" fmla="*/ 1745 w 2374"/>
                <a:gd name="T7" fmla="*/ 152 h 2432"/>
                <a:gd name="T8" fmla="*/ 1887 w 2374"/>
                <a:gd name="T9" fmla="*/ 245 h 2432"/>
                <a:gd name="T10" fmla="*/ 2016 w 2374"/>
                <a:gd name="T11" fmla="*/ 357 h 2432"/>
                <a:gd name="T12" fmla="*/ 2128 w 2374"/>
                <a:gd name="T13" fmla="*/ 486 h 2432"/>
                <a:gd name="T14" fmla="*/ 2221 w 2374"/>
                <a:gd name="T15" fmla="*/ 630 h 2432"/>
                <a:gd name="T16" fmla="*/ 2294 w 2374"/>
                <a:gd name="T17" fmla="*/ 785 h 2432"/>
                <a:gd name="T18" fmla="*/ 2344 w 2374"/>
                <a:gd name="T19" fmla="*/ 953 h 2432"/>
                <a:gd name="T20" fmla="*/ 2370 w 2374"/>
                <a:gd name="T21" fmla="*/ 1129 h 2432"/>
                <a:gd name="T22" fmla="*/ 2370 w 2374"/>
                <a:gd name="T23" fmla="*/ 1313 h 2432"/>
                <a:gd name="T24" fmla="*/ 2343 w 2374"/>
                <a:gd name="T25" fmla="*/ 1493 h 2432"/>
                <a:gd name="T26" fmla="*/ 2292 w 2374"/>
                <a:gd name="T27" fmla="*/ 1663 h 2432"/>
                <a:gd name="T28" fmla="*/ 2215 w 2374"/>
                <a:gd name="T29" fmla="*/ 1821 h 2432"/>
                <a:gd name="T30" fmla="*/ 2119 w 2374"/>
                <a:gd name="T31" fmla="*/ 1966 h 2432"/>
                <a:gd name="T32" fmla="*/ 2003 w 2374"/>
                <a:gd name="T33" fmla="*/ 2095 h 2432"/>
                <a:gd name="T34" fmla="*/ 1870 w 2374"/>
                <a:gd name="T35" fmla="*/ 2208 h 2432"/>
                <a:gd name="T36" fmla="*/ 1722 w 2374"/>
                <a:gd name="T37" fmla="*/ 2300 h 2432"/>
                <a:gd name="T38" fmla="*/ 1561 w 2374"/>
                <a:gd name="T39" fmla="*/ 2371 h 2432"/>
                <a:gd name="T40" fmla="*/ 1388 w 2374"/>
                <a:gd name="T41" fmla="*/ 2418 h 2432"/>
                <a:gd name="T42" fmla="*/ 1303 w 2374"/>
                <a:gd name="T43" fmla="*/ 2364 h 2432"/>
                <a:gd name="T44" fmla="*/ 1302 w 2374"/>
                <a:gd name="T45" fmla="*/ 2204 h 2432"/>
                <a:gd name="T46" fmla="*/ 1369 w 2374"/>
                <a:gd name="T47" fmla="*/ 2100 h 2432"/>
                <a:gd name="T48" fmla="*/ 1513 w 2374"/>
                <a:gd name="T49" fmla="*/ 2052 h 2432"/>
                <a:gd name="T50" fmla="*/ 1644 w 2374"/>
                <a:gd name="T51" fmla="*/ 1982 h 2432"/>
                <a:gd name="T52" fmla="*/ 1762 w 2374"/>
                <a:gd name="T53" fmla="*/ 1892 h 2432"/>
                <a:gd name="T54" fmla="*/ 1863 w 2374"/>
                <a:gd name="T55" fmla="*/ 1783 h 2432"/>
                <a:gd name="T56" fmla="*/ 1946 w 2374"/>
                <a:gd name="T57" fmla="*/ 1660 h 2432"/>
                <a:gd name="T58" fmla="*/ 2007 w 2374"/>
                <a:gd name="T59" fmla="*/ 1524 h 2432"/>
                <a:gd name="T60" fmla="*/ 2046 w 2374"/>
                <a:gd name="T61" fmla="*/ 1376 h 2432"/>
                <a:gd name="T62" fmla="*/ 2060 w 2374"/>
                <a:gd name="T63" fmla="*/ 1220 h 2432"/>
                <a:gd name="T64" fmla="*/ 2046 w 2374"/>
                <a:gd name="T65" fmla="*/ 1065 h 2432"/>
                <a:gd name="T66" fmla="*/ 2008 w 2374"/>
                <a:gd name="T67" fmla="*/ 920 h 2432"/>
                <a:gd name="T68" fmla="*/ 1948 w 2374"/>
                <a:gd name="T69" fmla="*/ 784 h 2432"/>
                <a:gd name="T70" fmla="*/ 1867 w 2374"/>
                <a:gd name="T71" fmla="*/ 662 h 2432"/>
                <a:gd name="T72" fmla="*/ 1767 w 2374"/>
                <a:gd name="T73" fmla="*/ 554 h 2432"/>
                <a:gd name="T74" fmla="*/ 1652 w 2374"/>
                <a:gd name="T75" fmla="*/ 464 h 2432"/>
                <a:gd name="T76" fmla="*/ 1523 w 2374"/>
                <a:gd name="T77" fmla="*/ 393 h 2432"/>
                <a:gd name="T78" fmla="*/ 1383 w 2374"/>
                <a:gd name="T79" fmla="*/ 343 h 2432"/>
                <a:gd name="T80" fmla="*/ 1232 w 2374"/>
                <a:gd name="T81" fmla="*/ 317 h 2432"/>
                <a:gd name="T82" fmla="*/ 1073 w 2374"/>
                <a:gd name="T83" fmla="*/ 317 h 2432"/>
                <a:gd name="T84" fmla="*/ 916 w 2374"/>
                <a:gd name="T85" fmla="*/ 346 h 2432"/>
                <a:gd name="T86" fmla="*/ 769 w 2374"/>
                <a:gd name="T87" fmla="*/ 400 h 2432"/>
                <a:gd name="T88" fmla="*/ 637 w 2374"/>
                <a:gd name="T89" fmla="*/ 478 h 2432"/>
                <a:gd name="T90" fmla="*/ 519 w 2374"/>
                <a:gd name="T91" fmla="*/ 576 h 2432"/>
                <a:gd name="T92" fmla="*/ 419 w 2374"/>
                <a:gd name="T93" fmla="*/ 692 h 2432"/>
                <a:gd name="T94" fmla="*/ 340 w 2374"/>
                <a:gd name="T95" fmla="*/ 825 h 2432"/>
                <a:gd name="T96" fmla="*/ 234 w 2374"/>
                <a:gd name="T97" fmla="*/ 873 h 2432"/>
                <a:gd name="T98" fmla="*/ 80 w 2374"/>
                <a:gd name="T99" fmla="*/ 838 h 2432"/>
                <a:gd name="T100" fmla="*/ 32 w 2374"/>
                <a:gd name="T101" fmla="*/ 743 h 2432"/>
                <a:gd name="T102" fmla="*/ 113 w 2374"/>
                <a:gd name="T103" fmla="*/ 586 h 2432"/>
                <a:gd name="T104" fmla="*/ 216 w 2374"/>
                <a:gd name="T105" fmla="*/ 443 h 2432"/>
                <a:gd name="T106" fmla="*/ 337 w 2374"/>
                <a:gd name="T107" fmla="*/ 316 h 2432"/>
                <a:gd name="T108" fmla="*/ 474 w 2374"/>
                <a:gd name="T109" fmla="*/ 208 h 2432"/>
                <a:gd name="T110" fmla="*/ 627 w 2374"/>
                <a:gd name="T111" fmla="*/ 120 h 2432"/>
                <a:gd name="T112" fmla="*/ 792 w 2374"/>
                <a:gd name="T113" fmla="*/ 54 h 2432"/>
                <a:gd name="T114" fmla="*/ 969 w 2374"/>
                <a:gd name="T115" fmla="*/ 13 h 2432"/>
                <a:gd name="T116" fmla="*/ 1154 w 2374"/>
                <a:gd name="T117" fmla="*/ 0 h 2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74" h="2432">
                  <a:moveTo>
                    <a:pt x="1154" y="0"/>
                  </a:moveTo>
                  <a:lnTo>
                    <a:pt x="1246" y="3"/>
                  </a:lnTo>
                  <a:lnTo>
                    <a:pt x="1335" y="12"/>
                  </a:lnTo>
                  <a:lnTo>
                    <a:pt x="1421" y="29"/>
                  </a:lnTo>
                  <a:lnTo>
                    <a:pt x="1506" y="51"/>
                  </a:lnTo>
                  <a:lnTo>
                    <a:pt x="1588" y="80"/>
                  </a:lnTo>
                  <a:lnTo>
                    <a:pt x="1668" y="113"/>
                  </a:lnTo>
                  <a:lnTo>
                    <a:pt x="1745" y="152"/>
                  </a:lnTo>
                  <a:lnTo>
                    <a:pt x="1818" y="196"/>
                  </a:lnTo>
                  <a:lnTo>
                    <a:pt x="1887" y="245"/>
                  </a:lnTo>
                  <a:lnTo>
                    <a:pt x="1954" y="299"/>
                  </a:lnTo>
                  <a:lnTo>
                    <a:pt x="2016" y="357"/>
                  </a:lnTo>
                  <a:lnTo>
                    <a:pt x="2075" y="419"/>
                  </a:lnTo>
                  <a:lnTo>
                    <a:pt x="2128" y="486"/>
                  </a:lnTo>
                  <a:lnTo>
                    <a:pt x="2177" y="555"/>
                  </a:lnTo>
                  <a:lnTo>
                    <a:pt x="2221" y="630"/>
                  </a:lnTo>
                  <a:lnTo>
                    <a:pt x="2261" y="706"/>
                  </a:lnTo>
                  <a:lnTo>
                    <a:pt x="2294" y="785"/>
                  </a:lnTo>
                  <a:lnTo>
                    <a:pt x="2322" y="867"/>
                  </a:lnTo>
                  <a:lnTo>
                    <a:pt x="2344" y="953"/>
                  </a:lnTo>
                  <a:lnTo>
                    <a:pt x="2361" y="1040"/>
                  </a:lnTo>
                  <a:lnTo>
                    <a:pt x="2370" y="1129"/>
                  </a:lnTo>
                  <a:lnTo>
                    <a:pt x="2374" y="1220"/>
                  </a:lnTo>
                  <a:lnTo>
                    <a:pt x="2370" y="1313"/>
                  </a:lnTo>
                  <a:lnTo>
                    <a:pt x="2360" y="1404"/>
                  </a:lnTo>
                  <a:lnTo>
                    <a:pt x="2343" y="1493"/>
                  </a:lnTo>
                  <a:lnTo>
                    <a:pt x="2320" y="1579"/>
                  </a:lnTo>
                  <a:lnTo>
                    <a:pt x="2292" y="1663"/>
                  </a:lnTo>
                  <a:lnTo>
                    <a:pt x="2256" y="1743"/>
                  </a:lnTo>
                  <a:lnTo>
                    <a:pt x="2215" y="1821"/>
                  </a:lnTo>
                  <a:lnTo>
                    <a:pt x="2169" y="1895"/>
                  </a:lnTo>
                  <a:lnTo>
                    <a:pt x="2119" y="1966"/>
                  </a:lnTo>
                  <a:lnTo>
                    <a:pt x="2063" y="2034"/>
                  </a:lnTo>
                  <a:lnTo>
                    <a:pt x="2003" y="2095"/>
                  </a:lnTo>
                  <a:lnTo>
                    <a:pt x="1939" y="2154"/>
                  </a:lnTo>
                  <a:lnTo>
                    <a:pt x="1870" y="2208"/>
                  </a:lnTo>
                  <a:lnTo>
                    <a:pt x="1797" y="2257"/>
                  </a:lnTo>
                  <a:lnTo>
                    <a:pt x="1722" y="2300"/>
                  </a:lnTo>
                  <a:lnTo>
                    <a:pt x="1643" y="2338"/>
                  </a:lnTo>
                  <a:lnTo>
                    <a:pt x="1561" y="2371"/>
                  </a:lnTo>
                  <a:lnTo>
                    <a:pt x="1475" y="2397"/>
                  </a:lnTo>
                  <a:lnTo>
                    <a:pt x="1388" y="2418"/>
                  </a:lnTo>
                  <a:lnTo>
                    <a:pt x="1298" y="2432"/>
                  </a:lnTo>
                  <a:lnTo>
                    <a:pt x="1303" y="2364"/>
                  </a:lnTo>
                  <a:lnTo>
                    <a:pt x="1305" y="2294"/>
                  </a:lnTo>
                  <a:lnTo>
                    <a:pt x="1302" y="2204"/>
                  </a:lnTo>
                  <a:lnTo>
                    <a:pt x="1294" y="2116"/>
                  </a:lnTo>
                  <a:lnTo>
                    <a:pt x="1369" y="2100"/>
                  </a:lnTo>
                  <a:lnTo>
                    <a:pt x="1442" y="2079"/>
                  </a:lnTo>
                  <a:lnTo>
                    <a:pt x="1513" y="2052"/>
                  </a:lnTo>
                  <a:lnTo>
                    <a:pt x="1580" y="2020"/>
                  </a:lnTo>
                  <a:lnTo>
                    <a:pt x="1644" y="1982"/>
                  </a:lnTo>
                  <a:lnTo>
                    <a:pt x="1705" y="1939"/>
                  </a:lnTo>
                  <a:lnTo>
                    <a:pt x="1762" y="1892"/>
                  </a:lnTo>
                  <a:lnTo>
                    <a:pt x="1814" y="1839"/>
                  </a:lnTo>
                  <a:lnTo>
                    <a:pt x="1863" y="1783"/>
                  </a:lnTo>
                  <a:lnTo>
                    <a:pt x="1907" y="1724"/>
                  </a:lnTo>
                  <a:lnTo>
                    <a:pt x="1946" y="1660"/>
                  </a:lnTo>
                  <a:lnTo>
                    <a:pt x="1979" y="1593"/>
                  </a:lnTo>
                  <a:lnTo>
                    <a:pt x="2007" y="1524"/>
                  </a:lnTo>
                  <a:lnTo>
                    <a:pt x="2030" y="1451"/>
                  </a:lnTo>
                  <a:lnTo>
                    <a:pt x="2046" y="1376"/>
                  </a:lnTo>
                  <a:lnTo>
                    <a:pt x="2056" y="1298"/>
                  </a:lnTo>
                  <a:lnTo>
                    <a:pt x="2060" y="1220"/>
                  </a:lnTo>
                  <a:lnTo>
                    <a:pt x="2056" y="1142"/>
                  </a:lnTo>
                  <a:lnTo>
                    <a:pt x="2046" y="1065"/>
                  </a:lnTo>
                  <a:lnTo>
                    <a:pt x="2030" y="992"/>
                  </a:lnTo>
                  <a:lnTo>
                    <a:pt x="2008" y="920"/>
                  </a:lnTo>
                  <a:lnTo>
                    <a:pt x="1981" y="850"/>
                  </a:lnTo>
                  <a:lnTo>
                    <a:pt x="1948" y="784"/>
                  </a:lnTo>
                  <a:lnTo>
                    <a:pt x="1910" y="721"/>
                  </a:lnTo>
                  <a:lnTo>
                    <a:pt x="1867" y="662"/>
                  </a:lnTo>
                  <a:lnTo>
                    <a:pt x="1820" y="606"/>
                  </a:lnTo>
                  <a:lnTo>
                    <a:pt x="1767" y="554"/>
                  </a:lnTo>
                  <a:lnTo>
                    <a:pt x="1711" y="506"/>
                  </a:lnTo>
                  <a:lnTo>
                    <a:pt x="1652" y="464"/>
                  </a:lnTo>
                  <a:lnTo>
                    <a:pt x="1589" y="425"/>
                  </a:lnTo>
                  <a:lnTo>
                    <a:pt x="1523" y="393"/>
                  </a:lnTo>
                  <a:lnTo>
                    <a:pt x="1455" y="364"/>
                  </a:lnTo>
                  <a:lnTo>
                    <a:pt x="1383" y="343"/>
                  </a:lnTo>
                  <a:lnTo>
                    <a:pt x="1308" y="327"/>
                  </a:lnTo>
                  <a:lnTo>
                    <a:pt x="1232" y="317"/>
                  </a:lnTo>
                  <a:lnTo>
                    <a:pt x="1154" y="314"/>
                  </a:lnTo>
                  <a:lnTo>
                    <a:pt x="1073" y="317"/>
                  </a:lnTo>
                  <a:lnTo>
                    <a:pt x="993" y="328"/>
                  </a:lnTo>
                  <a:lnTo>
                    <a:pt x="916" y="346"/>
                  </a:lnTo>
                  <a:lnTo>
                    <a:pt x="841" y="370"/>
                  </a:lnTo>
                  <a:lnTo>
                    <a:pt x="769" y="400"/>
                  </a:lnTo>
                  <a:lnTo>
                    <a:pt x="701" y="436"/>
                  </a:lnTo>
                  <a:lnTo>
                    <a:pt x="637" y="478"/>
                  </a:lnTo>
                  <a:lnTo>
                    <a:pt x="575" y="524"/>
                  </a:lnTo>
                  <a:lnTo>
                    <a:pt x="519" y="576"/>
                  </a:lnTo>
                  <a:lnTo>
                    <a:pt x="467" y="632"/>
                  </a:lnTo>
                  <a:lnTo>
                    <a:pt x="419" y="692"/>
                  </a:lnTo>
                  <a:lnTo>
                    <a:pt x="377" y="757"/>
                  </a:lnTo>
                  <a:lnTo>
                    <a:pt x="340" y="825"/>
                  </a:lnTo>
                  <a:lnTo>
                    <a:pt x="309" y="896"/>
                  </a:lnTo>
                  <a:lnTo>
                    <a:pt x="234" y="873"/>
                  </a:lnTo>
                  <a:lnTo>
                    <a:pt x="157" y="853"/>
                  </a:lnTo>
                  <a:lnTo>
                    <a:pt x="80" y="838"/>
                  </a:lnTo>
                  <a:lnTo>
                    <a:pt x="0" y="826"/>
                  </a:lnTo>
                  <a:lnTo>
                    <a:pt x="32" y="743"/>
                  </a:lnTo>
                  <a:lnTo>
                    <a:pt x="70" y="663"/>
                  </a:lnTo>
                  <a:lnTo>
                    <a:pt x="113" y="586"/>
                  </a:lnTo>
                  <a:lnTo>
                    <a:pt x="162" y="512"/>
                  </a:lnTo>
                  <a:lnTo>
                    <a:pt x="216" y="443"/>
                  </a:lnTo>
                  <a:lnTo>
                    <a:pt x="274" y="377"/>
                  </a:lnTo>
                  <a:lnTo>
                    <a:pt x="337" y="316"/>
                  </a:lnTo>
                  <a:lnTo>
                    <a:pt x="403" y="259"/>
                  </a:lnTo>
                  <a:lnTo>
                    <a:pt x="474" y="208"/>
                  </a:lnTo>
                  <a:lnTo>
                    <a:pt x="549" y="161"/>
                  </a:lnTo>
                  <a:lnTo>
                    <a:pt x="627" y="120"/>
                  </a:lnTo>
                  <a:lnTo>
                    <a:pt x="709" y="84"/>
                  </a:lnTo>
                  <a:lnTo>
                    <a:pt x="792" y="54"/>
                  </a:lnTo>
                  <a:lnTo>
                    <a:pt x="880" y="30"/>
                  </a:lnTo>
                  <a:lnTo>
                    <a:pt x="969" y="13"/>
                  </a:lnTo>
                  <a:lnTo>
                    <a:pt x="1061" y="3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1404">
              <a:extLst>
                <a:ext uri="{FF2B5EF4-FFF2-40B4-BE49-F238E27FC236}">
                  <a16:creationId xmlns:a16="http://schemas.microsoft.com/office/drawing/2014/main" xmlns="" id="{6487C9BC-A5A7-4F42-87B8-24CC3C96AF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95326" y="870742"/>
              <a:ext cx="767832" cy="769091"/>
            </a:xfrm>
            <a:custGeom>
              <a:avLst/>
              <a:gdLst>
                <a:gd name="T0" fmla="*/ 1036 w 2439"/>
                <a:gd name="T1" fmla="*/ 724 h 2445"/>
                <a:gd name="T2" fmla="*/ 846 w 2439"/>
                <a:gd name="T3" fmla="*/ 845 h 2445"/>
                <a:gd name="T4" fmla="*/ 724 w 2439"/>
                <a:gd name="T5" fmla="*/ 1034 h 2445"/>
                <a:gd name="T6" fmla="*/ 691 w 2439"/>
                <a:gd name="T7" fmla="*/ 1248 h 2445"/>
                <a:gd name="T8" fmla="*/ 746 w 2439"/>
                <a:gd name="T9" fmla="*/ 1459 h 2445"/>
                <a:gd name="T10" fmla="*/ 887 w 2439"/>
                <a:gd name="T11" fmla="*/ 1636 h 2445"/>
                <a:gd name="T12" fmla="*/ 1085 w 2439"/>
                <a:gd name="T13" fmla="*/ 1736 h 2445"/>
                <a:gd name="T14" fmla="*/ 1301 w 2439"/>
                <a:gd name="T15" fmla="*/ 1748 h 2445"/>
                <a:gd name="T16" fmla="*/ 1506 w 2439"/>
                <a:gd name="T17" fmla="*/ 1671 h 2445"/>
                <a:gd name="T18" fmla="*/ 1667 w 2439"/>
                <a:gd name="T19" fmla="*/ 1511 h 2445"/>
                <a:gd name="T20" fmla="*/ 1745 w 2439"/>
                <a:gd name="T21" fmla="*/ 1306 h 2445"/>
                <a:gd name="T22" fmla="*/ 1734 w 2439"/>
                <a:gd name="T23" fmla="*/ 1089 h 2445"/>
                <a:gd name="T24" fmla="*/ 1636 w 2439"/>
                <a:gd name="T25" fmla="*/ 891 h 2445"/>
                <a:gd name="T26" fmla="*/ 1460 w 2439"/>
                <a:gd name="T27" fmla="*/ 748 h 2445"/>
                <a:gd name="T28" fmla="*/ 1249 w 2439"/>
                <a:gd name="T29" fmla="*/ 692 h 2445"/>
                <a:gd name="T30" fmla="*/ 1327 w 2439"/>
                <a:gd name="T31" fmla="*/ 4 h 2445"/>
                <a:gd name="T32" fmla="*/ 1395 w 2439"/>
                <a:gd name="T33" fmla="*/ 60 h 2445"/>
                <a:gd name="T34" fmla="*/ 1482 w 2439"/>
                <a:gd name="T35" fmla="*/ 280 h 2445"/>
                <a:gd name="T36" fmla="*/ 1771 w 2439"/>
                <a:gd name="T37" fmla="*/ 416 h 2445"/>
                <a:gd name="T38" fmla="*/ 1945 w 2439"/>
                <a:gd name="T39" fmla="*/ 276 h 2445"/>
                <a:gd name="T40" fmla="*/ 2028 w 2439"/>
                <a:gd name="T41" fmla="*/ 305 h 2445"/>
                <a:gd name="T42" fmla="*/ 2171 w 2439"/>
                <a:gd name="T43" fmla="*/ 480 h 2445"/>
                <a:gd name="T44" fmla="*/ 2140 w 2439"/>
                <a:gd name="T45" fmla="*/ 564 h 2445"/>
                <a:gd name="T46" fmla="*/ 2124 w 2439"/>
                <a:gd name="T47" fmla="*/ 853 h 2445"/>
                <a:gd name="T48" fmla="*/ 2337 w 2439"/>
                <a:gd name="T49" fmla="*/ 1043 h 2445"/>
                <a:gd name="T50" fmla="*/ 2417 w 2439"/>
                <a:gd name="T51" fmla="*/ 1082 h 2445"/>
                <a:gd name="T52" fmla="*/ 2439 w 2439"/>
                <a:gd name="T53" fmla="*/ 1307 h 2445"/>
                <a:gd name="T54" fmla="*/ 2400 w 2439"/>
                <a:gd name="T55" fmla="*/ 1387 h 2445"/>
                <a:gd name="T56" fmla="*/ 2179 w 2439"/>
                <a:gd name="T57" fmla="*/ 1409 h 2445"/>
                <a:gd name="T58" fmla="*/ 2095 w 2439"/>
                <a:gd name="T59" fmla="*/ 1660 h 2445"/>
                <a:gd name="T60" fmla="*/ 2151 w 2439"/>
                <a:gd name="T61" fmla="*/ 1905 h 2445"/>
                <a:gd name="T62" fmla="*/ 2160 w 2439"/>
                <a:gd name="T63" fmla="*/ 1993 h 2445"/>
                <a:gd name="T64" fmla="*/ 2004 w 2439"/>
                <a:gd name="T65" fmla="*/ 2160 h 2445"/>
                <a:gd name="T66" fmla="*/ 1917 w 2439"/>
                <a:gd name="T67" fmla="*/ 2169 h 2445"/>
                <a:gd name="T68" fmla="*/ 1712 w 2439"/>
                <a:gd name="T69" fmla="*/ 2072 h 2445"/>
                <a:gd name="T70" fmla="*/ 1465 w 2439"/>
                <a:gd name="T71" fmla="*/ 2175 h 2445"/>
                <a:gd name="T72" fmla="*/ 1388 w 2439"/>
                <a:gd name="T73" fmla="*/ 2388 h 2445"/>
                <a:gd name="T74" fmla="*/ 1320 w 2439"/>
                <a:gd name="T75" fmla="*/ 2442 h 2445"/>
                <a:gd name="T76" fmla="*/ 1092 w 2439"/>
                <a:gd name="T77" fmla="*/ 2433 h 2445"/>
                <a:gd name="T78" fmla="*/ 1037 w 2439"/>
                <a:gd name="T79" fmla="*/ 2365 h 2445"/>
                <a:gd name="T80" fmla="*/ 907 w 2439"/>
                <a:gd name="T81" fmla="*/ 2154 h 2445"/>
                <a:gd name="T82" fmla="*/ 666 w 2439"/>
                <a:gd name="T83" fmla="*/ 2034 h 2445"/>
                <a:gd name="T84" fmla="*/ 496 w 2439"/>
                <a:gd name="T85" fmla="*/ 2169 h 2445"/>
                <a:gd name="T86" fmla="*/ 411 w 2439"/>
                <a:gd name="T87" fmla="*/ 2139 h 2445"/>
                <a:gd name="T88" fmla="*/ 269 w 2439"/>
                <a:gd name="T89" fmla="*/ 1964 h 2445"/>
                <a:gd name="T90" fmla="*/ 299 w 2439"/>
                <a:gd name="T91" fmla="*/ 1880 h 2445"/>
                <a:gd name="T92" fmla="*/ 311 w 2439"/>
                <a:gd name="T93" fmla="*/ 1595 h 2445"/>
                <a:gd name="T94" fmla="*/ 103 w 2439"/>
                <a:gd name="T95" fmla="*/ 1402 h 2445"/>
                <a:gd name="T96" fmla="*/ 23 w 2439"/>
                <a:gd name="T97" fmla="*/ 1363 h 2445"/>
                <a:gd name="T98" fmla="*/ 1 w 2439"/>
                <a:gd name="T99" fmla="*/ 1139 h 2445"/>
                <a:gd name="T100" fmla="*/ 40 w 2439"/>
                <a:gd name="T101" fmla="*/ 1059 h 2445"/>
                <a:gd name="T102" fmla="*/ 257 w 2439"/>
                <a:gd name="T103" fmla="*/ 1037 h 2445"/>
                <a:gd name="T104" fmla="*/ 343 w 2439"/>
                <a:gd name="T105" fmla="*/ 786 h 2445"/>
                <a:gd name="T106" fmla="*/ 289 w 2439"/>
                <a:gd name="T107" fmla="*/ 541 h 2445"/>
                <a:gd name="T108" fmla="*/ 280 w 2439"/>
                <a:gd name="T109" fmla="*/ 453 h 2445"/>
                <a:gd name="T110" fmla="*/ 436 w 2439"/>
                <a:gd name="T111" fmla="*/ 286 h 2445"/>
                <a:gd name="T112" fmla="*/ 523 w 2439"/>
                <a:gd name="T113" fmla="*/ 276 h 2445"/>
                <a:gd name="T114" fmla="*/ 730 w 2439"/>
                <a:gd name="T115" fmla="*/ 374 h 2445"/>
                <a:gd name="T116" fmla="*/ 976 w 2439"/>
                <a:gd name="T117" fmla="*/ 275 h 2445"/>
                <a:gd name="T118" fmla="*/ 1052 w 2439"/>
                <a:gd name="T119" fmla="*/ 58 h 2445"/>
                <a:gd name="T120" fmla="*/ 1121 w 2439"/>
                <a:gd name="T121" fmla="*/ 4 h 2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39" h="2445">
                  <a:moveTo>
                    <a:pt x="1195" y="691"/>
                  </a:moveTo>
                  <a:lnTo>
                    <a:pt x="1141" y="696"/>
                  </a:lnTo>
                  <a:lnTo>
                    <a:pt x="1088" y="708"/>
                  </a:lnTo>
                  <a:lnTo>
                    <a:pt x="1036" y="724"/>
                  </a:lnTo>
                  <a:lnTo>
                    <a:pt x="984" y="746"/>
                  </a:lnTo>
                  <a:lnTo>
                    <a:pt x="936" y="773"/>
                  </a:lnTo>
                  <a:lnTo>
                    <a:pt x="889" y="806"/>
                  </a:lnTo>
                  <a:lnTo>
                    <a:pt x="846" y="845"/>
                  </a:lnTo>
                  <a:lnTo>
                    <a:pt x="807" y="889"/>
                  </a:lnTo>
                  <a:lnTo>
                    <a:pt x="774" y="934"/>
                  </a:lnTo>
                  <a:lnTo>
                    <a:pt x="747" y="982"/>
                  </a:lnTo>
                  <a:lnTo>
                    <a:pt x="724" y="1034"/>
                  </a:lnTo>
                  <a:lnTo>
                    <a:pt x="708" y="1085"/>
                  </a:lnTo>
                  <a:lnTo>
                    <a:pt x="697" y="1139"/>
                  </a:lnTo>
                  <a:lnTo>
                    <a:pt x="691" y="1194"/>
                  </a:lnTo>
                  <a:lnTo>
                    <a:pt x="691" y="1248"/>
                  </a:lnTo>
                  <a:lnTo>
                    <a:pt x="695" y="1302"/>
                  </a:lnTo>
                  <a:lnTo>
                    <a:pt x="707" y="1355"/>
                  </a:lnTo>
                  <a:lnTo>
                    <a:pt x="723" y="1408"/>
                  </a:lnTo>
                  <a:lnTo>
                    <a:pt x="746" y="1459"/>
                  </a:lnTo>
                  <a:lnTo>
                    <a:pt x="773" y="1507"/>
                  </a:lnTo>
                  <a:lnTo>
                    <a:pt x="806" y="1554"/>
                  </a:lnTo>
                  <a:lnTo>
                    <a:pt x="844" y="1597"/>
                  </a:lnTo>
                  <a:lnTo>
                    <a:pt x="887" y="1636"/>
                  </a:lnTo>
                  <a:lnTo>
                    <a:pt x="933" y="1669"/>
                  </a:lnTo>
                  <a:lnTo>
                    <a:pt x="982" y="1697"/>
                  </a:lnTo>
                  <a:lnTo>
                    <a:pt x="1032" y="1720"/>
                  </a:lnTo>
                  <a:lnTo>
                    <a:pt x="1085" y="1736"/>
                  </a:lnTo>
                  <a:lnTo>
                    <a:pt x="1137" y="1747"/>
                  </a:lnTo>
                  <a:lnTo>
                    <a:pt x="1192" y="1753"/>
                  </a:lnTo>
                  <a:lnTo>
                    <a:pt x="1246" y="1753"/>
                  </a:lnTo>
                  <a:lnTo>
                    <a:pt x="1301" y="1748"/>
                  </a:lnTo>
                  <a:lnTo>
                    <a:pt x="1354" y="1737"/>
                  </a:lnTo>
                  <a:lnTo>
                    <a:pt x="1407" y="1721"/>
                  </a:lnTo>
                  <a:lnTo>
                    <a:pt x="1457" y="1698"/>
                  </a:lnTo>
                  <a:lnTo>
                    <a:pt x="1506" y="1671"/>
                  </a:lnTo>
                  <a:lnTo>
                    <a:pt x="1552" y="1637"/>
                  </a:lnTo>
                  <a:lnTo>
                    <a:pt x="1595" y="1600"/>
                  </a:lnTo>
                  <a:lnTo>
                    <a:pt x="1634" y="1556"/>
                  </a:lnTo>
                  <a:lnTo>
                    <a:pt x="1667" y="1511"/>
                  </a:lnTo>
                  <a:lnTo>
                    <a:pt x="1694" y="1461"/>
                  </a:lnTo>
                  <a:lnTo>
                    <a:pt x="1717" y="1411"/>
                  </a:lnTo>
                  <a:lnTo>
                    <a:pt x="1733" y="1358"/>
                  </a:lnTo>
                  <a:lnTo>
                    <a:pt x="1745" y="1306"/>
                  </a:lnTo>
                  <a:lnTo>
                    <a:pt x="1750" y="1251"/>
                  </a:lnTo>
                  <a:lnTo>
                    <a:pt x="1750" y="1197"/>
                  </a:lnTo>
                  <a:lnTo>
                    <a:pt x="1746" y="1142"/>
                  </a:lnTo>
                  <a:lnTo>
                    <a:pt x="1734" y="1089"/>
                  </a:lnTo>
                  <a:lnTo>
                    <a:pt x="1718" y="1037"/>
                  </a:lnTo>
                  <a:lnTo>
                    <a:pt x="1697" y="986"/>
                  </a:lnTo>
                  <a:lnTo>
                    <a:pt x="1669" y="937"/>
                  </a:lnTo>
                  <a:lnTo>
                    <a:pt x="1636" y="891"/>
                  </a:lnTo>
                  <a:lnTo>
                    <a:pt x="1597" y="847"/>
                  </a:lnTo>
                  <a:lnTo>
                    <a:pt x="1554" y="808"/>
                  </a:lnTo>
                  <a:lnTo>
                    <a:pt x="1508" y="775"/>
                  </a:lnTo>
                  <a:lnTo>
                    <a:pt x="1460" y="748"/>
                  </a:lnTo>
                  <a:lnTo>
                    <a:pt x="1409" y="725"/>
                  </a:lnTo>
                  <a:lnTo>
                    <a:pt x="1358" y="708"/>
                  </a:lnTo>
                  <a:lnTo>
                    <a:pt x="1304" y="698"/>
                  </a:lnTo>
                  <a:lnTo>
                    <a:pt x="1249" y="692"/>
                  </a:lnTo>
                  <a:lnTo>
                    <a:pt x="1195" y="691"/>
                  </a:lnTo>
                  <a:close/>
                  <a:moveTo>
                    <a:pt x="1145" y="0"/>
                  </a:moveTo>
                  <a:lnTo>
                    <a:pt x="1304" y="1"/>
                  </a:lnTo>
                  <a:lnTo>
                    <a:pt x="1327" y="4"/>
                  </a:lnTo>
                  <a:lnTo>
                    <a:pt x="1348" y="12"/>
                  </a:lnTo>
                  <a:lnTo>
                    <a:pt x="1368" y="24"/>
                  </a:lnTo>
                  <a:lnTo>
                    <a:pt x="1384" y="40"/>
                  </a:lnTo>
                  <a:lnTo>
                    <a:pt x="1395" y="60"/>
                  </a:lnTo>
                  <a:lnTo>
                    <a:pt x="1403" y="81"/>
                  </a:lnTo>
                  <a:lnTo>
                    <a:pt x="1407" y="105"/>
                  </a:lnTo>
                  <a:lnTo>
                    <a:pt x="1406" y="262"/>
                  </a:lnTo>
                  <a:lnTo>
                    <a:pt x="1482" y="280"/>
                  </a:lnTo>
                  <a:lnTo>
                    <a:pt x="1557" y="305"/>
                  </a:lnTo>
                  <a:lnTo>
                    <a:pt x="1631" y="336"/>
                  </a:lnTo>
                  <a:lnTo>
                    <a:pt x="1702" y="373"/>
                  </a:lnTo>
                  <a:lnTo>
                    <a:pt x="1771" y="416"/>
                  </a:lnTo>
                  <a:lnTo>
                    <a:pt x="1883" y="304"/>
                  </a:lnTo>
                  <a:lnTo>
                    <a:pt x="1901" y="291"/>
                  </a:lnTo>
                  <a:lnTo>
                    <a:pt x="1922" y="280"/>
                  </a:lnTo>
                  <a:lnTo>
                    <a:pt x="1945" y="276"/>
                  </a:lnTo>
                  <a:lnTo>
                    <a:pt x="1967" y="276"/>
                  </a:lnTo>
                  <a:lnTo>
                    <a:pt x="1989" y="280"/>
                  </a:lnTo>
                  <a:lnTo>
                    <a:pt x="2010" y="291"/>
                  </a:lnTo>
                  <a:lnTo>
                    <a:pt x="2028" y="305"/>
                  </a:lnTo>
                  <a:lnTo>
                    <a:pt x="2141" y="419"/>
                  </a:lnTo>
                  <a:lnTo>
                    <a:pt x="2156" y="437"/>
                  </a:lnTo>
                  <a:lnTo>
                    <a:pt x="2165" y="457"/>
                  </a:lnTo>
                  <a:lnTo>
                    <a:pt x="2171" y="480"/>
                  </a:lnTo>
                  <a:lnTo>
                    <a:pt x="2169" y="502"/>
                  </a:lnTo>
                  <a:lnTo>
                    <a:pt x="2165" y="525"/>
                  </a:lnTo>
                  <a:lnTo>
                    <a:pt x="2155" y="546"/>
                  </a:lnTo>
                  <a:lnTo>
                    <a:pt x="2140" y="564"/>
                  </a:lnTo>
                  <a:lnTo>
                    <a:pt x="2028" y="676"/>
                  </a:lnTo>
                  <a:lnTo>
                    <a:pt x="2064" y="733"/>
                  </a:lnTo>
                  <a:lnTo>
                    <a:pt x="2096" y="791"/>
                  </a:lnTo>
                  <a:lnTo>
                    <a:pt x="2124" y="853"/>
                  </a:lnTo>
                  <a:lnTo>
                    <a:pt x="2147" y="915"/>
                  </a:lnTo>
                  <a:lnTo>
                    <a:pt x="2165" y="978"/>
                  </a:lnTo>
                  <a:lnTo>
                    <a:pt x="2180" y="1042"/>
                  </a:lnTo>
                  <a:lnTo>
                    <a:pt x="2337" y="1043"/>
                  </a:lnTo>
                  <a:lnTo>
                    <a:pt x="2360" y="1045"/>
                  </a:lnTo>
                  <a:lnTo>
                    <a:pt x="2382" y="1053"/>
                  </a:lnTo>
                  <a:lnTo>
                    <a:pt x="2401" y="1066"/>
                  </a:lnTo>
                  <a:lnTo>
                    <a:pt x="2417" y="1082"/>
                  </a:lnTo>
                  <a:lnTo>
                    <a:pt x="2430" y="1101"/>
                  </a:lnTo>
                  <a:lnTo>
                    <a:pt x="2437" y="1123"/>
                  </a:lnTo>
                  <a:lnTo>
                    <a:pt x="2439" y="1148"/>
                  </a:lnTo>
                  <a:lnTo>
                    <a:pt x="2439" y="1307"/>
                  </a:lnTo>
                  <a:lnTo>
                    <a:pt x="2435" y="1331"/>
                  </a:lnTo>
                  <a:lnTo>
                    <a:pt x="2428" y="1352"/>
                  </a:lnTo>
                  <a:lnTo>
                    <a:pt x="2416" y="1371"/>
                  </a:lnTo>
                  <a:lnTo>
                    <a:pt x="2400" y="1387"/>
                  </a:lnTo>
                  <a:lnTo>
                    <a:pt x="2381" y="1400"/>
                  </a:lnTo>
                  <a:lnTo>
                    <a:pt x="2359" y="1406"/>
                  </a:lnTo>
                  <a:lnTo>
                    <a:pt x="2335" y="1410"/>
                  </a:lnTo>
                  <a:lnTo>
                    <a:pt x="2179" y="1409"/>
                  </a:lnTo>
                  <a:lnTo>
                    <a:pt x="2165" y="1473"/>
                  </a:lnTo>
                  <a:lnTo>
                    <a:pt x="2145" y="1537"/>
                  </a:lnTo>
                  <a:lnTo>
                    <a:pt x="2123" y="1600"/>
                  </a:lnTo>
                  <a:lnTo>
                    <a:pt x="2095" y="1660"/>
                  </a:lnTo>
                  <a:lnTo>
                    <a:pt x="2063" y="1720"/>
                  </a:lnTo>
                  <a:lnTo>
                    <a:pt x="2027" y="1777"/>
                  </a:lnTo>
                  <a:lnTo>
                    <a:pt x="2136" y="1887"/>
                  </a:lnTo>
                  <a:lnTo>
                    <a:pt x="2151" y="1905"/>
                  </a:lnTo>
                  <a:lnTo>
                    <a:pt x="2160" y="1926"/>
                  </a:lnTo>
                  <a:lnTo>
                    <a:pt x="2165" y="1948"/>
                  </a:lnTo>
                  <a:lnTo>
                    <a:pt x="2165" y="1971"/>
                  </a:lnTo>
                  <a:lnTo>
                    <a:pt x="2160" y="1993"/>
                  </a:lnTo>
                  <a:lnTo>
                    <a:pt x="2150" y="2014"/>
                  </a:lnTo>
                  <a:lnTo>
                    <a:pt x="2135" y="2033"/>
                  </a:lnTo>
                  <a:lnTo>
                    <a:pt x="2023" y="2145"/>
                  </a:lnTo>
                  <a:lnTo>
                    <a:pt x="2004" y="2160"/>
                  </a:lnTo>
                  <a:lnTo>
                    <a:pt x="1983" y="2169"/>
                  </a:lnTo>
                  <a:lnTo>
                    <a:pt x="1962" y="2175"/>
                  </a:lnTo>
                  <a:lnTo>
                    <a:pt x="1939" y="2174"/>
                  </a:lnTo>
                  <a:lnTo>
                    <a:pt x="1917" y="2169"/>
                  </a:lnTo>
                  <a:lnTo>
                    <a:pt x="1895" y="2159"/>
                  </a:lnTo>
                  <a:lnTo>
                    <a:pt x="1877" y="2144"/>
                  </a:lnTo>
                  <a:lnTo>
                    <a:pt x="1770" y="2035"/>
                  </a:lnTo>
                  <a:lnTo>
                    <a:pt x="1712" y="2072"/>
                  </a:lnTo>
                  <a:lnTo>
                    <a:pt x="1652" y="2105"/>
                  </a:lnTo>
                  <a:lnTo>
                    <a:pt x="1591" y="2133"/>
                  </a:lnTo>
                  <a:lnTo>
                    <a:pt x="1529" y="2155"/>
                  </a:lnTo>
                  <a:lnTo>
                    <a:pt x="1465" y="2175"/>
                  </a:lnTo>
                  <a:lnTo>
                    <a:pt x="1400" y="2190"/>
                  </a:lnTo>
                  <a:lnTo>
                    <a:pt x="1399" y="2342"/>
                  </a:lnTo>
                  <a:lnTo>
                    <a:pt x="1396" y="2366"/>
                  </a:lnTo>
                  <a:lnTo>
                    <a:pt x="1388" y="2388"/>
                  </a:lnTo>
                  <a:lnTo>
                    <a:pt x="1377" y="2407"/>
                  </a:lnTo>
                  <a:lnTo>
                    <a:pt x="1361" y="2422"/>
                  </a:lnTo>
                  <a:lnTo>
                    <a:pt x="1342" y="2434"/>
                  </a:lnTo>
                  <a:lnTo>
                    <a:pt x="1320" y="2442"/>
                  </a:lnTo>
                  <a:lnTo>
                    <a:pt x="1296" y="2445"/>
                  </a:lnTo>
                  <a:lnTo>
                    <a:pt x="1137" y="2444"/>
                  </a:lnTo>
                  <a:lnTo>
                    <a:pt x="1113" y="2441"/>
                  </a:lnTo>
                  <a:lnTo>
                    <a:pt x="1092" y="2433"/>
                  </a:lnTo>
                  <a:lnTo>
                    <a:pt x="1073" y="2422"/>
                  </a:lnTo>
                  <a:lnTo>
                    <a:pt x="1057" y="2405"/>
                  </a:lnTo>
                  <a:lnTo>
                    <a:pt x="1045" y="2386"/>
                  </a:lnTo>
                  <a:lnTo>
                    <a:pt x="1037" y="2365"/>
                  </a:lnTo>
                  <a:lnTo>
                    <a:pt x="1034" y="2341"/>
                  </a:lnTo>
                  <a:lnTo>
                    <a:pt x="1036" y="2189"/>
                  </a:lnTo>
                  <a:lnTo>
                    <a:pt x="971" y="2174"/>
                  </a:lnTo>
                  <a:lnTo>
                    <a:pt x="907" y="2154"/>
                  </a:lnTo>
                  <a:lnTo>
                    <a:pt x="844" y="2131"/>
                  </a:lnTo>
                  <a:lnTo>
                    <a:pt x="782" y="2103"/>
                  </a:lnTo>
                  <a:lnTo>
                    <a:pt x="723" y="2071"/>
                  </a:lnTo>
                  <a:lnTo>
                    <a:pt x="666" y="2034"/>
                  </a:lnTo>
                  <a:lnTo>
                    <a:pt x="557" y="2139"/>
                  </a:lnTo>
                  <a:lnTo>
                    <a:pt x="538" y="2154"/>
                  </a:lnTo>
                  <a:lnTo>
                    <a:pt x="517" y="2163"/>
                  </a:lnTo>
                  <a:lnTo>
                    <a:pt x="496" y="2169"/>
                  </a:lnTo>
                  <a:lnTo>
                    <a:pt x="473" y="2169"/>
                  </a:lnTo>
                  <a:lnTo>
                    <a:pt x="450" y="2163"/>
                  </a:lnTo>
                  <a:lnTo>
                    <a:pt x="429" y="2154"/>
                  </a:lnTo>
                  <a:lnTo>
                    <a:pt x="411" y="2139"/>
                  </a:lnTo>
                  <a:lnTo>
                    <a:pt x="298" y="2026"/>
                  </a:lnTo>
                  <a:lnTo>
                    <a:pt x="283" y="2008"/>
                  </a:lnTo>
                  <a:lnTo>
                    <a:pt x="274" y="1987"/>
                  </a:lnTo>
                  <a:lnTo>
                    <a:pt x="269" y="1964"/>
                  </a:lnTo>
                  <a:lnTo>
                    <a:pt x="269" y="1942"/>
                  </a:lnTo>
                  <a:lnTo>
                    <a:pt x="274" y="1920"/>
                  </a:lnTo>
                  <a:lnTo>
                    <a:pt x="284" y="1899"/>
                  </a:lnTo>
                  <a:lnTo>
                    <a:pt x="299" y="1880"/>
                  </a:lnTo>
                  <a:lnTo>
                    <a:pt x="406" y="1774"/>
                  </a:lnTo>
                  <a:lnTo>
                    <a:pt x="370" y="1716"/>
                  </a:lnTo>
                  <a:lnTo>
                    <a:pt x="338" y="1656"/>
                  </a:lnTo>
                  <a:lnTo>
                    <a:pt x="311" y="1595"/>
                  </a:lnTo>
                  <a:lnTo>
                    <a:pt x="288" y="1531"/>
                  </a:lnTo>
                  <a:lnTo>
                    <a:pt x="268" y="1467"/>
                  </a:lnTo>
                  <a:lnTo>
                    <a:pt x="255" y="1403"/>
                  </a:lnTo>
                  <a:lnTo>
                    <a:pt x="103" y="1402"/>
                  </a:lnTo>
                  <a:lnTo>
                    <a:pt x="79" y="1398"/>
                  </a:lnTo>
                  <a:lnTo>
                    <a:pt x="57" y="1392"/>
                  </a:lnTo>
                  <a:lnTo>
                    <a:pt x="38" y="1379"/>
                  </a:lnTo>
                  <a:lnTo>
                    <a:pt x="23" y="1363"/>
                  </a:lnTo>
                  <a:lnTo>
                    <a:pt x="10" y="1344"/>
                  </a:lnTo>
                  <a:lnTo>
                    <a:pt x="2" y="1322"/>
                  </a:lnTo>
                  <a:lnTo>
                    <a:pt x="0" y="1298"/>
                  </a:lnTo>
                  <a:lnTo>
                    <a:pt x="1" y="1139"/>
                  </a:lnTo>
                  <a:lnTo>
                    <a:pt x="3" y="1116"/>
                  </a:lnTo>
                  <a:lnTo>
                    <a:pt x="11" y="1094"/>
                  </a:lnTo>
                  <a:lnTo>
                    <a:pt x="24" y="1075"/>
                  </a:lnTo>
                  <a:lnTo>
                    <a:pt x="40" y="1059"/>
                  </a:lnTo>
                  <a:lnTo>
                    <a:pt x="58" y="1047"/>
                  </a:lnTo>
                  <a:lnTo>
                    <a:pt x="80" y="1039"/>
                  </a:lnTo>
                  <a:lnTo>
                    <a:pt x="104" y="1037"/>
                  </a:lnTo>
                  <a:lnTo>
                    <a:pt x="257" y="1037"/>
                  </a:lnTo>
                  <a:lnTo>
                    <a:pt x="272" y="973"/>
                  </a:lnTo>
                  <a:lnTo>
                    <a:pt x="291" y="909"/>
                  </a:lnTo>
                  <a:lnTo>
                    <a:pt x="314" y="846"/>
                  </a:lnTo>
                  <a:lnTo>
                    <a:pt x="343" y="786"/>
                  </a:lnTo>
                  <a:lnTo>
                    <a:pt x="375" y="726"/>
                  </a:lnTo>
                  <a:lnTo>
                    <a:pt x="412" y="668"/>
                  </a:lnTo>
                  <a:lnTo>
                    <a:pt x="304" y="559"/>
                  </a:lnTo>
                  <a:lnTo>
                    <a:pt x="289" y="541"/>
                  </a:lnTo>
                  <a:lnTo>
                    <a:pt x="280" y="520"/>
                  </a:lnTo>
                  <a:lnTo>
                    <a:pt x="274" y="497"/>
                  </a:lnTo>
                  <a:lnTo>
                    <a:pt x="275" y="476"/>
                  </a:lnTo>
                  <a:lnTo>
                    <a:pt x="280" y="453"/>
                  </a:lnTo>
                  <a:lnTo>
                    <a:pt x="290" y="432"/>
                  </a:lnTo>
                  <a:lnTo>
                    <a:pt x="305" y="414"/>
                  </a:lnTo>
                  <a:lnTo>
                    <a:pt x="417" y="301"/>
                  </a:lnTo>
                  <a:lnTo>
                    <a:pt x="436" y="286"/>
                  </a:lnTo>
                  <a:lnTo>
                    <a:pt x="457" y="276"/>
                  </a:lnTo>
                  <a:lnTo>
                    <a:pt x="478" y="271"/>
                  </a:lnTo>
                  <a:lnTo>
                    <a:pt x="501" y="271"/>
                  </a:lnTo>
                  <a:lnTo>
                    <a:pt x="523" y="276"/>
                  </a:lnTo>
                  <a:lnTo>
                    <a:pt x="545" y="286"/>
                  </a:lnTo>
                  <a:lnTo>
                    <a:pt x="563" y="301"/>
                  </a:lnTo>
                  <a:lnTo>
                    <a:pt x="673" y="411"/>
                  </a:lnTo>
                  <a:lnTo>
                    <a:pt x="730" y="374"/>
                  </a:lnTo>
                  <a:lnTo>
                    <a:pt x="789" y="343"/>
                  </a:lnTo>
                  <a:lnTo>
                    <a:pt x="851" y="316"/>
                  </a:lnTo>
                  <a:lnTo>
                    <a:pt x="912" y="293"/>
                  </a:lnTo>
                  <a:lnTo>
                    <a:pt x="976" y="275"/>
                  </a:lnTo>
                  <a:lnTo>
                    <a:pt x="1041" y="260"/>
                  </a:lnTo>
                  <a:lnTo>
                    <a:pt x="1041" y="103"/>
                  </a:lnTo>
                  <a:lnTo>
                    <a:pt x="1045" y="80"/>
                  </a:lnTo>
                  <a:lnTo>
                    <a:pt x="1052" y="58"/>
                  </a:lnTo>
                  <a:lnTo>
                    <a:pt x="1064" y="39"/>
                  </a:lnTo>
                  <a:lnTo>
                    <a:pt x="1080" y="23"/>
                  </a:lnTo>
                  <a:lnTo>
                    <a:pt x="1100" y="10"/>
                  </a:lnTo>
                  <a:lnTo>
                    <a:pt x="1121" y="4"/>
                  </a:lnTo>
                  <a:lnTo>
                    <a:pt x="1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8" name="Oval 39">
            <a:extLst>
              <a:ext uri="{FF2B5EF4-FFF2-40B4-BE49-F238E27FC236}">
                <a16:creationId xmlns:a16="http://schemas.microsoft.com/office/drawing/2014/main" xmlns="" id="{35E38856-4FE6-4145-8A54-EA1721CF0F80}"/>
              </a:ext>
            </a:extLst>
          </p:cNvPr>
          <p:cNvSpPr/>
          <p:nvPr/>
        </p:nvSpPr>
        <p:spPr>
          <a:xfrm>
            <a:off x="9084079" y="1788573"/>
            <a:ext cx="1964860" cy="1964860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Oval 38">
            <a:extLst>
              <a:ext uri="{FF2B5EF4-FFF2-40B4-BE49-F238E27FC236}">
                <a16:creationId xmlns:a16="http://schemas.microsoft.com/office/drawing/2014/main" xmlns="" id="{4AA39BC7-20E4-47EB-882E-E576AC5C6C22}"/>
              </a:ext>
            </a:extLst>
          </p:cNvPr>
          <p:cNvSpPr/>
          <p:nvPr/>
        </p:nvSpPr>
        <p:spPr>
          <a:xfrm>
            <a:off x="6437072" y="1788573"/>
            <a:ext cx="1964860" cy="1964860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Oval 1">
            <a:extLst>
              <a:ext uri="{FF2B5EF4-FFF2-40B4-BE49-F238E27FC236}">
                <a16:creationId xmlns:a16="http://schemas.microsoft.com/office/drawing/2014/main" xmlns="" id="{824F702B-7487-4315-85C2-A480332219BF}"/>
              </a:ext>
            </a:extLst>
          </p:cNvPr>
          <p:cNvSpPr/>
          <p:nvPr/>
        </p:nvSpPr>
        <p:spPr>
          <a:xfrm>
            <a:off x="6690980" y="2062042"/>
            <a:ext cx="1457045" cy="14570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Oval 80">
            <a:extLst>
              <a:ext uri="{FF2B5EF4-FFF2-40B4-BE49-F238E27FC236}">
                <a16:creationId xmlns:a16="http://schemas.microsoft.com/office/drawing/2014/main" xmlns="" id="{01542206-C22E-4862-AC6D-DE87601D1995}"/>
              </a:ext>
            </a:extLst>
          </p:cNvPr>
          <p:cNvSpPr/>
          <p:nvPr/>
        </p:nvSpPr>
        <p:spPr>
          <a:xfrm>
            <a:off x="9337987" y="2062042"/>
            <a:ext cx="1457045" cy="14570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2" name="Group 1136">
            <a:extLst>
              <a:ext uri="{FF2B5EF4-FFF2-40B4-BE49-F238E27FC236}">
                <a16:creationId xmlns:a16="http://schemas.microsoft.com/office/drawing/2014/main" xmlns="" id="{6F95FB58-964F-4530-8935-1510AF0DB82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12554" y="2577695"/>
            <a:ext cx="406994" cy="491281"/>
            <a:chOff x="2712" y="795"/>
            <a:chExt cx="2255" cy="2722"/>
          </a:xfrm>
          <a:solidFill>
            <a:schemeClr val="bg1"/>
          </a:solidFill>
        </p:grpSpPr>
        <p:sp>
          <p:nvSpPr>
            <p:cNvPr id="33" name="Freeform 1138">
              <a:extLst>
                <a:ext uri="{FF2B5EF4-FFF2-40B4-BE49-F238E27FC236}">
                  <a16:creationId xmlns:a16="http://schemas.microsoft.com/office/drawing/2014/main" xmlns="" id="{94EA229B-5257-4832-9D42-F8112EE9F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Freeform 1139">
              <a:extLst>
                <a:ext uri="{FF2B5EF4-FFF2-40B4-BE49-F238E27FC236}">
                  <a16:creationId xmlns:a16="http://schemas.microsoft.com/office/drawing/2014/main" xmlns="" id="{214ECD43-F484-40A0-9A8A-97FDB81C5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Freeform 1140">
              <a:extLst>
                <a:ext uri="{FF2B5EF4-FFF2-40B4-BE49-F238E27FC236}">
                  <a16:creationId xmlns:a16="http://schemas.microsoft.com/office/drawing/2014/main" xmlns="" id="{C86241EF-E529-4314-A75A-5ADAC1F48A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eeform 1141">
              <a:extLst>
                <a:ext uri="{FF2B5EF4-FFF2-40B4-BE49-F238E27FC236}">
                  <a16:creationId xmlns:a16="http://schemas.microsoft.com/office/drawing/2014/main" xmlns="" id="{2D8D4EF6-62E3-44F1-9AAA-24546ADB0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7" name="Group 63">
            <a:extLst>
              <a:ext uri="{FF2B5EF4-FFF2-40B4-BE49-F238E27FC236}">
                <a16:creationId xmlns:a16="http://schemas.microsoft.com/office/drawing/2014/main" xmlns="" id="{461EC0E7-FC47-4DF9-8211-4DD9CB4CBE73}"/>
              </a:ext>
            </a:extLst>
          </p:cNvPr>
          <p:cNvGrpSpPr/>
          <p:nvPr/>
        </p:nvGrpSpPr>
        <p:grpSpPr>
          <a:xfrm>
            <a:off x="9831369" y="2564461"/>
            <a:ext cx="519708" cy="485465"/>
            <a:chOff x="2295326" y="533400"/>
            <a:chExt cx="1184476" cy="1106433"/>
          </a:xfrm>
          <a:solidFill>
            <a:schemeClr val="bg1"/>
          </a:solidFill>
        </p:grpSpPr>
        <p:sp>
          <p:nvSpPr>
            <p:cNvPr id="38" name="Freeform 1402">
              <a:extLst>
                <a:ext uri="{FF2B5EF4-FFF2-40B4-BE49-F238E27FC236}">
                  <a16:creationId xmlns:a16="http://schemas.microsoft.com/office/drawing/2014/main" xmlns="" id="{FEBEAFDD-82D9-48CB-A00F-983EF0B28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6795" y="686966"/>
              <a:ext cx="187553" cy="378881"/>
            </a:xfrm>
            <a:custGeom>
              <a:avLst/>
              <a:gdLst>
                <a:gd name="T0" fmla="*/ 147 w 594"/>
                <a:gd name="T1" fmla="*/ 0 h 1206"/>
                <a:gd name="T2" fmla="*/ 173 w 594"/>
                <a:gd name="T3" fmla="*/ 3 h 1206"/>
                <a:gd name="T4" fmla="*/ 199 w 594"/>
                <a:gd name="T5" fmla="*/ 12 h 1206"/>
                <a:gd name="T6" fmla="*/ 219 w 594"/>
                <a:gd name="T7" fmla="*/ 27 h 1206"/>
                <a:gd name="T8" fmla="*/ 235 w 594"/>
                <a:gd name="T9" fmla="*/ 46 h 1206"/>
                <a:gd name="T10" fmla="*/ 246 w 594"/>
                <a:gd name="T11" fmla="*/ 69 h 1206"/>
                <a:gd name="T12" fmla="*/ 252 w 594"/>
                <a:gd name="T13" fmla="*/ 96 h 1206"/>
                <a:gd name="T14" fmla="*/ 290 w 594"/>
                <a:gd name="T15" fmla="*/ 676 h 1206"/>
                <a:gd name="T16" fmla="*/ 292 w 594"/>
                <a:gd name="T17" fmla="*/ 694 h 1206"/>
                <a:gd name="T18" fmla="*/ 299 w 594"/>
                <a:gd name="T19" fmla="*/ 710 h 1206"/>
                <a:gd name="T20" fmla="*/ 308 w 594"/>
                <a:gd name="T21" fmla="*/ 724 h 1206"/>
                <a:gd name="T22" fmla="*/ 567 w 594"/>
                <a:gd name="T23" fmla="*/ 1033 h 1206"/>
                <a:gd name="T24" fmla="*/ 568 w 594"/>
                <a:gd name="T25" fmla="*/ 1034 h 1206"/>
                <a:gd name="T26" fmla="*/ 570 w 594"/>
                <a:gd name="T27" fmla="*/ 1035 h 1206"/>
                <a:gd name="T28" fmla="*/ 571 w 594"/>
                <a:gd name="T29" fmla="*/ 1037 h 1206"/>
                <a:gd name="T30" fmla="*/ 572 w 594"/>
                <a:gd name="T31" fmla="*/ 1038 h 1206"/>
                <a:gd name="T32" fmla="*/ 583 w 594"/>
                <a:gd name="T33" fmla="*/ 1057 h 1206"/>
                <a:gd name="T34" fmla="*/ 590 w 594"/>
                <a:gd name="T35" fmla="*/ 1077 h 1206"/>
                <a:gd name="T36" fmla="*/ 594 w 594"/>
                <a:gd name="T37" fmla="*/ 1097 h 1206"/>
                <a:gd name="T38" fmla="*/ 592 w 594"/>
                <a:gd name="T39" fmla="*/ 1119 h 1206"/>
                <a:gd name="T40" fmla="*/ 587 w 594"/>
                <a:gd name="T41" fmla="*/ 1140 h 1206"/>
                <a:gd name="T42" fmla="*/ 576 w 594"/>
                <a:gd name="T43" fmla="*/ 1158 h 1206"/>
                <a:gd name="T44" fmla="*/ 563 w 594"/>
                <a:gd name="T45" fmla="*/ 1176 h 1206"/>
                <a:gd name="T46" fmla="*/ 544 w 594"/>
                <a:gd name="T47" fmla="*/ 1190 h 1206"/>
                <a:gd name="T48" fmla="*/ 525 w 594"/>
                <a:gd name="T49" fmla="*/ 1200 h 1206"/>
                <a:gd name="T50" fmla="*/ 503 w 594"/>
                <a:gd name="T51" fmla="*/ 1206 h 1206"/>
                <a:gd name="T52" fmla="*/ 482 w 594"/>
                <a:gd name="T53" fmla="*/ 1206 h 1206"/>
                <a:gd name="T54" fmla="*/ 460 w 594"/>
                <a:gd name="T55" fmla="*/ 1202 h 1206"/>
                <a:gd name="T56" fmla="*/ 439 w 594"/>
                <a:gd name="T57" fmla="*/ 1194 h 1206"/>
                <a:gd name="T58" fmla="*/ 420 w 594"/>
                <a:gd name="T59" fmla="*/ 1181 h 1206"/>
                <a:gd name="T60" fmla="*/ 63 w 594"/>
                <a:gd name="T61" fmla="*/ 881 h 1206"/>
                <a:gd name="T62" fmla="*/ 43 w 594"/>
                <a:gd name="T63" fmla="*/ 864 h 1206"/>
                <a:gd name="T64" fmla="*/ 24 w 594"/>
                <a:gd name="T65" fmla="*/ 841 h 1206"/>
                <a:gd name="T66" fmla="*/ 10 w 594"/>
                <a:gd name="T67" fmla="*/ 815 h 1206"/>
                <a:gd name="T68" fmla="*/ 2 w 594"/>
                <a:gd name="T69" fmla="*/ 786 h 1206"/>
                <a:gd name="T70" fmla="*/ 0 w 594"/>
                <a:gd name="T71" fmla="*/ 758 h 1206"/>
                <a:gd name="T72" fmla="*/ 0 w 594"/>
                <a:gd name="T73" fmla="*/ 751 h 1206"/>
                <a:gd name="T74" fmla="*/ 0 w 594"/>
                <a:gd name="T75" fmla="*/ 747 h 1206"/>
                <a:gd name="T76" fmla="*/ 0 w 594"/>
                <a:gd name="T77" fmla="*/ 743 h 1206"/>
                <a:gd name="T78" fmla="*/ 1 w 594"/>
                <a:gd name="T79" fmla="*/ 738 h 1206"/>
                <a:gd name="T80" fmla="*/ 42 w 594"/>
                <a:gd name="T81" fmla="*/ 100 h 1206"/>
                <a:gd name="T82" fmla="*/ 43 w 594"/>
                <a:gd name="T83" fmla="*/ 97 h 1206"/>
                <a:gd name="T84" fmla="*/ 43 w 594"/>
                <a:gd name="T85" fmla="*/ 93 h 1206"/>
                <a:gd name="T86" fmla="*/ 43 w 594"/>
                <a:gd name="T87" fmla="*/ 92 h 1206"/>
                <a:gd name="T88" fmla="*/ 49 w 594"/>
                <a:gd name="T89" fmla="*/ 67 h 1206"/>
                <a:gd name="T90" fmla="*/ 60 w 594"/>
                <a:gd name="T91" fmla="*/ 45 h 1206"/>
                <a:gd name="T92" fmla="*/ 77 w 594"/>
                <a:gd name="T93" fmla="*/ 27 h 1206"/>
                <a:gd name="T94" fmla="*/ 98 w 594"/>
                <a:gd name="T95" fmla="*/ 12 h 1206"/>
                <a:gd name="T96" fmla="*/ 121 w 594"/>
                <a:gd name="T97" fmla="*/ 3 h 1206"/>
                <a:gd name="T98" fmla="*/ 147 w 594"/>
                <a:gd name="T99" fmla="*/ 0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94" h="1206">
                  <a:moveTo>
                    <a:pt x="147" y="0"/>
                  </a:moveTo>
                  <a:lnTo>
                    <a:pt x="173" y="3"/>
                  </a:lnTo>
                  <a:lnTo>
                    <a:pt x="199" y="12"/>
                  </a:lnTo>
                  <a:lnTo>
                    <a:pt x="219" y="27"/>
                  </a:lnTo>
                  <a:lnTo>
                    <a:pt x="235" y="46"/>
                  </a:lnTo>
                  <a:lnTo>
                    <a:pt x="246" y="69"/>
                  </a:lnTo>
                  <a:lnTo>
                    <a:pt x="252" y="96"/>
                  </a:lnTo>
                  <a:lnTo>
                    <a:pt x="290" y="676"/>
                  </a:lnTo>
                  <a:lnTo>
                    <a:pt x="292" y="694"/>
                  </a:lnTo>
                  <a:lnTo>
                    <a:pt x="299" y="710"/>
                  </a:lnTo>
                  <a:lnTo>
                    <a:pt x="308" y="724"/>
                  </a:lnTo>
                  <a:lnTo>
                    <a:pt x="567" y="1033"/>
                  </a:lnTo>
                  <a:lnTo>
                    <a:pt x="568" y="1034"/>
                  </a:lnTo>
                  <a:lnTo>
                    <a:pt x="570" y="1035"/>
                  </a:lnTo>
                  <a:lnTo>
                    <a:pt x="571" y="1037"/>
                  </a:lnTo>
                  <a:lnTo>
                    <a:pt x="572" y="1038"/>
                  </a:lnTo>
                  <a:lnTo>
                    <a:pt x="583" y="1057"/>
                  </a:lnTo>
                  <a:lnTo>
                    <a:pt x="590" y="1077"/>
                  </a:lnTo>
                  <a:lnTo>
                    <a:pt x="594" y="1097"/>
                  </a:lnTo>
                  <a:lnTo>
                    <a:pt x="592" y="1119"/>
                  </a:lnTo>
                  <a:lnTo>
                    <a:pt x="587" y="1140"/>
                  </a:lnTo>
                  <a:lnTo>
                    <a:pt x="576" y="1158"/>
                  </a:lnTo>
                  <a:lnTo>
                    <a:pt x="563" y="1176"/>
                  </a:lnTo>
                  <a:lnTo>
                    <a:pt x="544" y="1190"/>
                  </a:lnTo>
                  <a:lnTo>
                    <a:pt x="525" y="1200"/>
                  </a:lnTo>
                  <a:lnTo>
                    <a:pt x="503" y="1206"/>
                  </a:lnTo>
                  <a:lnTo>
                    <a:pt x="482" y="1206"/>
                  </a:lnTo>
                  <a:lnTo>
                    <a:pt x="460" y="1202"/>
                  </a:lnTo>
                  <a:lnTo>
                    <a:pt x="439" y="1194"/>
                  </a:lnTo>
                  <a:lnTo>
                    <a:pt x="420" y="1181"/>
                  </a:lnTo>
                  <a:lnTo>
                    <a:pt x="63" y="881"/>
                  </a:lnTo>
                  <a:lnTo>
                    <a:pt x="43" y="864"/>
                  </a:lnTo>
                  <a:lnTo>
                    <a:pt x="24" y="841"/>
                  </a:lnTo>
                  <a:lnTo>
                    <a:pt x="10" y="815"/>
                  </a:lnTo>
                  <a:lnTo>
                    <a:pt x="2" y="786"/>
                  </a:lnTo>
                  <a:lnTo>
                    <a:pt x="0" y="758"/>
                  </a:lnTo>
                  <a:lnTo>
                    <a:pt x="0" y="751"/>
                  </a:lnTo>
                  <a:lnTo>
                    <a:pt x="0" y="747"/>
                  </a:lnTo>
                  <a:lnTo>
                    <a:pt x="0" y="743"/>
                  </a:lnTo>
                  <a:lnTo>
                    <a:pt x="1" y="738"/>
                  </a:lnTo>
                  <a:lnTo>
                    <a:pt x="42" y="100"/>
                  </a:lnTo>
                  <a:lnTo>
                    <a:pt x="43" y="97"/>
                  </a:lnTo>
                  <a:lnTo>
                    <a:pt x="43" y="93"/>
                  </a:lnTo>
                  <a:lnTo>
                    <a:pt x="43" y="92"/>
                  </a:lnTo>
                  <a:lnTo>
                    <a:pt x="49" y="67"/>
                  </a:lnTo>
                  <a:lnTo>
                    <a:pt x="60" y="45"/>
                  </a:lnTo>
                  <a:lnTo>
                    <a:pt x="77" y="27"/>
                  </a:lnTo>
                  <a:lnTo>
                    <a:pt x="98" y="12"/>
                  </a:lnTo>
                  <a:lnTo>
                    <a:pt x="121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Freeform 1403">
              <a:extLst>
                <a:ext uri="{FF2B5EF4-FFF2-40B4-BE49-F238E27FC236}">
                  <a16:creationId xmlns:a16="http://schemas.microsoft.com/office/drawing/2014/main" xmlns="" id="{9D1ECDC1-C538-47C9-98A6-BF83A7ED45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3368" y="533400"/>
              <a:ext cx="746434" cy="765314"/>
            </a:xfrm>
            <a:custGeom>
              <a:avLst/>
              <a:gdLst>
                <a:gd name="T0" fmla="*/ 1246 w 2374"/>
                <a:gd name="T1" fmla="*/ 3 h 2432"/>
                <a:gd name="T2" fmla="*/ 1421 w 2374"/>
                <a:gd name="T3" fmla="*/ 29 h 2432"/>
                <a:gd name="T4" fmla="*/ 1588 w 2374"/>
                <a:gd name="T5" fmla="*/ 80 h 2432"/>
                <a:gd name="T6" fmla="*/ 1745 w 2374"/>
                <a:gd name="T7" fmla="*/ 152 h 2432"/>
                <a:gd name="T8" fmla="*/ 1887 w 2374"/>
                <a:gd name="T9" fmla="*/ 245 h 2432"/>
                <a:gd name="T10" fmla="*/ 2016 w 2374"/>
                <a:gd name="T11" fmla="*/ 357 h 2432"/>
                <a:gd name="T12" fmla="*/ 2128 w 2374"/>
                <a:gd name="T13" fmla="*/ 486 h 2432"/>
                <a:gd name="T14" fmla="*/ 2221 w 2374"/>
                <a:gd name="T15" fmla="*/ 630 h 2432"/>
                <a:gd name="T16" fmla="*/ 2294 w 2374"/>
                <a:gd name="T17" fmla="*/ 785 h 2432"/>
                <a:gd name="T18" fmla="*/ 2344 w 2374"/>
                <a:gd name="T19" fmla="*/ 953 h 2432"/>
                <a:gd name="T20" fmla="*/ 2370 w 2374"/>
                <a:gd name="T21" fmla="*/ 1129 h 2432"/>
                <a:gd name="T22" fmla="*/ 2370 w 2374"/>
                <a:gd name="T23" fmla="*/ 1313 h 2432"/>
                <a:gd name="T24" fmla="*/ 2343 w 2374"/>
                <a:gd name="T25" fmla="*/ 1493 h 2432"/>
                <a:gd name="T26" fmla="*/ 2292 w 2374"/>
                <a:gd name="T27" fmla="*/ 1663 h 2432"/>
                <a:gd name="T28" fmla="*/ 2215 w 2374"/>
                <a:gd name="T29" fmla="*/ 1821 h 2432"/>
                <a:gd name="T30" fmla="*/ 2119 w 2374"/>
                <a:gd name="T31" fmla="*/ 1966 h 2432"/>
                <a:gd name="T32" fmla="*/ 2003 w 2374"/>
                <a:gd name="T33" fmla="*/ 2095 h 2432"/>
                <a:gd name="T34" fmla="*/ 1870 w 2374"/>
                <a:gd name="T35" fmla="*/ 2208 h 2432"/>
                <a:gd name="T36" fmla="*/ 1722 w 2374"/>
                <a:gd name="T37" fmla="*/ 2300 h 2432"/>
                <a:gd name="T38" fmla="*/ 1561 w 2374"/>
                <a:gd name="T39" fmla="*/ 2371 h 2432"/>
                <a:gd name="T40" fmla="*/ 1388 w 2374"/>
                <a:gd name="T41" fmla="*/ 2418 h 2432"/>
                <a:gd name="T42" fmla="*/ 1303 w 2374"/>
                <a:gd name="T43" fmla="*/ 2364 h 2432"/>
                <a:gd name="T44" fmla="*/ 1302 w 2374"/>
                <a:gd name="T45" fmla="*/ 2204 h 2432"/>
                <a:gd name="T46" fmla="*/ 1369 w 2374"/>
                <a:gd name="T47" fmla="*/ 2100 h 2432"/>
                <a:gd name="T48" fmla="*/ 1513 w 2374"/>
                <a:gd name="T49" fmla="*/ 2052 h 2432"/>
                <a:gd name="T50" fmla="*/ 1644 w 2374"/>
                <a:gd name="T51" fmla="*/ 1982 h 2432"/>
                <a:gd name="T52" fmla="*/ 1762 w 2374"/>
                <a:gd name="T53" fmla="*/ 1892 h 2432"/>
                <a:gd name="T54" fmla="*/ 1863 w 2374"/>
                <a:gd name="T55" fmla="*/ 1783 h 2432"/>
                <a:gd name="T56" fmla="*/ 1946 w 2374"/>
                <a:gd name="T57" fmla="*/ 1660 h 2432"/>
                <a:gd name="T58" fmla="*/ 2007 w 2374"/>
                <a:gd name="T59" fmla="*/ 1524 h 2432"/>
                <a:gd name="T60" fmla="*/ 2046 w 2374"/>
                <a:gd name="T61" fmla="*/ 1376 h 2432"/>
                <a:gd name="T62" fmla="*/ 2060 w 2374"/>
                <a:gd name="T63" fmla="*/ 1220 h 2432"/>
                <a:gd name="T64" fmla="*/ 2046 w 2374"/>
                <a:gd name="T65" fmla="*/ 1065 h 2432"/>
                <a:gd name="T66" fmla="*/ 2008 w 2374"/>
                <a:gd name="T67" fmla="*/ 920 h 2432"/>
                <a:gd name="T68" fmla="*/ 1948 w 2374"/>
                <a:gd name="T69" fmla="*/ 784 h 2432"/>
                <a:gd name="T70" fmla="*/ 1867 w 2374"/>
                <a:gd name="T71" fmla="*/ 662 h 2432"/>
                <a:gd name="T72" fmla="*/ 1767 w 2374"/>
                <a:gd name="T73" fmla="*/ 554 h 2432"/>
                <a:gd name="T74" fmla="*/ 1652 w 2374"/>
                <a:gd name="T75" fmla="*/ 464 h 2432"/>
                <a:gd name="T76" fmla="*/ 1523 w 2374"/>
                <a:gd name="T77" fmla="*/ 393 h 2432"/>
                <a:gd name="T78" fmla="*/ 1383 w 2374"/>
                <a:gd name="T79" fmla="*/ 343 h 2432"/>
                <a:gd name="T80" fmla="*/ 1232 w 2374"/>
                <a:gd name="T81" fmla="*/ 317 h 2432"/>
                <a:gd name="T82" fmla="*/ 1073 w 2374"/>
                <a:gd name="T83" fmla="*/ 317 h 2432"/>
                <a:gd name="T84" fmla="*/ 916 w 2374"/>
                <a:gd name="T85" fmla="*/ 346 h 2432"/>
                <a:gd name="T86" fmla="*/ 769 w 2374"/>
                <a:gd name="T87" fmla="*/ 400 h 2432"/>
                <a:gd name="T88" fmla="*/ 637 w 2374"/>
                <a:gd name="T89" fmla="*/ 478 h 2432"/>
                <a:gd name="T90" fmla="*/ 519 w 2374"/>
                <a:gd name="T91" fmla="*/ 576 h 2432"/>
                <a:gd name="T92" fmla="*/ 419 w 2374"/>
                <a:gd name="T93" fmla="*/ 692 h 2432"/>
                <a:gd name="T94" fmla="*/ 340 w 2374"/>
                <a:gd name="T95" fmla="*/ 825 h 2432"/>
                <a:gd name="T96" fmla="*/ 234 w 2374"/>
                <a:gd name="T97" fmla="*/ 873 h 2432"/>
                <a:gd name="T98" fmla="*/ 80 w 2374"/>
                <a:gd name="T99" fmla="*/ 838 h 2432"/>
                <a:gd name="T100" fmla="*/ 32 w 2374"/>
                <a:gd name="T101" fmla="*/ 743 h 2432"/>
                <a:gd name="T102" fmla="*/ 113 w 2374"/>
                <a:gd name="T103" fmla="*/ 586 h 2432"/>
                <a:gd name="T104" fmla="*/ 216 w 2374"/>
                <a:gd name="T105" fmla="*/ 443 h 2432"/>
                <a:gd name="T106" fmla="*/ 337 w 2374"/>
                <a:gd name="T107" fmla="*/ 316 h 2432"/>
                <a:gd name="T108" fmla="*/ 474 w 2374"/>
                <a:gd name="T109" fmla="*/ 208 h 2432"/>
                <a:gd name="T110" fmla="*/ 627 w 2374"/>
                <a:gd name="T111" fmla="*/ 120 h 2432"/>
                <a:gd name="T112" fmla="*/ 792 w 2374"/>
                <a:gd name="T113" fmla="*/ 54 h 2432"/>
                <a:gd name="T114" fmla="*/ 969 w 2374"/>
                <a:gd name="T115" fmla="*/ 13 h 2432"/>
                <a:gd name="T116" fmla="*/ 1154 w 2374"/>
                <a:gd name="T117" fmla="*/ 0 h 2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74" h="2432">
                  <a:moveTo>
                    <a:pt x="1154" y="0"/>
                  </a:moveTo>
                  <a:lnTo>
                    <a:pt x="1246" y="3"/>
                  </a:lnTo>
                  <a:lnTo>
                    <a:pt x="1335" y="12"/>
                  </a:lnTo>
                  <a:lnTo>
                    <a:pt x="1421" y="29"/>
                  </a:lnTo>
                  <a:lnTo>
                    <a:pt x="1506" y="51"/>
                  </a:lnTo>
                  <a:lnTo>
                    <a:pt x="1588" y="80"/>
                  </a:lnTo>
                  <a:lnTo>
                    <a:pt x="1668" y="113"/>
                  </a:lnTo>
                  <a:lnTo>
                    <a:pt x="1745" y="152"/>
                  </a:lnTo>
                  <a:lnTo>
                    <a:pt x="1818" y="196"/>
                  </a:lnTo>
                  <a:lnTo>
                    <a:pt x="1887" y="245"/>
                  </a:lnTo>
                  <a:lnTo>
                    <a:pt x="1954" y="299"/>
                  </a:lnTo>
                  <a:lnTo>
                    <a:pt x="2016" y="357"/>
                  </a:lnTo>
                  <a:lnTo>
                    <a:pt x="2075" y="419"/>
                  </a:lnTo>
                  <a:lnTo>
                    <a:pt x="2128" y="486"/>
                  </a:lnTo>
                  <a:lnTo>
                    <a:pt x="2177" y="555"/>
                  </a:lnTo>
                  <a:lnTo>
                    <a:pt x="2221" y="630"/>
                  </a:lnTo>
                  <a:lnTo>
                    <a:pt x="2261" y="706"/>
                  </a:lnTo>
                  <a:lnTo>
                    <a:pt x="2294" y="785"/>
                  </a:lnTo>
                  <a:lnTo>
                    <a:pt x="2322" y="867"/>
                  </a:lnTo>
                  <a:lnTo>
                    <a:pt x="2344" y="953"/>
                  </a:lnTo>
                  <a:lnTo>
                    <a:pt x="2361" y="1040"/>
                  </a:lnTo>
                  <a:lnTo>
                    <a:pt x="2370" y="1129"/>
                  </a:lnTo>
                  <a:lnTo>
                    <a:pt x="2374" y="1220"/>
                  </a:lnTo>
                  <a:lnTo>
                    <a:pt x="2370" y="1313"/>
                  </a:lnTo>
                  <a:lnTo>
                    <a:pt x="2360" y="1404"/>
                  </a:lnTo>
                  <a:lnTo>
                    <a:pt x="2343" y="1493"/>
                  </a:lnTo>
                  <a:lnTo>
                    <a:pt x="2320" y="1579"/>
                  </a:lnTo>
                  <a:lnTo>
                    <a:pt x="2292" y="1663"/>
                  </a:lnTo>
                  <a:lnTo>
                    <a:pt x="2256" y="1743"/>
                  </a:lnTo>
                  <a:lnTo>
                    <a:pt x="2215" y="1821"/>
                  </a:lnTo>
                  <a:lnTo>
                    <a:pt x="2169" y="1895"/>
                  </a:lnTo>
                  <a:lnTo>
                    <a:pt x="2119" y="1966"/>
                  </a:lnTo>
                  <a:lnTo>
                    <a:pt x="2063" y="2034"/>
                  </a:lnTo>
                  <a:lnTo>
                    <a:pt x="2003" y="2095"/>
                  </a:lnTo>
                  <a:lnTo>
                    <a:pt x="1939" y="2154"/>
                  </a:lnTo>
                  <a:lnTo>
                    <a:pt x="1870" y="2208"/>
                  </a:lnTo>
                  <a:lnTo>
                    <a:pt x="1797" y="2257"/>
                  </a:lnTo>
                  <a:lnTo>
                    <a:pt x="1722" y="2300"/>
                  </a:lnTo>
                  <a:lnTo>
                    <a:pt x="1643" y="2338"/>
                  </a:lnTo>
                  <a:lnTo>
                    <a:pt x="1561" y="2371"/>
                  </a:lnTo>
                  <a:lnTo>
                    <a:pt x="1475" y="2397"/>
                  </a:lnTo>
                  <a:lnTo>
                    <a:pt x="1388" y="2418"/>
                  </a:lnTo>
                  <a:lnTo>
                    <a:pt x="1298" y="2432"/>
                  </a:lnTo>
                  <a:lnTo>
                    <a:pt x="1303" y="2364"/>
                  </a:lnTo>
                  <a:lnTo>
                    <a:pt x="1305" y="2294"/>
                  </a:lnTo>
                  <a:lnTo>
                    <a:pt x="1302" y="2204"/>
                  </a:lnTo>
                  <a:lnTo>
                    <a:pt x="1294" y="2116"/>
                  </a:lnTo>
                  <a:lnTo>
                    <a:pt x="1369" y="2100"/>
                  </a:lnTo>
                  <a:lnTo>
                    <a:pt x="1442" y="2079"/>
                  </a:lnTo>
                  <a:lnTo>
                    <a:pt x="1513" y="2052"/>
                  </a:lnTo>
                  <a:lnTo>
                    <a:pt x="1580" y="2020"/>
                  </a:lnTo>
                  <a:lnTo>
                    <a:pt x="1644" y="1982"/>
                  </a:lnTo>
                  <a:lnTo>
                    <a:pt x="1705" y="1939"/>
                  </a:lnTo>
                  <a:lnTo>
                    <a:pt x="1762" y="1892"/>
                  </a:lnTo>
                  <a:lnTo>
                    <a:pt x="1814" y="1839"/>
                  </a:lnTo>
                  <a:lnTo>
                    <a:pt x="1863" y="1783"/>
                  </a:lnTo>
                  <a:lnTo>
                    <a:pt x="1907" y="1724"/>
                  </a:lnTo>
                  <a:lnTo>
                    <a:pt x="1946" y="1660"/>
                  </a:lnTo>
                  <a:lnTo>
                    <a:pt x="1979" y="1593"/>
                  </a:lnTo>
                  <a:lnTo>
                    <a:pt x="2007" y="1524"/>
                  </a:lnTo>
                  <a:lnTo>
                    <a:pt x="2030" y="1451"/>
                  </a:lnTo>
                  <a:lnTo>
                    <a:pt x="2046" y="1376"/>
                  </a:lnTo>
                  <a:lnTo>
                    <a:pt x="2056" y="1298"/>
                  </a:lnTo>
                  <a:lnTo>
                    <a:pt x="2060" y="1220"/>
                  </a:lnTo>
                  <a:lnTo>
                    <a:pt x="2056" y="1142"/>
                  </a:lnTo>
                  <a:lnTo>
                    <a:pt x="2046" y="1065"/>
                  </a:lnTo>
                  <a:lnTo>
                    <a:pt x="2030" y="992"/>
                  </a:lnTo>
                  <a:lnTo>
                    <a:pt x="2008" y="920"/>
                  </a:lnTo>
                  <a:lnTo>
                    <a:pt x="1981" y="850"/>
                  </a:lnTo>
                  <a:lnTo>
                    <a:pt x="1948" y="784"/>
                  </a:lnTo>
                  <a:lnTo>
                    <a:pt x="1910" y="721"/>
                  </a:lnTo>
                  <a:lnTo>
                    <a:pt x="1867" y="662"/>
                  </a:lnTo>
                  <a:lnTo>
                    <a:pt x="1820" y="606"/>
                  </a:lnTo>
                  <a:lnTo>
                    <a:pt x="1767" y="554"/>
                  </a:lnTo>
                  <a:lnTo>
                    <a:pt x="1711" y="506"/>
                  </a:lnTo>
                  <a:lnTo>
                    <a:pt x="1652" y="464"/>
                  </a:lnTo>
                  <a:lnTo>
                    <a:pt x="1589" y="425"/>
                  </a:lnTo>
                  <a:lnTo>
                    <a:pt x="1523" y="393"/>
                  </a:lnTo>
                  <a:lnTo>
                    <a:pt x="1455" y="364"/>
                  </a:lnTo>
                  <a:lnTo>
                    <a:pt x="1383" y="343"/>
                  </a:lnTo>
                  <a:lnTo>
                    <a:pt x="1308" y="327"/>
                  </a:lnTo>
                  <a:lnTo>
                    <a:pt x="1232" y="317"/>
                  </a:lnTo>
                  <a:lnTo>
                    <a:pt x="1154" y="314"/>
                  </a:lnTo>
                  <a:lnTo>
                    <a:pt x="1073" y="317"/>
                  </a:lnTo>
                  <a:lnTo>
                    <a:pt x="993" y="328"/>
                  </a:lnTo>
                  <a:lnTo>
                    <a:pt x="916" y="346"/>
                  </a:lnTo>
                  <a:lnTo>
                    <a:pt x="841" y="370"/>
                  </a:lnTo>
                  <a:lnTo>
                    <a:pt x="769" y="400"/>
                  </a:lnTo>
                  <a:lnTo>
                    <a:pt x="701" y="436"/>
                  </a:lnTo>
                  <a:lnTo>
                    <a:pt x="637" y="478"/>
                  </a:lnTo>
                  <a:lnTo>
                    <a:pt x="575" y="524"/>
                  </a:lnTo>
                  <a:lnTo>
                    <a:pt x="519" y="576"/>
                  </a:lnTo>
                  <a:lnTo>
                    <a:pt x="467" y="632"/>
                  </a:lnTo>
                  <a:lnTo>
                    <a:pt x="419" y="692"/>
                  </a:lnTo>
                  <a:lnTo>
                    <a:pt x="377" y="757"/>
                  </a:lnTo>
                  <a:lnTo>
                    <a:pt x="340" y="825"/>
                  </a:lnTo>
                  <a:lnTo>
                    <a:pt x="309" y="896"/>
                  </a:lnTo>
                  <a:lnTo>
                    <a:pt x="234" y="873"/>
                  </a:lnTo>
                  <a:lnTo>
                    <a:pt x="157" y="853"/>
                  </a:lnTo>
                  <a:lnTo>
                    <a:pt x="80" y="838"/>
                  </a:lnTo>
                  <a:lnTo>
                    <a:pt x="0" y="826"/>
                  </a:lnTo>
                  <a:lnTo>
                    <a:pt x="32" y="743"/>
                  </a:lnTo>
                  <a:lnTo>
                    <a:pt x="70" y="663"/>
                  </a:lnTo>
                  <a:lnTo>
                    <a:pt x="113" y="586"/>
                  </a:lnTo>
                  <a:lnTo>
                    <a:pt x="162" y="512"/>
                  </a:lnTo>
                  <a:lnTo>
                    <a:pt x="216" y="443"/>
                  </a:lnTo>
                  <a:lnTo>
                    <a:pt x="274" y="377"/>
                  </a:lnTo>
                  <a:lnTo>
                    <a:pt x="337" y="316"/>
                  </a:lnTo>
                  <a:lnTo>
                    <a:pt x="403" y="259"/>
                  </a:lnTo>
                  <a:lnTo>
                    <a:pt x="474" y="208"/>
                  </a:lnTo>
                  <a:lnTo>
                    <a:pt x="549" y="161"/>
                  </a:lnTo>
                  <a:lnTo>
                    <a:pt x="627" y="120"/>
                  </a:lnTo>
                  <a:lnTo>
                    <a:pt x="709" y="84"/>
                  </a:lnTo>
                  <a:lnTo>
                    <a:pt x="792" y="54"/>
                  </a:lnTo>
                  <a:lnTo>
                    <a:pt x="880" y="30"/>
                  </a:lnTo>
                  <a:lnTo>
                    <a:pt x="969" y="13"/>
                  </a:lnTo>
                  <a:lnTo>
                    <a:pt x="1061" y="3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 1404">
              <a:extLst>
                <a:ext uri="{FF2B5EF4-FFF2-40B4-BE49-F238E27FC236}">
                  <a16:creationId xmlns:a16="http://schemas.microsoft.com/office/drawing/2014/main" xmlns="" id="{F5DD1C27-61D4-4681-8306-036BCC3C9A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95326" y="870742"/>
              <a:ext cx="767832" cy="769091"/>
            </a:xfrm>
            <a:custGeom>
              <a:avLst/>
              <a:gdLst>
                <a:gd name="T0" fmla="*/ 1036 w 2439"/>
                <a:gd name="T1" fmla="*/ 724 h 2445"/>
                <a:gd name="T2" fmla="*/ 846 w 2439"/>
                <a:gd name="T3" fmla="*/ 845 h 2445"/>
                <a:gd name="T4" fmla="*/ 724 w 2439"/>
                <a:gd name="T5" fmla="*/ 1034 h 2445"/>
                <a:gd name="T6" fmla="*/ 691 w 2439"/>
                <a:gd name="T7" fmla="*/ 1248 h 2445"/>
                <a:gd name="T8" fmla="*/ 746 w 2439"/>
                <a:gd name="T9" fmla="*/ 1459 h 2445"/>
                <a:gd name="T10" fmla="*/ 887 w 2439"/>
                <a:gd name="T11" fmla="*/ 1636 h 2445"/>
                <a:gd name="T12" fmla="*/ 1085 w 2439"/>
                <a:gd name="T13" fmla="*/ 1736 h 2445"/>
                <a:gd name="T14" fmla="*/ 1301 w 2439"/>
                <a:gd name="T15" fmla="*/ 1748 h 2445"/>
                <a:gd name="T16" fmla="*/ 1506 w 2439"/>
                <a:gd name="T17" fmla="*/ 1671 h 2445"/>
                <a:gd name="T18" fmla="*/ 1667 w 2439"/>
                <a:gd name="T19" fmla="*/ 1511 h 2445"/>
                <a:gd name="T20" fmla="*/ 1745 w 2439"/>
                <a:gd name="T21" fmla="*/ 1306 h 2445"/>
                <a:gd name="T22" fmla="*/ 1734 w 2439"/>
                <a:gd name="T23" fmla="*/ 1089 h 2445"/>
                <a:gd name="T24" fmla="*/ 1636 w 2439"/>
                <a:gd name="T25" fmla="*/ 891 h 2445"/>
                <a:gd name="T26" fmla="*/ 1460 w 2439"/>
                <a:gd name="T27" fmla="*/ 748 h 2445"/>
                <a:gd name="T28" fmla="*/ 1249 w 2439"/>
                <a:gd name="T29" fmla="*/ 692 h 2445"/>
                <a:gd name="T30" fmla="*/ 1327 w 2439"/>
                <a:gd name="T31" fmla="*/ 4 h 2445"/>
                <a:gd name="T32" fmla="*/ 1395 w 2439"/>
                <a:gd name="T33" fmla="*/ 60 h 2445"/>
                <a:gd name="T34" fmla="*/ 1482 w 2439"/>
                <a:gd name="T35" fmla="*/ 280 h 2445"/>
                <a:gd name="T36" fmla="*/ 1771 w 2439"/>
                <a:gd name="T37" fmla="*/ 416 h 2445"/>
                <a:gd name="T38" fmla="*/ 1945 w 2439"/>
                <a:gd name="T39" fmla="*/ 276 h 2445"/>
                <a:gd name="T40" fmla="*/ 2028 w 2439"/>
                <a:gd name="T41" fmla="*/ 305 h 2445"/>
                <a:gd name="T42" fmla="*/ 2171 w 2439"/>
                <a:gd name="T43" fmla="*/ 480 h 2445"/>
                <a:gd name="T44" fmla="*/ 2140 w 2439"/>
                <a:gd name="T45" fmla="*/ 564 h 2445"/>
                <a:gd name="T46" fmla="*/ 2124 w 2439"/>
                <a:gd name="T47" fmla="*/ 853 h 2445"/>
                <a:gd name="T48" fmla="*/ 2337 w 2439"/>
                <a:gd name="T49" fmla="*/ 1043 h 2445"/>
                <a:gd name="T50" fmla="*/ 2417 w 2439"/>
                <a:gd name="T51" fmla="*/ 1082 h 2445"/>
                <a:gd name="T52" fmla="*/ 2439 w 2439"/>
                <a:gd name="T53" fmla="*/ 1307 h 2445"/>
                <a:gd name="T54" fmla="*/ 2400 w 2439"/>
                <a:gd name="T55" fmla="*/ 1387 h 2445"/>
                <a:gd name="T56" fmla="*/ 2179 w 2439"/>
                <a:gd name="T57" fmla="*/ 1409 h 2445"/>
                <a:gd name="T58" fmla="*/ 2095 w 2439"/>
                <a:gd name="T59" fmla="*/ 1660 h 2445"/>
                <a:gd name="T60" fmla="*/ 2151 w 2439"/>
                <a:gd name="T61" fmla="*/ 1905 h 2445"/>
                <a:gd name="T62" fmla="*/ 2160 w 2439"/>
                <a:gd name="T63" fmla="*/ 1993 h 2445"/>
                <a:gd name="T64" fmla="*/ 2004 w 2439"/>
                <a:gd name="T65" fmla="*/ 2160 h 2445"/>
                <a:gd name="T66" fmla="*/ 1917 w 2439"/>
                <a:gd name="T67" fmla="*/ 2169 h 2445"/>
                <a:gd name="T68" fmla="*/ 1712 w 2439"/>
                <a:gd name="T69" fmla="*/ 2072 h 2445"/>
                <a:gd name="T70" fmla="*/ 1465 w 2439"/>
                <a:gd name="T71" fmla="*/ 2175 h 2445"/>
                <a:gd name="T72" fmla="*/ 1388 w 2439"/>
                <a:gd name="T73" fmla="*/ 2388 h 2445"/>
                <a:gd name="T74" fmla="*/ 1320 w 2439"/>
                <a:gd name="T75" fmla="*/ 2442 h 2445"/>
                <a:gd name="T76" fmla="*/ 1092 w 2439"/>
                <a:gd name="T77" fmla="*/ 2433 h 2445"/>
                <a:gd name="T78" fmla="*/ 1037 w 2439"/>
                <a:gd name="T79" fmla="*/ 2365 h 2445"/>
                <a:gd name="T80" fmla="*/ 907 w 2439"/>
                <a:gd name="T81" fmla="*/ 2154 h 2445"/>
                <a:gd name="T82" fmla="*/ 666 w 2439"/>
                <a:gd name="T83" fmla="*/ 2034 h 2445"/>
                <a:gd name="T84" fmla="*/ 496 w 2439"/>
                <a:gd name="T85" fmla="*/ 2169 h 2445"/>
                <a:gd name="T86" fmla="*/ 411 w 2439"/>
                <a:gd name="T87" fmla="*/ 2139 h 2445"/>
                <a:gd name="T88" fmla="*/ 269 w 2439"/>
                <a:gd name="T89" fmla="*/ 1964 h 2445"/>
                <a:gd name="T90" fmla="*/ 299 w 2439"/>
                <a:gd name="T91" fmla="*/ 1880 h 2445"/>
                <a:gd name="T92" fmla="*/ 311 w 2439"/>
                <a:gd name="T93" fmla="*/ 1595 h 2445"/>
                <a:gd name="T94" fmla="*/ 103 w 2439"/>
                <a:gd name="T95" fmla="*/ 1402 h 2445"/>
                <a:gd name="T96" fmla="*/ 23 w 2439"/>
                <a:gd name="T97" fmla="*/ 1363 h 2445"/>
                <a:gd name="T98" fmla="*/ 1 w 2439"/>
                <a:gd name="T99" fmla="*/ 1139 h 2445"/>
                <a:gd name="T100" fmla="*/ 40 w 2439"/>
                <a:gd name="T101" fmla="*/ 1059 h 2445"/>
                <a:gd name="T102" fmla="*/ 257 w 2439"/>
                <a:gd name="T103" fmla="*/ 1037 h 2445"/>
                <a:gd name="T104" fmla="*/ 343 w 2439"/>
                <a:gd name="T105" fmla="*/ 786 h 2445"/>
                <a:gd name="T106" fmla="*/ 289 w 2439"/>
                <a:gd name="T107" fmla="*/ 541 h 2445"/>
                <a:gd name="T108" fmla="*/ 280 w 2439"/>
                <a:gd name="T109" fmla="*/ 453 h 2445"/>
                <a:gd name="T110" fmla="*/ 436 w 2439"/>
                <a:gd name="T111" fmla="*/ 286 h 2445"/>
                <a:gd name="T112" fmla="*/ 523 w 2439"/>
                <a:gd name="T113" fmla="*/ 276 h 2445"/>
                <a:gd name="T114" fmla="*/ 730 w 2439"/>
                <a:gd name="T115" fmla="*/ 374 h 2445"/>
                <a:gd name="T116" fmla="*/ 976 w 2439"/>
                <a:gd name="T117" fmla="*/ 275 h 2445"/>
                <a:gd name="T118" fmla="*/ 1052 w 2439"/>
                <a:gd name="T119" fmla="*/ 58 h 2445"/>
                <a:gd name="T120" fmla="*/ 1121 w 2439"/>
                <a:gd name="T121" fmla="*/ 4 h 2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39" h="2445">
                  <a:moveTo>
                    <a:pt x="1195" y="691"/>
                  </a:moveTo>
                  <a:lnTo>
                    <a:pt x="1141" y="696"/>
                  </a:lnTo>
                  <a:lnTo>
                    <a:pt x="1088" y="708"/>
                  </a:lnTo>
                  <a:lnTo>
                    <a:pt x="1036" y="724"/>
                  </a:lnTo>
                  <a:lnTo>
                    <a:pt x="984" y="746"/>
                  </a:lnTo>
                  <a:lnTo>
                    <a:pt x="936" y="773"/>
                  </a:lnTo>
                  <a:lnTo>
                    <a:pt x="889" y="806"/>
                  </a:lnTo>
                  <a:lnTo>
                    <a:pt x="846" y="845"/>
                  </a:lnTo>
                  <a:lnTo>
                    <a:pt x="807" y="889"/>
                  </a:lnTo>
                  <a:lnTo>
                    <a:pt x="774" y="934"/>
                  </a:lnTo>
                  <a:lnTo>
                    <a:pt x="747" y="982"/>
                  </a:lnTo>
                  <a:lnTo>
                    <a:pt x="724" y="1034"/>
                  </a:lnTo>
                  <a:lnTo>
                    <a:pt x="708" y="1085"/>
                  </a:lnTo>
                  <a:lnTo>
                    <a:pt x="697" y="1139"/>
                  </a:lnTo>
                  <a:lnTo>
                    <a:pt x="691" y="1194"/>
                  </a:lnTo>
                  <a:lnTo>
                    <a:pt x="691" y="1248"/>
                  </a:lnTo>
                  <a:lnTo>
                    <a:pt x="695" y="1302"/>
                  </a:lnTo>
                  <a:lnTo>
                    <a:pt x="707" y="1355"/>
                  </a:lnTo>
                  <a:lnTo>
                    <a:pt x="723" y="1408"/>
                  </a:lnTo>
                  <a:lnTo>
                    <a:pt x="746" y="1459"/>
                  </a:lnTo>
                  <a:lnTo>
                    <a:pt x="773" y="1507"/>
                  </a:lnTo>
                  <a:lnTo>
                    <a:pt x="806" y="1554"/>
                  </a:lnTo>
                  <a:lnTo>
                    <a:pt x="844" y="1597"/>
                  </a:lnTo>
                  <a:lnTo>
                    <a:pt x="887" y="1636"/>
                  </a:lnTo>
                  <a:lnTo>
                    <a:pt x="933" y="1669"/>
                  </a:lnTo>
                  <a:lnTo>
                    <a:pt x="982" y="1697"/>
                  </a:lnTo>
                  <a:lnTo>
                    <a:pt x="1032" y="1720"/>
                  </a:lnTo>
                  <a:lnTo>
                    <a:pt x="1085" y="1736"/>
                  </a:lnTo>
                  <a:lnTo>
                    <a:pt x="1137" y="1747"/>
                  </a:lnTo>
                  <a:lnTo>
                    <a:pt x="1192" y="1753"/>
                  </a:lnTo>
                  <a:lnTo>
                    <a:pt x="1246" y="1753"/>
                  </a:lnTo>
                  <a:lnTo>
                    <a:pt x="1301" y="1748"/>
                  </a:lnTo>
                  <a:lnTo>
                    <a:pt x="1354" y="1737"/>
                  </a:lnTo>
                  <a:lnTo>
                    <a:pt x="1407" y="1721"/>
                  </a:lnTo>
                  <a:lnTo>
                    <a:pt x="1457" y="1698"/>
                  </a:lnTo>
                  <a:lnTo>
                    <a:pt x="1506" y="1671"/>
                  </a:lnTo>
                  <a:lnTo>
                    <a:pt x="1552" y="1637"/>
                  </a:lnTo>
                  <a:lnTo>
                    <a:pt x="1595" y="1600"/>
                  </a:lnTo>
                  <a:lnTo>
                    <a:pt x="1634" y="1556"/>
                  </a:lnTo>
                  <a:lnTo>
                    <a:pt x="1667" y="1511"/>
                  </a:lnTo>
                  <a:lnTo>
                    <a:pt x="1694" y="1461"/>
                  </a:lnTo>
                  <a:lnTo>
                    <a:pt x="1717" y="1411"/>
                  </a:lnTo>
                  <a:lnTo>
                    <a:pt x="1733" y="1358"/>
                  </a:lnTo>
                  <a:lnTo>
                    <a:pt x="1745" y="1306"/>
                  </a:lnTo>
                  <a:lnTo>
                    <a:pt x="1750" y="1251"/>
                  </a:lnTo>
                  <a:lnTo>
                    <a:pt x="1750" y="1197"/>
                  </a:lnTo>
                  <a:lnTo>
                    <a:pt x="1746" y="1142"/>
                  </a:lnTo>
                  <a:lnTo>
                    <a:pt x="1734" y="1089"/>
                  </a:lnTo>
                  <a:lnTo>
                    <a:pt x="1718" y="1037"/>
                  </a:lnTo>
                  <a:lnTo>
                    <a:pt x="1697" y="986"/>
                  </a:lnTo>
                  <a:lnTo>
                    <a:pt x="1669" y="937"/>
                  </a:lnTo>
                  <a:lnTo>
                    <a:pt x="1636" y="891"/>
                  </a:lnTo>
                  <a:lnTo>
                    <a:pt x="1597" y="847"/>
                  </a:lnTo>
                  <a:lnTo>
                    <a:pt x="1554" y="808"/>
                  </a:lnTo>
                  <a:lnTo>
                    <a:pt x="1508" y="775"/>
                  </a:lnTo>
                  <a:lnTo>
                    <a:pt x="1460" y="748"/>
                  </a:lnTo>
                  <a:lnTo>
                    <a:pt x="1409" y="725"/>
                  </a:lnTo>
                  <a:lnTo>
                    <a:pt x="1358" y="708"/>
                  </a:lnTo>
                  <a:lnTo>
                    <a:pt x="1304" y="698"/>
                  </a:lnTo>
                  <a:lnTo>
                    <a:pt x="1249" y="692"/>
                  </a:lnTo>
                  <a:lnTo>
                    <a:pt x="1195" y="691"/>
                  </a:lnTo>
                  <a:close/>
                  <a:moveTo>
                    <a:pt x="1145" y="0"/>
                  </a:moveTo>
                  <a:lnTo>
                    <a:pt x="1304" y="1"/>
                  </a:lnTo>
                  <a:lnTo>
                    <a:pt x="1327" y="4"/>
                  </a:lnTo>
                  <a:lnTo>
                    <a:pt x="1348" y="12"/>
                  </a:lnTo>
                  <a:lnTo>
                    <a:pt x="1368" y="24"/>
                  </a:lnTo>
                  <a:lnTo>
                    <a:pt x="1384" y="40"/>
                  </a:lnTo>
                  <a:lnTo>
                    <a:pt x="1395" y="60"/>
                  </a:lnTo>
                  <a:lnTo>
                    <a:pt x="1403" y="81"/>
                  </a:lnTo>
                  <a:lnTo>
                    <a:pt x="1407" y="105"/>
                  </a:lnTo>
                  <a:lnTo>
                    <a:pt x="1406" y="262"/>
                  </a:lnTo>
                  <a:lnTo>
                    <a:pt x="1482" y="280"/>
                  </a:lnTo>
                  <a:lnTo>
                    <a:pt x="1557" y="305"/>
                  </a:lnTo>
                  <a:lnTo>
                    <a:pt x="1631" y="336"/>
                  </a:lnTo>
                  <a:lnTo>
                    <a:pt x="1702" y="373"/>
                  </a:lnTo>
                  <a:lnTo>
                    <a:pt x="1771" y="416"/>
                  </a:lnTo>
                  <a:lnTo>
                    <a:pt x="1883" y="304"/>
                  </a:lnTo>
                  <a:lnTo>
                    <a:pt x="1901" y="291"/>
                  </a:lnTo>
                  <a:lnTo>
                    <a:pt x="1922" y="280"/>
                  </a:lnTo>
                  <a:lnTo>
                    <a:pt x="1945" y="276"/>
                  </a:lnTo>
                  <a:lnTo>
                    <a:pt x="1967" y="276"/>
                  </a:lnTo>
                  <a:lnTo>
                    <a:pt x="1989" y="280"/>
                  </a:lnTo>
                  <a:lnTo>
                    <a:pt x="2010" y="291"/>
                  </a:lnTo>
                  <a:lnTo>
                    <a:pt x="2028" y="305"/>
                  </a:lnTo>
                  <a:lnTo>
                    <a:pt x="2141" y="419"/>
                  </a:lnTo>
                  <a:lnTo>
                    <a:pt x="2156" y="437"/>
                  </a:lnTo>
                  <a:lnTo>
                    <a:pt x="2165" y="457"/>
                  </a:lnTo>
                  <a:lnTo>
                    <a:pt x="2171" y="480"/>
                  </a:lnTo>
                  <a:lnTo>
                    <a:pt x="2169" y="502"/>
                  </a:lnTo>
                  <a:lnTo>
                    <a:pt x="2165" y="525"/>
                  </a:lnTo>
                  <a:lnTo>
                    <a:pt x="2155" y="546"/>
                  </a:lnTo>
                  <a:lnTo>
                    <a:pt x="2140" y="564"/>
                  </a:lnTo>
                  <a:lnTo>
                    <a:pt x="2028" y="676"/>
                  </a:lnTo>
                  <a:lnTo>
                    <a:pt x="2064" y="733"/>
                  </a:lnTo>
                  <a:lnTo>
                    <a:pt x="2096" y="791"/>
                  </a:lnTo>
                  <a:lnTo>
                    <a:pt x="2124" y="853"/>
                  </a:lnTo>
                  <a:lnTo>
                    <a:pt x="2147" y="915"/>
                  </a:lnTo>
                  <a:lnTo>
                    <a:pt x="2165" y="978"/>
                  </a:lnTo>
                  <a:lnTo>
                    <a:pt x="2180" y="1042"/>
                  </a:lnTo>
                  <a:lnTo>
                    <a:pt x="2337" y="1043"/>
                  </a:lnTo>
                  <a:lnTo>
                    <a:pt x="2360" y="1045"/>
                  </a:lnTo>
                  <a:lnTo>
                    <a:pt x="2382" y="1053"/>
                  </a:lnTo>
                  <a:lnTo>
                    <a:pt x="2401" y="1066"/>
                  </a:lnTo>
                  <a:lnTo>
                    <a:pt x="2417" y="1082"/>
                  </a:lnTo>
                  <a:lnTo>
                    <a:pt x="2430" y="1101"/>
                  </a:lnTo>
                  <a:lnTo>
                    <a:pt x="2437" y="1123"/>
                  </a:lnTo>
                  <a:lnTo>
                    <a:pt x="2439" y="1148"/>
                  </a:lnTo>
                  <a:lnTo>
                    <a:pt x="2439" y="1307"/>
                  </a:lnTo>
                  <a:lnTo>
                    <a:pt x="2435" y="1331"/>
                  </a:lnTo>
                  <a:lnTo>
                    <a:pt x="2428" y="1352"/>
                  </a:lnTo>
                  <a:lnTo>
                    <a:pt x="2416" y="1371"/>
                  </a:lnTo>
                  <a:lnTo>
                    <a:pt x="2400" y="1387"/>
                  </a:lnTo>
                  <a:lnTo>
                    <a:pt x="2381" y="1400"/>
                  </a:lnTo>
                  <a:lnTo>
                    <a:pt x="2359" y="1406"/>
                  </a:lnTo>
                  <a:lnTo>
                    <a:pt x="2335" y="1410"/>
                  </a:lnTo>
                  <a:lnTo>
                    <a:pt x="2179" y="1409"/>
                  </a:lnTo>
                  <a:lnTo>
                    <a:pt x="2165" y="1473"/>
                  </a:lnTo>
                  <a:lnTo>
                    <a:pt x="2145" y="1537"/>
                  </a:lnTo>
                  <a:lnTo>
                    <a:pt x="2123" y="1600"/>
                  </a:lnTo>
                  <a:lnTo>
                    <a:pt x="2095" y="1660"/>
                  </a:lnTo>
                  <a:lnTo>
                    <a:pt x="2063" y="1720"/>
                  </a:lnTo>
                  <a:lnTo>
                    <a:pt x="2027" y="1777"/>
                  </a:lnTo>
                  <a:lnTo>
                    <a:pt x="2136" y="1887"/>
                  </a:lnTo>
                  <a:lnTo>
                    <a:pt x="2151" y="1905"/>
                  </a:lnTo>
                  <a:lnTo>
                    <a:pt x="2160" y="1926"/>
                  </a:lnTo>
                  <a:lnTo>
                    <a:pt x="2165" y="1948"/>
                  </a:lnTo>
                  <a:lnTo>
                    <a:pt x="2165" y="1971"/>
                  </a:lnTo>
                  <a:lnTo>
                    <a:pt x="2160" y="1993"/>
                  </a:lnTo>
                  <a:lnTo>
                    <a:pt x="2150" y="2014"/>
                  </a:lnTo>
                  <a:lnTo>
                    <a:pt x="2135" y="2033"/>
                  </a:lnTo>
                  <a:lnTo>
                    <a:pt x="2023" y="2145"/>
                  </a:lnTo>
                  <a:lnTo>
                    <a:pt x="2004" y="2160"/>
                  </a:lnTo>
                  <a:lnTo>
                    <a:pt x="1983" y="2169"/>
                  </a:lnTo>
                  <a:lnTo>
                    <a:pt x="1962" y="2175"/>
                  </a:lnTo>
                  <a:lnTo>
                    <a:pt x="1939" y="2174"/>
                  </a:lnTo>
                  <a:lnTo>
                    <a:pt x="1917" y="2169"/>
                  </a:lnTo>
                  <a:lnTo>
                    <a:pt x="1895" y="2159"/>
                  </a:lnTo>
                  <a:lnTo>
                    <a:pt x="1877" y="2144"/>
                  </a:lnTo>
                  <a:lnTo>
                    <a:pt x="1770" y="2035"/>
                  </a:lnTo>
                  <a:lnTo>
                    <a:pt x="1712" y="2072"/>
                  </a:lnTo>
                  <a:lnTo>
                    <a:pt x="1652" y="2105"/>
                  </a:lnTo>
                  <a:lnTo>
                    <a:pt x="1591" y="2133"/>
                  </a:lnTo>
                  <a:lnTo>
                    <a:pt x="1529" y="2155"/>
                  </a:lnTo>
                  <a:lnTo>
                    <a:pt x="1465" y="2175"/>
                  </a:lnTo>
                  <a:lnTo>
                    <a:pt x="1400" y="2190"/>
                  </a:lnTo>
                  <a:lnTo>
                    <a:pt x="1399" y="2342"/>
                  </a:lnTo>
                  <a:lnTo>
                    <a:pt x="1396" y="2366"/>
                  </a:lnTo>
                  <a:lnTo>
                    <a:pt x="1388" y="2388"/>
                  </a:lnTo>
                  <a:lnTo>
                    <a:pt x="1377" y="2407"/>
                  </a:lnTo>
                  <a:lnTo>
                    <a:pt x="1361" y="2422"/>
                  </a:lnTo>
                  <a:lnTo>
                    <a:pt x="1342" y="2434"/>
                  </a:lnTo>
                  <a:lnTo>
                    <a:pt x="1320" y="2442"/>
                  </a:lnTo>
                  <a:lnTo>
                    <a:pt x="1296" y="2445"/>
                  </a:lnTo>
                  <a:lnTo>
                    <a:pt x="1137" y="2444"/>
                  </a:lnTo>
                  <a:lnTo>
                    <a:pt x="1113" y="2441"/>
                  </a:lnTo>
                  <a:lnTo>
                    <a:pt x="1092" y="2433"/>
                  </a:lnTo>
                  <a:lnTo>
                    <a:pt x="1073" y="2422"/>
                  </a:lnTo>
                  <a:lnTo>
                    <a:pt x="1057" y="2405"/>
                  </a:lnTo>
                  <a:lnTo>
                    <a:pt x="1045" y="2386"/>
                  </a:lnTo>
                  <a:lnTo>
                    <a:pt x="1037" y="2365"/>
                  </a:lnTo>
                  <a:lnTo>
                    <a:pt x="1034" y="2341"/>
                  </a:lnTo>
                  <a:lnTo>
                    <a:pt x="1036" y="2189"/>
                  </a:lnTo>
                  <a:lnTo>
                    <a:pt x="971" y="2174"/>
                  </a:lnTo>
                  <a:lnTo>
                    <a:pt x="907" y="2154"/>
                  </a:lnTo>
                  <a:lnTo>
                    <a:pt x="844" y="2131"/>
                  </a:lnTo>
                  <a:lnTo>
                    <a:pt x="782" y="2103"/>
                  </a:lnTo>
                  <a:lnTo>
                    <a:pt x="723" y="2071"/>
                  </a:lnTo>
                  <a:lnTo>
                    <a:pt x="666" y="2034"/>
                  </a:lnTo>
                  <a:lnTo>
                    <a:pt x="557" y="2139"/>
                  </a:lnTo>
                  <a:lnTo>
                    <a:pt x="538" y="2154"/>
                  </a:lnTo>
                  <a:lnTo>
                    <a:pt x="517" y="2163"/>
                  </a:lnTo>
                  <a:lnTo>
                    <a:pt x="496" y="2169"/>
                  </a:lnTo>
                  <a:lnTo>
                    <a:pt x="473" y="2169"/>
                  </a:lnTo>
                  <a:lnTo>
                    <a:pt x="450" y="2163"/>
                  </a:lnTo>
                  <a:lnTo>
                    <a:pt x="429" y="2154"/>
                  </a:lnTo>
                  <a:lnTo>
                    <a:pt x="411" y="2139"/>
                  </a:lnTo>
                  <a:lnTo>
                    <a:pt x="298" y="2026"/>
                  </a:lnTo>
                  <a:lnTo>
                    <a:pt x="283" y="2008"/>
                  </a:lnTo>
                  <a:lnTo>
                    <a:pt x="274" y="1987"/>
                  </a:lnTo>
                  <a:lnTo>
                    <a:pt x="269" y="1964"/>
                  </a:lnTo>
                  <a:lnTo>
                    <a:pt x="269" y="1942"/>
                  </a:lnTo>
                  <a:lnTo>
                    <a:pt x="274" y="1920"/>
                  </a:lnTo>
                  <a:lnTo>
                    <a:pt x="284" y="1899"/>
                  </a:lnTo>
                  <a:lnTo>
                    <a:pt x="299" y="1880"/>
                  </a:lnTo>
                  <a:lnTo>
                    <a:pt x="406" y="1774"/>
                  </a:lnTo>
                  <a:lnTo>
                    <a:pt x="370" y="1716"/>
                  </a:lnTo>
                  <a:lnTo>
                    <a:pt x="338" y="1656"/>
                  </a:lnTo>
                  <a:lnTo>
                    <a:pt x="311" y="1595"/>
                  </a:lnTo>
                  <a:lnTo>
                    <a:pt x="288" y="1531"/>
                  </a:lnTo>
                  <a:lnTo>
                    <a:pt x="268" y="1467"/>
                  </a:lnTo>
                  <a:lnTo>
                    <a:pt x="255" y="1403"/>
                  </a:lnTo>
                  <a:lnTo>
                    <a:pt x="103" y="1402"/>
                  </a:lnTo>
                  <a:lnTo>
                    <a:pt x="79" y="1398"/>
                  </a:lnTo>
                  <a:lnTo>
                    <a:pt x="57" y="1392"/>
                  </a:lnTo>
                  <a:lnTo>
                    <a:pt x="38" y="1379"/>
                  </a:lnTo>
                  <a:lnTo>
                    <a:pt x="23" y="1363"/>
                  </a:lnTo>
                  <a:lnTo>
                    <a:pt x="10" y="1344"/>
                  </a:lnTo>
                  <a:lnTo>
                    <a:pt x="2" y="1322"/>
                  </a:lnTo>
                  <a:lnTo>
                    <a:pt x="0" y="1298"/>
                  </a:lnTo>
                  <a:lnTo>
                    <a:pt x="1" y="1139"/>
                  </a:lnTo>
                  <a:lnTo>
                    <a:pt x="3" y="1116"/>
                  </a:lnTo>
                  <a:lnTo>
                    <a:pt x="11" y="1094"/>
                  </a:lnTo>
                  <a:lnTo>
                    <a:pt x="24" y="1075"/>
                  </a:lnTo>
                  <a:lnTo>
                    <a:pt x="40" y="1059"/>
                  </a:lnTo>
                  <a:lnTo>
                    <a:pt x="58" y="1047"/>
                  </a:lnTo>
                  <a:lnTo>
                    <a:pt x="80" y="1039"/>
                  </a:lnTo>
                  <a:lnTo>
                    <a:pt x="104" y="1037"/>
                  </a:lnTo>
                  <a:lnTo>
                    <a:pt x="257" y="1037"/>
                  </a:lnTo>
                  <a:lnTo>
                    <a:pt x="272" y="973"/>
                  </a:lnTo>
                  <a:lnTo>
                    <a:pt x="291" y="909"/>
                  </a:lnTo>
                  <a:lnTo>
                    <a:pt x="314" y="846"/>
                  </a:lnTo>
                  <a:lnTo>
                    <a:pt x="343" y="786"/>
                  </a:lnTo>
                  <a:lnTo>
                    <a:pt x="375" y="726"/>
                  </a:lnTo>
                  <a:lnTo>
                    <a:pt x="412" y="668"/>
                  </a:lnTo>
                  <a:lnTo>
                    <a:pt x="304" y="559"/>
                  </a:lnTo>
                  <a:lnTo>
                    <a:pt x="289" y="541"/>
                  </a:lnTo>
                  <a:lnTo>
                    <a:pt x="280" y="520"/>
                  </a:lnTo>
                  <a:lnTo>
                    <a:pt x="274" y="497"/>
                  </a:lnTo>
                  <a:lnTo>
                    <a:pt x="275" y="476"/>
                  </a:lnTo>
                  <a:lnTo>
                    <a:pt x="280" y="453"/>
                  </a:lnTo>
                  <a:lnTo>
                    <a:pt x="290" y="432"/>
                  </a:lnTo>
                  <a:lnTo>
                    <a:pt x="305" y="414"/>
                  </a:lnTo>
                  <a:lnTo>
                    <a:pt x="417" y="301"/>
                  </a:lnTo>
                  <a:lnTo>
                    <a:pt x="436" y="286"/>
                  </a:lnTo>
                  <a:lnTo>
                    <a:pt x="457" y="276"/>
                  </a:lnTo>
                  <a:lnTo>
                    <a:pt x="478" y="271"/>
                  </a:lnTo>
                  <a:lnTo>
                    <a:pt x="501" y="271"/>
                  </a:lnTo>
                  <a:lnTo>
                    <a:pt x="523" y="276"/>
                  </a:lnTo>
                  <a:lnTo>
                    <a:pt x="545" y="286"/>
                  </a:lnTo>
                  <a:lnTo>
                    <a:pt x="563" y="301"/>
                  </a:lnTo>
                  <a:lnTo>
                    <a:pt x="673" y="411"/>
                  </a:lnTo>
                  <a:lnTo>
                    <a:pt x="730" y="374"/>
                  </a:lnTo>
                  <a:lnTo>
                    <a:pt x="789" y="343"/>
                  </a:lnTo>
                  <a:lnTo>
                    <a:pt x="851" y="316"/>
                  </a:lnTo>
                  <a:lnTo>
                    <a:pt x="912" y="293"/>
                  </a:lnTo>
                  <a:lnTo>
                    <a:pt x="976" y="275"/>
                  </a:lnTo>
                  <a:lnTo>
                    <a:pt x="1041" y="260"/>
                  </a:lnTo>
                  <a:lnTo>
                    <a:pt x="1041" y="103"/>
                  </a:lnTo>
                  <a:lnTo>
                    <a:pt x="1045" y="80"/>
                  </a:lnTo>
                  <a:lnTo>
                    <a:pt x="1052" y="58"/>
                  </a:lnTo>
                  <a:lnTo>
                    <a:pt x="1064" y="39"/>
                  </a:lnTo>
                  <a:lnTo>
                    <a:pt x="1080" y="23"/>
                  </a:lnTo>
                  <a:lnTo>
                    <a:pt x="1100" y="10"/>
                  </a:lnTo>
                  <a:lnTo>
                    <a:pt x="1121" y="4"/>
                  </a:lnTo>
                  <a:lnTo>
                    <a:pt x="1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1" name="内容占位符 40">
            <a:extLst>
              <a:ext uri="{FF2B5EF4-FFF2-40B4-BE49-F238E27FC236}">
                <a16:creationId xmlns:a16="http://schemas.microsoft.com/office/drawing/2014/main" xmlns="" id="{DA9C1AF9-6530-424D-9081-2B030C3D4FF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zh-CN" altLang="en-US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85A5FDD8-D1FA-4F60-BAAA-560719F81EC6}"/>
              </a:ext>
            </a:extLst>
          </p:cNvPr>
          <p:cNvSpPr/>
          <p:nvPr/>
        </p:nvSpPr>
        <p:spPr>
          <a:xfrm>
            <a:off x="1012326" y="3929380"/>
            <a:ext cx="2283728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accent2"/>
                </a:solidFill>
              </a:rPr>
              <a:t>请输入标题文字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159835BA-B30B-437E-A300-E7B515B59A18}"/>
              </a:ext>
            </a:extLst>
          </p:cNvPr>
          <p:cNvSpPr/>
          <p:nvPr/>
        </p:nvSpPr>
        <p:spPr>
          <a:xfrm>
            <a:off x="1018571" y="4429760"/>
            <a:ext cx="2262393" cy="176149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tx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chemeClr val="tx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击输入替换内容</a:t>
            </a:r>
            <a:r>
              <a:rPr lang="en-US" altLang="zh-CN" sz="1400" dirty="0">
                <a:solidFill>
                  <a:schemeClr val="tx1"/>
                </a:solidFill>
                <a:latin typeface="+mn-ea"/>
              </a:rPr>
              <a:t>58pic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7B8414D9-47AC-4640-9070-C2D192EDEDB8}"/>
              </a:ext>
            </a:extLst>
          </p:cNvPr>
          <p:cNvSpPr/>
          <p:nvPr/>
        </p:nvSpPr>
        <p:spPr>
          <a:xfrm>
            <a:off x="3587691" y="3927616"/>
            <a:ext cx="2283728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</a:rPr>
              <a:t>请输入标题文字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D5F6EAD0-A94C-462A-9F12-2D12EDECAFDD}"/>
              </a:ext>
            </a:extLst>
          </p:cNvPr>
          <p:cNvSpPr/>
          <p:nvPr/>
        </p:nvSpPr>
        <p:spPr>
          <a:xfrm>
            <a:off x="3593936" y="4427996"/>
            <a:ext cx="2268639" cy="176149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tx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chemeClr val="tx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击输入替换内容</a:t>
            </a:r>
            <a:r>
              <a:rPr lang="en-US" altLang="zh-CN" sz="1400" dirty="0">
                <a:solidFill>
                  <a:schemeClr val="tx1"/>
                </a:solidFill>
                <a:latin typeface="+mn-ea"/>
              </a:rPr>
              <a:t>58pic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685F950B-B834-4F15-A3C0-A55773C359B6}"/>
              </a:ext>
            </a:extLst>
          </p:cNvPr>
          <p:cNvSpPr/>
          <p:nvPr/>
        </p:nvSpPr>
        <p:spPr>
          <a:xfrm>
            <a:off x="6329427" y="3927616"/>
            <a:ext cx="2283728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accent2"/>
                </a:solidFill>
              </a:rPr>
              <a:t>请输入标题文字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12895D7D-61AC-46D8-B3B4-D4B224C64284}"/>
              </a:ext>
            </a:extLst>
          </p:cNvPr>
          <p:cNvSpPr/>
          <p:nvPr/>
        </p:nvSpPr>
        <p:spPr>
          <a:xfrm>
            <a:off x="6335672" y="4427996"/>
            <a:ext cx="2268639" cy="176149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tx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chemeClr val="tx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击输入替换内容</a:t>
            </a:r>
            <a:r>
              <a:rPr lang="en-US" altLang="zh-CN" sz="1400" dirty="0">
                <a:solidFill>
                  <a:schemeClr val="tx1"/>
                </a:solidFill>
                <a:latin typeface="+mn-ea"/>
              </a:rPr>
              <a:t>58pic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8BDC893F-6087-4C51-A2C6-F802D835B138}"/>
              </a:ext>
            </a:extLst>
          </p:cNvPr>
          <p:cNvSpPr/>
          <p:nvPr/>
        </p:nvSpPr>
        <p:spPr>
          <a:xfrm>
            <a:off x="8904792" y="3927616"/>
            <a:ext cx="2283728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</a:rPr>
              <a:t>请输入标题文字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42FA9143-637A-4EEE-B0AE-B60101A354DE}"/>
              </a:ext>
            </a:extLst>
          </p:cNvPr>
          <p:cNvSpPr/>
          <p:nvPr/>
        </p:nvSpPr>
        <p:spPr>
          <a:xfrm>
            <a:off x="8911037" y="4427996"/>
            <a:ext cx="2268639" cy="176149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tx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chemeClr val="tx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击输入替换内容</a:t>
            </a:r>
            <a:r>
              <a:rPr lang="en-US" altLang="zh-CN" sz="1400" dirty="0">
                <a:solidFill>
                  <a:schemeClr val="tx1"/>
                </a:solidFill>
                <a:latin typeface="+mn-ea"/>
              </a:rPr>
              <a:t>58pi</a:t>
            </a:r>
            <a:r>
              <a:rPr lang="en-US" altLang="zh-CN" sz="1600" dirty="0">
                <a:solidFill>
                  <a:schemeClr val="tx1"/>
                </a:solidFill>
                <a:latin typeface="+mn-ea"/>
              </a:rPr>
              <a:t>c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4424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2" grpId="0" animBg="1"/>
      <p:bldP spid="4" grpId="0" animBg="1"/>
      <p:bldP spid="28" grpId="0" animBg="1"/>
      <p:bldP spid="29" grpId="0" animBg="1"/>
      <p:bldP spid="30" grpId="0" animBg="1"/>
      <p:bldP spid="31" grpId="0" animBg="1"/>
      <p:bldP spid="42" grpId="0"/>
      <p:bldP spid="43" grpId="0" animBg="1"/>
      <p:bldP spid="44" grpId="0"/>
      <p:bldP spid="45" grpId="0" animBg="1"/>
      <p:bldP spid="46" grpId="0"/>
      <p:bldP spid="47" grpId="0" animBg="1"/>
      <p:bldP spid="48" grpId="0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7C51134A-9F44-4B06-8813-46188A1F01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632" y="760252"/>
            <a:ext cx="3076735" cy="2070261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A591DB5-5E07-4C58-B4D5-35C61FB6AE01}"/>
              </a:ext>
            </a:extLst>
          </p:cNvPr>
          <p:cNvSpPr/>
          <p:nvPr/>
        </p:nvSpPr>
        <p:spPr>
          <a:xfrm>
            <a:off x="2962435" y="2830513"/>
            <a:ext cx="6210300" cy="1238250"/>
          </a:xfrm>
          <a:prstGeom prst="rect">
            <a:avLst/>
          </a:prstGeom>
          <a:solidFill>
            <a:schemeClr val="bg1"/>
          </a:solidFill>
          <a:ln w="104775">
            <a:solidFill>
              <a:schemeClr val="accent2"/>
            </a:solidFill>
          </a:ln>
          <a:effectLst>
            <a:reflection blurRad="6350" stA="33000" endPos="9000" dist="254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A0635D8-EB28-454E-BFB8-01277F98F08F}"/>
              </a:ext>
            </a:extLst>
          </p:cNvPr>
          <p:cNvSpPr txBox="1"/>
          <p:nvPr/>
        </p:nvSpPr>
        <p:spPr>
          <a:xfrm>
            <a:off x="3692013" y="3153103"/>
            <a:ext cx="4807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</a:rPr>
              <a:t>第四章    请输入标题文字</a:t>
            </a:r>
          </a:p>
        </p:txBody>
      </p:sp>
    </p:spTree>
    <p:extLst>
      <p:ext uri="{BB962C8B-B14F-4D97-AF65-F5344CB8AC3E}">
        <p14:creationId xmlns:p14="http://schemas.microsoft.com/office/powerpoint/2010/main" val="426758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65F0B1B4-3D8B-40A6-B3E2-C70ABA301EB6}"/>
              </a:ext>
            </a:extLst>
          </p:cNvPr>
          <p:cNvSpPr/>
          <p:nvPr/>
        </p:nvSpPr>
        <p:spPr>
          <a:xfrm>
            <a:off x="705886" y="2072281"/>
            <a:ext cx="4892274" cy="3798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7A77153-9EF5-4AF9-AFDE-544C252943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6570" y="1485286"/>
            <a:ext cx="6895430" cy="5648632"/>
          </a:xfrm>
          <a:prstGeom prst="rect">
            <a:avLst/>
          </a:prstGeom>
        </p:spPr>
      </p:pic>
      <p:sp>
        <p:nvSpPr>
          <p:cNvPr id="4" name="star_99410">
            <a:extLst>
              <a:ext uri="{FF2B5EF4-FFF2-40B4-BE49-F238E27FC236}">
                <a16:creationId xmlns:a16="http://schemas.microsoft.com/office/drawing/2014/main" xmlns="" id="{FD71AAE2-4AC2-43C7-BA76-681D653694AC}"/>
              </a:ext>
            </a:extLst>
          </p:cNvPr>
          <p:cNvSpPr>
            <a:spLocks noChangeAspect="1"/>
          </p:cNvSpPr>
          <p:nvPr/>
        </p:nvSpPr>
        <p:spPr bwMode="auto">
          <a:xfrm>
            <a:off x="804270" y="2371738"/>
            <a:ext cx="533442" cy="50660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CEDCF6C-BC12-435B-AC50-13A66DF35457}"/>
              </a:ext>
            </a:extLst>
          </p:cNvPr>
          <p:cNvSpPr txBox="1"/>
          <p:nvPr/>
        </p:nvSpPr>
        <p:spPr>
          <a:xfrm>
            <a:off x="1504962" y="2390180"/>
            <a:ext cx="48079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/>
                </a:solidFill>
              </a:rPr>
              <a:t>第一章    请输入标题文字</a:t>
            </a:r>
          </a:p>
        </p:txBody>
      </p:sp>
      <p:sp>
        <p:nvSpPr>
          <p:cNvPr id="6" name="star_99410">
            <a:extLst>
              <a:ext uri="{FF2B5EF4-FFF2-40B4-BE49-F238E27FC236}">
                <a16:creationId xmlns:a16="http://schemas.microsoft.com/office/drawing/2014/main" xmlns="" id="{55F9296B-F773-404A-B8C4-2EB549A27CD1}"/>
              </a:ext>
            </a:extLst>
          </p:cNvPr>
          <p:cNvSpPr>
            <a:spLocks noChangeAspect="1"/>
          </p:cNvSpPr>
          <p:nvPr/>
        </p:nvSpPr>
        <p:spPr bwMode="auto">
          <a:xfrm>
            <a:off x="804270" y="3222935"/>
            <a:ext cx="533442" cy="50660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D4E9D13-A330-4432-AB6E-8E21D869EFE9}"/>
              </a:ext>
            </a:extLst>
          </p:cNvPr>
          <p:cNvSpPr txBox="1"/>
          <p:nvPr/>
        </p:nvSpPr>
        <p:spPr>
          <a:xfrm>
            <a:off x="1504962" y="3241377"/>
            <a:ext cx="48079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/>
                </a:solidFill>
              </a:rPr>
              <a:t>第二章    请输入标题文字</a:t>
            </a:r>
          </a:p>
        </p:txBody>
      </p:sp>
      <p:sp>
        <p:nvSpPr>
          <p:cNvPr id="8" name="star_99410">
            <a:extLst>
              <a:ext uri="{FF2B5EF4-FFF2-40B4-BE49-F238E27FC236}">
                <a16:creationId xmlns:a16="http://schemas.microsoft.com/office/drawing/2014/main" xmlns="" id="{141BEC9B-1D42-41FE-A0E5-BF478712ACC3}"/>
              </a:ext>
            </a:extLst>
          </p:cNvPr>
          <p:cNvSpPr>
            <a:spLocks noChangeAspect="1"/>
          </p:cNvSpPr>
          <p:nvPr/>
        </p:nvSpPr>
        <p:spPr bwMode="auto">
          <a:xfrm>
            <a:off x="804270" y="4074132"/>
            <a:ext cx="533442" cy="50660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4D24697-C5FA-467D-949E-F34CE095D83F}"/>
              </a:ext>
            </a:extLst>
          </p:cNvPr>
          <p:cNvSpPr txBox="1"/>
          <p:nvPr/>
        </p:nvSpPr>
        <p:spPr>
          <a:xfrm>
            <a:off x="1504962" y="4092574"/>
            <a:ext cx="48079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/>
                </a:solidFill>
              </a:rPr>
              <a:t>第三章    请输入标题文字</a:t>
            </a:r>
          </a:p>
        </p:txBody>
      </p:sp>
      <p:sp>
        <p:nvSpPr>
          <p:cNvPr id="10" name="star_99410">
            <a:extLst>
              <a:ext uri="{FF2B5EF4-FFF2-40B4-BE49-F238E27FC236}">
                <a16:creationId xmlns:a16="http://schemas.microsoft.com/office/drawing/2014/main" xmlns="" id="{FD8FE8A5-B7B4-457A-AED7-4125A0BAA445}"/>
              </a:ext>
            </a:extLst>
          </p:cNvPr>
          <p:cNvSpPr>
            <a:spLocks noChangeAspect="1"/>
          </p:cNvSpPr>
          <p:nvPr/>
        </p:nvSpPr>
        <p:spPr bwMode="auto">
          <a:xfrm>
            <a:off x="804270" y="4925329"/>
            <a:ext cx="533442" cy="506606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347B89FC-8F3E-445C-8F76-0B87FC9434B9}"/>
              </a:ext>
            </a:extLst>
          </p:cNvPr>
          <p:cNvSpPr txBox="1"/>
          <p:nvPr/>
        </p:nvSpPr>
        <p:spPr>
          <a:xfrm>
            <a:off x="1504962" y="4943771"/>
            <a:ext cx="48079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/>
                </a:solidFill>
              </a:rPr>
              <a:t>第四章    请输入标题文字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0E5C7D9-11CB-4C17-B293-BE5332D1356C}"/>
              </a:ext>
            </a:extLst>
          </p:cNvPr>
          <p:cNvSpPr txBox="1"/>
          <p:nvPr/>
        </p:nvSpPr>
        <p:spPr>
          <a:xfrm>
            <a:off x="705886" y="996842"/>
            <a:ext cx="43487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accent1"/>
                </a:solidFill>
              </a:rPr>
              <a:t>目录 </a:t>
            </a:r>
            <a:r>
              <a:rPr lang="en-US" altLang="zh-CN" sz="3600" b="1" dirty="0">
                <a:solidFill>
                  <a:schemeClr val="accent1"/>
                </a:solidFill>
              </a:rPr>
              <a:t>contents</a:t>
            </a:r>
            <a:endParaRPr lang="zh-CN" altLang="en-US" sz="4400" b="1" dirty="0">
              <a:solidFill>
                <a:schemeClr val="accent1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E3AC5547-B28A-43A3-8692-429FA35A89FD}"/>
              </a:ext>
            </a:extLst>
          </p:cNvPr>
          <p:cNvSpPr/>
          <p:nvPr/>
        </p:nvSpPr>
        <p:spPr>
          <a:xfrm>
            <a:off x="0" y="1809785"/>
            <a:ext cx="4152900" cy="4571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lying-dove-bird-shape_47150">
            <a:extLst>
              <a:ext uri="{FF2B5EF4-FFF2-40B4-BE49-F238E27FC236}">
                <a16:creationId xmlns:a16="http://schemas.microsoft.com/office/drawing/2014/main" xmlns="" id="{8EAAADE1-78B1-46D9-90E7-56F87949EBF0}"/>
              </a:ext>
            </a:extLst>
          </p:cNvPr>
          <p:cNvSpPr>
            <a:spLocks noChangeAspect="1"/>
          </p:cNvSpPr>
          <p:nvPr/>
        </p:nvSpPr>
        <p:spPr bwMode="auto">
          <a:xfrm rot="20506804" flipH="1">
            <a:off x="3975178" y="1376930"/>
            <a:ext cx="839387" cy="480524"/>
          </a:xfrm>
          <a:custGeom>
            <a:avLst/>
            <a:gdLst>
              <a:gd name="T0" fmla="*/ 7467 w 7656"/>
              <a:gd name="T1" fmla="*/ 4369 h 6043"/>
              <a:gd name="T2" fmla="*/ 7160 w 7656"/>
              <a:gd name="T3" fmla="*/ 4216 h 6043"/>
              <a:gd name="T4" fmla="*/ 7289 w 7656"/>
              <a:gd name="T5" fmla="*/ 3938 h 6043"/>
              <a:gd name="T6" fmla="*/ 6212 w 7656"/>
              <a:gd name="T7" fmla="*/ 4154 h 6043"/>
              <a:gd name="T8" fmla="*/ 5558 w 7656"/>
              <a:gd name="T9" fmla="*/ 4249 h 6043"/>
              <a:gd name="T10" fmla="*/ 4801 w 7656"/>
              <a:gd name="T11" fmla="*/ 3925 h 6043"/>
              <a:gd name="T12" fmla="*/ 4928 w 7656"/>
              <a:gd name="T13" fmla="*/ 3502 h 6043"/>
              <a:gd name="T14" fmla="*/ 5096 w 7656"/>
              <a:gd name="T15" fmla="*/ 3094 h 6043"/>
              <a:gd name="T16" fmla="*/ 4832 w 7656"/>
              <a:gd name="T17" fmla="*/ 3086 h 6043"/>
              <a:gd name="T18" fmla="*/ 5002 w 7656"/>
              <a:gd name="T19" fmla="*/ 2412 h 6043"/>
              <a:gd name="T20" fmla="*/ 4743 w 7656"/>
              <a:gd name="T21" fmla="*/ 1766 h 6043"/>
              <a:gd name="T22" fmla="*/ 4488 w 7656"/>
              <a:gd name="T23" fmla="*/ 1335 h 6043"/>
              <a:gd name="T24" fmla="*/ 4401 w 7656"/>
              <a:gd name="T25" fmla="*/ 857 h 6043"/>
              <a:gd name="T26" fmla="*/ 4062 w 7656"/>
              <a:gd name="T27" fmla="*/ 462 h 6043"/>
              <a:gd name="T28" fmla="*/ 3862 w 7656"/>
              <a:gd name="T29" fmla="*/ 409 h 6043"/>
              <a:gd name="T30" fmla="*/ 3500 w 7656"/>
              <a:gd name="T31" fmla="*/ 47 h 6043"/>
              <a:gd name="T32" fmla="*/ 3514 w 7656"/>
              <a:gd name="T33" fmla="*/ 694 h 6043"/>
              <a:gd name="T34" fmla="*/ 3526 w 7656"/>
              <a:gd name="T35" fmla="*/ 821 h 6043"/>
              <a:gd name="T36" fmla="*/ 3494 w 7656"/>
              <a:gd name="T37" fmla="*/ 1386 h 6043"/>
              <a:gd name="T38" fmla="*/ 3205 w 7656"/>
              <a:gd name="T39" fmla="*/ 2368 h 6043"/>
              <a:gd name="T40" fmla="*/ 3250 w 7656"/>
              <a:gd name="T41" fmla="*/ 3551 h 6043"/>
              <a:gd name="T42" fmla="*/ 3436 w 7656"/>
              <a:gd name="T43" fmla="*/ 3969 h 6043"/>
              <a:gd name="T44" fmla="*/ 2955 w 7656"/>
              <a:gd name="T45" fmla="*/ 3280 h 6043"/>
              <a:gd name="T46" fmla="*/ 2778 w 7656"/>
              <a:gd name="T47" fmla="*/ 3326 h 6043"/>
              <a:gd name="T48" fmla="*/ 2426 w 7656"/>
              <a:gd name="T49" fmla="*/ 2983 h 6043"/>
              <a:gd name="T50" fmla="*/ 1868 w 7656"/>
              <a:gd name="T51" fmla="*/ 2774 h 6043"/>
              <a:gd name="T52" fmla="*/ 1593 w 7656"/>
              <a:gd name="T53" fmla="*/ 2784 h 6043"/>
              <a:gd name="T54" fmla="*/ 1045 w 7656"/>
              <a:gd name="T55" fmla="*/ 2753 h 6043"/>
              <a:gd name="T56" fmla="*/ 178 w 7656"/>
              <a:gd name="T57" fmla="*/ 2561 h 6043"/>
              <a:gd name="T58" fmla="*/ 6 w 7656"/>
              <a:gd name="T59" fmla="*/ 2721 h 6043"/>
              <a:gd name="T60" fmla="*/ 188 w 7656"/>
              <a:gd name="T61" fmla="*/ 2804 h 6043"/>
              <a:gd name="T62" fmla="*/ 1736 w 7656"/>
              <a:gd name="T63" fmla="*/ 3952 h 6043"/>
              <a:gd name="T64" fmla="*/ 2700 w 7656"/>
              <a:gd name="T65" fmla="*/ 4458 h 6043"/>
              <a:gd name="T66" fmla="*/ 2754 w 7656"/>
              <a:gd name="T67" fmla="*/ 4504 h 6043"/>
              <a:gd name="T68" fmla="*/ 2560 w 7656"/>
              <a:gd name="T69" fmla="*/ 4539 h 6043"/>
              <a:gd name="T70" fmla="*/ 1853 w 7656"/>
              <a:gd name="T71" fmla="*/ 5566 h 6043"/>
              <a:gd name="T72" fmla="*/ 2043 w 7656"/>
              <a:gd name="T73" fmla="*/ 5982 h 6043"/>
              <a:gd name="T74" fmla="*/ 2279 w 7656"/>
              <a:gd name="T75" fmla="*/ 5685 h 6043"/>
              <a:gd name="T76" fmla="*/ 2686 w 7656"/>
              <a:gd name="T77" fmla="*/ 5452 h 6043"/>
              <a:gd name="T78" fmla="*/ 3583 w 7656"/>
              <a:gd name="T79" fmla="*/ 5641 h 6043"/>
              <a:gd name="T80" fmla="*/ 5337 w 7656"/>
              <a:gd name="T81" fmla="*/ 5149 h 6043"/>
              <a:gd name="T82" fmla="*/ 5481 w 7656"/>
              <a:gd name="T83" fmla="*/ 5082 h 6043"/>
              <a:gd name="T84" fmla="*/ 5591 w 7656"/>
              <a:gd name="T85" fmla="*/ 5097 h 6043"/>
              <a:gd name="T86" fmla="*/ 5759 w 7656"/>
              <a:gd name="T87" fmla="*/ 5147 h 6043"/>
              <a:gd name="T88" fmla="*/ 6460 w 7656"/>
              <a:gd name="T89" fmla="*/ 5790 h 6043"/>
              <a:gd name="T90" fmla="*/ 6825 w 7656"/>
              <a:gd name="T91" fmla="*/ 5867 h 6043"/>
              <a:gd name="T92" fmla="*/ 6840 w 7656"/>
              <a:gd name="T93" fmla="*/ 5848 h 6043"/>
              <a:gd name="T94" fmla="*/ 7047 w 7656"/>
              <a:gd name="T95" fmla="*/ 5892 h 6043"/>
              <a:gd name="T96" fmla="*/ 7213 w 7656"/>
              <a:gd name="T97" fmla="*/ 5489 h 6043"/>
              <a:gd name="T98" fmla="*/ 7446 w 7656"/>
              <a:gd name="T99" fmla="*/ 5441 h 6043"/>
              <a:gd name="T100" fmla="*/ 7404 w 7656"/>
              <a:gd name="T101" fmla="*/ 5067 h 6043"/>
              <a:gd name="T102" fmla="*/ 7621 w 7656"/>
              <a:gd name="T103" fmla="*/ 4972 h 6043"/>
              <a:gd name="T104" fmla="*/ 7431 w 7656"/>
              <a:gd name="T105" fmla="*/ 4617 h 6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656" h="6043">
                <a:moveTo>
                  <a:pt x="7431" y="4617"/>
                </a:moveTo>
                <a:cubicBezTo>
                  <a:pt x="7551" y="4539"/>
                  <a:pt x="7564" y="4467"/>
                  <a:pt x="7467" y="4369"/>
                </a:cubicBezTo>
                <a:cubicBezTo>
                  <a:pt x="7432" y="4333"/>
                  <a:pt x="7389" y="4302"/>
                  <a:pt x="7344" y="4281"/>
                </a:cubicBezTo>
                <a:cubicBezTo>
                  <a:pt x="7286" y="4253"/>
                  <a:pt x="7223" y="4237"/>
                  <a:pt x="7160" y="4216"/>
                </a:cubicBezTo>
                <a:cubicBezTo>
                  <a:pt x="7295" y="4156"/>
                  <a:pt x="7308" y="4142"/>
                  <a:pt x="7346" y="4029"/>
                </a:cubicBezTo>
                <a:lnTo>
                  <a:pt x="7289" y="3938"/>
                </a:lnTo>
                <a:cubicBezTo>
                  <a:pt x="7091" y="3837"/>
                  <a:pt x="6894" y="3867"/>
                  <a:pt x="6699" y="3947"/>
                </a:cubicBezTo>
                <a:cubicBezTo>
                  <a:pt x="6536" y="4015"/>
                  <a:pt x="6376" y="4090"/>
                  <a:pt x="6212" y="4154"/>
                </a:cubicBezTo>
                <a:cubicBezTo>
                  <a:pt x="6007" y="4234"/>
                  <a:pt x="5798" y="4256"/>
                  <a:pt x="5588" y="4252"/>
                </a:cubicBezTo>
                <a:cubicBezTo>
                  <a:pt x="5578" y="4251"/>
                  <a:pt x="5568" y="4250"/>
                  <a:pt x="5558" y="4249"/>
                </a:cubicBezTo>
                <a:cubicBezTo>
                  <a:pt x="5284" y="4226"/>
                  <a:pt x="4975" y="4164"/>
                  <a:pt x="4690" y="4078"/>
                </a:cubicBezTo>
                <a:cubicBezTo>
                  <a:pt x="4730" y="4028"/>
                  <a:pt x="4768" y="3978"/>
                  <a:pt x="4801" y="3925"/>
                </a:cubicBezTo>
                <a:cubicBezTo>
                  <a:pt x="4870" y="3815"/>
                  <a:pt x="4848" y="3779"/>
                  <a:pt x="4716" y="3734"/>
                </a:cubicBezTo>
                <a:cubicBezTo>
                  <a:pt x="4789" y="3655"/>
                  <a:pt x="4862" y="3581"/>
                  <a:pt x="4928" y="3502"/>
                </a:cubicBezTo>
                <a:cubicBezTo>
                  <a:pt x="4988" y="3432"/>
                  <a:pt x="5044" y="3358"/>
                  <a:pt x="5093" y="3280"/>
                </a:cubicBezTo>
                <a:cubicBezTo>
                  <a:pt x="5128" y="3223"/>
                  <a:pt x="5146" y="3153"/>
                  <a:pt x="5096" y="3094"/>
                </a:cubicBezTo>
                <a:cubicBezTo>
                  <a:pt x="5042" y="3031"/>
                  <a:pt x="4968" y="3041"/>
                  <a:pt x="4896" y="3059"/>
                </a:cubicBezTo>
                <a:cubicBezTo>
                  <a:pt x="4877" y="3064"/>
                  <a:pt x="4860" y="3074"/>
                  <a:pt x="4832" y="3086"/>
                </a:cubicBezTo>
                <a:cubicBezTo>
                  <a:pt x="4879" y="2951"/>
                  <a:pt x="4929" y="2829"/>
                  <a:pt x="4962" y="2703"/>
                </a:cubicBezTo>
                <a:cubicBezTo>
                  <a:pt x="4987" y="2609"/>
                  <a:pt x="5005" y="2509"/>
                  <a:pt x="5002" y="2412"/>
                </a:cubicBezTo>
                <a:cubicBezTo>
                  <a:pt x="4996" y="2192"/>
                  <a:pt x="4897" y="2138"/>
                  <a:pt x="4704" y="2236"/>
                </a:cubicBezTo>
                <a:cubicBezTo>
                  <a:pt x="4718" y="2079"/>
                  <a:pt x="4739" y="1922"/>
                  <a:pt x="4743" y="1766"/>
                </a:cubicBezTo>
                <a:cubicBezTo>
                  <a:pt x="4747" y="1650"/>
                  <a:pt x="4739" y="1531"/>
                  <a:pt x="4717" y="1418"/>
                </a:cubicBezTo>
                <a:cubicBezTo>
                  <a:pt x="4682" y="1232"/>
                  <a:pt x="4625" y="1215"/>
                  <a:pt x="4488" y="1335"/>
                </a:cubicBezTo>
                <a:cubicBezTo>
                  <a:pt x="4476" y="1223"/>
                  <a:pt x="4467" y="1112"/>
                  <a:pt x="4450" y="1002"/>
                </a:cubicBezTo>
                <a:cubicBezTo>
                  <a:pt x="4442" y="952"/>
                  <a:pt x="4421" y="904"/>
                  <a:pt x="4401" y="857"/>
                </a:cubicBezTo>
                <a:cubicBezTo>
                  <a:pt x="4343" y="722"/>
                  <a:pt x="4281" y="712"/>
                  <a:pt x="4175" y="811"/>
                </a:cubicBezTo>
                <a:cubicBezTo>
                  <a:pt x="4138" y="697"/>
                  <a:pt x="4100" y="579"/>
                  <a:pt x="4062" y="462"/>
                </a:cubicBezTo>
                <a:cubicBezTo>
                  <a:pt x="4058" y="450"/>
                  <a:pt x="4052" y="440"/>
                  <a:pt x="4047" y="429"/>
                </a:cubicBezTo>
                <a:cubicBezTo>
                  <a:pt x="3984" y="314"/>
                  <a:pt x="3944" y="310"/>
                  <a:pt x="3862" y="409"/>
                </a:cubicBezTo>
                <a:cubicBezTo>
                  <a:pt x="3778" y="265"/>
                  <a:pt x="3750" y="82"/>
                  <a:pt x="3577" y="0"/>
                </a:cubicBezTo>
                <a:lnTo>
                  <a:pt x="3500" y="47"/>
                </a:lnTo>
                <a:cubicBezTo>
                  <a:pt x="3439" y="220"/>
                  <a:pt x="3465" y="395"/>
                  <a:pt x="3495" y="568"/>
                </a:cubicBezTo>
                <a:cubicBezTo>
                  <a:pt x="3502" y="610"/>
                  <a:pt x="3508" y="652"/>
                  <a:pt x="3514" y="694"/>
                </a:cubicBezTo>
                <a:cubicBezTo>
                  <a:pt x="3506" y="733"/>
                  <a:pt x="3508" y="774"/>
                  <a:pt x="3523" y="814"/>
                </a:cubicBezTo>
                <a:cubicBezTo>
                  <a:pt x="3524" y="816"/>
                  <a:pt x="3525" y="819"/>
                  <a:pt x="3526" y="821"/>
                </a:cubicBezTo>
                <a:cubicBezTo>
                  <a:pt x="3537" y="983"/>
                  <a:pt x="3532" y="1142"/>
                  <a:pt x="3514" y="1299"/>
                </a:cubicBezTo>
                <a:cubicBezTo>
                  <a:pt x="3508" y="1328"/>
                  <a:pt x="3501" y="1357"/>
                  <a:pt x="3494" y="1386"/>
                </a:cubicBezTo>
                <a:cubicBezTo>
                  <a:pt x="3491" y="1399"/>
                  <a:pt x="3493" y="1409"/>
                  <a:pt x="3498" y="1417"/>
                </a:cubicBezTo>
                <a:cubicBezTo>
                  <a:pt x="3447" y="1742"/>
                  <a:pt x="3341" y="2057"/>
                  <a:pt x="3205" y="2368"/>
                </a:cubicBezTo>
                <a:cubicBezTo>
                  <a:pt x="3172" y="2442"/>
                  <a:pt x="3145" y="2518"/>
                  <a:pt x="3113" y="2593"/>
                </a:cubicBezTo>
                <a:cubicBezTo>
                  <a:pt x="2968" y="2940"/>
                  <a:pt x="3085" y="3248"/>
                  <a:pt x="3250" y="3551"/>
                </a:cubicBezTo>
                <a:cubicBezTo>
                  <a:pt x="3306" y="3654"/>
                  <a:pt x="3357" y="3759"/>
                  <a:pt x="3401" y="3867"/>
                </a:cubicBezTo>
                <a:cubicBezTo>
                  <a:pt x="3416" y="3903"/>
                  <a:pt x="3427" y="3936"/>
                  <a:pt x="3436" y="3969"/>
                </a:cubicBezTo>
                <a:cubicBezTo>
                  <a:pt x="3342" y="3831"/>
                  <a:pt x="3248" y="3693"/>
                  <a:pt x="3153" y="3555"/>
                </a:cubicBezTo>
                <a:cubicBezTo>
                  <a:pt x="3099" y="3456"/>
                  <a:pt x="3035" y="3363"/>
                  <a:pt x="2955" y="3280"/>
                </a:cubicBezTo>
                <a:cubicBezTo>
                  <a:pt x="2924" y="3249"/>
                  <a:pt x="2876" y="3234"/>
                  <a:pt x="2836" y="3212"/>
                </a:cubicBezTo>
                <a:cubicBezTo>
                  <a:pt x="2817" y="3250"/>
                  <a:pt x="2798" y="3287"/>
                  <a:pt x="2778" y="3326"/>
                </a:cubicBezTo>
                <a:cubicBezTo>
                  <a:pt x="2725" y="3266"/>
                  <a:pt x="2670" y="3194"/>
                  <a:pt x="2606" y="3130"/>
                </a:cubicBezTo>
                <a:cubicBezTo>
                  <a:pt x="2551" y="3076"/>
                  <a:pt x="2491" y="3025"/>
                  <a:pt x="2426" y="2983"/>
                </a:cubicBezTo>
                <a:cubicBezTo>
                  <a:pt x="2298" y="2901"/>
                  <a:pt x="2241" y="2927"/>
                  <a:pt x="2207" y="3058"/>
                </a:cubicBezTo>
                <a:cubicBezTo>
                  <a:pt x="2098" y="2966"/>
                  <a:pt x="1985" y="2868"/>
                  <a:pt x="1868" y="2774"/>
                </a:cubicBezTo>
                <a:cubicBezTo>
                  <a:pt x="1839" y="2750"/>
                  <a:pt x="1799" y="2737"/>
                  <a:pt x="1763" y="2725"/>
                </a:cubicBezTo>
                <a:cubicBezTo>
                  <a:pt x="1669" y="2693"/>
                  <a:pt x="1638" y="2707"/>
                  <a:pt x="1593" y="2784"/>
                </a:cubicBezTo>
                <a:cubicBezTo>
                  <a:pt x="1499" y="2731"/>
                  <a:pt x="1408" y="2668"/>
                  <a:pt x="1309" y="2627"/>
                </a:cubicBezTo>
                <a:cubicBezTo>
                  <a:pt x="1161" y="2565"/>
                  <a:pt x="1092" y="2602"/>
                  <a:pt x="1045" y="2753"/>
                </a:cubicBezTo>
                <a:cubicBezTo>
                  <a:pt x="878" y="2634"/>
                  <a:pt x="693" y="2557"/>
                  <a:pt x="490" y="2543"/>
                </a:cubicBezTo>
                <a:cubicBezTo>
                  <a:pt x="387" y="2536"/>
                  <a:pt x="281" y="2546"/>
                  <a:pt x="178" y="2561"/>
                </a:cubicBezTo>
                <a:cubicBezTo>
                  <a:pt x="131" y="2568"/>
                  <a:pt x="83" y="2599"/>
                  <a:pt x="45" y="2630"/>
                </a:cubicBezTo>
                <a:cubicBezTo>
                  <a:pt x="22" y="2650"/>
                  <a:pt x="0" y="2694"/>
                  <a:pt x="6" y="2721"/>
                </a:cubicBezTo>
                <a:cubicBezTo>
                  <a:pt x="12" y="2747"/>
                  <a:pt x="52" y="2770"/>
                  <a:pt x="82" y="2783"/>
                </a:cubicBezTo>
                <a:cubicBezTo>
                  <a:pt x="115" y="2797"/>
                  <a:pt x="152" y="2800"/>
                  <a:pt x="188" y="2804"/>
                </a:cubicBezTo>
                <a:cubicBezTo>
                  <a:pt x="616" y="2850"/>
                  <a:pt x="951" y="3080"/>
                  <a:pt x="1244" y="3370"/>
                </a:cubicBezTo>
                <a:cubicBezTo>
                  <a:pt x="1424" y="3548"/>
                  <a:pt x="1577" y="3753"/>
                  <a:pt x="1736" y="3952"/>
                </a:cubicBezTo>
                <a:cubicBezTo>
                  <a:pt x="1828" y="4066"/>
                  <a:pt x="1942" y="4142"/>
                  <a:pt x="2078" y="4188"/>
                </a:cubicBezTo>
                <a:cubicBezTo>
                  <a:pt x="2293" y="4260"/>
                  <a:pt x="2518" y="4308"/>
                  <a:pt x="2700" y="4458"/>
                </a:cubicBezTo>
                <a:cubicBezTo>
                  <a:pt x="2704" y="4461"/>
                  <a:pt x="2709" y="4462"/>
                  <a:pt x="2714" y="4463"/>
                </a:cubicBezTo>
                <a:cubicBezTo>
                  <a:pt x="2725" y="4478"/>
                  <a:pt x="2739" y="4492"/>
                  <a:pt x="2754" y="4504"/>
                </a:cubicBezTo>
                <a:cubicBezTo>
                  <a:pt x="2758" y="4506"/>
                  <a:pt x="2762" y="4509"/>
                  <a:pt x="2765" y="4512"/>
                </a:cubicBezTo>
                <a:cubicBezTo>
                  <a:pt x="2696" y="4519"/>
                  <a:pt x="2628" y="4526"/>
                  <a:pt x="2560" y="4539"/>
                </a:cubicBezTo>
                <a:cubicBezTo>
                  <a:pt x="2423" y="4564"/>
                  <a:pt x="2284" y="4596"/>
                  <a:pt x="2153" y="4643"/>
                </a:cubicBezTo>
                <a:cubicBezTo>
                  <a:pt x="1768" y="4781"/>
                  <a:pt x="1627" y="5225"/>
                  <a:pt x="1853" y="5566"/>
                </a:cubicBezTo>
                <a:cubicBezTo>
                  <a:pt x="1896" y="5631"/>
                  <a:pt x="1930" y="5703"/>
                  <a:pt x="1975" y="5784"/>
                </a:cubicBezTo>
                <a:cubicBezTo>
                  <a:pt x="2046" y="5888"/>
                  <a:pt x="2011" y="6009"/>
                  <a:pt x="2043" y="5982"/>
                </a:cubicBezTo>
                <a:cubicBezTo>
                  <a:pt x="2076" y="5954"/>
                  <a:pt x="2108" y="5842"/>
                  <a:pt x="2128" y="5811"/>
                </a:cubicBezTo>
                <a:cubicBezTo>
                  <a:pt x="2152" y="5739"/>
                  <a:pt x="2187" y="5695"/>
                  <a:pt x="2279" y="5685"/>
                </a:cubicBezTo>
                <a:cubicBezTo>
                  <a:pt x="2414" y="5670"/>
                  <a:pt x="2525" y="5586"/>
                  <a:pt x="2582" y="5482"/>
                </a:cubicBezTo>
                <a:cubicBezTo>
                  <a:pt x="2617" y="5472"/>
                  <a:pt x="2651" y="5462"/>
                  <a:pt x="2686" y="5452"/>
                </a:cubicBezTo>
                <a:cubicBezTo>
                  <a:pt x="2690" y="5454"/>
                  <a:pt x="2694" y="5455"/>
                  <a:pt x="2699" y="5455"/>
                </a:cubicBezTo>
                <a:cubicBezTo>
                  <a:pt x="3008" y="5450"/>
                  <a:pt x="3289" y="5573"/>
                  <a:pt x="3583" y="5641"/>
                </a:cubicBezTo>
                <a:cubicBezTo>
                  <a:pt x="3821" y="5695"/>
                  <a:pt x="4062" y="5753"/>
                  <a:pt x="4305" y="5771"/>
                </a:cubicBezTo>
                <a:cubicBezTo>
                  <a:pt x="4784" y="5808"/>
                  <a:pt x="5134" y="5586"/>
                  <a:pt x="5337" y="5149"/>
                </a:cubicBezTo>
                <a:cubicBezTo>
                  <a:pt x="5347" y="5127"/>
                  <a:pt x="5357" y="5105"/>
                  <a:pt x="5366" y="5083"/>
                </a:cubicBezTo>
                <a:cubicBezTo>
                  <a:pt x="5404" y="5082"/>
                  <a:pt x="5443" y="5081"/>
                  <a:pt x="5481" y="5082"/>
                </a:cubicBezTo>
                <a:cubicBezTo>
                  <a:pt x="5508" y="5083"/>
                  <a:pt x="5535" y="5084"/>
                  <a:pt x="5562" y="5086"/>
                </a:cubicBezTo>
                <a:cubicBezTo>
                  <a:pt x="5572" y="5091"/>
                  <a:pt x="5581" y="5095"/>
                  <a:pt x="5591" y="5097"/>
                </a:cubicBezTo>
                <a:cubicBezTo>
                  <a:pt x="5627" y="5104"/>
                  <a:pt x="5661" y="5112"/>
                  <a:pt x="5695" y="5121"/>
                </a:cubicBezTo>
                <a:cubicBezTo>
                  <a:pt x="5715" y="5132"/>
                  <a:pt x="5736" y="5141"/>
                  <a:pt x="5759" y="5147"/>
                </a:cubicBezTo>
                <a:cubicBezTo>
                  <a:pt x="5819" y="5164"/>
                  <a:pt x="5882" y="5188"/>
                  <a:pt x="5943" y="5218"/>
                </a:cubicBezTo>
                <a:cubicBezTo>
                  <a:pt x="6170" y="5339"/>
                  <a:pt x="6340" y="5533"/>
                  <a:pt x="6460" y="5790"/>
                </a:cubicBezTo>
                <a:cubicBezTo>
                  <a:pt x="6488" y="5848"/>
                  <a:pt x="6529" y="5903"/>
                  <a:pt x="6577" y="5947"/>
                </a:cubicBezTo>
                <a:cubicBezTo>
                  <a:pt x="6681" y="6043"/>
                  <a:pt x="6791" y="6005"/>
                  <a:pt x="6825" y="5867"/>
                </a:cubicBezTo>
                <a:cubicBezTo>
                  <a:pt x="6825" y="5863"/>
                  <a:pt x="6826" y="5859"/>
                  <a:pt x="6827" y="5855"/>
                </a:cubicBezTo>
                <a:cubicBezTo>
                  <a:pt x="6831" y="5853"/>
                  <a:pt x="6836" y="5851"/>
                  <a:pt x="6840" y="5848"/>
                </a:cubicBezTo>
                <a:cubicBezTo>
                  <a:pt x="6858" y="5836"/>
                  <a:pt x="6874" y="5823"/>
                  <a:pt x="6888" y="5809"/>
                </a:cubicBezTo>
                <a:cubicBezTo>
                  <a:pt x="6941" y="5837"/>
                  <a:pt x="6993" y="5865"/>
                  <a:pt x="7047" y="5892"/>
                </a:cubicBezTo>
                <a:lnTo>
                  <a:pt x="7153" y="5826"/>
                </a:lnTo>
                <a:cubicBezTo>
                  <a:pt x="7208" y="5720"/>
                  <a:pt x="7243" y="5611"/>
                  <a:pt x="7213" y="5489"/>
                </a:cubicBezTo>
                <a:cubicBezTo>
                  <a:pt x="7228" y="5486"/>
                  <a:pt x="7243" y="5481"/>
                  <a:pt x="7258" y="5476"/>
                </a:cubicBezTo>
                <a:cubicBezTo>
                  <a:pt x="7328" y="5494"/>
                  <a:pt x="7394" y="5504"/>
                  <a:pt x="7446" y="5441"/>
                </a:cubicBezTo>
                <a:cubicBezTo>
                  <a:pt x="7514" y="5360"/>
                  <a:pt x="7491" y="5266"/>
                  <a:pt x="7459" y="5177"/>
                </a:cubicBezTo>
                <a:cubicBezTo>
                  <a:pt x="7445" y="5140"/>
                  <a:pt x="7424" y="5105"/>
                  <a:pt x="7404" y="5067"/>
                </a:cubicBezTo>
                <a:cubicBezTo>
                  <a:pt x="7416" y="5059"/>
                  <a:pt x="7428" y="5050"/>
                  <a:pt x="7438" y="5041"/>
                </a:cubicBezTo>
                <a:cubicBezTo>
                  <a:pt x="7509" y="5046"/>
                  <a:pt x="7578" y="5044"/>
                  <a:pt x="7621" y="4972"/>
                </a:cubicBezTo>
                <a:cubicBezTo>
                  <a:pt x="7656" y="4911"/>
                  <a:pt x="7631" y="4805"/>
                  <a:pt x="7563" y="4733"/>
                </a:cubicBezTo>
                <a:cubicBezTo>
                  <a:pt x="7522" y="4691"/>
                  <a:pt x="7475" y="4656"/>
                  <a:pt x="7431" y="46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2918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>
            <a:extLst>
              <a:ext uri="{FF2B5EF4-FFF2-40B4-BE49-F238E27FC236}">
                <a16:creationId xmlns:a16="http://schemas.microsoft.com/office/drawing/2014/main" xmlns="" id="{B1723982-A6B3-45F2-9292-251E54BC36E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638709" y="830896"/>
            <a:ext cx="4914582" cy="365125"/>
          </a:xfrm>
        </p:spPr>
        <p:txBody>
          <a:bodyPr>
            <a:normAutofit fontScale="92500" lnSpcReduction="10000"/>
          </a:bodyPr>
          <a:lstStyle/>
          <a:p>
            <a:endParaRPr lang="zh-CN" altLang="en-US" dirty="0"/>
          </a:p>
        </p:txBody>
      </p:sp>
      <p:grpSp>
        <p:nvGrpSpPr>
          <p:cNvPr id="11" name="Group 18">
            <a:extLst>
              <a:ext uri="{FF2B5EF4-FFF2-40B4-BE49-F238E27FC236}">
                <a16:creationId xmlns:a16="http://schemas.microsoft.com/office/drawing/2014/main" xmlns="" id="{3E404841-B089-4513-B253-E66016170EE1}"/>
              </a:ext>
            </a:extLst>
          </p:cNvPr>
          <p:cNvGrpSpPr/>
          <p:nvPr/>
        </p:nvGrpSpPr>
        <p:grpSpPr>
          <a:xfrm>
            <a:off x="422929" y="15239"/>
            <a:ext cx="2403536" cy="5829301"/>
            <a:chOff x="785692" y="-897163"/>
            <a:chExt cx="2641600" cy="6804477"/>
          </a:xfrm>
        </p:grpSpPr>
        <p:sp>
          <p:nvSpPr>
            <p:cNvPr id="12" name="Rectangle 17">
              <a:extLst>
                <a:ext uri="{FF2B5EF4-FFF2-40B4-BE49-F238E27FC236}">
                  <a16:creationId xmlns:a16="http://schemas.microsoft.com/office/drawing/2014/main" xmlns="" id="{9B4B07D7-60A0-43A7-BE1A-BF75CE0366C1}"/>
                </a:ext>
              </a:extLst>
            </p:cNvPr>
            <p:cNvSpPr/>
            <p:nvPr/>
          </p:nvSpPr>
          <p:spPr>
            <a:xfrm>
              <a:off x="785692" y="2061029"/>
              <a:ext cx="2641600" cy="3846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38100" dir="33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grpSp>
          <p:nvGrpSpPr>
            <p:cNvPr id="13" name="Group 16">
              <a:extLst>
                <a:ext uri="{FF2B5EF4-FFF2-40B4-BE49-F238E27FC236}">
                  <a16:creationId xmlns:a16="http://schemas.microsoft.com/office/drawing/2014/main" xmlns="" id="{88FD38DC-78E8-450A-BCCA-C624956EAE19}"/>
                </a:ext>
              </a:extLst>
            </p:cNvPr>
            <p:cNvGrpSpPr/>
            <p:nvPr/>
          </p:nvGrpSpPr>
          <p:grpSpPr>
            <a:xfrm>
              <a:off x="1975757" y="-897163"/>
              <a:ext cx="261471" cy="3052763"/>
              <a:chOff x="5664200" y="-884238"/>
              <a:chExt cx="547688" cy="6394451"/>
            </a:xfrm>
          </p:grpSpPr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xmlns="" id="{5BEFBC72-B4BA-4B4E-9A34-4E4DC482C5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4200" y="5210175"/>
                <a:ext cx="547688" cy="300038"/>
              </a:xfrm>
              <a:custGeom>
                <a:avLst/>
                <a:gdLst>
                  <a:gd name="T0" fmla="*/ 143 w 143"/>
                  <a:gd name="T1" fmla="*/ 4 h 80"/>
                  <a:gd name="T2" fmla="*/ 138 w 143"/>
                  <a:gd name="T3" fmla="*/ 0 h 80"/>
                  <a:gd name="T4" fmla="*/ 5 w 143"/>
                  <a:gd name="T5" fmla="*/ 0 h 80"/>
                  <a:gd name="T6" fmla="*/ 0 w 143"/>
                  <a:gd name="T7" fmla="*/ 4 h 80"/>
                  <a:gd name="T8" fmla="*/ 0 w 143"/>
                  <a:gd name="T9" fmla="*/ 75 h 80"/>
                  <a:gd name="T10" fmla="*/ 5 w 143"/>
                  <a:gd name="T11" fmla="*/ 80 h 80"/>
                  <a:gd name="T12" fmla="*/ 24 w 143"/>
                  <a:gd name="T13" fmla="*/ 80 h 80"/>
                  <a:gd name="T14" fmla="*/ 24 w 143"/>
                  <a:gd name="T15" fmla="*/ 79 h 80"/>
                  <a:gd name="T16" fmla="*/ 35 w 143"/>
                  <a:gd name="T17" fmla="*/ 68 h 80"/>
                  <a:gd name="T18" fmla="*/ 46 w 143"/>
                  <a:gd name="T19" fmla="*/ 79 h 80"/>
                  <a:gd name="T20" fmla="*/ 46 w 143"/>
                  <a:gd name="T21" fmla="*/ 80 h 80"/>
                  <a:gd name="T22" fmla="*/ 99 w 143"/>
                  <a:gd name="T23" fmla="*/ 80 h 80"/>
                  <a:gd name="T24" fmla="*/ 99 w 143"/>
                  <a:gd name="T25" fmla="*/ 79 h 80"/>
                  <a:gd name="T26" fmla="*/ 110 w 143"/>
                  <a:gd name="T27" fmla="*/ 68 h 80"/>
                  <a:gd name="T28" fmla="*/ 121 w 143"/>
                  <a:gd name="T29" fmla="*/ 79 h 80"/>
                  <a:gd name="T30" fmla="*/ 121 w 143"/>
                  <a:gd name="T31" fmla="*/ 80 h 80"/>
                  <a:gd name="T32" fmla="*/ 138 w 143"/>
                  <a:gd name="T33" fmla="*/ 80 h 80"/>
                  <a:gd name="T34" fmla="*/ 143 w 143"/>
                  <a:gd name="T35" fmla="*/ 75 h 80"/>
                  <a:gd name="T36" fmla="*/ 143 w 143"/>
                  <a:gd name="T37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3" h="80">
                    <a:moveTo>
                      <a:pt x="143" y="4"/>
                    </a:moveTo>
                    <a:cubicBezTo>
                      <a:pt x="143" y="2"/>
                      <a:pt x="140" y="0"/>
                      <a:pt x="13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8"/>
                      <a:pt x="2" y="80"/>
                      <a:pt x="5" y="80"/>
                    </a:cubicBezTo>
                    <a:cubicBezTo>
                      <a:pt x="24" y="80"/>
                      <a:pt x="24" y="80"/>
                      <a:pt x="24" y="80"/>
                    </a:cubicBezTo>
                    <a:cubicBezTo>
                      <a:pt x="24" y="79"/>
                      <a:pt x="24" y="79"/>
                      <a:pt x="24" y="79"/>
                    </a:cubicBezTo>
                    <a:cubicBezTo>
                      <a:pt x="24" y="73"/>
                      <a:pt x="29" y="68"/>
                      <a:pt x="35" y="68"/>
                    </a:cubicBezTo>
                    <a:cubicBezTo>
                      <a:pt x="41" y="68"/>
                      <a:pt x="46" y="73"/>
                      <a:pt x="46" y="79"/>
                    </a:cubicBezTo>
                    <a:cubicBezTo>
                      <a:pt x="46" y="79"/>
                      <a:pt x="46" y="79"/>
                      <a:pt x="46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79"/>
                      <a:pt x="99" y="79"/>
                      <a:pt x="99" y="79"/>
                    </a:cubicBezTo>
                    <a:cubicBezTo>
                      <a:pt x="99" y="73"/>
                      <a:pt x="104" y="68"/>
                      <a:pt x="110" y="68"/>
                    </a:cubicBezTo>
                    <a:cubicBezTo>
                      <a:pt x="116" y="68"/>
                      <a:pt x="121" y="73"/>
                      <a:pt x="121" y="79"/>
                    </a:cubicBezTo>
                    <a:cubicBezTo>
                      <a:pt x="121" y="79"/>
                      <a:pt x="121" y="79"/>
                      <a:pt x="121" y="80"/>
                    </a:cubicBezTo>
                    <a:cubicBezTo>
                      <a:pt x="138" y="80"/>
                      <a:pt x="138" y="80"/>
                      <a:pt x="138" y="80"/>
                    </a:cubicBezTo>
                    <a:cubicBezTo>
                      <a:pt x="140" y="80"/>
                      <a:pt x="143" y="78"/>
                      <a:pt x="143" y="75"/>
                    </a:cubicBezTo>
                    <a:lnTo>
                      <a:pt x="143" y="4"/>
                    </a:lnTo>
                    <a:close/>
                  </a:path>
                </a:pathLst>
              </a:custGeom>
              <a:solidFill>
                <a:srgbClr val="41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xmlns="" id="{15D421C5-B563-4290-8BCB-ECC480DB5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513" y="5210175"/>
                <a:ext cx="79375" cy="258763"/>
              </a:xfrm>
              <a:custGeom>
                <a:avLst/>
                <a:gdLst>
                  <a:gd name="T0" fmla="*/ 2 w 21"/>
                  <a:gd name="T1" fmla="*/ 0 h 69"/>
                  <a:gd name="T2" fmla="*/ 0 w 21"/>
                  <a:gd name="T3" fmla="*/ 9 h 69"/>
                  <a:gd name="T4" fmla="*/ 16 w 21"/>
                  <a:gd name="T5" fmla="*/ 69 h 69"/>
                  <a:gd name="T6" fmla="*/ 21 w 21"/>
                  <a:gd name="T7" fmla="*/ 68 h 69"/>
                  <a:gd name="T8" fmla="*/ 21 w 21"/>
                  <a:gd name="T9" fmla="*/ 68 h 69"/>
                  <a:gd name="T10" fmla="*/ 6 w 21"/>
                  <a:gd name="T11" fmla="*/ 8 h 69"/>
                  <a:gd name="T12" fmla="*/ 8 w 21"/>
                  <a:gd name="T13" fmla="*/ 0 h 69"/>
                  <a:gd name="T14" fmla="*/ 2 w 21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69">
                    <a:moveTo>
                      <a:pt x="2" y="0"/>
                    </a:moveTo>
                    <a:cubicBezTo>
                      <a:pt x="0" y="3"/>
                      <a:pt x="0" y="6"/>
                      <a:pt x="0" y="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7" y="68"/>
                      <a:pt x="19" y="68"/>
                      <a:pt x="21" y="68"/>
                    </a:cubicBezTo>
                    <a:cubicBezTo>
                      <a:pt x="21" y="68"/>
                      <a:pt x="21" y="68"/>
                      <a:pt x="21" y="6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2"/>
                      <a:pt x="8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828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xmlns="" id="{6697C5D3-1E23-4067-AADC-972A09D16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6438" y="5210175"/>
                <a:ext cx="84138" cy="255588"/>
              </a:xfrm>
              <a:custGeom>
                <a:avLst/>
                <a:gdLst>
                  <a:gd name="T0" fmla="*/ 0 w 22"/>
                  <a:gd name="T1" fmla="*/ 68 h 68"/>
                  <a:gd name="T2" fmla="*/ 3 w 22"/>
                  <a:gd name="T3" fmla="*/ 68 h 68"/>
                  <a:gd name="T4" fmla="*/ 6 w 22"/>
                  <a:gd name="T5" fmla="*/ 68 h 68"/>
                  <a:gd name="T6" fmla="*/ 22 w 22"/>
                  <a:gd name="T7" fmla="*/ 9 h 68"/>
                  <a:gd name="T8" fmla="*/ 22 w 22"/>
                  <a:gd name="T9" fmla="*/ 8 h 68"/>
                  <a:gd name="T10" fmla="*/ 20 w 22"/>
                  <a:gd name="T11" fmla="*/ 0 h 68"/>
                  <a:gd name="T12" fmla="*/ 14 w 22"/>
                  <a:gd name="T13" fmla="*/ 0 h 68"/>
                  <a:gd name="T14" fmla="*/ 14 w 22"/>
                  <a:gd name="T15" fmla="*/ 0 h 68"/>
                  <a:gd name="T16" fmla="*/ 16 w 22"/>
                  <a:gd name="T17" fmla="*/ 8 h 68"/>
                  <a:gd name="T18" fmla="*/ 0 w 22"/>
                  <a:gd name="T1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68">
                    <a:moveTo>
                      <a:pt x="0" y="68"/>
                    </a:moveTo>
                    <a:cubicBezTo>
                      <a:pt x="1" y="68"/>
                      <a:pt x="2" y="68"/>
                      <a:pt x="3" y="68"/>
                    </a:cubicBezTo>
                    <a:cubicBezTo>
                      <a:pt x="4" y="68"/>
                      <a:pt x="5" y="68"/>
                      <a:pt x="6" y="6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6"/>
                      <a:pt x="22" y="3"/>
                      <a:pt x="2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2"/>
                      <a:pt x="16" y="5"/>
                      <a:pt x="16" y="8"/>
                    </a:cubicBez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2828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  <p:sp>
            <p:nvSpPr>
              <p:cNvPr id="17" name="Freeform 15">
                <a:extLst>
                  <a:ext uri="{FF2B5EF4-FFF2-40B4-BE49-F238E27FC236}">
                    <a16:creationId xmlns:a16="http://schemas.microsoft.com/office/drawing/2014/main" xmlns="" id="{B7BBB4F4-799D-4A93-9D2C-67C64E8E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3263" y="-884238"/>
                <a:ext cx="309563" cy="6383338"/>
              </a:xfrm>
              <a:custGeom>
                <a:avLst/>
                <a:gdLst>
                  <a:gd name="T0" fmla="*/ 64 w 81"/>
                  <a:gd name="T1" fmla="*/ 1601 h 1699"/>
                  <a:gd name="T2" fmla="*/ 66 w 81"/>
                  <a:gd name="T3" fmla="*/ 1589 h 1699"/>
                  <a:gd name="T4" fmla="*/ 71 w 81"/>
                  <a:gd name="T5" fmla="*/ 1580 h 1699"/>
                  <a:gd name="T6" fmla="*/ 63 w 81"/>
                  <a:gd name="T7" fmla="*/ 1555 h 1699"/>
                  <a:gd name="T8" fmla="*/ 44 w 81"/>
                  <a:gd name="T9" fmla="*/ 1550 h 1699"/>
                  <a:gd name="T10" fmla="*/ 44 w 81"/>
                  <a:gd name="T11" fmla="*/ 0 h 1699"/>
                  <a:gd name="T12" fmla="*/ 37 w 81"/>
                  <a:gd name="T13" fmla="*/ 0 h 1699"/>
                  <a:gd name="T14" fmla="*/ 37 w 81"/>
                  <a:gd name="T15" fmla="*/ 1550 h 1699"/>
                  <a:gd name="T16" fmla="*/ 18 w 81"/>
                  <a:gd name="T17" fmla="*/ 1555 h 1699"/>
                  <a:gd name="T18" fmla="*/ 10 w 81"/>
                  <a:gd name="T19" fmla="*/ 1580 h 1699"/>
                  <a:gd name="T20" fmla="*/ 15 w 81"/>
                  <a:gd name="T21" fmla="*/ 1589 h 1699"/>
                  <a:gd name="T22" fmla="*/ 17 w 81"/>
                  <a:gd name="T23" fmla="*/ 1601 h 1699"/>
                  <a:gd name="T24" fmla="*/ 0 w 81"/>
                  <a:gd name="T25" fmla="*/ 1695 h 1699"/>
                  <a:gd name="T26" fmla="*/ 2 w 81"/>
                  <a:gd name="T27" fmla="*/ 1698 h 1699"/>
                  <a:gd name="T28" fmla="*/ 6 w 81"/>
                  <a:gd name="T29" fmla="*/ 1696 h 1699"/>
                  <a:gd name="T30" fmla="*/ 23 w 81"/>
                  <a:gd name="T31" fmla="*/ 1602 h 1699"/>
                  <a:gd name="T32" fmla="*/ 23 w 81"/>
                  <a:gd name="T33" fmla="*/ 1602 h 1699"/>
                  <a:gd name="T34" fmla="*/ 20 w 81"/>
                  <a:gd name="T35" fmla="*/ 1587 h 1699"/>
                  <a:gd name="T36" fmla="*/ 15 w 81"/>
                  <a:gd name="T37" fmla="*/ 1577 h 1699"/>
                  <a:gd name="T38" fmla="*/ 21 w 81"/>
                  <a:gd name="T39" fmla="*/ 1561 h 1699"/>
                  <a:gd name="T40" fmla="*/ 37 w 81"/>
                  <a:gd name="T41" fmla="*/ 1556 h 1699"/>
                  <a:gd name="T42" fmla="*/ 37 w 81"/>
                  <a:gd name="T43" fmla="*/ 1561 h 1699"/>
                  <a:gd name="T44" fmla="*/ 40 w 81"/>
                  <a:gd name="T45" fmla="*/ 1564 h 1699"/>
                  <a:gd name="T46" fmla="*/ 44 w 81"/>
                  <a:gd name="T47" fmla="*/ 1561 h 1699"/>
                  <a:gd name="T48" fmla="*/ 44 w 81"/>
                  <a:gd name="T49" fmla="*/ 1556 h 1699"/>
                  <a:gd name="T50" fmla="*/ 60 w 81"/>
                  <a:gd name="T51" fmla="*/ 1561 h 1699"/>
                  <a:gd name="T52" fmla="*/ 66 w 81"/>
                  <a:gd name="T53" fmla="*/ 1577 h 1699"/>
                  <a:gd name="T54" fmla="*/ 61 w 81"/>
                  <a:gd name="T55" fmla="*/ 1586 h 1699"/>
                  <a:gd name="T56" fmla="*/ 58 w 81"/>
                  <a:gd name="T57" fmla="*/ 1602 h 1699"/>
                  <a:gd name="T58" fmla="*/ 75 w 81"/>
                  <a:gd name="T59" fmla="*/ 1696 h 1699"/>
                  <a:gd name="T60" fmla="*/ 78 w 81"/>
                  <a:gd name="T61" fmla="*/ 1699 h 1699"/>
                  <a:gd name="T62" fmla="*/ 79 w 81"/>
                  <a:gd name="T63" fmla="*/ 1698 h 1699"/>
                  <a:gd name="T64" fmla="*/ 81 w 81"/>
                  <a:gd name="T65" fmla="*/ 1695 h 1699"/>
                  <a:gd name="T66" fmla="*/ 64 w 81"/>
                  <a:gd name="T67" fmla="*/ 1601 h 1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1" h="1699">
                    <a:moveTo>
                      <a:pt x="64" y="1601"/>
                    </a:moveTo>
                    <a:cubicBezTo>
                      <a:pt x="64" y="1597"/>
                      <a:pt x="64" y="1593"/>
                      <a:pt x="66" y="1589"/>
                    </a:cubicBezTo>
                    <a:cubicBezTo>
                      <a:pt x="71" y="1580"/>
                      <a:pt x="71" y="1580"/>
                      <a:pt x="71" y="1580"/>
                    </a:cubicBezTo>
                    <a:cubicBezTo>
                      <a:pt x="76" y="1571"/>
                      <a:pt x="72" y="1560"/>
                      <a:pt x="63" y="1555"/>
                    </a:cubicBezTo>
                    <a:cubicBezTo>
                      <a:pt x="57" y="1552"/>
                      <a:pt x="51" y="1550"/>
                      <a:pt x="44" y="155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550"/>
                      <a:pt x="37" y="1550"/>
                      <a:pt x="37" y="1550"/>
                    </a:cubicBezTo>
                    <a:cubicBezTo>
                      <a:pt x="30" y="1551"/>
                      <a:pt x="24" y="1552"/>
                      <a:pt x="18" y="1555"/>
                    </a:cubicBezTo>
                    <a:cubicBezTo>
                      <a:pt x="9" y="1560"/>
                      <a:pt x="5" y="1571"/>
                      <a:pt x="10" y="1580"/>
                    </a:cubicBezTo>
                    <a:cubicBezTo>
                      <a:pt x="15" y="1589"/>
                      <a:pt x="15" y="1589"/>
                      <a:pt x="15" y="1589"/>
                    </a:cubicBezTo>
                    <a:cubicBezTo>
                      <a:pt x="17" y="1593"/>
                      <a:pt x="17" y="1597"/>
                      <a:pt x="17" y="1601"/>
                    </a:cubicBezTo>
                    <a:cubicBezTo>
                      <a:pt x="0" y="1695"/>
                      <a:pt x="0" y="1695"/>
                      <a:pt x="0" y="1695"/>
                    </a:cubicBezTo>
                    <a:cubicBezTo>
                      <a:pt x="0" y="1696"/>
                      <a:pt x="1" y="1698"/>
                      <a:pt x="2" y="1698"/>
                    </a:cubicBezTo>
                    <a:cubicBezTo>
                      <a:pt x="4" y="1698"/>
                      <a:pt x="5" y="1697"/>
                      <a:pt x="6" y="1696"/>
                    </a:cubicBezTo>
                    <a:cubicBezTo>
                      <a:pt x="23" y="1602"/>
                      <a:pt x="23" y="1602"/>
                      <a:pt x="23" y="1602"/>
                    </a:cubicBezTo>
                    <a:cubicBezTo>
                      <a:pt x="23" y="1602"/>
                      <a:pt x="23" y="1602"/>
                      <a:pt x="23" y="1602"/>
                    </a:cubicBezTo>
                    <a:cubicBezTo>
                      <a:pt x="24" y="1596"/>
                      <a:pt x="23" y="1591"/>
                      <a:pt x="20" y="1587"/>
                    </a:cubicBezTo>
                    <a:cubicBezTo>
                      <a:pt x="15" y="1577"/>
                      <a:pt x="15" y="1577"/>
                      <a:pt x="15" y="1577"/>
                    </a:cubicBezTo>
                    <a:cubicBezTo>
                      <a:pt x="12" y="1571"/>
                      <a:pt x="15" y="1564"/>
                      <a:pt x="21" y="1561"/>
                    </a:cubicBezTo>
                    <a:cubicBezTo>
                      <a:pt x="26" y="1558"/>
                      <a:pt x="31" y="1557"/>
                      <a:pt x="37" y="1556"/>
                    </a:cubicBezTo>
                    <a:cubicBezTo>
                      <a:pt x="37" y="1561"/>
                      <a:pt x="37" y="1561"/>
                      <a:pt x="37" y="1561"/>
                    </a:cubicBezTo>
                    <a:cubicBezTo>
                      <a:pt x="37" y="1562"/>
                      <a:pt x="39" y="1564"/>
                      <a:pt x="40" y="1564"/>
                    </a:cubicBezTo>
                    <a:cubicBezTo>
                      <a:pt x="42" y="1564"/>
                      <a:pt x="44" y="1562"/>
                      <a:pt x="44" y="1561"/>
                    </a:cubicBezTo>
                    <a:cubicBezTo>
                      <a:pt x="44" y="1556"/>
                      <a:pt x="44" y="1556"/>
                      <a:pt x="44" y="1556"/>
                    </a:cubicBezTo>
                    <a:cubicBezTo>
                      <a:pt x="50" y="1556"/>
                      <a:pt x="55" y="1558"/>
                      <a:pt x="60" y="1561"/>
                    </a:cubicBezTo>
                    <a:cubicBezTo>
                      <a:pt x="66" y="1564"/>
                      <a:pt x="69" y="1571"/>
                      <a:pt x="66" y="1577"/>
                    </a:cubicBezTo>
                    <a:cubicBezTo>
                      <a:pt x="61" y="1586"/>
                      <a:pt x="61" y="1586"/>
                      <a:pt x="61" y="1586"/>
                    </a:cubicBezTo>
                    <a:cubicBezTo>
                      <a:pt x="58" y="1591"/>
                      <a:pt x="58" y="1597"/>
                      <a:pt x="58" y="1602"/>
                    </a:cubicBezTo>
                    <a:cubicBezTo>
                      <a:pt x="75" y="1696"/>
                      <a:pt x="75" y="1696"/>
                      <a:pt x="75" y="1696"/>
                    </a:cubicBezTo>
                    <a:cubicBezTo>
                      <a:pt x="75" y="1697"/>
                      <a:pt x="77" y="1699"/>
                      <a:pt x="78" y="1699"/>
                    </a:cubicBezTo>
                    <a:cubicBezTo>
                      <a:pt x="78" y="1699"/>
                      <a:pt x="78" y="1698"/>
                      <a:pt x="79" y="1698"/>
                    </a:cubicBezTo>
                    <a:cubicBezTo>
                      <a:pt x="80" y="1698"/>
                      <a:pt x="81" y="1697"/>
                      <a:pt x="81" y="1695"/>
                    </a:cubicBezTo>
                    <a:lnTo>
                      <a:pt x="64" y="1601"/>
                    </a:lnTo>
                    <a:close/>
                  </a:path>
                </a:pathLst>
              </a:custGeom>
              <a:solidFill>
                <a:srgbClr val="9C9C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4F0AA234-9334-4977-8FFC-6078A7617B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0" t="23050" r="62709"/>
          <a:stretch/>
        </p:blipFill>
        <p:spPr>
          <a:xfrm>
            <a:off x="422929" y="3139168"/>
            <a:ext cx="2403536" cy="223762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73557568-0A5D-44D1-8E8F-CFE69B5475B4}"/>
              </a:ext>
            </a:extLst>
          </p:cNvPr>
          <p:cNvGrpSpPr/>
          <p:nvPr/>
        </p:nvGrpSpPr>
        <p:grpSpPr>
          <a:xfrm>
            <a:off x="3448624" y="-579121"/>
            <a:ext cx="2403536" cy="5829302"/>
            <a:chOff x="785692" y="-897163"/>
            <a:chExt cx="2641600" cy="6804477"/>
          </a:xfrm>
        </p:grpSpPr>
        <p:sp>
          <p:nvSpPr>
            <p:cNvPr id="20" name="Rectangle 17">
              <a:extLst>
                <a:ext uri="{FF2B5EF4-FFF2-40B4-BE49-F238E27FC236}">
                  <a16:creationId xmlns:a16="http://schemas.microsoft.com/office/drawing/2014/main" xmlns="" id="{FEB37AEB-B3EB-4977-8C26-05331D36A3E9}"/>
                </a:ext>
              </a:extLst>
            </p:cNvPr>
            <p:cNvSpPr/>
            <p:nvPr/>
          </p:nvSpPr>
          <p:spPr>
            <a:xfrm>
              <a:off x="785692" y="2061029"/>
              <a:ext cx="2641600" cy="3846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38100" dir="33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grpSp>
          <p:nvGrpSpPr>
            <p:cNvPr id="21" name="Group 16">
              <a:extLst>
                <a:ext uri="{FF2B5EF4-FFF2-40B4-BE49-F238E27FC236}">
                  <a16:creationId xmlns:a16="http://schemas.microsoft.com/office/drawing/2014/main" xmlns="" id="{769A7D0D-02EA-4940-B6B4-108E478437DB}"/>
                </a:ext>
              </a:extLst>
            </p:cNvPr>
            <p:cNvGrpSpPr/>
            <p:nvPr/>
          </p:nvGrpSpPr>
          <p:grpSpPr>
            <a:xfrm>
              <a:off x="1975757" y="-897163"/>
              <a:ext cx="261471" cy="3052762"/>
              <a:chOff x="5664200" y="-884236"/>
              <a:chExt cx="547688" cy="6394449"/>
            </a:xfrm>
          </p:grpSpPr>
          <p:sp>
            <p:nvSpPr>
              <p:cNvPr id="22" name="Freeform 12">
                <a:extLst>
                  <a:ext uri="{FF2B5EF4-FFF2-40B4-BE49-F238E27FC236}">
                    <a16:creationId xmlns:a16="http://schemas.microsoft.com/office/drawing/2014/main" xmlns="" id="{D9F4AA43-023A-41CA-A12D-34C5BC4BC3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4200" y="5210175"/>
                <a:ext cx="547688" cy="300038"/>
              </a:xfrm>
              <a:custGeom>
                <a:avLst/>
                <a:gdLst>
                  <a:gd name="T0" fmla="*/ 143 w 143"/>
                  <a:gd name="T1" fmla="*/ 4 h 80"/>
                  <a:gd name="T2" fmla="*/ 138 w 143"/>
                  <a:gd name="T3" fmla="*/ 0 h 80"/>
                  <a:gd name="T4" fmla="*/ 5 w 143"/>
                  <a:gd name="T5" fmla="*/ 0 h 80"/>
                  <a:gd name="T6" fmla="*/ 0 w 143"/>
                  <a:gd name="T7" fmla="*/ 4 h 80"/>
                  <a:gd name="T8" fmla="*/ 0 w 143"/>
                  <a:gd name="T9" fmla="*/ 75 h 80"/>
                  <a:gd name="T10" fmla="*/ 5 w 143"/>
                  <a:gd name="T11" fmla="*/ 80 h 80"/>
                  <a:gd name="T12" fmla="*/ 24 w 143"/>
                  <a:gd name="T13" fmla="*/ 80 h 80"/>
                  <a:gd name="T14" fmla="*/ 24 w 143"/>
                  <a:gd name="T15" fmla="*/ 79 h 80"/>
                  <a:gd name="T16" fmla="*/ 35 w 143"/>
                  <a:gd name="T17" fmla="*/ 68 h 80"/>
                  <a:gd name="T18" fmla="*/ 46 w 143"/>
                  <a:gd name="T19" fmla="*/ 79 h 80"/>
                  <a:gd name="T20" fmla="*/ 46 w 143"/>
                  <a:gd name="T21" fmla="*/ 80 h 80"/>
                  <a:gd name="T22" fmla="*/ 99 w 143"/>
                  <a:gd name="T23" fmla="*/ 80 h 80"/>
                  <a:gd name="T24" fmla="*/ 99 w 143"/>
                  <a:gd name="T25" fmla="*/ 79 h 80"/>
                  <a:gd name="T26" fmla="*/ 110 w 143"/>
                  <a:gd name="T27" fmla="*/ 68 h 80"/>
                  <a:gd name="T28" fmla="*/ 121 w 143"/>
                  <a:gd name="T29" fmla="*/ 79 h 80"/>
                  <a:gd name="T30" fmla="*/ 121 w 143"/>
                  <a:gd name="T31" fmla="*/ 80 h 80"/>
                  <a:gd name="T32" fmla="*/ 138 w 143"/>
                  <a:gd name="T33" fmla="*/ 80 h 80"/>
                  <a:gd name="T34" fmla="*/ 143 w 143"/>
                  <a:gd name="T35" fmla="*/ 75 h 80"/>
                  <a:gd name="T36" fmla="*/ 143 w 143"/>
                  <a:gd name="T37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3" h="80">
                    <a:moveTo>
                      <a:pt x="143" y="4"/>
                    </a:moveTo>
                    <a:cubicBezTo>
                      <a:pt x="143" y="2"/>
                      <a:pt x="140" y="0"/>
                      <a:pt x="13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8"/>
                      <a:pt x="2" y="80"/>
                      <a:pt x="5" y="80"/>
                    </a:cubicBezTo>
                    <a:cubicBezTo>
                      <a:pt x="24" y="80"/>
                      <a:pt x="24" y="80"/>
                      <a:pt x="24" y="80"/>
                    </a:cubicBezTo>
                    <a:cubicBezTo>
                      <a:pt x="24" y="79"/>
                      <a:pt x="24" y="79"/>
                      <a:pt x="24" y="79"/>
                    </a:cubicBezTo>
                    <a:cubicBezTo>
                      <a:pt x="24" y="73"/>
                      <a:pt x="29" y="68"/>
                      <a:pt x="35" y="68"/>
                    </a:cubicBezTo>
                    <a:cubicBezTo>
                      <a:pt x="41" y="68"/>
                      <a:pt x="46" y="73"/>
                      <a:pt x="46" y="79"/>
                    </a:cubicBezTo>
                    <a:cubicBezTo>
                      <a:pt x="46" y="79"/>
                      <a:pt x="46" y="79"/>
                      <a:pt x="46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79"/>
                      <a:pt x="99" y="79"/>
                      <a:pt x="99" y="79"/>
                    </a:cubicBezTo>
                    <a:cubicBezTo>
                      <a:pt x="99" y="73"/>
                      <a:pt x="104" y="68"/>
                      <a:pt x="110" y="68"/>
                    </a:cubicBezTo>
                    <a:cubicBezTo>
                      <a:pt x="116" y="68"/>
                      <a:pt x="121" y="73"/>
                      <a:pt x="121" y="79"/>
                    </a:cubicBezTo>
                    <a:cubicBezTo>
                      <a:pt x="121" y="79"/>
                      <a:pt x="121" y="79"/>
                      <a:pt x="121" y="80"/>
                    </a:cubicBezTo>
                    <a:cubicBezTo>
                      <a:pt x="138" y="80"/>
                      <a:pt x="138" y="80"/>
                      <a:pt x="138" y="80"/>
                    </a:cubicBezTo>
                    <a:cubicBezTo>
                      <a:pt x="140" y="80"/>
                      <a:pt x="143" y="78"/>
                      <a:pt x="143" y="75"/>
                    </a:cubicBezTo>
                    <a:lnTo>
                      <a:pt x="143" y="4"/>
                    </a:lnTo>
                    <a:close/>
                  </a:path>
                </a:pathLst>
              </a:custGeom>
              <a:solidFill>
                <a:srgbClr val="41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  <p:sp>
            <p:nvSpPr>
              <p:cNvPr id="23" name="Freeform 13">
                <a:extLst>
                  <a:ext uri="{FF2B5EF4-FFF2-40B4-BE49-F238E27FC236}">
                    <a16:creationId xmlns:a16="http://schemas.microsoft.com/office/drawing/2014/main" xmlns="" id="{3BB2ACC9-875A-4DFC-8461-B8ACF6F19F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513" y="5210175"/>
                <a:ext cx="79375" cy="258763"/>
              </a:xfrm>
              <a:custGeom>
                <a:avLst/>
                <a:gdLst>
                  <a:gd name="T0" fmla="*/ 2 w 21"/>
                  <a:gd name="T1" fmla="*/ 0 h 69"/>
                  <a:gd name="T2" fmla="*/ 0 w 21"/>
                  <a:gd name="T3" fmla="*/ 9 h 69"/>
                  <a:gd name="T4" fmla="*/ 16 w 21"/>
                  <a:gd name="T5" fmla="*/ 69 h 69"/>
                  <a:gd name="T6" fmla="*/ 21 w 21"/>
                  <a:gd name="T7" fmla="*/ 68 h 69"/>
                  <a:gd name="T8" fmla="*/ 21 w 21"/>
                  <a:gd name="T9" fmla="*/ 68 h 69"/>
                  <a:gd name="T10" fmla="*/ 6 w 21"/>
                  <a:gd name="T11" fmla="*/ 8 h 69"/>
                  <a:gd name="T12" fmla="*/ 8 w 21"/>
                  <a:gd name="T13" fmla="*/ 0 h 69"/>
                  <a:gd name="T14" fmla="*/ 2 w 21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69">
                    <a:moveTo>
                      <a:pt x="2" y="0"/>
                    </a:moveTo>
                    <a:cubicBezTo>
                      <a:pt x="0" y="3"/>
                      <a:pt x="0" y="6"/>
                      <a:pt x="0" y="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7" y="68"/>
                      <a:pt x="19" y="68"/>
                      <a:pt x="21" y="68"/>
                    </a:cubicBezTo>
                    <a:cubicBezTo>
                      <a:pt x="21" y="68"/>
                      <a:pt x="21" y="68"/>
                      <a:pt x="21" y="6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2"/>
                      <a:pt x="8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828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  <p:sp>
            <p:nvSpPr>
              <p:cNvPr id="24" name="Freeform 14">
                <a:extLst>
                  <a:ext uri="{FF2B5EF4-FFF2-40B4-BE49-F238E27FC236}">
                    <a16:creationId xmlns:a16="http://schemas.microsoft.com/office/drawing/2014/main" xmlns="" id="{E8E71E57-C16F-43AA-88A7-508C216C0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6438" y="5210175"/>
                <a:ext cx="84138" cy="255588"/>
              </a:xfrm>
              <a:custGeom>
                <a:avLst/>
                <a:gdLst>
                  <a:gd name="T0" fmla="*/ 0 w 22"/>
                  <a:gd name="T1" fmla="*/ 68 h 68"/>
                  <a:gd name="T2" fmla="*/ 3 w 22"/>
                  <a:gd name="T3" fmla="*/ 68 h 68"/>
                  <a:gd name="T4" fmla="*/ 6 w 22"/>
                  <a:gd name="T5" fmla="*/ 68 h 68"/>
                  <a:gd name="T6" fmla="*/ 22 w 22"/>
                  <a:gd name="T7" fmla="*/ 9 h 68"/>
                  <a:gd name="T8" fmla="*/ 22 w 22"/>
                  <a:gd name="T9" fmla="*/ 8 h 68"/>
                  <a:gd name="T10" fmla="*/ 20 w 22"/>
                  <a:gd name="T11" fmla="*/ 0 h 68"/>
                  <a:gd name="T12" fmla="*/ 14 w 22"/>
                  <a:gd name="T13" fmla="*/ 0 h 68"/>
                  <a:gd name="T14" fmla="*/ 14 w 22"/>
                  <a:gd name="T15" fmla="*/ 0 h 68"/>
                  <a:gd name="T16" fmla="*/ 16 w 22"/>
                  <a:gd name="T17" fmla="*/ 8 h 68"/>
                  <a:gd name="T18" fmla="*/ 0 w 22"/>
                  <a:gd name="T1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68">
                    <a:moveTo>
                      <a:pt x="0" y="68"/>
                    </a:moveTo>
                    <a:cubicBezTo>
                      <a:pt x="1" y="68"/>
                      <a:pt x="2" y="68"/>
                      <a:pt x="3" y="68"/>
                    </a:cubicBezTo>
                    <a:cubicBezTo>
                      <a:pt x="4" y="68"/>
                      <a:pt x="5" y="68"/>
                      <a:pt x="6" y="6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6"/>
                      <a:pt x="22" y="3"/>
                      <a:pt x="2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2"/>
                      <a:pt x="16" y="5"/>
                      <a:pt x="16" y="8"/>
                    </a:cubicBez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2828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  <p:sp>
            <p:nvSpPr>
              <p:cNvPr id="25" name="Freeform 15">
                <a:extLst>
                  <a:ext uri="{FF2B5EF4-FFF2-40B4-BE49-F238E27FC236}">
                    <a16:creationId xmlns:a16="http://schemas.microsoft.com/office/drawing/2014/main" xmlns="" id="{988B5701-713B-4ACD-B8B9-7821E044E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3263" y="-884236"/>
                <a:ext cx="309562" cy="6383338"/>
              </a:xfrm>
              <a:custGeom>
                <a:avLst/>
                <a:gdLst>
                  <a:gd name="T0" fmla="*/ 64 w 81"/>
                  <a:gd name="T1" fmla="*/ 1601 h 1699"/>
                  <a:gd name="T2" fmla="*/ 66 w 81"/>
                  <a:gd name="T3" fmla="*/ 1589 h 1699"/>
                  <a:gd name="T4" fmla="*/ 71 w 81"/>
                  <a:gd name="T5" fmla="*/ 1580 h 1699"/>
                  <a:gd name="T6" fmla="*/ 63 w 81"/>
                  <a:gd name="T7" fmla="*/ 1555 h 1699"/>
                  <a:gd name="T8" fmla="*/ 44 w 81"/>
                  <a:gd name="T9" fmla="*/ 1550 h 1699"/>
                  <a:gd name="T10" fmla="*/ 44 w 81"/>
                  <a:gd name="T11" fmla="*/ 0 h 1699"/>
                  <a:gd name="T12" fmla="*/ 37 w 81"/>
                  <a:gd name="T13" fmla="*/ 0 h 1699"/>
                  <a:gd name="T14" fmla="*/ 37 w 81"/>
                  <a:gd name="T15" fmla="*/ 1550 h 1699"/>
                  <a:gd name="T16" fmla="*/ 18 w 81"/>
                  <a:gd name="T17" fmla="*/ 1555 h 1699"/>
                  <a:gd name="T18" fmla="*/ 10 w 81"/>
                  <a:gd name="T19" fmla="*/ 1580 h 1699"/>
                  <a:gd name="T20" fmla="*/ 15 w 81"/>
                  <a:gd name="T21" fmla="*/ 1589 h 1699"/>
                  <a:gd name="T22" fmla="*/ 17 w 81"/>
                  <a:gd name="T23" fmla="*/ 1601 h 1699"/>
                  <a:gd name="T24" fmla="*/ 0 w 81"/>
                  <a:gd name="T25" fmla="*/ 1695 h 1699"/>
                  <a:gd name="T26" fmla="*/ 2 w 81"/>
                  <a:gd name="T27" fmla="*/ 1698 h 1699"/>
                  <a:gd name="T28" fmla="*/ 6 w 81"/>
                  <a:gd name="T29" fmla="*/ 1696 h 1699"/>
                  <a:gd name="T30" fmla="*/ 23 w 81"/>
                  <a:gd name="T31" fmla="*/ 1602 h 1699"/>
                  <a:gd name="T32" fmla="*/ 23 w 81"/>
                  <a:gd name="T33" fmla="*/ 1602 h 1699"/>
                  <a:gd name="T34" fmla="*/ 20 w 81"/>
                  <a:gd name="T35" fmla="*/ 1587 h 1699"/>
                  <a:gd name="T36" fmla="*/ 15 w 81"/>
                  <a:gd name="T37" fmla="*/ 1577 h 1699"/>
                  <a:gd name="T38" fmla="*/ 21 w 81"/>
                  <a:gd name="T39" fmla="*/ 1561 h 1699"/>
                  <a:gd name="T40" fmla="*/ 37 w 81"/>
                  <a:gd name="T41" fmla="*/ 1556 h 1699"/>
                  <a:gd name="T42" fmla="*/ 37 w 81"/>
                  <a:gd name="T43" fmla="*/ 1561 h 1699"/>
                  <a:gd name="T44" fmla="*/ 40 w 81"/>
                  <a:gd name="T45" fmla="*/ 1564 h 1699"/>
                  <a:gd name="T46" fmla="*/ 44 w 81"/>
                  <a:gd name="T47" fmla="*/ 1561 h 1699"/>
                  <a:gd name="T48" fmla="*/ 44 w 81"/>
                  <a:gd name="T49" fmla="*/ 1556 h 1699"/>
                  <a:gd name="T50" fmla="*/ 60 w 81"/>
                  <a:gd name="T51" fmla="*/ 1561 h 1699"/>
                  <a:gd name="T52" fmla="*/ 66 w 81"/>
                  <a:gd name="T53" fmla="*/ 1577 h 1699"/>
                  <a:gd name="T54" fmla="*/ 61 w 81"/>
                  <a:gd name="T55" fmla="*/ 1586 h 1699"/>
                  <a:gd name="T56" fmla="*/ 58 w 81"/>
                  <a:gd name="T57" fmla="*/ 1602 h 1699"/>
                  <a:gd name="T58" fmla="*/ 75 w 81"/>
                  <a:gd name="T59" fmla="*/ 1696 h 1699"/>
                  <a:gd name="T60" fmla="*/ 78 w 81"/>
                  <a:gd name="T61" fmla="*/ 1699 h 1699"/>
                  <a:gd name="T62" fmla="*/ 79 w 81"/>
                  <a:gd name="T63" fmla="*/ 1698 h 1699"/>
                  <a:gd name="T64" fmla="*/ 81 w 81"/>
                  <a:gd name="T65" fmla="*/ 1695 h 1699"/>
                  <a:gd name="T66" fmla="*/ 64 w 81"/>
                  <a:gd name="T67" fmla="*/ 1601 h 1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1" h="1699">
                    <a:moveTo>
                      <a:pt x="64" y="1601"/>
                    </a:moveTo>
                    <a:cubicBezTo>
                      <a:pt x="64" y="1597"/>
                      <a:pt x="64" y="1593"/>
                      <a:pt x="66" y="1589"/>
                    </a:cubicBezTo>
                    <a:cubicBezTo>
                      <a:pt x="71" y="1580"/>
                      <a:pt x="71" y="1580"/>
                      <a:pt x="71" y="1580"/>
                    </a:cubicBezTo>
                    <a:cubicBezTo>
                      <a:pt x="76" y="1571"/>
                      <a:pt x="72" y="1560"/>
                      <a:pt x="63" y="1555"/>
                    </a:cubicBezTo>
                    <a:cubicBezTo>
                      <a:pt x="57" y="1552"/>
                      <a:pt x="51" y="1550"/>
                      <a:pt x="44" y="155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550"/>
                      <a:pt x="37" y="1550"/>
                      <a:pt x="37" y="1550"/>
                    </a:cubicBezTo>
                    <a:cubicBezTo>
                      <a:pt x="30" y="1551"/>
                      <a:pt x="24" y="1552"/>
                      <a:pt x="18" y="1555"/>
                    </a:cubicBezTo>
                    <a:cubicBezTo>
                      <a:pt x="9" y="1560"/>
                      <a:pt x="5" y="1571"/>
                      <a:pt x="10" y="1580"/>
                    </a:cubicBezTo>
                    <a:cubicBezTo>
                      <a:pt x="15" y="1589"/>
                      <a:pt x="15" y="1589"/>
                      <a:pt x="15" y="1589"/>
                    </a:cubicBezTo>
                    <a:cubicBezTo>
                      <a:pt x="17" y="1593"/>
                      <a:pt x="17" y="1597"/>
                      <a:pt x="17" y="1601"/>
                    </a:cubicBezTo>
                    <a:cubicBezTo>
                      <a:pt x="0" y="1695"/>
                      <a:pt x="0" y="1695"/>
                      <a:pt x="0" y="1695"/>
                    </a:cubicBezTo>
                    <a:cubicBezTo>
                      <a:pt x="0" y="1696"/>
                      <a:pt x="1" y="1698"/>
                      <a:pt x="2" y="1698"/>
                    </a:cubicBezTo>
                    <a:cubicBezTo>
                      <a:pt x="4" y="1698"/>
                      <a:pt x="5" y="1697"/>
                      <a:pt x="6" y="1696"/>
                    </a:cubicBezTo>
                    <a:cubicBezTo>
                      <a:pt x="23" y="1602"/>
                      <a:pt x="23" y="1602"/>
                      <a:pt x="23" y="1602"/>
                    </a:cubicBezTo>
                    <a:cubicBezTo>
                      <a:pt x="23" y="1602"/>
                      <a:pt x="23" y="1602"/>
                      <a:pt x="23" y="1602"/>
                    </a:cubicBezTo>
                    <a:cubicBezTo>
                      <a:pt x="24" y="1596"/>
                      <a:pt x="23" y="1591"/>
                      <a:pt x="20" y="1587"/>
                    </a:cubicBezTo>
                    <a:cubicBezTo>
                      <a:pt x="15" y="1577"/>
                      <a:pt x="15" y="1577"/>
                      <a:pt x="15" y="1577"/>
                    </a:cubicBezTo>
                    <a:cubicBezTo>
                      <a:pt x="12" y="1571"/>
                      <a:pt x="15" y="1564"/>
                      <a:pt x="21" y="1561"/>
                    </a:cubicBezTo>
                    <a:cubicBezTo>
                      <a:pt x="26" y="1558"/>
                      <a:pt x="31" y="1557"/>
                      <a:pt x="37" y="1556"/>
                    </a:cubicBezTo>
                    <a:cubicBezTo>
                      <a:pt x="37" y="1561"/>
                      <a:pt x="37" y="1561"/>
                      <a:pt x="37" y="1561"/>
                    </a:cubicBezTo>
                    <a:cubicBezTo>
                      <a:pt x="37" y="1562"/>
                      <a:pt x="39" y="1564"/>
                      <a:pt x="40" y="1564"/>
                    </a:cubicBezTo>
                    <a:cubicBezTo>
                      <a:pt x="42" y="1564"/>
                      <a:pt x="44" y="1562"/>
                      <a:pt x="44" y="1561"/>
                    </a:cubicBezTo>
                    <a:cubicBezTo>
                      <a:pt x="44" y="1556"/>
                      <a:pt x="44" y="1556"/>
                      <a:pt x="44" y="1556"/>
                    </a:cubicBezTo>
                    <a:cubicBezTo>
                      <a:pt x="50" y="1556"/>
                      <a:pt x="55" y="1558"/>
                      <a:pt x="60" y="1561"/>
                    </a:cubicBezTo>
                    <a:cubicBezTo>
                      <a:pt x="66" y="1564"/>
                      <a:pt x="69" y="1571"/>
                      <a:pt x="66" y="1577"/>
                    </a:cubicBezTo>
                    <a:cubicBezTo>
                      <a:pt x="61" y="1586"/>
                      <a:pt x="61" y="1586"/>
                      <a:pt x="61" y="1586"/>
                    </a:cubicBezTo>
                    <a:cubicBezTo>
                      <a:pt x="58" y="1591"/>
                      <a:pt x="58" y="1597"/>
                      <a:pt x="58" y="1602"/>
                    </a:cubicBezTo>
                    <a:cubicBezTo>
                      <a:pt x="75" y="1696"/>
                      <a:pt x="75" y="1696"/>
                      <a:pt x="75" y="1696"/>
                    </a:cubicBezTo>
                    <a:cubicBezTo>
                      <a:pt x="75" y="1697"/>
                      <a:pt x="77" y="1699"/>
                      <a:pt x="78" y="1699"/>
                    </a:cubicBezTo>
                    <a:cubicBezTo>
                      <a:pt x="78" y="1699"/>
                      <a:pt x="78" y="1698"/>
                      <a:pt x="79" y="1698"/>
                    </a:cubicBezTo>
                    <a:cubicBezTo>
                      <a:pt x="80" y="1698"/>
                      <a:pt x="81" y="1697"/>
                      <a:pt x="81" y="1695"/>
                    </a:cubicBezTo>
                    <a:lnTo>
                      <a:pt x="64" y="1601"/>
                    </a:lnTo>
                    <a:close/>
                  </a:path>
                </a:pathLst>
              </a:custGeom>
              <a:solidFill>
                <a:srgbClr val="9C9C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DD7E5DBD-2BC4-4412-BE47-869E59E5A0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0" t="23050" r="62709"/>
          <a:stretch/>
        </p:blipFill>
        <p:spPr>
          <a:xfrm>
            <a:off x="3448624" y="2544808"/>
            <a:ext cx="2403536" cy="223762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</p:pic>
      <p:grpSp>
        <p:nvGrpSpPr>
          <p:cNvPr id="27" name="Group 18">
            <a:extLst>
              <a:ext uri="{FF2B5EF4-FFF2-40B4-BE49-F238E27FC236}">
                <a16:creationId xmlns:a16="http://schemas.microsoft.com/office/drawing/2014/main" xmlns="" id="{1A8E20F9-B03C-403F-9A8A-F8F2F10289DE}"/>
              </a:ext>
            </a:extLst>
          </p:cNvPr>
          <p:cNvGrpSpPr/>
          <p:nvPr/>
        </p:nvGrpSpPr>
        <p:grpSpPr>
          <a:xfrm>
            <a:off x="6355365" y="15240"/>
            <a:ext cx="2403536" cy="5829301"/>
            <a:chOff x="785692" y="-897163"/>
            <a:chExt cx="2641600" cy="6804477"/>
          </a:xfrm>
        </p:grpSpPr>
        <p:sp>
          <p:nvSpPr>
            <p:cNvPr id="28" name="Rectangle 17">
              <a:extLst>
                <a:ext uri="{FF2B5EF4-FFF2-40B4-BE49-F238E27FC236}">
                  <a16:creationId xmlns:a16="http://schemas.microsoft.com/office/drawing/2014/main" xmlns="" id="{4C98C388-3466-4E0B-B2BE-47CD55B5997D}"/>
                </a:ext>
              </a:extLst>
            </p:cNvPr>
            <p:cNvSpPr/>
            <p:nvPr/>
          </p:nvSpPr>
          <p:spPr>
            <a:xfrm>
              <a:off x="785692" y="2061029"/>
              <a:ext cx="2641600" cy="3846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38100" dir="33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grpSp>
          <p:nvGrpSpPr>
            <p:cNvPr id="29" name="Group 16">
              <a:extLst>
                <a:ext uri="{FF2B5EF4-FFF2-40B4-BE49-F238E27FC236}">
                  <a16:creationId xmlns:a16="http://schemas.microsoft.com/office/drawing/2014/main" xmlns="" id="{4361C13F-C417-4688-A765-2620425E5087}"/>
                </a:ext>
              </a:extLst>
            </p:cNvPr>
            <p:cNvGrpSpPr/>
            <p:nvPr/>
          </p:nvGrpSpPr>
          <p:grpSpPr>
            <a:xfrm>
              <a:off x="1975757" y="-897163"/>
              <a:ext cx="261471" cy="3052763"/>
              <a:chOff x="5664200" y="-884238"/>
              <a:chExt cx="547688" cy="6394451"/>
            </a:xfrm>
          </p:grpSpPr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xmlns="" id="{CF068FC3-8019-4B8E-B36C-C03990E25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4200" y="5210175"/>
                <a:ext cx="547688" cy="300038"/>
              </a:xfrm>
              <a:custGeom>
                <a:avLst/>
                <a:gdLst>
                  <a:gd name="T0" fmla="*/ 143 w 143"/>
                  <a:gd name="T1" fmla="*/ 4 h 80"/>
                  <a:gd name="T2" fmla="*/ 138 w 143"/>
                  <a:gd name="T3" fmla="*/ 0 h 80"/>
                  <a:gd name="T4" fmla="*/ 5 w 143"/>
                  <a:gd name="T5" fmla="*/ 0 h 80"/>
                  <a:gd name="T6" fmla="*/ 0 w 143"/>
                  <a:gd name="T7" fmla="*/ 4 h 80"/>
                  <a:gd name="T8" fmla="*/ 0 w 143"/>
                  <a:gd name="T9" fmla="*/ 75 h 80"/>
                  <a:gd name="T10" fmla="*/ 5 w 143"/>
                  <a:gd name="T11" fmla="*/ 80 h 80"/>
                  <a:gd name="T12" fmla="*/ 24 w 143"/>
                  <a:gd name="T13" fmla="*/ 80 h 80"/>
                  <a:gd name="T14" fmla="*/ 24 w 143"/>
                  <a:gd name="T15" fmla="*/ 79 h 80"/>
                  <a:gd name="T16" fmla="*/ 35 w 143"/>
                  <a:gd name="T17" fmla="*/ 68 h 80"/>
                  <a:gd name="T18" fmla="*/ 46 w 143"/>
                  <a:gd name="T19" fmla="*/ 79 h 80"/>
                  <a:gd name="T20" fmla="*/ 46 w 143"/>
                  <a:gd name="T21" fmla="*/ 80 h 80"/>
                  <a:gd name="T22" fmla="*/ 99 w 143"/>
                  <a:gd name="T23" fmla="*/ 80 h 80"/>
                  <a:gd name="T24" fmla="*/ 99 w 143"/>
                  <a:gd name="T25" fmla="*/ 79 h 80"/>
                  <a:gd name="T26" fmla="*/ 110 w 143"/>
                  <a:gd name="T27" fmla="*/ 68 h 80"/>
                  <a:gd name="T28" fmla="*/ 121 w 143"/>
                  <a:gd name="T29" fmla="*/ 79 h 80"/>
                  <a:gd name="T30" fmla="*/ 121 w 143"/>
                  <a:gd name="T31" fmla="*/ 80 h 80"/>
                  <a:gd name="T32" fmla="*/ 138 w 143"/>
                  <a:gd name="T33" fmla="*/ 80 h 80"/>
                  <a:gd name="T34" fmla="*/ 143 w 143"/>
                  <a:gd name="T35" fmla="*/ 75 h 80"/>
                  <a:gd name="T36" fmla="*/ 143 w 143"/>
                  <a:gd name="T37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3" h="80">
                    <a:moveTo>
                      <a:pt x="143" y="4"/>
                    </a:moveTo>
                    <a:cubicBezTo>
                      <a:pt x="143" y="2"/>
                      <a:pt x="140" y="0"/>
                      <a:pt x="13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8"/>
                      <a:pt x="2" y="80"/>
                      <a:pt x="5" y="80"/>
                    </a:cubicBezTo>
                    <a:cubicBezTo>
                      <a:pt x="24" y="80"/>
                      <a:pt x="24" y="80"/>
                      <a:pt x="24" y="80"/>
                    </a:cubicBezTo>
                    <a:cubicBezTo>
                      <a:pt x="24" y="79"/>
                      <a:pt x="24" y="79"/>
                      <a:pt x="24" y="79"/>
                    </a:cubicBezTo>
                    <a:cubicBezTo>
                      <a:pt x="24" y="73"/>
                      <a:pt x="29" y="68"/>
                      <a:pt x="35" y="68"/>
                    </a:cubicBezTo>
                    <a:cubicBezTo>
                      <a:pt x="41" y="68"/>
                      <a:pt x="46" y="73"/>
                      <a:pt x="46" y="79"/>
                    </a:cubicBezTo>
                    <a:cubicBezTo>
                      <a:pt x="46" y="79"/>
                      <a:pt x="46" y="79"/>
                      <a:pt x="46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79"/>
                      <a:pt x="99" y="79"/>
                      <a:pt x="99" y="79"/>
                    </a:cubicBezTo>
                    <a:cubicBezTo>
                      <a:pt x="99" y="73"/>
                      <a:pt x="104" y="68"/>
                      <a:pt x="110" y="68"/>
                    </a:cubicBezTo>
                    <a:cubicBezTo>
                      <a:pt x="116" y="68"/>
                      <a:pt x="121" y="73"/>
                      <a:pt x="121" y="79"/>
                    </a:cubicBezTo>
                    <a:cubicBezTo>
                      <a:pt x="121" y="79"/>
                      <a:pt x="121" y="79"/>
                      <a:pt x="121" y="80"/>
                    </a:cubicBezTo>
                    <a:cubicBezTo>
                      <a:pt x="138" y="80"/>
                      <a:pt x="138" y="80"/>
                      <a:pt x="138" y="80"/>
                    </a:cubicBezTo>
                    <a:cubicBezTo>
                      <a:pt x="140" y="80"/>
                      <a:pt x="143" y="78"/>
                      <a:pt x="143" y="75"/>
                    </a:cubicBezTo>
                    <a:lnTo>
                      <a:pt x="143" y="4"/>
                    </a:lnTo>
                    <a:close/>
                  </a:path>
                </a:pathLst>
              </a:custGeom>
              <a:solidFill>
                <a:srgbClr val="41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  <p:sp>
            <p:nvSpPr>
              <p:cNvPr id="31" name="Freeform 13">
                <a:extLst>
                  <a:ext uri="{FF2B5EF4-FFF2-40B4-BE49-F238E27FC236}">
                    <a16:creationId xmlns:a16="http://schemas.microsoft.com/office/drawing/2014/main" xmlns="" id="{AE7BAB8A-77B1-456A-B64D-DE868EC1C6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513" y="5210175"/>
                <a:ext cx="79375" cy="258763"/>
              </a:xfrm>
              <a:custGeom>
                <a:avLst/>
                <a:gdLst>
                  <a:gd name="T0" fmla="*/ 2 w 21"/>
                  <a:gd name="T1" fmla="*/ 0 h 69"/>
                  <a:gd name="T2" fmla="*/ 0 w 21"/>
                  <a:gd name="T3" fmla="*/ 9 h 69"/>
                  <a:gd name="T4" fmla="*/ 16 w 21"/>
                  <a:gd name="T5" fmla="*/ 69 h 69"/>
                  <a:gd name="T6" fmla="*/ 21 w 21"/>
                  <a:gd name="T7" fmla="*/ 68 h 69"/>
                  <a:gd name="T8" fmla="*/ 21 w 21"/>
                  <a:gd name="T9" fmla="*/ 68 h 69"/>
                  <a:gd name="T10" fmla="*/ 6 w 21"/>
                  <a:gd name="T11" fmla="*/ 8 h 69"/>
                  <a:gd name="T12" fmla="*/ 8 w 21"/>
                  <a:gd name="T13" fmla="*/ 0 h 69"/>
                  <a:gd name="T14" fmla="*/ 2 w 21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69">
                    <a:moveTo>
                      <a:pt x="2" y="0"/>
                    </a:moveTo>
                    <a:cubicBezTo>
                      <a:pt x="0" y="3"/>
                      <a:pt x="0" y="6"/>
                      <a:pt x="0" y="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7" y="68"/>
                      <a:pt x="19" y="68"/>
                      <a:pt x="21" y="68"/>
                    </a:cubicBezTo>
                    <a:cubicBezTo>
                      <a:pt x="21" y="68"/>
                      <a:pt x="21" y="68"/>
                      <a:pt x="21" y="6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2"/>
                      <a:pt x="8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828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  <p:sp>
            <p:nvSpPr>
              <p:cNvPr id="32" name="Freeform 14">
                <a:extLst>
                  <a:ext uri="{FF2B5EF4-FFF2-40B4-BE49-F238E27FC236}">
                    <a16:creationId xmlns:a16="http://schemas.microsoft.com/office/drawing/2014/main" xmlns="" id="{0C5E197A-C571-47AC-BFB9-A3DA174C6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6438" y="5210175"/>
                <a:ext cx="84138" cy="255588"/>
              </a:xfrm>
              <a:custGeom>
                <a:avLst/>
                <a:gdLst>
                  <a:gd name="T0" fmla="*/ 0 w 22"/>
                  <a:gd name="T1" fmla="*/ 68 h 68"/>
                  <a:gd name="T2" fmla="*/ 3 w 22"/>
                  <a:gd name="T3" fmla="*/ 68 h 68"/>
                  <a:gd name="T4" fmla="*/ 6 w 22"/>
                  <a:gd name="T5" fmla="*/ 68 h 68"/>
                  <a:gd name="T6" fmla="*/ 22 w 22"/>
                  <a:gd name="T7" fmla="*/ 9 h 68"/>
                  <a:gd name="T8" fmla="*/ 22 w 22"/>
                  <a:gd name="T9" fmla="*/ 8 h 68"/>
                  <a:gd name="T10" fmla="*/ 20 w 22"/>
                  <a:gd name="T11" fmla="*/ 0 h 68"/>
                  <a:gd name="T12" fmla="*/ 14 w 22"/>
                  <a:gd name="T13" fmla="*/ 0 h 68"/>
                  <a:gd name="T14" fmla="*/ 14 w 22"/>
                  <a:gd name="T15" fmla="*/ 0 h 68"/>
                  <a:gd name="T16" fmla="*/ 16 w 22"/>
                  <a:gd name="T17" fmla="*/ 8 h 68"/>
                  <a:gd name="T18" fmla="*/ 0 w 22"/>
                  <a:gd name="T1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68">
                    <a:moveTo>
                      <a:pt x="0" y="68"/>
                    </a:moveTo>
                    <a:cubicBezTo>
                      <a:pt x="1" y="68"/>
                      <a:pt x="2" y="68"/>
                      <a:pt x="3" y="68"/>
                    </a:cubicBezTo>
                    <a:cubicBezTo>
                      <a:pt x="4" y="68"/>
                      <a:pt x="5" y="68"/>
                      <a:pt x="6" y="6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6"/>
                      <a:pt x="22" y="3"/>
                      <a:pt x="2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2"/>
                      <a:pt x="16" y="5"/>
                      <a:pt x="16" y="8"/>
                    </a:cubicBez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2828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  <p:sp>
            <p:nvSpPr>
              <p:cNvPr id="33" name="Freeform 15">
                <a:extLst>
                  <a:ext uri="{FF2B5EF4-FFF2-40B4-BE49-F238E27FC236}">
                    <a16:creationId xmlns:a16="http://schemas.microsoft.com/office/drawing/2014/main" xmlns="" id="{7DFF762A-4179-4ADF-BBAC-A3D1A9F4D8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3263" y="-884238"/>
                <a:ext cx="309563" cy="6383338"/>
              </a:xfrm>
              <a:custGeom>
                <a:avLst/>
                <a:gdLst>
                  <a:gd name="T0" fmla="*/ 64 w 81"/>
                  <a:gd name="T1" fmla="*/ 1601 h 1699"/>
                  <a:gd name="T2" fmla="*/ 66 w 81"/>
                  <a:gd name="T3" fmla="*/ 1589 h 1699"/>
                  <a:gd name="T4" fmla="*/ 71 w 81"/>
                  <a:gd name="T5" fmla="*/ 1580 h 1699"/>
                  <a:gd name="T6" fmla="*/ 63 w 81"/>
                  <a:gd name="T7" fmla="*/ 1555 h 1699"/>
                  <a:gd name="T8" fmla="*/ 44 w 81"/>
                  <a:gd name="T9" fmla="*/ 1550 h 1699"/>
                  <a:gd name="T10" fmla="*/ 44 w 81"/>
                  <a:gd name="T11" fmla="*/ 0 h 1699"/>
                  <a:gd name="T12" fmla="*/ 37 w 81"/>
                  <a:gd name="T13" fmla="*/ 0 h 1699"/>
                  <a:gd name="T14" fmla="*/ 37 w 81"/>
                  <a:gd name="T15" fmla="*/ 1550 h 1699"/>
                  <a:gd name="T16" fmla="*/ 18 w 81"/>
                  <a:gd name="T17" fmla="*/ 1555 h 1699"/>
                  <a:gd name="T18" fmla="*/ 10 w 81"/>
                  <a:gd name="T19" fmla="*/ 1580 h 1699"/>
                  <a:gd name="T20" fmla="*/ 15 w 81"/>
                  <a:gd name="T21" fmla="*/ 1589 h 1699"/>
                  <a:gd name="T22" fmla="*/ 17 w 81"/>
                  <a:gd name="T23" fmla="*/ 1601 h 1699"/>
                  <a:gd name="T24" fmla="*/ 0 w 81"/>
                  <a:gd name="T25" fmla="*/ 1695 h 1699"/>
                  <a:gd name="T26" fmla="*/ 2 w 81"/>
                  <a:gd name="T27" fmla="*/ 1698 h 1699"/>
                  <a:gd name="T28" fmla="*/ 6 w 81"/>
                  <a:gd name="T29" fmla="*/ 1696 h 1699"/>
                  <a:gd name="T30" fmla="*/ 23 w 81"/>
                  <a:gd name="T31" fmla="*/ 1602 h 1699"/>
                  <a:gd name="T32" fmla="*/ 23 w 81"/>
                  <a:gd name="T33" fmla="*/ 1602 h 1699"/>
                  <a:gd name="T34" fmla="*/ 20 w 81"/>
                  <a:gd name="T35" fmla="*/ 1587 h 1699"/>
                  <a:gd name="T36" fmla="*/ 15 w 81"/>
                  <a:gd name="T37" fmla="*/ 1577 h 1699"/>
                  <a:gd name="T38" fmla="*/ 21 w 81"/>
                  <a:gd name="T39" fmla="*/ 1561 h 1699"/>
                  <a:gd name="T40" fmla="*/ 37 w 81"/>
                  <a:gd name="T41" fmla="*/ 1556 h 1699"/>
                  <a:gd name="T42" fmla="*/ 37 w 81"/>
                  <a:gd name="T43" fmla="*/ 1561 h 1699"/>
                  <a:gd name="T44" fmla="*/ 40 w 81"/>
                  <a:gd name="T45" fmla="*/ 1564 h 1699"/>
                  <a:gd name="T46" fmla="*/ 44 w 81"/>
                  <a:gd name="T47" fmla="*/ 1561 h 1699"/>
                  <a:gd name="T48" fmla="*/ 44 w 81"/>
                  <a:gd name="T49" fmla="*/ 1556 h 1699"/>
                  <a:gd name="T50" fmla="*/ 60 w 81"/>
                  <a:gd name="T51" fmla="*/ 1561 h 1699"/>
                  <a:gd name="T52" fmla="*/ 66 w 81"/>
                  <a:gd name="T53" fmla="*/ 1577 h 1699"/>
                  <a:gd name="T54" fmla="*/ 61 w 81"/>
                  <a:gd name="T55" fmla="*/ 1586 h 1699"/>
                  <a:gd name="T56" fmla="*/ 58 w 81"/>
                  <a:gd name="T57" fmla="*/ 1602 h 1699"/>
                  <a:gd name="T58" fmla="*/ 75 w 81"/>
                  <a:gd name="T59" fmla="*/ 1696 h 1699"/>
                  <a:gd name="T60" fmla="*/ 78 w 81"/>
                  <a:gd name="T61" fmla="*/ 1699 h 1699"/>
                  <a:gd name="T62" fmla="*/ 79 w 81"/>
                  <a:gd name="T63" fmla="*/ 1698 h 1699"/>
                  <a:gd name="T64" fmla="*/ 81 w 81"/>
                  <a:gd name="T65" fmla="*/ 1695 h 1699"/>
                  <a:gd name="T66" fmla="*/ 64 w 81"/>
                  <a:gd name="T67" fmla="*/ 1601 h 1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1" h="1699">
                    <a:moveTo>
                      <a:pt x="64" y="1601"/>
                    </a:moveTo>
                    <a:cubicBezTo>
                      <a:pt x="64" y="1597"/>
                      <a:pt x="64" y="1593"/>
                      <a:pt x="66" y="1589"/>
                    </a:cubicBezTo>
                    <a:cubicBezTo>
                      <a:pt x="71" y="1580"/>
                      <a:pt x="71" y="1580"/>
                      <a:pt x="71" y="1580"/>
                    </a:cubicBezTo>
                    <a:cubicBezTo>
                      <a:pt x="76" y="1571"/>
                      <a:pt x="72" y="1560"/>
                      <a:pt x="63" y="1555"/>
                    </a:cubicBezTo>
                    <a:cubicBezTo>
                      <a:pt x="57" y="1552"/>
                      <a:pt x="51" y="1550"/>
                      <a:pt x="44" y="155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550"/>
                      <a:pt x="37" y="1550"/>
                      <a:pt x="37" y="1550"/>
                    </a:cubicBezTo>
                    <a:cubicBezTo>
                      <a:pt x="30" y="1551"/>
                      <a:pt x="24" y="1552"/>
                      <a:pt x="18" y="1555"/>
                    </a:cubicBezTo>
                    <a:cubicBezTo>
                      <a:pt x="9" y="1560"/>
                      <a:pt x="5" y="1571"/>
                      <a:pt x="10" y="1580"/>
                    </a:cubicBezTo>
                    <a:cubicBezTo>
                      <a:pt x="15" y="1589"/>
                      <a:pt x="15" y="1589"/>
                      <a:pt x="15" y="1589"/>
                    </a:cubicBezTo>
                    <a:cubicBezTo>
                      <a:pt x="17" y="1593"/>
                      <a:pt x="17" y="1597"/>
                      <a:pt x="17" y="1601"/>
                    </a:cubicBezTo>
                    <a:cubicBezTo>
                      <a:pt x="0" y="1695"/>
                      <a:pt x="0" y="1695"/>
                      <a:pt x="0" y="1695"/>
                    </a:cubicBezTo>
                    <a:cubicBezTo>
                      <a:pt x="0" y="1696"/>
                      <a:pt x="1" y="1698"/>
                      <a:pt x="2" y="1698"/>
                    </a:cubicBezTo>
                    <a:cubicBezTo>
                      <a:pt x="4" y="1698"/>
                      <a:pt x="5" y="1697"/>
                      <a:pt x="6" y="1696"/>
                    </a:cubicBezTo>
                    <a:cubicBezTo>
                      <a:pt x="23" y="1602"/>
                      <a:pt x="23" y="1602"/>
                      <a:pt x="23" y="1602"/>
                    </a:cubicBezTo>
                    <a:cubicBezTo>
                      <a:pt x="23" y="1602"/>
                      <a:pt x="23" y="1602"/>
                      <a:pt x="23" y="1602"/>
                    </a:cubicBezTo>
                    <a:cubicBezTo>
                      <a:pt x="24" y="1596"/>
                      <a:pt x="23" y="1591"/>
                      <a:pt x="20" y="1587"/>
                    </a:cubicBezTo>
                    <a:cubicBezTo>
                      <a:pt x="15" y="1577"/>
                      <a:pt x="15" y="1577"/>
                      <a:pt x="15" y="1577"/>
                    </a:cubicBezTo>
                    <a:cubicBezTo>
                      <a:pt x="12" y="1571"/>
                      <a:pt x="15" y="1564"/>
                      <a:pt x="21" y="1561"/>
                    </a:cubicBezTo>
                    <a:cubicBezTo>
                      <a:pt x="26" y="1558"/>
                      <a:pt x="31" y="1557"/>
                      <a:pt x="37" y="1556"/>
                    </a:cubicBezTo>
                    <a:cubicBezTo>
                      <a:pt x="37" y="1561"/>
                      <a:pt x="37" y="1561"/>
                      <a:pt x="37" y="1561"/>
                    </a:cubicBezTo>
                    <a:cubicBezTo>
                      <a:pt x="37" y="1562"/>
                      <a:pt x="39" y="1564"/>
                      <a:pt x="40" y="1564"/>
                    </a:cubicBezTo>
                    <a:cubicBezTo>
                      <a:pt x="42" y="1564"/>
                      <a:pt x="44" y="1562"/>
                      <a:pt x="44" y="1561"/>
                    </a:cubicBezTo>
                    <a:cubicBezTo>
                      <a:pt x="44" y="1556"/>
                      <a:pt x="44" y="1556"/>
                      <a:pt x="44" y="1556"/>
                    </a:cubicBezTo>
                    <a:cubicBezTo>
                      <a:pt x="50" y="1556"/>
                      <a:pt x="55" y="1558"/>
                      <a:pt x="60" y="1561"/>
                    </a:cubicBezTo>
                    <a:cubicBezTo>
                      <a:pt x="66" y="1564"/>
                      <a:pt x="69" y="1571"/>
                      <a:pt x="66" y="1577"/>
                    </a:cubicBezTo>
                    <a:cubicBezTo>
                      <a:pt x="61" y="1586"/>
                      <a:pt x="61" y="1586"/>
                      <a:pt x="61" y="1586"/>
                    </a:cubicBezTo>
                    <a:cubicBezTo>
                      <a:pt x="58" y="1591"/>
                      <a:pt x="58" y="1597"/>
                      <a:pt x="58" y="1602"/>
                    </a:cubicBezTo>
                    <a:cubicBezTo>
                      <a:pt x="75" y="1696"/>
                      <a:pt x="75" y="1696"/>
                      <a:pt x="75" y="1696"/>
                    </a:cubicBezTo>
                    <a:cubicBezTo>
                      <a:pt x="75" y="1697"/>
                      <a:pt x="77" y="1699"/>
                      <a:pt x="78" y="1699"/>
                    </a:cubicBezTo>
                    <a:cubicBezTo>
                      <a:pt x="78" y="1699"/>
                      <a:pt x="78" y="1698"/>
                      <a:pt x="79" y="1698"/>
                    </a:cubicBezTo>
                    <a:cubicBezTo>
                      <a:pt x="80" y="1698"/>
                      <a:pt x="81" y="1697"/>
                      <a:pt x="81" y="1695"/>
                    </a:cubicBezTo>
                    <a:lnTo>
                      <a:pt x="64" y="1601"/>
                    </a:lnTo>
                    <a:close/>
                  </a:path>
                </a:pathLst>
              </a:custGeom>
              <a:solidFill>
                <a:srgbClr val="9C9C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A8153B6D-B545-4016-A7BC-8C08D6ABB3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0" t="23050" r="62709"/>
          <a:stretch/>
        </p:blipFill>
        <p:spPr>
          <a:xfrm>
            <a:off x="6355365" y="3139169"/>
            <a:ext cx="2403536" cy="223762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</p:pic>
      <p:grpSp>
        <p:nvGrpSpPr>
          <p:cNvPr id="35" name="Group 18">
            <a:extLst>
              <a:ext uri="{FF2B5EF4-FFF2-40B4-BE49-F238E27FC236}">
                <a16:creationId xmlns:a16="http://schemas.microsoft.com/office/drawing/2014/main" xmlns="" id="{DAD7D9A3-635F-4726-95AA-F43633CBC02E}"/>
              </a:ext>
            </a:extLst>
          </p:cNvPr>
          <p:cNvGrpSpPr/>
          <p:nvPr/>
        </p:nvGrpSpPr>
        <p:grpSpPr>
          <a:xfrm>
            <a:off x="9262106" y="-579121"/>
            <a:ext cx="2403536" cy="5829301"/>
            <a:chOff x="785692" y="-897163"/>
            <a:chExt cx="2641600" cy="6804477"/>
          </a:xfrm>
        </p:grpSpPr>
        <p:sp>
          <p:nvSpPr>
            <p:cNvPr id="36" name="Rectangle 17">
              <a:extLst>
                <a:ext uri="{FF2B5EF4-FFF2-40B4-BE49-F238E27FC236}">
                  <a16:creationId xmlns:a16="http://schemas.microsoft.com/office/drawing/2014/main" xmlns="" id="{508BFC63-8DC4-4E4C-B25C-57BDBE3F88AA}"/>
                </a:ext>
              </a:extLst>
            </p:cNvPr>
            <p:cNvSpPr/>
            <p:nvPr/>
          </p:nvSpPr>
          <p:spPr>
            <a:xfrm>
              <a:off x="785692" y="2061029"/>
              <a:ext cx="2641600" cy="3846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38100" dir="33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/>
                <a:ea typeface="+mn-ea"/>
                <a:cs typeface="+mn-cs"/>
              </a:endParaRPr>
            </a:p>
          </p:txBody>
        </p:sp>
        <p:grpSp>
          <p:nvGrpSpPr>
            <p:cNvPr id="37" name="Group 16">
              <a:extLst>
                <a:ext uri="{FF2B5EF4-FFF2-40B4-BE49-F238E27FC236}">
                  <a16:creationId xmlns:a16="http://schemas.microsoft.com/office/drawing/2014/main" xmlns="" id="{C2434850-71BD-476D-AB02-1870502FAF23}"/>
                </a:ext>
              </a:extLst>
            </p:cNvPr>
            <p:cNvGrpSpPr/>
            <p:nvPr/>
          </p:nvGrpSpPr>
          <p:grpSpPr>
            <a:xfrm>
              <a:off x="1975757" y="-897163"/>
              <a:ext cx="261471" cy="3052763"/>
              <a:chOff x="5664200" y="-884238"/>
              <a:chExt cx="547688" cy="6394451"/>
            </a:xfrm>
          </p:grpSpPr>
          <p:sp>
            <p:nvSpPr>
              <p:cNvPr id="38" name="Freeform 12">
                <a:extLst>
                  <a:ext uri="{FF2B5EF4-FFF2-40B4-BE49-F238E27FC236}">
                    <a16:creationId xmlns:a16="http://schemas.microsoft.com/office/drawing/2014/main" xmlns="" id="{496E2D78-3238-45FF-AE0B-187C91B17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4200" y="5210175"/>
                <a:ext cx="547688" cy="300038"/>
              </a:xfrm>
              <a:custGeom>
                <a:avLst/>
                <a:gdLst>
                  <a:gd name="T0" fmla="*/ 143 w 143"/>
                  <a:gd name="T1" fmla="*/ 4 h 80"/>
                  <a:gd name="T2" fmla="*/ 138 w 143"/>
                  <a:gd name="T3" fmla="*/ 0 h 80"/>
                  <a:gd name="T4" fmla="*/ 5 w 143"/>
                  <a:gd name="T5" fmla="*/ 0 h 80"/>
                  <a:gd name="T6" fmla="*/ 0 w 143"/>
                  <a:gd name="T7" fmla="*/ 4 h 80"/>
                  <a:gd name="T8" fmla="*/ 0 w 143"/>
                  <a:gd name="T9" fmla="*/ 75 h 80"/>
                  <a:gd name="T10" fmla="*/ 5 w 143"/>
                  <a:gd name="T11" fmla="*/ 80 h 80"/>
                  <a:gd name="T12" fmla="*/ 24 w 143"/>
                  <a:gd name="T13" fmla="*/ 80 h 80"/>
                  <a:gd name="T14" fmla="*/ 24 w 143"/>
                  <a:gd name="T15" fmla="*/ 79 h 80"/>
                  <a:gd name="T16" fmla="*/ 35 w 143"/>
                  <a:gd name="T17" fmla="*/ 68 h 80"/>
                  <a:gd name="T18" fmla="*/ 46 w 143"/>
                  <a:gd name="T19" fmla="*/ 79 h 80"/>
                  <a:gd name="T20" fmla="*/ 46 w 143"/>
                  <a:gd name="T21" fmla="*/ 80 h 80"/>
                  <a:gd name="T22" fmla="*/ 99 w 143"/>
                  <a:gd name="T23" fmla="*/ 80 h 80"/>
                  <a:gd name="T24" fmla="*/ 99 w 143"/>
                  <a:gd name="T25" fmla="*/ 79 h 80"/>
                  <a:gd name="T26" fmla="*/ 110 w 143"/>
                  <a:gd name="T27" fmla="*/ 68 h 80"/>
                  <a:gd name="T28" fmla="*/ 121 w 143"/>
                  <a:gd name="T29" fmla="*/ 79 h 80"/>
                  <a:gd name="T30" fmla="*/ 121 w 143"/>
                  <a:gd name="T31" fmla="*/ 80 h 80"/>
                  <a:gd name="T32" fmla="*/ 138 w 143"/>
                  <a:gd name="T33" fmla="*/ 80 h 80"/>
                  <a:gd name="T34" fmla="*/ 143 w 143"/>
                  <a:gd name="T35" fmla="*/ 75 h 80"/>
                  <a:gd name="T36" fmla="*/ 143 w 143"/>
                  <a:gd name="T37" fmla="*/ 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3" h="80">
                    <a:moveTo>
                      <a:pt x="143" y="4"/>
                    </a:moveTo>
                    <a:cubicBezTo>
                      <a:pt x="143" y="2"/>
                      <a:pt x="140" y="0"/>
                      <a:pt x="13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8"/>
                      <a:pt x="2" y="80"/>
                      <a:pt x="5" y="80"/>
                    </a:cubicBezTo>
                    <a:cubicBezTo>
                      <a:pt x="24" y="80"/>
                      <a:pt x="24" y="80"/>
                      <a:pt x="24" y="80"/>
                    </a:cubicBezTo>
                    <a:cubicBezTo>
                      <a:pt x="24" y="79"/>
                      <a:pt x="24" y="79"/>
                      <a:pt x="24" y="79"/>
                    </a:cubicBezTo>
                    <a:cubicBezTo>
                      <a:pt x="24" y="73"/>
                      <a:pt x="29" y="68"/>
                      <a:pt x="35" y="68"/>
                    </a:cubicBezTo>
                    <a:cubicBezTo>
                      <a:pt x="41" y="68"/>
                      <a:pt x="46" y="73"/>
                      <a:pt x="46" y="79"/>
                    </a:cubicBezTo>
                    <a:cubicBezTo>
                      <a:pt x="46" y="79"/>
                      <a:pt x="46" y="79"/>
                      <a:pt x="46" y="80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9" y="79"/>
                      <a:pt x="99" y="79"/>
                      <a:pt x="99" y="79"/>
                    </a:cubicBezTo>
                    <a:cubicBezTo>
                      <a:pt x="99" y="73"/>
                      <a:pt x="104" y="68"/>
                      <a:pt x="110" y="68"/>
                    </a:cubicBezTo>
                    <a:cubicBezTo>
                      <a:pt x="116" y="68"/>
                      <a:pt x="121" y="73"/>
                      <a:pt x="121" y="79"/>
                    </a:cubicBezTo>
                    <a:cubicBezTo>
                      <a:pt x="121" y="79"/>
                      <a:pt x="121" y="79"/>
                      <a:pt x="121" y="80"/>
                    </a:cubicBezTo>
                    <a:cubicBezTo>
                      <a:pt x="138" y="80"/>
                      <a:pt x="138" y="80"/>
                      <a:pt x="138" y="80"/>
                    </a:cubicBezTo>
                    <a:cubicBezTo>
                      <a:pt x="140" y="80"/>
                      <a:pt x="143" y="78"/>
                      <a:pt x="143" y="75"/>
                    </a:cubicBezTo>
                    <a:lnTo>
                      <a:pt x="143" y="4"/>
                    </a:lnTo>
                    <a:close/>
                  </a:path>
                </a:pathLst>
              </a:custGeom>
              <a:solidFill>
                <a:srgbClr val="41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  <p:sp>
            <p:nvSpPr>
              <p:cNvPr id="39" name="Freeform 13">
                <a:extLst>
                  <a:ext uri="{FF2B5EF4-FFF2-40B4-BE49-F238E27FC236}">
                    <a16:creationId xmlns:a16="http://schemas.microsoft.com/office/drawing/2014/main" xmlns="" id="{53EF6BBF-6D9C-4212-B463-F51189AA9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513" y="5210175"/>
                <a:ext cx="79375" cy="258763"/>
              </a:xfrm>
              <a:custGeom>
                <a:avLst/>
                <a:gdLst>
                  <a:gd name="T0" fmla="*/ 2 w 21"/>
                  <a:gd name="T1" fmla="*/ 0 h 69"/>
                  <a:gd name="T2" fmla="*/ 0 w 21"/>
                  <a:gd name="T3" fmla="*/ 9 h 69"/>
                  <a:gd name="T4" fmla="*/ 16 w 21"/>
                  <a:gd name="T5" fmla="*/ 69 h 69"/>
                  <a:gd name="T6" fmla="*/ 21 w 21"/>
                  <a:gd name="T7" fmla="*/ 68 h 69"/>
                  <a:gd name="T8" fmla="*/ 21 w 21"/>
                  <a:gd name="T9" fmla="*/ 68 h 69"/>
                  <a:gd name="T10" fmla="*/ 6 w 21"/>
                  <a:gd name="T11" fmla="*/ 8 h 69"/>
                  <a:gd name="T12" fmla="*/ 8 w 21"/>
                  <a:gd name="T13" fmla="*/ 0 h 69"/>
                  <a:gd name="T14" fmla="*/ 2 w 21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69">
                    <a:moveTo>
                      <a:pt x="2" y="0"/>
                    </a:moveTo>
                    <a:cubicBezTo>
                      <a:pt x="0" y="3"/>
                      <a:pt x="0" y="6"/>
                      <a:pt x="0" y="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7" y="68"/>
                      <a:pt x="19" y="68"/>
                      <a:pt x="21" y="68"/>
                    </a:cubicBezTo>
                    <a:cubicBezTo>
                      <a:pt x="21" y="68"/>
                      <a:pt x="21" y="68"/>
                      <a:pt x="21" y="6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2"/>
                      <a:pt x="8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828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  <p:sp>
            <p:nvSpPr>
              <p:cNvPr id="40" name="Freeform 14">
                <a:extLst>
                  <a:ext uri="{FF2B5EF4-FFF2-40B4-BE49-F238E27FC236}">
                    <a16:creationId xmlns:a16="http://schemas.microsoft.com/office/drawing/2014/main" xmlns="" id="{B23694DB-D7A6-4FAD-83A9-F0F32AC86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6438" y="5210175"/>
                <a:ext cx="84138" cy="255588"/>
              </a:xfrm>
              <a:custGeom>
                <a:avLst/>
                <a:gdLst>
                  <a:gd name="T0" fmla="*/ 0 w 22"/>
                  <a:gd name="T1" fmla="*/ 68 h 68"/>
                  <a:gd name="T2" fmla="*/ 3 w 22"/>
                  <a:gd name="T3" fmla="*/ 68 h 68"/>
                  <a:gd name="T4" fmla="*/ 6 w 22"/>
                  <a:gd name="T5" fmla="*/ 68 h 68"/>
                  <a:gd name="T6" fmla="*/ 22 w 22"/>
                  <a:gd name="T7" fmla="*/ 9 h 68"/>
                  <a:gd name="T8" fmla="*/ 22 w 22"/>
                  <a:gd name="T9" fmla="*/ 8 h 68"/>
                  <a:gd name="T10" fmla="*/ 20 w 22"/>
                  <a:gd name="T11" fmla="*/ 0 h 68"/>
                  <a:gd name="T12" fmla="*/ 14 w 22"/>
                  <a:gd name="T13" fmla="*/ 0 h 68"/>
                  <a:gd name="T14" fmla="*/ 14 w 22"/>
                  <a:gd name="T15" fmla="*/ 0 h 68"/>
                  <a:gd name="T16" fmla="*/ 16 w 22"/>
                  <a:gd name="T17" fmla="*/ 8 h 68"/>
                  <a:gd name="T18" fmla="*/ 0 w 22"/>
                  <a:gd name="T1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68">
                    <a:moveTo>
                      <a:pt x="0" y="68"/>
                    </a:moveTo>
                    <a:cubicBezTo>
                      <a:pt x="1" y="68"/>
                      <a:pt x="2" y="68"/>
                      <a:pt x="3" y="68"/>
                    </a:cubicBezTo>
                    <a:cubicBezTo>
                      <a:pt x="4" y="68"/>
                      <a:pt x="5" y="68"/>
                      <a:pt x="6" y="6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6"/>
                      <a:pt x="22" y="3"/>
                      <a:pt x="2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2"/>
                      <a:pt x="16" y="5"/>
                      <a:pt x="16" y="8"/>
                    </a:cubicBez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2828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  <p:sp>
            <p:nvSpPr>
              <p:cNvPr id="41" name="Freeform 15">
                <a:extLst>
                  <a:ext uri="{FF2B5EF4-FFF2-40B4-BE49-F238E27FC236}">
                    <a16:creationId xmlns:a16="http://schemas.microsoft.com/office/drawing/2014/main" xmlns="" id="{46FC17C6-3EB6-469E-9022-0B9596F2E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3263" y="-884238"/>
                <a:ext cx="309563" cy="6383338"/>
              </a:xfrm>
              <a:custGeom>
                <a:avLst/>
                <a:gdLst>
                  <a:gd name="T0" fmla="*/ 64 w 81"/>
                  <a:gd name="T1" fmla="*/ 1601 h 1699"/>
                  <a:gd name="T2" fmla="*/ 66 w 81"/>
                  <a:gd name="T3" fmla="*/ 1589 h 1699"/>
                  <a:gd name="T4" fmla="*/ 71 w 81"/>
                  <a:gd name="T5" fmla="*/ 1580 h 1699"/>
                  <a:gd name="T6" fmla="*/ 63 w 81"/>
                  <a:gd name="T7" fmla="*/ 1555 h 1699"/>
                  <a:gd name="T8" fmla="*/ 44 w 81"/>
                  <a:gd name="T9" fmla="*/ 1550 h 1699"/>
                  <a:gd name="T10" fmla="*/ 44 w 81"/>
                  <a:gd name="T11" fmla="*/ 0 h 1699"/>
                  <a:gd name="T12" fmla="*/ 37 w 81"/>
                  <a:gd name="T13" fmla="*/ 0 h 1699"/>
                  <a:gd name="T14" fmla="*/ 37 w 81"/>
                  <a:gd name="T15" fmla="*/ 1550 h 1699"/>
                  <a:gd name="T16" fmla="*/ 18 w 81"/>
                  <a:gd name="T17" fmla="*/ 1555 h 1699"/>
                  <a:gd name="T18" fmla="*/ 10 w 81"/>
                  <a:gd name="T19" fmla="*/ 1580 h 1699"/>
                  <a:gd name="T20" fmla="*/ 15 w 81"/>
                  <a:gd name="T21" fmla="*/ 1589 h 1699"/>
                  <a:gd name="T22" fmla="*/ 17 w 81"/>
                  <a:gd name="T23" fmla="*/ 1601 h 1699"/>
                  <a:gd name="T24" fmla="*/ 0 w 81"/>
                  <a:gd name="T25" fmla="*/ 1695 h 1699"/>
                  <a:gd name="T26" fmla="*/ 2 w 81"/>
                  <a:gd name="T27" fmla="*/ 1698 h 1699"/>
                  <a:gd name="T28" fmla="*/ 6 w 81"/>
                  <a:gd name="T29" fmla="*/ 1696 h 1699"/>
                  <a:gd name="T30" fmla="*/ 23 w 81"/>
                  <a:gd name="T31" fmla="*/ 1602 h 1699"/>
                  <a:gd name="T32" fmla="*/ 23 w 81"/>
                  <a:gd name="T33" fmla="*/ 1602 h 1699"/>
                  <a:gd name="T34" fmla="*/ 20 w 81"/>
                  <a:gd name="T35" fmla="*/ 1587 h 1699"/>
                  <a:gd name="T36" fmla="*/ 15 w 81"/>
                  <a:gd name="T37" fmla="*/ 1577 h 1699"/>
                  <a:gd name="T38" fmla="*/ 21 w 81"/>
                  <a:gd name="T39" fmla="*/ 1561 h 1699"/>
                  <a:gd name="T40" fmla="*/ 37 w 81"/>
                  <a:gd name="T41" fmla="*/ 1556 h 1699"/>
                  <a:gd name="T42" fmla="*/ 37 w 81"/>
                  <a:gd name="T43" fmla="*/ 1561 h 1699"/>
                  <a:gd name="T44" fmla="*/ 40 w 81"/>
                  <a:gd name="T45" fmla="*/ 1564 h 1699"/>
                  <a:gd name="T46" fmla="*/ 44 w 81"/>
                  <a:gd name="T47" fmla="*/ 1561 h 1699"/>
                  <a:gd name="T48" fmla="*/ 44 w 81"/>
                  <a:gd name="T49" fmla="*/ 1556 h 1699"/>
                  <a:gd name="T50" fmla="*/ 60 w 81"/>
                  <a:gd name="T51" fmla="*/ 1561 h 1699"/>
                  <a:gd name="T52" fmla="*/ 66 w 81"/>
                  <a:gd name="T53" fmla="*/ 1577 h 1699"/>
                  <a:gd name="T54" fmla="*/ 61 w 81"/>
                  <a:gd name="T55" fmla="*/ 1586 h 1699"/>
                  <a:gd name="T56" fmla="*/ 58 w 81"/>
                  <a:gd name="T57" fmla="*/ 1602 h 1699"/>
                  <a:gd name="T58" fmla="*/ 75 w 81"/>
                  <a:gd name="T59" fmla="*/ 1696 h 1699"/>
                  <a:gd name="T60" fmla="*/ 78 w 81"/>
                  <a:gd name="T61" fmla="*/ 1699 h 1699"/>
                  <a:gd name="T62" fmla="*/ 79 w 81"/>
                  <a:gd name="T63" fmla="*/ 1698 h 1699"/>
                  <a:gd name="T64" fmla="*/ 81 w 81"/>
                  <a:gd name="T65" fmla="*/ 1695 h 1699"/>
                  <a:gd name="T66" fmla="*/ 64 w 81"/>
                  <a:gd name="T67" fmla="*/ 1601 h 1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1" h="1699">
                    <a:moveTo>
                      <a:pt x="64" y="1601"/>
                    </a:moveTo>
                    <a:cubicBezTo>
                      <a:pt x="64" y="1597"/>
                      <a:pt x="64" y="1593"/>
                      <a:pt x="66" y="1589"/>
                    </a:cubicBezTo>
                    <a:cubicBezTo>
                      <a:pt x="71" y="1580"/>
                      <a:pt x="71" y="1580"/>
                      <a:pt x="71" y="1580"/>
                    </a:cubicBezTo>
                    <a:cubicBezTo>
                      <a:pt x="76" y="1571"/>
                      <a:pt x="72" y="1560"/>
                      <a:pt x="63" y="1555"/>
                    </a:cubicBezTo>
                    <a:cubicBezTo>
                      <a:pt x="57" y="1552"/>
                      <a:pt x="51" y="1550"/>
                      <a:pt x="44" y="155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550"/>
                      <a:pt x="37" y="1550"/>
                      <a:pt x="37" y="1550"/>
                    </a:cubicBezTo>
                    <a:cubicBezTo>
                      <a:pt x="30" y="1551"/>
                      <a:pt x="24" y="1552"/>
                      <a:pt x="18" y="1555"/>
                    </a:cubicBezTo>
                    <a:cubicBezTo>
                      <a:pt x="9" y="1560"/>
                      <a:pt x="5" y="1571"/>
                      <a:pt x="10" y="1580"/>
                    </a:cubicBezTo>
                    <a:cubicBezTo>
                      <a:pt x="15" y="1589"/>
                      <a:pt x="15" y="1589"/>
                      <a:pt x="15" y="1589"/>
                    </a:cubicBezTo>
                    <a:cubicBezTo>
                      <a:pt x="17" y="1593"/>
                      <a:pt x="17" y="1597"/>
                      <a:pt x="17" y="1601"/>
                    </a:cubicBezTo>
                    <a:cubicBezTo>
                      <a:pt x="0" y="1695"/>
                      <a:pt x="0" y="1695"/>
                      <a:pt x="0" y="1695"/>
                    </a:cubicBezTo>
                    <a:cubicBezTo>
                      <a:pt x="0" y="1696"/>
                      <a:pt x="1" y="1698"/>
                      <a:pt x="2" y="1698"/>
                    </a:cubicBezTo>
                    <a:cubicBezTo>
                      <a:pt x="4" y="1698"/>
                      <a:pt x="5" y="1697"/>
                      <a:pt x="6" y="1696"/>
                    </a:cubicBezTo>
                    <a:cubicBezTo>
                      <a:pt x="23" y="1602"/>
                      <a:pt x="23" y="1602"/>
                      <a:pt x="23" y="1602"/>
                    </a:cubicBezTo>
                    <a:cubicBezTo>
                      <a:pt x="23" y="1602"/>
                      <a:pt x="23" y="1602"/>
                      <a:pt x="23" y="1602"/>
                    </a:cubicBezTo>
                    <a:cubicBezTo>
                      <a:pt x="24" y="1596"/>
                      <a:pt x="23" y="1591"/>
                      <a:pt x="20" y="1587"/>
                    </a:cubicBezTo>
                    <a:cubicBezTo>
                      <a:pt x="15" y="1577"/>
                      <a:pt x="15" y="1577"/>
                      <a:pt x="15" y="1577"/>
                    </a:cubicBezTo>
                    <a:cubicBezTo>
                      <a:pt x="12" y="1571"/>
                      <a:pt x="15" y="1564"/>
                      <a:pt x="21" y="1561"/>
                    </a:cubicBezTo>
                    <a:cubicBezTo>
                      <a:pt x="26" y="1558"/>
                      <a:pt x="31" y="1557"/>
                      <a:pt x="37" y="1556"/>
                    </a:cubicBezTo>
                    <a:cubicBezTo>
                      <a:pt x="37" y="1561"/>
                      <a:pt x="37" y="1561"/>
                      <a:pt x="37" y="1561"/>
                    </a:cubicBezTo>
                    <a:cubicBezTo>
                      <a:pt x="37" y="1562"/>
                      <a:pt x="39" y="1564"/>
                      <a:pt x="40" y="1564"/>
                    </a:cubicBezTo>
                    <a:cubicBezTo>
                      <a:pt x="42" y="1564"/>
                      <a:pt x="44" y="1562"/>
                      <a:pt x="44" y="1561"/>
                    </a:cubicBezTo>
                    <a:cubicBezTo>
                      <a:pt x="44" y="1556"/>
                      <a:pt x="44" y="1556"/>
                      <a:pt x="44" y="1556"/>
                    </a:cubicBezTo>
                    <a:cubicBezTo>
                      <a:pt x="50" y="1556"/>
                      <a:pt x="55" y="1558"/>
                      <a:pt x="60" y="1561"/>
                    </a:cubicBezTo>
                    <a:cubicBezTo>
                      <a:pt x="66" y="1564"/>
                      <a:pt x="69" y="1571"/>
                      <a:pt x="66" y="1577"/>
                    </a:cubicBezTo>
                    <a:cubicBezTo>
                      <a:pt x="61" y="1586"/>
                      <a:pt x="61" y="1586"/>
                      <a:pt x="61" y="1586"/>
                    </a:cubicBezTo>
                    <a:cubicBezTo>
                      <a:pt x="58" y="1591"/>
                      <a:pt x="58" y="1597"/>
                      <a:pt x="58" y="1602"/>
                    </a:cubicBezTo>
                    <a:cubicBezTo>
                      <a:pt x="75" y="1696"/>
                      <a:pt x="75" y="1696"/>
                      <a:pt x="75" y="1696"/>
                    </a:cubicBezTo>
                    <a:cubicBezTo>
                      <a:pt x="75" y="1697"/>
                      <a:pt x="77" y="1699"/>
                      <a:pt x="78" y="1699"/>
                    </a:cubicBezTo>
                    <a:cubicBezTo>
                      <a:pt x="78" y="1699"/>
                      <a:pt x="78" y="1698"/>
                      <a:pt x="79" y="1698"/>
                    </a:cubicBezTo>
                    <a:cubicBezTo>
                      <a:pt x="80" y="1698"/>
                      <a:pt x="81" y="1697"/>
                      <a:pt x="81" y="1695"/>
                    </a:cubicBezTo>
                    <a:lnTo>
                      <a:pt x="64" y="1601"/>
                    </a:lnTo>
                    <a:close/>
                  </a:path>
                </a:pathLst>
              </a:custGeom>
              <a:solidFill>
                <a:srgbClr val="9C9C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045BAB55-4733-44E6-BF6F-6916EBC3EB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0" t="23050" r="62709"/>
          <a:stretch/>
        </p:blipFill>
        <p:spPr>
          <a:xfrm>
            <a:off x="9262106" y="2544808"/>
            <a:ext cx="2403536" cy="223762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387702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2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accel="2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accel="2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accel="2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2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accel="2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accel="2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accel="2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88DC5A9-0E0D-4DA6-B3E8-19D1C2C204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0" t="22008" r="48760"/>
          <a:stretch/>
        </p:blipFill>
        <p:spPr>
          <a:xfrm>
            <a:off x="4572549" y="3839927"/>
            <a:ext cx="3626571" cy="244161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57D063C9-DABC-4419-93F5-101C455099C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24B8B4A-326D-4EED-8BD6-D0E4F5FD68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0" t="22008" r="48760"/>
          <a:stretch/>
        </p:blipFill>
        <p:spPr>
          <a:xfrm>
            <a:off x="7756612" y="1694293"/>
            <a:ext cx="3932468" cy="264755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329795E-F7AC-4F9B-83B0-495841EC8DC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0" t="23050" r="48760"/>
          <a:stretch/>
        </p:blipFill>
        <p:spPr>
          <a:xfrm>
            <a:off x="4572549" y="1694293"/>
            <a:ext cx="2820509" cy="187354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75CF8E7-0A31-4F6B-9A34-A79E2B5A3D4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0" t="23050" r="48760"/>
          <a:stretch/>
        </p:blipFill>
        <p:spPr>
          <a:xfrm>
            <a:off x="8981125" y="4482759"/>
            <a:ext cx="2707955" cy="179878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604FE383-7303-4327-B862-282C55FADC9A}"/>
              </a:ext>
            </a:extLst>
          </p:cNvPr>
          <p:cNvSpPr/>
          <p:nvPr/>
        </p:nvSpPr>
        <p:spPr>
          <a:xfrm>
            <a:off x="853440" y="3057722"/>
            <a:ext cx="3355555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zh-CN" altLang="en-US" sz="140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2D154C3-E6CE-48E7-B35C-2374EB63B4E6}"/>
              </a:ext>
            </a:extLst>
          </p:cNvPr>
          <p:cNvSpPr/>
          <p:nvPr/>
        </p:nvSpPr>
        <p:spPr>
          <a:xfrm>
            <a:off x="911700" y="2152987"/>
            <a:ext cx="3051810" cy="5361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请输入标题文字</a:t>
            </a:r>
          </a:p>
        </p:txBody>
      </p:sp>
      <p:sp>
        <p:nvSpPr>
          <p:cNvPr id="9" name="star_99410">
            <a:extLst>
              <a:ext uri="{FF2B5EF4-FFF2-40B4-BE49-F238E27FC236}">
                <a16:creationId xmlns:a16="http://schemas.microsoft.com/office/drawing/2014/main" xmlns="" id="{1AA9BF1B-B600-4D3F-A86C-31DCA5FDD99C}"/>
              </a:ext>
            </a:extLst>
          </p:cNvPr>
          <p:cNvSpPr>
            <a:spLocks noChangeAspect="1"/>
          </p:cNvSpPr>
          <p:nvPr/>
        </p:nvSpPr>
        <p:spPr bwMode="auto">
          <a:xfrm>
            <a:off x="320178" y="3394289"/>
            <a:ext cx="365483" cy="347097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ABF3ADE-474A-4E35-8EF4-57EF8A08D34C}"/>
              </a:ext>
            </a:extLst>
          </p:cNvPr>
          <p:cNvSpPr/>
          <p:nvPr/>
        </p:nvSpPr>
        <p:spPr>
          <a:xfrm>
            <a:off x="853440" y="4469262"/>
            <a:ext cx="3355555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zh-CN" altLang="en-US" sz="1400" dirty="0"/>
          </a:p>
        </p:txBody>
      </p:sp>
      <p:sp>
        <p:nvSpPr>
          <p:cNvPr id="11" name="star_99410">
            <a:extLst>
              <a:ext uri="{FF2B5EF4-FFF2-40B4-BE49-F238E27FC236}">
                <a16:creationId xmlns:a16="http://schemas.microsoft.com/office/drawing/2014/main" xmlns="" id="{767FD8B0-374A-4A43-BAC7-AA666D4A0EEA}"/>
              </a:ext>
            </a:extLst>
          </p:cNvPr>
          <p:cNvSpPr>
            <a:spLocks noChangeAspect="1"/>
          </p:cNvSpPr>
          <p:nvPr/>
        </p:nvSpPr>
        <p:spPr bwMode="auto">
          <a:xfrm>
            <a:off x="320178" y="4711096"/>
            <a:ext cx="365483" cy="347097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175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DF80C5E-B035-422B-B676-8F47395825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0" t="22008" r="48760"/>
          <a:stretch/>
        </p:blipFill>
        <p:spPr>
          <a:xfrm>
            <a:off x="463960" y="1614030"/>
            <a:ext cx="3403190" cy="2291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525CACE-7A6B-4EA3-81C3-4B74B1520C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0" t="22008" r="48760"/>
          <a:stretch/>
        </p:blipFill>
        <p:spPr>
          <a:xfrm>
            <a:off x="4394405" y="1614030"/>
            <a:ext cx="3403190" cy="2291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6367146-B411-4213-BC31-533300CC54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0" t="22008" r="48760"/>
          <a:stretch/>
        </p:blipFill>
        <p:spPr>
          <a:xfrm>
            <a:off x="8324850" y="1614030"/>
            <a:ext cx="3403190" cy="2291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BE57873D-E0BD-42FC-B732-2F9F5DBD53BB}"/>
              </a:ext>
            </a:extLst>
          </p:cNvPr>
          <p:cNvSpPr/>
          <p:nvPr/>
        </p:nvSpPr>
        <p:spPr>
          <a:xfrm>
            <a:off x="454025" y="3929380"/>
            <a:ext cx="3425825" cy="4762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请输入标题文字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3331F324-5CBA-49D0-9DB1-94D97CC72529}"/>
              </a:ext>
            </a:extLst>
          </p:cNvPr>
          <p:cNvSpPr/>
          <p:nvPr/>
        </p:nvSpPr>
        <p:spPr>
          <a:xfrm>
            <a:off x="4381705" y="3929380"/>
            <a:ext cx="3425825" cy="4762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请输入标题文字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C695FD36-22DE-42B8-9A63-E38464F92BD7}"/>
              </a:ext>
            </a:extLst>
          </p:cNvPr>
          <p:cNvSpPr/>
          <p:nvPr/>
        </p:nvSpPr>
        <p:spPr>
          <a:xfrm>
            <a:off x="8313532" y="3929380"/>
            <a:ext cx="3425825" cy="4762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请输入标题文字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7DFF56F-B050-4F92-BC0E-85D6E97D3A61}"/>
              </a:ext>
            </a:extLst>
          </p:cNvPr>
          <p:cNvSpPr/>
          <p:nvPr/>
        </p:nvSpPr>
        <p:spPr>
          <a:xfrm>
            <a:off x="463961" y="4429760"/>
            <a:ext cx="3403190" cy="176149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tx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chemeClr val="tx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chemeClr val="tx1"/>
                </a:solidFill>
                <a:latin typeface="+mn-ea"/>
              </a:rPr>
              <a:t>容编辑文字</a:t>
            </a:r>
            <a:r>
              <a:rPr lang="zh-CN" altLang="en-US" sz="1400" dirty="0" smtClean="0">
                <a:solidFill>
                  <a:schemeClr val="tx1"/>
                </a:solidFill>
              </a:rPr>
              <a:t>双</a:t>
            </a:r>
            <a:r>
              <a:rPr lang="zh-CN" altLang="en-US" sz="1400" dirty="0">
                <a:solidFill>
                  <a:schemeClr val="tx1"/>
                </a:solidFill>
              </a:rPr>
              <a:t>击输入替换内</a:t>
            </a:r>
            <a:r>
              <a:rPr lang="zh-CN" altLang="en-US" sz="1400" dirty="0" smtClean="0">
                <a:solidFill>
                  <a:schemeClr val="tx1"/>
                </a:solidFill>
              </a:rPr>
              <a:t>容编辑文字双</a:t>
            </a:r>
            <a:r>
              <a:rPr lang="zh-CN" altLang="en-US" sz="1400" dirty="0">
                <a:solidFill>
                  <a:schemeClr val="tx1"/>
                </a:solidFill>
              </a:rPr>
              <a:t>击输入替换内容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3DC62517-E408-4AB6-A413-7EF98CA3E92A}"/>
              </a:ext>
            </a:extLst>
          </p:cNvPr>
          <p:cNvSpPr/>
          <p:nvPr/>
        </p:nvSpPr>
        <p:spPr>
          <a:xfrm>
            <a:off x="4404340" y="4429760"/>
            <a:ext cx="3403190" cy="176149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tx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chemeClr val="tx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chemeClr val="tx1"/>
                </a:solidFill>
                <a:latin typeface="+mn-ea"/>
              </a:rPr>
              <a:t>容编辑文字</a:t>
            </a:r>
            <a:r>
              <a:rPr lang="zh-CN" altLang="en-US" sz="1400" dirty="0" smtClean="0">
                <a:solidFill>
                  <a:schemeClr val="tx1"/>
                </a:solidFill>
              </a:rPr>
              <a:t>双</a:t>
            </a:r>
            <a:r>
              <a:rPr lang="zh-CN" altLang="en-US" sz="1400" dirty="0">
                <a:solidFill>
                  <a:schemeClr val="tx1"/>
                </a:solidFill>
              </a:rPr>
              <a:t>击输入替换内</a:t>
            </a:r>
            <a:r>
              <a:rPr lang="zh-CN" altLang="en-US" sz="1400" dirty="0" smtClean="0">
                <a:solidFill>
                  <a:schemeClr val="tx1"/>
                </a:solidFill>
              </a:rPr>
              <a:t>容编辑文字双</a:t>
            </a:r>
            <a:r>
              <a:rPr lang="zh-CN" altLang="en-US" sz="1400" dirty="0">
                <a:solidFill>
                  <a:schemeClr val="tx1"/>
                </a:solidFill>
              </a:rPr>
              <a:t>击输入替换内容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68F22E7-DD9B-4EC0-AB8E-593AF5EF1E19}"/>
              </a:ext>
            </a:extLst>
          </p:cNvPr>
          <p:cNvSpPr/>
          <p:nvPr/>
        </p:nvSpPr>
        <p:spPr>
          <a:xfrm>
            <a:off x="8336167" y="4429760"/>
            <a:ext cx="3403190" cy="176149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tx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chemeClr val="tx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tx1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chemeClr val="tx1"/>
                </a:solidFill>
                <a:latin typeface="+mn-ea"/>
              </a:rPr>
              <a:t>容编辑文字</a:t>
            </a:r>
            <a:r>
              <a:rPr lang="zh-CN" altLang="en-US" sz="1400" dirty="0" smtClean="0">
                <a:solidFill>
                  <a:schemeClr val="tx1"/>
                </a:solidFill>
              </a:rPr>
              <a:t>双</a:t>
            </a:r>
            <a:r>
              <a:rPr lang="zh-CN" altLang="en-US" sz="1400" dirty="0">
                <a:solidFill>
                  <a:schemeClr val="tx1"/>
                </a:solidFill>
              </a:rPr>
              <a:t>击输入替换内</a:t>
            </a:r>
            <a:r>
              <a:rPr lang="zh-CN" altLang="en-US" sz="1400" dirty="0" smtClean="0">
                <a:solidFill>
                  <a:schemeClr val="tx1"/>
                </a:solidFill>
              </a:rPr>
              <a:t>容编辑文字双</a:t>
            </a:r>
            <a:r>
              <a:rPr lang="zh-CN" altLang="en-US" sz="1400" dirty="0">
                <a:solidFill>
                  <a:schemeClr val="tx1"/>
                </a:solidFill>
              </a:rPr>
              <a:t>击输入替换内容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898466DA-6D17-4AA8-A92B-4FDB563CF5E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13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157D4EA1-CD72-4135-B054-91209AB38860}"/>
              </a:ext>
            </a:extLst>
          </p:cNvPr>
          <p:cNvSpPr/>
          <p:nvPr/>
        </p:nvSpPr>
        <p:spPr>
          <a:xfrm>
            <a:off x="325119" y="2231986"/>
            <a:ext cx="5557520" cy="29578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40332578-BA87-4DFA-889A-79EFEF49FC1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zh-CN" altLang="en-US"/>
          </a:p>
        </p:txBody>
      </p:sp>
      <p:pic>
        <p:nvPicPr>
          <p:cNvPr id="3" name="内容占位符 4">
            <a:extLst>
              <a:ext uri="{FF2B5EF4-FFF2-40B4-BE49-F238E27FC236}">
                <a16:creationId xmlns:a16="http://schemas.microsoft.com/office/drawing/2014/main" xmlns="" id="{58BD6B1E-9662-458F-97AE-35358F13EB5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30" r="6830" b="13526"/>
          <a:stretch/>
        </p:blipFill>
        <p:spPr>
          <a:xfrm>
            <a:off x="1114507" y="1668182"/>
            <a:ext cx="3978745" cy="253805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7C1DB1B-1C51-4FB9-A33F-11D93E342C07}"/>
              </a:ext>
            </a:extLst>
          </p:cNvPr>
          <p:cNvSpPr/>
          <p:nvPr/>
        </p:nvSpPr>
        <p:spPr>
          <a:xfrm>
            <a:off x="6207759" y="2231986"/>
            <a:ext cx="5598160" cy="29578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内容占位符 4">
            <a:extLst>
              <a:ext uri="{FF2B5EF4-FFF2-40B4-BE49-F238E27FC236}">
                <a16:creationId xmlns:a16="http://schemas.microsoft.com/office/drawing/2014/main" xmlns="" id="{86841712-F022-4EDE-8A8C-398CF34692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30" r="6830" b="13526"/>
          <a:stretch/>
        </p:blipFill>
        <p:spPr>
          <a:xfrm>
            <a:off x="7017467" y="1668182"/>
            <a:ext cx="3978745" cy="253805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ABAC8A4-206D-48CF-ABCB-416BF4E48262}"/>
              </a:ext>
            </a:extLst>
          </p:cNvPr>
          <p:cNvSpPr/>
          <p:nvPr/>
        </p:nvSpPr>
        <p:spPr>
          <a:xfrm>
            <a:off x="1584960" y="4459275"/>
            <a:ext cx="2686454" cy="4778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请输入标题文字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B956A0B8-0376-400B-850B-41D84AC4CD0A}"/>
              </a:ext>
            </a:extLst>
          </p:cNvPr>
          <p:cNvSpPr/>
          <p:nvPr/>
        </p:nvSpPr>
        <p:spPr>
          <a:xfrm>
            <a:off x="7663612" y="4422576"/>
            <a:ext cx="2686454" cy="4778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请输入标题文字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2A7DA6B3-D25B-40C7-8EED-80E9FD84CA61}"/>
              </a:ext>
            </a:extLst>
          </p:cNvPr>
          <p:cNvSpPr/>
          <p:nvPr/>
        </p:nvSpPr>
        <p:spPr>
          <a:xfrm>
            <a:off x="853440" y="5433533"/>
            <a:ext cx="50291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+mn-ea"/>
              </a:rPr>
              <a:t>双击输入替换内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</a:t>
            </a:r>
            <a:r>
              <a:rPr lang="zh-CN" altLang="en-US" sz="1200" dirty="0" smtClean="0"/>
              <a:t>双</a:t>
            </a:r>
            <a:r>
              <a:rPr lang="zh-CN" altLang="en-US" sz="1200" dirty="0"/>
              <a:t>击输入替换内</a:t>
            </a:r>
            <a:r>
              <a:rPr lang="zh-CN" altLang="en-US" sz="1200" dirty="0" smtClean="0"/>
              <a:t>容编辑文字双</a:t>
            </a:r>
            <a:r>
              <a:rPr lang="zh-CN" altLang="en-US" sz="1200" dirty="0"/>
              <a:t>击输入替换内容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41831DD9-862A-4658-AEA0-3EAC954E327E}"/>
              </a:ext>
            </a:extLst>
          </p:cNvPr>
          <p:cNvSpPr/>
          <p:nvPr/>
        </p:nvSpPr>
        <p:spPr>
          <a:xfrm>
            <a:off x="6736080" y="5446935"/>
            <a:ext cx="50291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+mn-ea"/>
              </a:rPr>
              <a:t>双击输入替换内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</a:t>
            </a:r>
            <a:r>
              <a:rPr lang="zh-CN" altLang="en-US" sz="1200" dirty="0" smtClean="0"/>
              <a:t>双</a:t>
            </a:r>
            <a:r>
              <a:rPr lang="zh-CN" altLang="en-US" sz="1200" dirty="0"/>
              <a:t>击输入替换内</a:t>
            </a:r>
            <a:r>
              <a:rPr lang="zh-CN" altLang="en-US" sz="1200" dirty="0" smtClean="0"/>
              <a:t>容编辑文字双</a:t>
            </a:r>
            <a:r>
              <a:rPr lang="zh-CN" altLang="en-US" sz="1200" dirty="0"/>
              <a:t>击输入替换内容</a:t>
            </a:r>
          </a:p>
        </p:txBody>
      </p:sp>
      <p:sp>
        <p:nvSpPr>
          <p:cNvPr id="17" name="star_99410">
            <a:extLst>
              <a:ext uri="{FF2B5EF4-FFF2-40B4-BE49-F238E27FC236}">
                <a16:creationId xmlns:a16="http://schemas.microsoft.com/office/drawing/2014/main" xmlns="" id="{11F2DE62-C1AD-45D9-B7B8-901BE4300F00}"/>
              </a:ext>
            </a:extLst>
          </p:cNvPr>
          <p:cNvSpPr>
            <a:spLocks noChangeAspect="1"/>
          </p:cNvSpPr>
          <p:nvPr/>
        </p:nvSpPr>
        <p:spPr bwMode="auto">
          <a:xfrm>
            <a:off x="325119" y="5580072"/>
            <a:ext cx="365483" cy="347097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18" name="star_99410">
            <a:extLst>
              <a:ext uri="{FF2B5EF4-FFF2-40B4-BE49-F238E27FC236}">
                <a16:creationId xmlns:a16="http://schemas.microsoft.com/office/drawing/2014/main" xmlns="" id="{2438933E-C906-429C-9780-6EB43820D770}"/>
              </a:ext>
            </a:extLst>
          </p:cNvPr>
          <p:cNvSpPr>
            <a:spLocks noChangeAspect="1"/>
          </p:cNvSpPr>
          <p:nvPr/>
        </p:nvSpPr>
        <p:spPr bwMode="auto">
          <a:xfrm>
            <a:off x="6207759" y="5580072"/>
            <a:ext cx="365483" cy="347097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344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1" grpId="0" bldLvl="0" animBg="1"/>
      <p:bldP spid="15" grpId="0"/>
      <p:bldP spid="16" grpId="0"/>
      <p:bldP spid="17" grpId="0" animBg="1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186D76C-65C6-4B11-BCE4-F71956F0A6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4779" y="456992"/>
            <a:ext cx="7662441" cy="1745297"/>
          </a:xfrm>
          <a:prstGeom prst="rect">
            <a:avLst/>
          </a:prstGeom>
        </p:spPr>
      </p:pic>
      <p:sp>
        <p:nvSpPr>
          <p:cNvPr id="5" name="flying-dove-bird-shape_47150">
            <a:extLst>
              <a:ext uri="{FF2B5EF4-FFF2-40B4-BE49-F238E27FC236}">
                <a16:creationId xmlns:a16="http://schemas.microsoft.com/office/drawing/2014/main" xmlns="" id="{B4BF580B-8824-40EF-B396-B0D0544CE4EB}"/>
              </a:ext>
            </a:extLst>
          </p:cNvPr>
          <p:cNvSpPr>
            <a:spLocks noChangeAspect="1"/>
          </p:cNvSpPr>
          <p:nvPr/>
        </p:nvSpPr>
        <p:spPr bwMode="auto">
          <a:xfrm rot="20506804" flipH="1">
            <a:off x="3007813" y="3260176"/>
            <a:ext cx="839387" cy="480524"/>
          </a:xfrm>
          <a:custGeom>
            <a:avLst/>
            <a:gdLst>
              <a:gd name="T0" fmla="*/ 7467 w 7656"/>
              <a:gd name="T1" fmla="*/ 4369 h 6043"/>
              <a:gd name="T2" fmla="*/ 7160 w 7656"/>
              <a:gd name="T3" fmla="*/ 4216 h 6043"/>
              <a:gd name="T4" fmla="*/ 7289 w 7656"/>
              <a:gd name="T5" fmla="*/ 3938 h 6043"/>
              <a:gd name="T6" fmla="*/ 6212 w 7656"/>
              <a:gd name="T7" fmla="*/ 4154 h 6043"/>
              <a:gd name="T8" fmla="*/ 5558 w 7656"/>
              <a:gd name="T9" fmla="*/ 4249 h 6043"/>
              <a:gd name="T10" fmla="*/ 4801 w 7656"/>
              <a:gd name="T11" fmla="*/ 3925 h 6043"/>
              <a:gd name="T12" fmla="*/ 4928 w 7656"/>
              <a:gd name="T13" fmla="*/ 3502 h 6043"/>
              <a:gd name="T14" fmla="*/ 5096 w 7656"/>
              <a:gd name="T15" fmla="*/ 3094 h 6043"/>
              <a:gd name="T16" fmla="*/ 4832 w 7656"/>
              <a:gd name="T17" fmla="*/ 3086 h 6043"/>
              <a:gd name="T18" fmla="*/ 5002 w 7656"/>
              <a:gd name="T19" fmla="*/ 2412 h 6043"/>
              <a:gd name="T20" fmla="*/ 4743 w 7656"/>
              <a:gd name="T21" fmla="*/ 1766 h 6043"/>
              <a:gd name="T22" fmla="*/ 4488 w 7656"/>
              <a:gd name="T23" fmla="*/ 1335 h 6043"/>
              <a:gd name="T24" fmla="*/ 4401 w 7656"/>
              <a:gd name="T25" fmla="*/ 857 h 6043"/>
              <a:gd name="T26" fmla="*/ 4062 w 7656"/>
              <a:gd name="T27" fmla="*/ 462 h 6043"/>
              <a:gd name="T28" fmla="*/ 3862 w 7656"/>
              <a:gd name="T29" fmla="*/ 409 h 6043"/>
              <a:gd name="T30" fmla="*/ 3500 w 7656"/>
              <a:gd name="T31" fmla="*/ 47 h 6043"/>
              <a:gd name="T32" fmla="*/ 3514 w 7656"/>
              <a:gd name="T33" fmla="*/ 694 h 6043"/>
              <a:gd name="T34" fmla="*/ 3526 w 7656"/>
              <a:gd name="T35" fmla="*/ 821 h 6043"/>
              <a:gd name="T36" fmla="*/ 3494 w 7656"/>
              <a:gd name="T37" fmla="*/ 1386 h 6043"/>
              <a:gd name="T38" fmla="*/ 3205 w 7656"/>
              <a:gd name="T39" fmla="*/ 2368 h 6043"/>
              <a:gd name="T40" fmla="*/ 3250 w 7656"/>
              <a:gd name="T41" fmla="*/ 3551 h 6043"/>
              <a:gd name="T42" fmla="*/ 3436 w 7656"/>
              <a:gd name="T43" fmla="*/ 3969 h 6043"/>
              <a:gd name="T44" fmla="*/ 2955 w 7656"/>
              <a:gd name="T45" fmla="*/ 3280 h 6043"/>
              <a:gd name="T46" fmla="*/ 2778 w 7656"/>
              <a:gd name="T47" fmla="*/ 3326 h 6043"/>
              <a:gd name="T48" fmla="*/ 2426 w 7656"/>
              <a:gd name="T49" fmla="*/ 2983 h 6043"/>
              <a:gd name="T50" fmla="*/ 1868 w 7656"/>
              <a:gd name="T51" fmla="*/ 2774 h 6043"/>
              <a:gd name="T52" fmla="*/ 1593 w 7656"/>
              <a:gd name="T53" fmla="*/ 2784 h 6043"/>
              <a:gd name="T54" fmla="*/ 1045 w 7656"/>
              <a:gd name="T55" fmla="*/ 2753 h 6043"/>
              <a:gd name="T56" fmla="*/ 178 w 7656"/>
              <a:gd name="T57" fmla="*/ 2561 h 6043"/>
              <a:gd name="T58" fmla="*/ 6 w 7656"/>
              <a:gd name="T59" fmla="*/ 2721 h 6043"/>
              <a:gd name="T60" fmla="*/ 188 w 7656"/>
              <a:gd name="T61" fmla="*/ 2804 h 6043"/>
              <a:gd name="T62" fmla="*/ 1736 w 7656"/>
              <a:gd name="T63" fmla="*/ 3952 h 6043"/>
              <a:gd name="T64" fmla="*/ 2700 w 7656"/>
              <a:gd name="T65" fmla="*/ 4458 h 6043"/>
              <a:gd name="T66" fmla="*/ 2754 w 7656"/>
              <a:gd name="T67" fmla="*/ 4504 h 6043"/>
              <a:gd name="T68" fmla="*/ 2560 w 7656"/>
              <a:gd name="T69" fmla="*/ 4539 h 6043"/>
              <a:gd name="T70" fmla="*/ 1853 w 7656"/>
              <a:gd name="T71" fmla="*/ 5566 h 6043"/>
              <a:gd name="T72" fmla="*/ 2043 w 7656"/>
              <a:gd name="T73" fmla="*/ 5982 h 6043"/>
              <a:gd name="T74" fmla="*/ 2279 w 7656"/>
              <a:gd name="T75" fmla="*/ 5685 h 6043"/>
              <a:gd name="T76" fmla="*/ 2686 w 7656"/>
              <a:gd name="T77" fmla="*/ 5452 h 6043"/>
              <a:gd name="T78" fmla="*/ 3583 w 7656"/>
              <a:gd name="T79" fmla="*/ 5641 h 6043"/>
              <a:gd name="T80" fmla="*/ 5337 w 7656"/>
              <a:gd name="T81" fmla="*/ 5149 h 6043"/>
              <a:gd name="T82" fmla="*/ 5481 w 7656"/>
              <a:gd name="T83" fmla="*/ 5082 h 6043"/>
              <a:gd name="T84" fmla="*/ 5591 w 7656"/>
              <a:gd name="T85" fmla="*/ 5097 h 6043"/>
              <a:gd name="T86" fmla="*/ 5759 w 7656"/>
              <a:gd name="T87" fmla="*/ 5147 h 6043"/>
              <a:gd name="T88" fmla="*/ 6460 w 7656"/>
              <a:gd name="T89" fmla="*/ 5790 h 6043"/>
              <a:gd name="T90" fmla="*/ 6825 w 7656"/>
              <a:gd name="T91" fmla="*/ 5867 h 6043"/>
              <a:gd name="T92" fmla="*/ 6840 w 7656"/>
              <a:gd name="T93" fmla="*/ 5848 h 6043"/>
              <a:gd name="T94" fmla="*/ 7047 w 7656"/>
              <a:gd name="T95" fmla="*/ 5892 h 6043"/>
              <a:gd name="T96" fmla="*/ 7213 w 7656"/>
              <a:gd name="T97" fmla="*/ 5489 h 6043"/>
              <a:gd name="T98" fmla="*/ 7446 w 7656"/>
              <a:gd name="T99" fmla="*/ 5441 h 6043"/>
              <a:gd name="T100" fmla="*/ 7404 w 7656"/>
              <a:gd name="T101" fmla="*/ 5067 h 6043"/>
              <a:gd name="T102" fmla="*/ 7621 w 7656"/>
              <a:gd name="T103" fmla="*/ 4972 h 6043"/>
              <a:gd name="T104" fmla="*/ 7431 w 7656"/>
              <a:gd name="T105" fmla="*/ 4617 h 6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656" h="6043">
                <a:moveTo>
                  <a:pt x="7431" y="4617"/>
                </a:moveTo>
                <a:cubicBezTo>
                  <a:pt x="7551" y="4539"/>
                  <a:pt x="7564" y="4467"/>
                  <a:pt x="7467" y="4369"/>
                </a:cubicBezTo>
                <a:cubicBezTo>
                  <a:pt x="7432" y="4333"/>
                  <a:pt x="7389" y="4302"/>
                  <a:pt x="7344" y="4281"/>
                </a:cubicBezTo>
                <a:cubicBezTo>
                  <a:pt x="7286" y="4253"/>
                  <a:pt x="7223" y="4237"/>
                  <a:pt x="7160" y="4216"/>
                </a:cubicBezTo>
                <a:cubicBezTo>
                  <a:pt x="7295" y="4156"/>
                  <a:pt x="7308" y="4142"/>
                  <a:pt x="7346" y="4029"/>
                </a:cubicBezTo>
                <a:lnTo>
                  <a:pt x="7289" y="3938"/>
                </a:lnTo>
                <a:cubicBezTo>
                  <a:pt x="7091" y="3837"/>
                  <a:pt x="6894" y="3867"/>
                  <a:pt x="6699" y="3947"/>
                </a:cubicBezTo>
                <a:cubicBezTo>
                  <a:pt x="6536" y="4015"/>
                  <a:pt x="6376" y="4090"/>
                  <a:pt x="6212" y="4154"/>
                </a:cubicBezTo>
                <a:cubicBezTo>
                  <a:pt x="6007" y="4234"/>
                  <a:pt x="5798" y="4256"/>
                  <a:pt x="5588" y="4252"/>
                </a:cubicBezTo>
                <a:cubicBezTo>
                  <a:pt x="5578" y="4251"/>
                  <a:pt x="5568" y="4250"/>
                  <a:pt x="5558" y="4249"/>
                </a:cubicBezTo>
                <a:cubicBezTo>
                  <a:pt x="5284" y="4226"/>
                  <a:pt x="4975" y="4164"/>
                  <a:pt x="4690" y="4078"/>
                </a:cubicBezTo>
                <a:cubicBezTo>
                  <a:pt x="4730" y="4028"/>
                  <a:pt x="4768" y="3978"/>
                  <a:pt x="4801" y="3925"/>
                </a:cubicBezTo>
                <a:cubicBezTo>
                  <a:pt x="4870" y="3815"/>
                  <a:pt x="4848" y="3779"/>
                  <a:pt x="4716" y="3734"/>
                </a:cubicBezTo>
                <a:cubicBezTo>
                  <a:pt x="4789" y="3655"/>
                  <a:pt x="4862" y="3581"/>
                  <a:pt x="4928" y="3502"/>
                </a:cubicBezTo>
                <a:cubicBezTo>
                  <a:pt x="4988" y="3432"/>
                  <a:pt x="5044" y="3358"/>
                  <a:pt x="5093" y="3280"/>
                </a:cubicBezTo>
                <a:cubicBezTo>
                  <a:pt x="5128" y="3223"/>
                  <a:pt x="5146" y="3153"/>
                  <a:pt x="5096" y="3094"/>
                </a:cubicBezTo>
                <a:cubicBezTo>
                  <a:pt x="5042" y="3031"/>
                  <a:pt x="4968" y="3041"/>
                  <a:pt x="4896" y="3059"/>
                </a:cubicBezTo>
                <a:cubicBezTo>
                  <a:pt x="4877" y="3064"/>
                  <a:pt x="4860" y="3074"/>
                  <a:pt x="4832" y="3086"/>
                </a:cubicBezTo>
                <a:cubicBezTo>
                  <a:pt x="4879" y="2951"/>
                  <a:pt x="4929" y="2829"/>
                  <a:pt x="4962" y="2703"/>
                </a:cubicBezTo>
                <a:cubicBezTo>
                  <a:pt x="4987" y="2609"/>
                  <a:pt x="5005" y="2509"/>
                  <a:pt x="5002" y="2412"/>
                </a:cubicBezTo>
                <a:cubicBezTo>
                  <a:pt x="4996" y="2192"/>
                  <a:pt x="4897" y="2138"/>
                  <a:pt x="4704" y="2236"/>
                </a:cubicBezTo>
                <a:cubicBezTo>
                  <a:pt x="4718" y="2079"/>
                  <a:pt x="4739" y="1922"/>
                  <a:pt x="4743" y="1766"/>
                </a:cubicBezTo>
                <a:cubicBezTo>
                  <a:pt x="4747" y="1650"/>
                  <a:pt x="4739" y="1531"/>
                  <a:pt x="4717" y="1418"/>
                </a:cubicBezTo>
                <a:cubicBezTo>
                  <a:pt x="4682" y="1232"/>
                  <a:pt x="4625" y="1215"/>
                  <a:pt x="4488" y="1335"/>
                </a:cubicBezTo>
                <a:cubicBezTo>
                  <a:pt x="4476" y="1223"/>
                  <a:pt x="4467" y="1112"/>
                  <a:pt x="4450" y="1002"/>
                </a:cubicBezTo>
                <a:cubicBezTo>
                  <a:pt x="4442" y="952"/>
                  <a:pt x="4421" y="904"/>
                  <a:pt x="4401" y="857"/>
                </a:cubicBezTo>
                <a:cubicBezTo>
                  <a:pt x="4343" y="722"/>
                  <a:pt x="4281" y="712"/>
                  <a:pt x="4175" y="811"/>
                </a:cubicBezTo>
                <a:cubicBezTo>
                  <a:pt x="4138" y="697"/>
                  <a:pt x="4100" y="579"/>
                  <a:pt x="4062" y="462"/>
                </a:cubicBezTo>
                <a:cubicBezTo>
                  <a:pt x="4058" y="450"/>
                  <a:pt x="4052" y="440"/>
                  <a:pt x="4047" y="429"/>
                </a:cubicBezTo>
                <a:cubicBezTo>
                  <a:pt x="3984" y="314"/>
                  <a:pt x="3944" y="310"/>
                  <a:pt x="3862" y="409"/>
                </a:cubicBezTo>
                <a:cubicBezTo>
                  <a:pt x="3778" y="265"/>
                  <a:pt x="3750" y="82"/>
                  <a:pt x="3577" y="0"/>
                </a:cubicBezTo>
                <a:lnTo>
                  <a:pt x="3500" y="47"/>
                </a:lnTo>
                <a:cubicBezTo>
                  <a:pt x="3439" y="220"/>
                  <a:pt x="3465" y="395"/>
                  <a:pt x="3495" y="568"/>
                </a:cubicBezTo>
                <a:cubicBezTo>
                  <a:pt x="3502" y="610"/>
                  <a:pt x="3508" y="652"/>
                  <a:pt x="3514" y="694"/>
                </a:cubicBezTo>
                <a:cubicBezTo>
                  <a:pt x="3506" y="733"/>
                  <a:pt x="3508" y="774"/>
                  <a:pt x="3523" y="814"/>
                </a:cubicBezTo>
                <a:cubicBezTo>
                  <a:pt x="3524" y="816"/>
                  <a:pt x="3525" y="819"/>
                  <a:pt x="3526" y="821"/>
                </a:cubicBezTo>
                <a:cubicBezTo>
                  <a:pt x="3537" y="983"/>
                  <a:pt x="3532" y="1142"/>
                  <a:pt x="3514" y="1299"/>
                </a:cubicBezTo>
                <a:cubicBezTo>
                  <a:pt x="3508" y="1328"/>
                  <a:pt x="3501" y="1357"/>
                  <a:pt x="3494" y="1386"/>
                </a:cubicBezTo>
                <a:cubicBezTo>
                  <a:pt x="3491" y="1399"/>
                  <a:pt x="3493" y="1409"/>
                  <a:pt x="3498" y="1417"/>
                </a:cubicBezTo>
                <a:cubicBezTo>
                  <a:pt x="3447" y="1742"/>
                  <a:pt x="3341" y="2057"/>
                  <a:pt x="3205" y="2368"/>
                </a:cubicBezTo>
                <a:cubicBezTo>
                  <a:pt x="3172" y="2442"/>
                  <a:pt x="3145" y="2518"/>
                  <a:pt x="3113" y="2593"/>
                </a:cubicBezTo>
                <a:cubicBezTo>
                  <a:pt x="2968" y="2940"/>
                  <a:pt x="3085" y="3248"/>
                  <a:pt x="3250" y="3551"/>
                </a:cubicBezTo>
                <a:cubicBezTo>
                  <a:pt x="3306" y="3654"/>
                  <a:pt x="3357" y="3759"/>
                  <a:pt x="3401" y="3867"/>
                </a:cubicBezTo>
                <a:cubicBezTo>
                  <a:pt x="3416" y="3903"/>
                  <a:pt x="3427" y="3936"/>
                  <a:pt x="3436" y="3969"/>
                </a:cubicBezTo>
                <a:cubicBezTo>
                  <a:pt x="3342" y="3831"/>
                  <a:pt x="3248" y="3693"/>
                  <a:pt x="3153" y="3555"/>
                </a:cubicBezTo>
                <a:cubicBezTo>
                  <a:pt x="3099" y="3456"/>
                  <a:pt x="3035" y="3363"/>
                  <a:pt x="2955" y="3280"/>
                </a:cubicBezTo>
                <a:cubicBezTo>
                  <a:pt x="2924" y="3249"/>
                  <a:pt x="2876" y="3234"/>
                  <a:pt x="2836" y="3212"/>
                </a:cubicBezTo>
                <a:cubicBezTo>
                  <a:pt x="2817" y="3250"/>
                  <a:pt x="2798" y="3287"/>
                  <a:pt x="2778" y="3326"/>
                </a:cubicBezTo>
                <a:cubicBezTo>
                  <a:pt x="2725" y="3266"/>
                  <a:pt x="2670" y="3194"/>
                  <a:pt x="2606" y="3130"/>
                </a:cubicBezTo>
                <a:cubicBezTo>
                  <a:pt x="2551" y="3076"/>
                  <a:pt x="2491" y="3025"/>
                  <a:pt x="2426" y="2983"/>
                </a:cubicBezTo>
                <a:cubicBezTo>
                  <a:pt x="2298" y="2901"/>
                  <a:pt x="2241" y="2927"/>
                  <a:pt x="2207" y="3058"/>
                </a:cubicBezTo>
                <a:cubicBezTo>
                  <a:pt x="2098" y="2966"/>
                  <a:pt x="1985" y="2868"/>
                  <a:pt x="1868" y="2774"/>
                </a:cubicBezTo>
                <a:cubicBezTo>
                  <a:pt x="1839" y="2750"/>
                  <a:pt x="1799" y="2737"/>
                  <a:pt x="1763" y="2725"/>
                </a:cubicBezTo>
                <a:cubicBezTo>
                  <a:pt x="1669" y="2693"/>
                  <a:pt x="1638" y="2707"/>
                  <a:pt x="1593" y="2784"/>
                </a:cubicBezTo>
                <a:cubicBezTo>
                  <a:pt x="1499" y="2731"/>
                  <a:pt x="1408" y="2668"/>
                  <a:pt x="1309" y="2627"/>
                </a:cubicBezTo>
                <a:cubicBezTo>
                  <a:pt x="1161" y="2565"/>
                  <a:pt x="1092" y="2602"/>
                  <a:pt x="1045" y="2753"/>
                </a:cubicBezTo>
                <a:cubicBezTo>
                  <a:pt x="878" y="2634"/>
                  <a:pt x="693" y="2557"/>
                  <a:pt x="490" y="2543"/>
                </a:cubicBezTo>
                <a:cubicBezTo>
                  <a:pt x="387" y="2536"/>
                  <a:pt x="281" y="2546"/>
                  <a:pt x="178" y="2561"/>
                </a:cubicBezTo>
                <a:cubicBezTo>
                  <a:pt x="131" y="2568"/>
                  <a:pt x="83" y="2599"/>
                  <a:pt x="45" y="2630"/>
                </a:cubicBezTo>
                <a:cubicBezTo>
                  <a:pt x="22" y="2650"/>
                  <a:pt x="0" y="2694"/>
                  <a:pt x="6" y="2721"/>
                </a:cubicBezTo>
                <a:cubicBezTo>
                  <a:pt x="12" y="2747"/>
                  <a:pt x="52" y="2770"/>
                  <a:pt x="82" y="2783"/>
                </a:cubicBezTo>
                <a:cubicBezTo>
                  <a:pt x="115" y="2797"/>
                  <a:pt x="152" y="2800"/>
                  <a:pt x="188" y="2804"/>
                </a:cubicBezTo>
                <a:cubicBezTo>
                  <a:pt x="616" y="2850"/>
                  <a:pt x="951" y="3080"/>
                  <a:pt x="1244" y="3370"/>
                </a:cubicBezTo>
                <a:cubicBezTo>
                  <a:pt x="1424" y="3548"/>
                  <a:pt x="1577" y="3753"/>
                  <a:pt x="1736" y="3952"/>
                </a:cubicBezTo>
                <a:cubicBezTo>
                  <a:pt x="1828" y="4066"/>
                  <a:pt x="1942" y="4142"/>
                  <a:pt x="2078" y="4188"/>
                </a:cubicBezTo>
                <a:cubicBezTo>
                  <a:pt x="2293" y="4260"/>
                  <a:pt x="2518" y="4308"/>
                  <a:pt x="2700" y="4458"/>
                </a:cubicBezTo>
                <a:cubicBezTo>
                  <a:pt x="2704" y="4461"/>
                  <a:pt x="2709" y="4462"/>
                  <a:pt x="2714" y="4463"/>
                </a:cubicBezTo>
                <a:cubicBezTo>
                  <a:pt x="2725" y="4478"/>
                  <a:pt x="2739" y="4492"/>
                  <a:pt x="2754" y="4504"/>
                </a:cubicBezTo>
                <a:cubicBezTo>
                  <a:pt x="2758" y="4506"/>
                  <a:pt x="2762" y="4509"/>
                  <a:pt x="2765" y="4512"/>
                </a:cubicBezTo>
                <a:cubicBezTo>
                  <a:pt x="2696" y="4519"/>
                  <a:pt x="2628" y="4526"/>
                  <a:pt x="2560" y="4539"/>
                </a:cubicBezTo>
                <a:cubicBezTo>
                  <a:pt x="2423" y="4564"/>
                  <a:pt x="2284" y="4596"/>
                  <a:pt x="2153" y="4643"/>
                </a:cubicBezTo>
                <a:cubicBezTo>
                  <a:pt x="1768" y="4781"/>
                  <a:pt x="1627" y="5225"/>
                  <a:pt x="1853" y="5566"/>
                </a:cubicBezTo>
                <a:cubicBezTo>
                  <a:pt x="1896" y="5631"/>
                  <a:pt x="1930" y="5703"/>
                  <a:pt x="1975" y="5784"/>
                </a:cubicBezTo>
                <a:cubicBezTo>
                  <a:pt x="2046" y="5888"/>
                  <a:pt x="2011" y="6009"/>
                  <a:pt x="2043" y="5982"/>
                </a:cubicBezTo>
                <a:cubicBezTo>
                  <a:pt x="2076" y="5954"/>
                  <a:pt x="2108" y="5842"/>
                  <a:pt x="2128" y="5811"/>
                </a:cubicBezTo>
                <a:cubicBezTo>
                  <a:pt x="2152" y="5739"/>
                  <a:pt x="2187" y="5695"/>
                  <a:pt x="2279" y="5685"/>
                </a:cubicBezTo>
                <a:cubicBezTo>
                  <a:pt x="2414" y="5670"/>
                  <a:pt x="2525" y="5586"/>
                  <a:pt x="2582" y="5482"/>
                </a:cubicBezTo>
                <a:cubicBezTo>
                  <a:pt x="2617" y="5472"/>
                  <a:pt x="2651" y="5462"/>
                  <a:pt x="2686" y="5452"/>
                </a:cubicBezTo>
                <a:cubicBezTo>
                  <a:pt x="2690" y="5454"/>
                  <a:pt x="2694" y="5455"/>
                  <a:pt x="2699" y="5455"/>
                </a:cubicBezTo>
                <a:cubicBezTo>
                  <a:pt x="3008" y="5450"/>
                  <a:pt x="3289" y="5573"/>
                  <a:pt x="3583" y="5641"/>
                </a:cubicBezTo>
                <a:cubicBezTo>
                  <a:pt x="3821" y="5695"/>
                  <a:pt x="4062" y="5753"/>
                  <a:pt x="4305" y="5771"/>
                </a:cubicBezTo>
                <a:cubicBezTo>
                  <a:pt x="4784" y="5808"/>
                  <a:pt x="5134" y="5586"/>
                  <a:pt x="5337" y="5149"/>
                </a:cubicBezTo>
                <a:cubicBezTo>
                  <a:pt x="5347" y="5127"/>
                  <a:pt x="5357" y="5105"/>
                  <a:pt x="5366" y="5083"/>
                </a:cubicBezTo>
                <a:cubicBezTo>
                  <a:pt x="5404" y="5082"/>
                  <a:pt x="5443" y="5081"/>
                  <a:pt x="5481" y="5082"/>
                </a:cubicBezTo>
                <a:cubicBezTo>
                  <a:pt x="5508" y="5083"/>
                  <a:pt x="5535" y="5084"/>
                  <a:pt x="5562" y="5086"/>
                </a:cubicBezTo>
                <a:cubicBezTo>
                  <a:pt x="5572" y="5091"/>
                  <a:pt x="5581" y="5095"/>
                  <a:pt x="5591" y="5097"/>
                </a:cubicBezTo>
                <a:cubicBezTo>
                  <a:pt x="5627" y="5104"/>
                  <a:pt x="5661" y="5112"/>
                  <a:pt x="5695" y="5121"/>
                </a:cubicBezTo>
                <a:cubicBezTo>
                  <a:pt x="5715" y="5132"/>
                  <a:pt x="5736" y="5141"/>
                  <a:pt x="5759" y="5147"/>
                </a:cubicBezTo>
                <a:cubicBezTo>
                  <a:pt x="5819" y="5164"/>
                  <a:pt x="5882" y="5188"/>
                  <a:pt x="5943" y="5218"/>
                </a:cubicBezTo>
                <a:cubicBezTo>
                  <a:pt x="6170" y="5339"/>
                  <a:pt x="6340" y="5533"/>
                  <a:pt x="6460" y="5790"/>
                </a:cubicBezTo>
                <a:cubicBezTo>
                  <a:pt x="6488" y="5848"/>
                  <a:pt x="6529" y="5903"/>
                  <a:pt x="6577" y="5947"/>
                </a:cubicBezTo>
                <a:cubicBezTo>
                  <a:pt x="6681" y="6043"/>
                  <a:pt x="6791" y="6005"/>
                  <a:pt x="6825" y="5867"/>
                </a:cubicBezTo>
                <a:cubicBezTo>
                  <a:pt x="6825" y="5863"/>
                  <a:pt x="6826" y="5859"/>
                  <a:pt x="6827" y="5855"/>
                </a:cubicBezTo>
                <a:cubicBezTo>
                  <a:pt x="6831" y="5853"/>
                  <a:pt x="6836" y="5851"/>
                  <a:pt x="6840" y="5848"/>
                </a:cubicBezTo>
                <a:cubicBezTo>
                  <a:pt x="6858" y="5836"/>
                  <a:pt x="6874" y="5823"/>
                  <a:pt x="6888" y="5809"/>
                </a:cubicBezTo>
                <a:cubicBezTo>
                  <a:pt x="6941" y="5837"/>
                  <a:pt x="6993" y="5865"/>
                  <a:pt x="7047" y="5892"/>
                </a:cubicBezTo>
                <a:lnTo>
                  <a:pt x="7153" y="5826"/>
                </a:lnTo>
                <a:cubicBezTo>
                  <a:pt x="7208" y="5720"/>
                  <a:pt x="7243" y="5611"/>
                  <a:pt x="7213" y="5489"/>
                </a:cubicBezTo>
                <a:cubicBezTo>
                  <a:pt x="7228" y="5486"/>
                  <a:pt x="7243" y="5481"/>
                  <a:pt x="7258" y="5476"/>
                </a:cubicBezTo>
                <a:cubicBezTo>
                  <a:pt x="7328" y="5494"/>
                  <a:pt x="7394" y="5504"/>
                  <a:pt x="7446" y="5441"/>
                </a:cubicBezTo>
                <a:cubicBezTo>
                  <a:pt x="7514" y="5360"/>
                  <a:pt x="7491" y="5266"/>
                  <a:pt x="7459" y="5177"/>
                </a:cubicBezTo>
                <a:cubicBezTo>
                  <a:pt x="7445" y="5140"/>
                  <a:pt x="7424" y="5105"/>
                  <a:pt x="7404" y="5067"/>
                </a:cubicBezTo>
                <a:cubicBezTo>
                  <a:pt x="7416" y="5059"/>
                  <a:pt x="7428" y="5050"/>
                  <a:pt x="7438" y="5041"/>
                </a:cubicBezTo>
                <a:cubicBezTo>
                  <a:pt x="7509" y="5046"/>
                  <a:pt x="7578" y="5044"/>
                  <a:pt x="7621" y="4972"/>
                </a:cubicBezTo>
                <a:cubicBezTo>
                  <a:pt x="7656" y="4911"/>
                  <a:pt x="7631" y="4805"/>
                  <a:pt x="7563" y="4733"/>
                </a:cubicBezTo>
                <a:cubicBezTo>
                  <a:pt x="7522" y="4691"/>
                  <a:pt x="7475" y="4656"/>
                  <a:pt x="7431" y="46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52ED609-F99B-4D99-99A4-41286F22BBD4}"/>
              </a:ext>
            </a:extLst>
          </p:cNvPr>
          <p:cNvSpPr txBox="1"/>
          <p:nvPr/>
        </p:nvSpPr>
        <p:spPr>
          <a:xfrm>
            <a:off x="3788876" y="2921168"/>
            <a:ext cx="46142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谢谢观看</a:t>
            </a:r>
          </a:p>
        </p:txBody>
      </p:sp>
      <p:sp>
        <p:nvSpPr>
          <p:cNvPr id="13" name="flying-dove-bird-shape_47150">
            <a:extLst>
              <a:ext uri="{FF2B5EF4-FFF2-40B4-BE49-F238E27FC236}">
                <a16:creationId xmlns:a16="http://schemas.microsoft.com/office/drawing/2014/main" xmlns="" id="{A3E51A94-1E9E-43F6-95F0-A7CCDAA812FF}"/>
              </a:ext>
            </a:extLst>
          </p:cNvPr>
          <p:cNvSpPr>
            <a:spLocks noChangeAspect="1"/>
          </p:cNvSpPr>
          <p:nvPr/>
        </p:nvSpPr>
        <p:spPr bwMode="auto">
          <a:xfrm rot="20506804" flipH="1">
            <a:off x="3906629" y="2684564"/>
            <a:ext cx="638859" cy="365728"/>
          </a:xfrm>
          <a:custGeom>
            <a:avLst/>
            <a:gdLst>
              <a:gd name="T0" fmla="*/ 7467 w 7656"/>
              <a:gd name="T1" fmla="*/ 4369 h 6043"/>
              <a:gd name="T2" fmla="*/ 7160 w 7656"/>
              <a:gd name="T3" fmla="*/ 4216 h 6043"/>
              <a:gd name="T4" fmla="*/ 7289 w 7656"/>
              <a:gd name="T5" fmla="*/ 3938 h 6043"/>
              <a:gd name="T6" fmla="*/ 6212 w 7656"/>
              <a:gd name="T7" fmla="*/ 4154 h 6043"/>
              <a:gd name="T8" fmla="*/ 5558 w 7656"/>
              <a:gd name="T9" fmla="*/ 4249 h 6043"/>
              <a:gd name="T10" fmla="*/ 4801 w 7656"/>
              <a:gd name="T11" fmla="*/ 3925 h 6043"/>
              <a:gd name="T12" fmla="*/ 4928 w 7656"/>
              <a:gd name="T13" fmla="*/ 3502 h 6043"/>
              <a:gd name="T14" fmla="*/ 5096 w 7656"/>
              <a:gd name="T15" fmla="*/ 3094 h 6043"/>
              <a:gd name="T16" fmla="*/ 4832 w 7656"/>
              <a:gd name="T17" fmla="*/ 3086 h 6043"/>
              <a:gd name="T18" fmla="*/ 5002 w 7656"/>
              <a:gd name="T19" fmla="*/ 2412 h 6043"/>
              <a:gd name="T20" fmla="*/ 4743 w 7656"/>
              <a:gd name="T21" fmla="*/ 1766 h 6043"/>
              <a:gd name="T22" fmla="*/ 4488 w 7656"/>
              <a:gd name="T23" fmla="*/ 1335 h 6043"/>
              <a:gd name="T24" fmla="*/ 4401 w 7656"/>
              <a:gd name="T25" fmla="*/ 857 h 6043"/>
              <a:gd name="T26" fmla="*/ 4062 w 7656"/>
              <a:gd name="T27" fmla="*/ 462 h 6043"/>
              <a:gd name="T28" fmla="*/ 3862 w 7656"/>
              <a:gd name="T29" fmla="*/ 409 h 6043"/>
              <a:gd name="T30" fmla="*/ 3500 w 7656"/>
              <a:gd name="T31" fmla="*/ 47 h 6043"/>
              <a:gd name="T32" fmla="*/ 3514 w 7656"/>
              <a:gd name="T33" fmla="*/ 694 h 6043"/>
              <a:gd name="T34" fmla="*/ 3526 w 7656"/>
              <a:gd name="T35" fmla="*/ 821 h 6043"/>
              <a:gd name="T36" fmla="*/ 3494 w 7656"/>
              <a:gd name="T37" fmla="*/ 1386 h 6043"/>
              <a:gd name="T38" fmla="*/ 3205 w 7656"/>
              <a:gd name="T39" fmla="*/ 2368 h 6043"/>
              <a:gd name="T40" fmla="*/ 3250 w 7656"/>
              <a:gd name="T41" fmla="*/ 3551 h 6043"/>
              <a:gd name="T42" fmla="*/ 3436 w 7656"/>
              <a:gd name="T43" fmla="*/ 3969 h 6043"/>
              <a:gd name="T44" fmla="*/ 2955 w 7656"/>
              <a:gd name="T45" fmla="*/ 3280 h 6043"/>
              <a:gd name="T46" fmla="*/ 2778 w 7656"/>
              <a:gd name="T47" fmla="*/ 3326 h 6043"/>
              <a:gd name="T48" fmla="*/ 2426 w 7656"/>
              <a:gd name="T49" fmla="*/ 2983 h 6043"/>
              <a:gd name="T50" fmla="*/ 1868 w 7656"/>
              <a:gd name="T51" fmla="*/ 2774 h 6043"/>
              <a:gd name="T52" fmla="*/ 1593 w 7656"/>
              <a:gd name="T53" fmla="*/ 2784 h 6043"/>
              <a:gd name="T54" fmla="*/ 1045 w 7656"/>
              <a:gd name="T55" fmla="*/ 2753 h 6043"/>
              <a:gd name="T56" fmla="*/ 178 w 7656"/>
              <a:gd name="T57" fmla="*/ 2561 h 6043"/>
              <a:gd name="T58" fmla="*/ 6 w 7656"/>
              <a:gd name="T59" fmla="*/ 2721 h 6043"/>
              <a:gd name="T60" fmla="*/ 188 w 7656"/>
              <a:gd name="T61" fmla="*/ 2804 h 6043"/>
              <a:gd name="T62" fmla="*/ 1736 w 7656"/>
              <a:gd name="T63" fmla="*/ 3952 h 6043"/>
              <a:gd name="T64" fmla="*/ 2700 w 7656"/>
              <a:gd name="T65" fmla="*/ 4458 h 6043"/>
              <a:gd name="T66" fmla="*/ 2754 w 7656"/>
              <a:gd name="T67" fmla="*/ 4504 h 6043"/>
              <a:gd name="T68" fmla="*/ 2560 w 7656"/>
              <a:gd name="T69" fmla="*/ 4539 h 6043"/>
              <a:gd name="T70" fmla="*/ 1853 w 7656"/>
              <a:gd name="T71" fmla="*/ 5566 h 6043"/>
              <a:gd name="T72" fmla="*/ 2043 w 7656"/>
              <a:gd name="T73" fmla="*/ 5982 h 6043"/>
              <a:gd name="T74" fmla="*/ 2279 w 7656"/>
              <a:gd name="T75" fmla="*/ 5685 h 6043"/>
              <a:gd name="T76" fmla="*/ 2686 w 7656"/>
              <a:gd name="T77" fmla="*/ 5452 h 6043"/>
              <a:gd name="T78" fmla="*/ 3583 w 7656"/>
              <a:gd name="T79" fmla="*/ 5641 h 6043"/>
              <a:gd name="T80" fmla="*/ 5337 w 7656"/>
              <a:gd name="T81" fmla="*/ 5149 h 6043"/>
              <a:gd name="T82" fmla="*/ 5481 w 7656"/>
              <a:gd name="T83" fmla="*/ 5082 h 6043"/>
              <a:gd name="T84" fmla="*/ 5591 w 7656"/>
              <a:gd name="T85" fmla="*/ 5097 h 6043"/>
              <a:gd name="T86" fmla="*/ 5759 w 7656"/>
              <a:gd name="T87" fmla="*/ 5147 h 6043"/>
              <a:gd name="T88" fmla="*/ 6460 w 7656"/>
              <a:gd name="T89" fmla="*/ 5790 h 6043"/>
              <a:gd name="T90" fmla="*/ 6825 w 7656"/>
              <a:gd name="T91" fmla="*/ 5867 h 6043"/>
              <a:gd name="T92" fmla="*/ 6840 w 7656"/>
              <a:gd name="T93" fmla="*/ 5848 h 6043"/>
              <a:gd name="T94" fmla="*/ 7047 w 7656"/>
              <a:gd name="T95" fmla="*/ 5892 h 6043"/>
              <a:gd name="T96" fmla="*/ 7213 w 7656"/>
              <a:gd name="T97" fmla="*/ 5489 h 6043"/>
              <a:gd name="T98" fmla="*/ 7446 w 7656"/>
              <a:gd name="T99" fmla="*/ 5441 h 6043"/>
              <a:gd name="T100" fmla="*/ 7404 w 7656"/>
              <a:gd name="T101" fmla="*/ 5067 h 6043"/>
              <a:gd name="T102" fmla="*/ 7621 w 7656"/>
              <a:gd name="T103" fmla="*/ 4972 h 6043"/>
              <a:gd name="T104" fmla="*/ 7431 w 7656"/>
              <a:gd name="T105" fmla="*/ 4617 h 6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656" h="6043">
                <a:moveTo>
                  <a:pt x="7431" y="4617"/>
                </a:moveTo>
                <a:cubicBezTo>
                  <a:pt x="7551" y="4539"/>
                  <a:pt x="7564" y="4467"/>
                  <a:pt x="7467" y="4369"/>
                </a:cubicBezTo>
                <a:cubicBezTo>
                  <a:pt x="7432" y="4333"/>
                  <a:pt x="7389" y="4302"/>
                  <a:pt x="7344" y="4281"/>
                </a:cubicBezTo>
                <a:cubicBezTo>
                  <a:pt x="7286" y="4253"/>
                  <a:pt x="7223" y="4237"/>
                  <a:pt x="7160" y="4216"/>
                </a:cubicBezTo>
                <a:cubicBezTo>
                  <a:pt x="7295" y="4156"/>
                  <a:pt x="7308" y="4142"/>
                  <a:pt x="7346" y="4029"/>
                </a:cubicBezTo>
                <a:lnTo>
                  <a:pt x="7289" y="3938"/>
                </a:lnTo>
                <a:cubicBezTo>
                  <a:pt x="7091" y="3837"/>
                  <a:pt x="6894" y="3867"/>
                  <a:pt x="6699" y="3947"/>
                </a:cubicBezTo>
                <a:cubicBezTo>
                  <a:pt x="6536" y="4015"/>
                  <a:pt x="6376" y="4090"/>
                  <a:pt x="6212" y="4154"/>
                </a:cubicBezTo>
                <a:cubicBezTo>
                  <a:pt x="6007" y="4234"/>
                  <a:pt x="5798" y="4256"/>
                  <a:pt x="5588" y="4252"/>
                </a:cubicBezTo>
                <a:cubicBezTo>
                  <a:pt x="5578" y="4251"/>
                  <a:pt x="5568" y="4250"/>
                  <a:pt x="5558" y="4249"/>
                </a:cubicBezTo>
                <a:cubicBezTo>
                  <a:pt x="5284" y="4226"/>
                  <a:pt x="4975" y="4164"/>
                  <a:pt x="4690" y="4078"/>
                </a:cubicBezTo>
                <a:cubicBezTo>
                  <a:pt x="4730" y="4028"/>
                  <a:pt x="4768" y="3978"/>
                  <a:pt x="4801" y="3925"/>
                </a:cubicBezTo>
                <a:cubicBezTo>
                  <a:pt x="4870" y="3815"/>
                  <a:pt x="4848" y="3779"/>
                  <a:pt x="4716" y="3734"/>
                </a:cubicBezTo>
                <a:cubicBezTo>
                  <a:pt x="4789" y="3655"/>
                  <a:pt x="4862" y="3581"/>
                  <a:pt x="4928" y="3502"/>
                </a:cubicBezTo>
                <a:cubicBezTo>
                  <a:pt x="4988" y="3432"/>
                  <a:pt x="5044" y="3358"/>
                  <a:pt x="5093" y="3280"/>
                </a:cubicBezTo>
                <a:cubicBezTo>
                  <a:pt x="5128" y="3223"/>
                  <a:pt x="5146" y="3153"/>
                  <a:pt x="5096" y="3094"/>
                </a:cubicBezTo>
                <a:cubicBezTo>
                  <a:pt x="5042" y="3031"/>
                  <a:pt x="4968" y="3041"/>
                  <a:pt x="4896" y="3059"/>
                </a:cubicBezTo>
                <a:cubicBezTo>
                  <a:pt x="4877" y="3064"/>
                  <a:pt x="4860" y="3074"/>
                  <a:pt x="4832" y="3086"/>
                </a:cubicBezTo>
                <a:cubicBezTo>
                  <a:pt x="4879" y="2951"/>
                  <a:pt x="4929" y="2829"/>
                  <a:pt x="4962" y="2703"/>
                </a:cubicBezTo>
                <a:cubicBezTo>
                  <a:pt x="4987" y="2609"/>
                  <a:pt x="5005" y="2509"/>
                  <a:pt x="5002" y="2412"/>
                </a:cubicBezTo>
                <a:cubicBezTo>
                  <a:pt x="4996" y="2192"/>
                  <a:pt x="4897" y="2138"/>
                  <a:pt x="4704" y="2236"/>
                </a:cubicBezTo>
                <a:cubicBezTo>
                  <a:pt x="4718" y="2079"/>
                  <a:pt x="4739" y="1922"/>
                  <a:pt x="4743" y="1766"/>
                </a:cubicBezTo>
                <a:cubicBezTo>
                  <a:pt x="4747" y="1650"/>
                  <a:pt x="4739" y="1531"/>
                  <a:pt x="4717" y="1418"/>
                </a:cubicBezTo>
                <a:cubicBezTo>
                  <a:pt x="4682" y="1232"/>
                  <a:pt x="4625" y="1215"/>
                  <a:pt x="4488" y="1335"/>
                </a:cubicBezTo>
                <a:cubicBezTo>
                  <a:pt x="4476" y="1223"/>
                  <a:pt x="4467" y="1112"/>
                  <a:pt x="4450" y="1002"/>
                </a:cubicBezTo>
                <a:cubicBezTo>
                  <a:pt x="4442" y="952"/>
                  <a:pt x="4421" y="904"/>
                  <a:pt x="4401" y="857"/>
                </a:cubicBezTo>
                <a:cubicBezTo>
                  <a:pt x="4343" y="722"/>
                  <a:pt x="4281" y="712"/>
                  <a:pt x="4175" y="811"/>
                </a:cubicBezTo>
                <a:cubicBezTo>
                  <a:pt x="4138" y="697"/>
                  <a:pt x="4100" y="579"/>
                  <a:pt x="4062" y="462"/>
                </a:cubicBezTo>
                <a:cubicBezTo>
                  <a:pt x="4058" y="450"/>
                  <a:pt x="4052" y="440"/>
                  <a:pt x="4047" y="429"/>
                </a:cubicBezTo>
                <a:cubicBezTo>
                  <a:pt x="3984" y="314"/>
                  <a:pt x="3944" y="310"/>
                  <a:pt x="3862" y="409"/>
                </a:cubicBezTo>
                <a:cubicBezTo>
                  <a:pt x="3778" y="265"/>
                  <a:pt x="3750" y="82"/>
                  <a:pt x="3577" y="0"/>
                </a:cubicBezTo>
                <a:lnTo>
                  <a:pt x="3500" y="47"/>
                </a:lnTo>
                <a:cubicBezTo>
                  <a:pt x="3439" y="220"/>
                  <a:pt x="3465" y="395"/>
                  <a:pt x="3495" y="568"/>
                </a:cubicBezTo>
                <a:cubicBezTo>
                  <a:pt x="3502" y="610"/>
                  <a:pt x="3508" y="652"/>
                  <a:pt x="3514" y="694"/>
                </a:cubicBezTo>
                <a:cubicBezTo>
                  <a:pt x="3506" y="733"/>
                  <a:pt x="3508" y="774"/>
                  <a:pt x="3523" y="814"/>
                </a:cubicBezTo>
                <a:cubicBezTo>
                  <a:pt x="3524" y="816"/>
                  <a:pt x="3525" y="819"/>
                  <a:pt x="3526" y="821"/>
                </a:cubicBezTo>
                <a:cubicBezTo>
                  <a:pt x="3537" y="983"/>
                  <a:pt x="3532" y="1142"/>
                  <a:pt x="3514" y="1299"/>
                </a:cubicBezTo>
                <a:cubicBezTo>
                  <a:pt x="3508" y="1328"/>
                  <a:pt x="3501" y="1357"/>
                  <a:pt x="3494" y="1386"/>
                </a:cubicBezTo>
                <a:cubicBezTo>
                  <a:pt x="3491" y="1399"/>
                  <a:pt x="3493" y="1409"/>
                  <a:pt x="3498" y="1417"/>
                </a:cubicBezTo>
                <a:cubicBezTo>
                  <a:pt x="3447" y="1742"/>
                  <a:pt x="3341" y="2057"/>
                  <a:pt x="3205" y="2368"/>
                </a:cubicBezTo>
                <a:cubicBezTo>
                  <a:pt x="3172" y="2442"/>
                  <a:pt x="3145" y="2518"/>
                  <a:pt x="3113" y="2593"/>
                </a:cubicBezTo>
                <a:cubicBezTo>
                  <a:pt x="2968" y="2940"/>
                  <a:pt x="3085" y="3248"/>
                  <a:pt x="3250" y="3551"/>
                </a:cubicBezTo>
                <a:cubicBezTo>
                  <a:pt x="3306" y="3654"/>
                  <a:pt x="3357" y="3759"/>
                  <a:pt x="3401" y="3867"/>
                </a:cubicBezTo>
                <a:cubicBezTo>
                  <a:pt x="3416" y="3903"/>
                  <a:pt x="3427" y="3936"/>
                  <a:pt x="3436" y="3969"/>
                </a:cubicBezTo>
                <a:cubicBezTo>
                  <a:pt x="3342" y="3831"/>
                  <a:pt x="3248" y="3693"/>
                  <a:pt x="3153" y="3555"/>
                </a:cubicBezTo>
                <a:cubicBezTo>
                  <a:pt x="3099" y="3456"/>
                  <a:pt x="3035" y="3363"/>
                  <a:pt x="2955" y="3280"/>
                </a:cubicBezTo>
                <a:cubicBezTo>
                  <a:pt x="2924" y="3249"/>
                  <a:pt x="2876" y="3234"/>
                  <a:pt x="2836" y="3212"/>
                </a:cubicBezTo>
                <a:cubicBezTo>
                  <a:pt x="2817" y="3250"/>
                  <a:pt x="2798" y="3287"/>
                  <a:pt x="2778" y="3326"/>
                </a:cubicBezTo>
                <a:cubicBezTo>
                  <a:pt x="2725" y="3266"/>
                  <a:pt x="2670" y="3194"/>
                  <a:pt x="2606" y="3130"/>
                </a:cubicBezTo>
                <a:cubicBezTo>
                  <a:pt x="2551" y="3076"/>
                  <a:pt x="2491" y="3025"/>
                  <a:pt x="2426" y="2983"/>
                </a:cubicBezTo>
                <a:cubicBezTo>
                  <a:pt x="2298" y="2901"/>
                  <a:pt x="2241" y="2927"/>
                  <a:pt x="2207" y="3058"/>
                </a:cubicBezTo>
                <a:cubicBezTo>
                  <a:pt x="2098" y="2966"/>
                  <a:pt x="1985" y="2868"/>
                  <a:pt x="1868" y="2774"/>
                </a:cubicBezTo>
                <a:cubicBezTo>
                  <a:pt x="1839" y="2750"/>
                  <a:pt x="1799" y="2737"/>
                  <a:pt x="1763" y="2725"/>
                </a:cubicBezTo>
                <a:cubicBezTo>
                  <a:pt x="1669" y="2693"/>
                  <a:pt x="1638" y="2707"/>
                  <a:pt x="1593" y="2784"/>
                </a:cubicBezTo>
                <a:cubicBezTo>
                  <a:pt x="1499" y="2731"/>
                  <a:pt x="1408" y="2668"/>
                  <a:pt x="1309" y="2627"/>
                </a:cubicBezTo>
                <a:cubicBezTo>
                  <a:pt x="1161" y="2565"/>
                  <a:pt x="1092" y="2602"/>
                  <a:pt x="1045" y="2753"/>
                </a:cubicBezTo>
                <a:cubicBezTo>
                  <a:pt x="878" y="2634"/>
                  <a:pt x="693" y="2557"/>
                  <a:pt x="490" y="2543"/>
                </a:cubicBezTo>
                <a:cubicBezTo>
                  <a:pt x="387" y="2536"/>
                  <a:pt x="281" y="2546"/>
                  <a:pt x="178" y="2561"/>
                </a:cubicBezTo>
                <a:cubicBezTo>
                  <a:pt x="131" y="2568"/>
                  <a:pt x="83" y="2599"/>
                  <a:pt x="45" y="2630"/>
                </a:cubicBezTo>
                <a:cubicBezTo>
                  <a:pt x="22" y="2650"/>
                  <a:pt x="0" y="2694"/>
                  <a:pt x="6" y="2721"/>
                </a:cubicBezTo>
                <a:cubicBezTo>
                  <a:pt x="12" y="2747"/>
                  <a:pt x="52" y="2770"/>
                  <a:pt x="82" y="2783"/>
                </a:cubicBezTo>
                <a:cubicBezTo>
                  <a:pt x="115" y="2797"/>
                  <a:pt x="152" y="2800"/>
                  <a:pt x="188" y="2804"/>
                </a:cubicBezTo>
                <a:cubicBezTo>
                  <a:pt x="616" y="2850"/>
                  <a:pt x="951" y="3080"/>
                  <a:pt x="1244" y="3370"/>
                </a:cubicBezTo>
                <a:cubicBezTo>
                  <a:pt x="1424" y="3548"/>
                  <a:pt x="1577" y="3753"/>
                  <a:pt x="1736" y="3952"/>
                </a:cubicBezTo>
                <a:cubicBezTo>
                  <a:pt x="1828" y="4066"/>
                  <a:pt x="1942" y="4142"/>
                  <a:pt x="2078" y="4188"/>
                </a:cubicBezTo>
                <a:cubicBezTo>
                  <a:pt x="2293" y="4260"/>
                  <a:pt x="2518" y="4308"/>
                  <a:pt x="2700" y="4458"/>
                </a:cubicBezTo>
                <a:cubicBezTo>
                  <a:pt x="2704" y="4461"/>
                  <a:pt x="2709" y="4462"/>
                  <a:pt x="2714" y="4463"/>
                </a:cubicBezTo>
                <a:cubicBezTo>
                  <a:pt x="2725" y="4478"/>
                  <a:pt x="2739" y="4492"/>
                  <a:pt x="2754" y="4504"/>
                </a:cubicBezTo>
                <a:cubicBezTo>
                  <a:pt x="2758" y="4506"/>
                  <a:pt x="2762" y="4509"/>
                  <a:pt x="2765" y="4512"/>
                </a:cubicBezTo>
                <a:cubicBezTo>
                  <a:pt x="2696" y="4519"/>
                  <a:pt x="2628" y="4526"/>
                  <a:pt x="2560" y="4539"/>
                </a:cubicBezTo>
                <a:cubicBezTo>
                  <a:pt x="2423" y="4564"/>
                  <a:pt x="2284" y="4596"/>
                  <a:pt x="2153" y="4643"/>
                </a:cubicBezTo>
                <a:cubicBezTo>
                  <a:pt x="1768" y="4781"/>
                  <a:pt x="1627" y="5225"/>
                  <a:pt x="1853" y="5566"/>
                </a:cubicBezTo>
                <a:cubicBezTo>
                  <a:pt x="1896" y="5631"/>
                  <a:pt x="1930" y="5703"/>
                  <a:pt x="1975" y="5784"/>
                </a:cubicBezTo>
                <a:cubicBezTo>
                  <a:pt x="2046" y="5888"/>
                  <a:pt x="2011" y="6009"/>
                  <a:pt x="2043" y="5982"/>
                </a:cubicBezTo>
                <a:cubicBezTo>
                  <a:pt x="2076" y="5954"/>
                  <a:pt x="2108" y="5842"/>
                  <a:pt x="2128" y="5811"/>
                </a:cubicBezTo>
                <a:cubicBezTo>
                  <a:pt x="2152" y="5739"/>
                  <a:pt x="2187" y="5695"/>
                  <a:pt x="2279" y="5685"/>
                </a:cubicBezTo>
                <a:cubicBezTo>
                  <a:pt x="2414" y="5670"/>
                  <a:pt x="2525" y="5586"/>
                  <a:pt x="2582" y="5482"/>
                </a:cubicBezTo>
                <a:cubicBezTo>
                  <a:pt x="2617" y="5472"/>
                  <a:pt x="2651" y="5462"/>
                  <a:pt x="2686" y="5452"/>
                </a:cubicBezTo>
                <a:cubicBezTo>
                  <a:pt x="2690" y="5454"/>
                  <a:pt x="2694" y="5455"/>
                  <a:pt x="2699" y="5455"/>
                </a:cubicBezTo>
                <a:cubicBezTo>
                  <a:pt x="3008" y="5450"/>
                  <a:pt x="3289" y="5573"/>
                  <a:pt x="3583" y="5641"/>
                </a:cubicBezTo>
                <a:cubicBezTo>
                  <a:pt x="3821" y="5695"/>
                  <a:pt x="4062" y="5753"/>
                  <a:pt x="4305" y="5771"/>
                </a:cubicBezTo>
                <a:cubicBezTo>
                  <a:pt x="4784" y="5808"/>
                  <a:pt x="5134" y="5586"/>
                  <a:pt x="5337" y="5149"/>
                </a:cubicBezTo>
                <a:cubicBezTo>
                  <a:pt x="5347" y="5127"/>
                  <a:pt x="5357" y="5105"/>
                  <a:pt x="5366" y="5083"/>
                </a:cubicBezTo>
                <a:cubicBezTo>
                  <a:pt x="5404" y="5082"/>
                  <a:pt x="5443" y="5081"/>
                  <a:pt x="5481" y="5082"/>
                </a:cubicBezTo>
                <a:cubicBezTo>
                  <a:pt x="5508" y="5083"/>
                  <a:pt x="5535" y="5084"/>
                  <a:pt x="5562" y="5086"/>
                </a:cubicBezTo>
                <a:cubicBezTo>
                  <a:pt x="5572" y="5091"/>
                  <a:pt x="5581" y="5095"/>
                  <a:pt x="5591" y="5097"/>
                </a:cubicBezTo>
                <a:cubicBezTo>
                  <a:pt x="5627" y="5104"/>
                  <a:pt x="5661" y="5112"/>
                  <a:pt x="5695" y="5121"/>
                </a:cubicBezTo>
                <a:cubicBezTo>
                  <a:pt x="5715" y="5132"/>
                  <a:pt x="5736" y="5141"/>
                  <a:pt x="5759" y="5147"/>
                </a:cubicBezTo>
                <a:cubicBezTo>
                  <a:pt x="5819" y="5164"/>
                  <a:pt x="5882" y="5188"/>
                  <a:pt x="5943" y="5218"/>
                </a:cubicBezTo>
                <a:cubicBezTo>
                  <a:pt x="6170" y="5339"/>
                  <a:pt x="6340" y="5533"/>
                  <a:pt x="6460" y="5790"/>
                </a:cubicBezTo>
                <a:cubicBezTo>
                  <a:pt x="6488" y="5848"/>
                  <a:pt x="6529" y="5903"/>
                  <a:pt x="6577" y="5947"/>
                </a:cubicBezTo>
                <a:cubicBezTo>
                  <a:pt x="6681" y="6043"/>
                  <a:pt x="6791" y="6005"/>
                  <a:pt x="6825" y="5867"/>
                </a:cubicBezTo>
                <a:cubicBezTo>
                  <a:pt x="6825" y="5863"/>
                  <a:pt x="6826" y="5859"/>
                  <a:pt x="6827" y="5855"/>
                </a:cubicBezTo>
                <a:cubicBezTo>
                  <a:pt x="6831" y="5853"/>
                  <a:pt x="6836" y="5851"/>
                  <a:pt x="6840" y="5848"/>
                </a:cubicBezTo>
                <a:cubicBezTo>
                  <a:pt x="6858" y="5836"/>
                  <a:pt x="6874" y="5823"/>
                  <a:pt x="6888" y="5809"/>
                </a:cubicBezTo>
                <a:cubicBezTo>
                  <a:pt x="6941" y="5837"/>
                  <a:pt x="6993" y="5865"/>
                  <a:pt x="7047" y="5892"/>
                </a:cubicBezTo>
                <a:lnTo>
                  <a:pt x="7153" y="5826"/>
                </a:lnTo>
                <a:cubicBezTo>
                  <a:pt x="7208" y="5720"/>
                  <a:pt x="7243" y="5611"/>
                  <a:pt x="7213" y="5489"/>
                </a:cubicBezTo>
                <a:cubicBezTo>
                  <a:pt x="7228" y="5486"/>
                  <a:pt x="7243" y="5481"/>
                  <a:pt x="7258" y="5476"/>
                </a:cubicBezTo>
                <a:cubicBezTo>
                  <a:pt x="7328" y="5494"/>
                  <a:pt x="7394" y="5504"/>
                  <a:pt x="7446" y="5441"/>
                </a:cubicBezTo>
                <a:cubicBezTo>
                  <a:pt x="7514" y="5360"/>
                  <a:pt x="7491" y="5266"/>
                  <a:pt x="7459" y="5177"/>
                </a:cubicBezTo>
                <a:cubicBezTo>
                  <a:pt x="7445" y="5140"/>
                  <a:pt x="7424" y="5105"/>
                  <a:pt x="7404" y="5067"/>
                </a:cubicBezTo>
                <a:cubicBezTo>
                  <a:pt x="7416" y="5059"/>
                  <a:pt x="7428" y="5050"/>
                  <a:pt x="7438" y="5041"/>
                </a:cubicBezTo>
                <a:cubicBezTo>
                  <a:pt x="7509" y="5046"/>
                  <a:pt x="7578" y="5044"/>
                  <a:pt x="7621" y="4972"/>
                </a:cubicBezTo>
                <a:cubicBezTo>
                  <a:pt x="7656" y="4911"/>
                  <a:pt x="7631" y="4805"/>
                  <a:pt x="7563" y="4733"/>
                </a:cubicBezTo>
                <a:cubicBezTo>
                  <a:pt x="7522" y="4691"/>
                  <a:pt x="7475" y="4656"/>
                  <a:pt x="7431" y="46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73992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707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7C51134A-9F44-4B06-8813-46188A1F01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632" y="760252"/>
            <a:ext cx="3076735" cy="2070261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A591DB5-5E07-4C58-B4D5-35C61FB6AE01}"/>
              </a:ext>
            </a:extLst>
          </p:cNvPr>
          <p:cNvSpPr/>
          <p:nvPr/>
        </p:nvSpPr>
        <p:spPr>
          <a:xfrm>
            <a:off x="2962435" y="2830513"/>
            <a:ext cx="6210300" cy="1238250"/>
          </a:xfrm>
          <a:prstGeom prst="rect">
            <a:avLst/>
          </a:prstGeom>
          <a:solidFill>
            <a:schemeClr val="bg1"/>
          </a:solidFill>
          <a:ln w="104775">
            <a:solidFill>
              <a:schemeClr val="accent2"/>
            </a:solidFill>
          </a:ln>
          <a:effectLst>
            <a:reflection blurRad="6350" stA="33000" endPos="9000" dist="254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A0635D8-EB28-454E-BFB8-01277F98F08F}"/>
              </a:ext>
            </a:extLst>
          </p:cNvPr>
          <p:cNvSpPr txBox="1"/>
          <p:nvPr/>
        </p:nvSpPr>
        <p:spPr>
          <a:xfrm>
            <a:off x="3692013" y="3153103"/>
            <a:ext cx="4807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</a:rPr>
              <a:t>第一章    请输入标题文字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951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2057FC1-EB55-4F19-8DE5-5274F2815BC3}"/>
              </a:ext>
            </a:extLst>
          </p:cNvPr>
          <p:cNvSpPr/>
          <p:nvPr/>
        </p:nvSpPr>
        <p:spPr>
          <a:xfrm>
            <a:off x="675323" y="1630680"/>
            <a:ext cx="4400550" cy="48761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9ED4A6F-8523-4EB6-B675-1203754AEA08}"/>
              </a:ext>
            </a:extLst>
          </p:cNvPr>
          <p:cNvSpPr/>
          <p:nvPr/>
        </p:nvSpPr>
        <p:spPr>
          <a:xfrm>
            <a:off x="1027113" y="1920189"/>
            <a:ext cx="3696970" cy="429714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036E6B3-15E1-4854-8EDE-AF137DCDCF6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47BE2DE-51FA-436F-9011-2789E652A0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033" y="1371600"/>
            <a:ext cx="6836968" cy="5600741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EEAE3733-7CA0-467B-8905-CF5A878D2551}"/>
              </a:ext>
            </a:extLst>
          </p:cNvPr>
          <p:cNvSpPr/>
          <p:nvPr/>
        </p:nvSpPr>
        <p:spPr>
          <a:xfrm>
            <a:off x="1263649" y="2136156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DC9494C-9751-4029-B006-3A6F175C8C53}"/>
              </a:ext>
            </a:extLst>
          </p:cNvPr>
          <p:cNvSpPr/>
          <p:nvPr/>
        </p:nvSpPr>
        <p:spPr>
          <a:xfrm>
            <a:off x="1225950" y="2628554"/>
            <a:ext cx="31784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BC3524F1-AD17-41A5-8801-459F354134B0}"/>
              </a:ext>
            </a:extLst>
          </p:cNvPr>
          <p:cNvSpPr/>
          <p:nvPr/>
        </p:nvSpPr>
        <p:spPr>
          <a:xfrm>
            <a:off x="1263649" y="4013680"/>
            <a:ext cx="2147981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请输入标题文字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3BB6090C-5AED-4A4B-9CDB-24ED81F626B6}"/>
              </a:ext>
            </a:extLst>
          </p:cNvPr>
          <p:cNvSpPr/>
          <p:nvPr/>
        </p:nvSpPr>
        <p:spPr>
          <a:xfrm>
            <a:off x="1225950" y="4506078"/>
            <a:ext cx="31784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4524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4B23A40A-84FD-4B47-AB1E-2B0797938C50}"/>
              </a:ext>
            </a:extLst>
          </p:cNvPr>
          <p:cNvSpPr/>
          <p:nvPr/>
        </p:nvSpPr>
        <p:spPr>
          <a:xfrm>
            <a:off x="2071999" y="2018685"/>
            <a:ext cx="10120002" cy="141031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Group 691">
            <a:extLst>
              <a:ext uri="{FF2B5EF4-FFF2-40B4-BE49-F238E27FC236}">
                <a16:creationId xmlns:a16="http://schemas.microsoft.com/office/drawing/2014/main" xmlns="" id="{663AD3B5-6675-4B48-B9B6-278221F701C3}"/>
              </a:ext>
            </a:extLst>
          </p:cNvPr>
          <p:cNvGrpSpPr/>
          <p:nvPr/>
        </p:nvGrpSpPr>
        <p:grpSpPr>
          <a:xfrm>
            <a:off x="2623393" y="1570037"/>
            <a:ext cx="2033151" cy="682587"/>
            <a:chOff x="2401810" y="3063331"/>
            <a:chExt cx="3870505" cy="1122367"/>
          </a:xfrm>
        </p:grpSpPr>
        <p:sp>
          <p:nvSpPr>
            <p:cNvPr id="3" name="Freeform 9">
              <a:extLst>
                <a:ext uri="{FF2B5EF4-FFF2-40B4-BE49-F238E27FC236}">
                  <a16:creationId xmlns:a16="http://schemas.microsoft.com/office/drawing/2014/main" xmlns="" id="{1CFB133F-C82A-486C-8519-BC78D5C3E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1810" y="3416375"/>
              <a:ext cx="1528496" cy="769323"/>
            </a:xfrm>
            <a:custGeom>
              <a:avLst/>
              <a:gdLst>
                <a:gd name="T0" fmla="*/ 203 w 1223"/>
                <a:gd name="T1" fmla="*/ 0 h 582"/>
                <a:gd name="T2" fmla="*/ 305 w 1223"/>
                <a:gd name="T3" fmla="*/ 3 h 582"/>
                <a:gd name="T4" fmla="*/ 406 w 1223"/>
                <a:gd name="T5" fmla="*/ 10 h 582"/>
                <a:gd name="T6" fmla="*/ 509 w 1223"/>
                <a:gd name="T7" fmla="*/ 20 h 582"/>
                <a:gd name="T8" fmla="*/ 611 w 1223"/>
                <a:gd name="T9" fmla="*/ 30 h 582"/>
                <a:gd name="T10" fmla="*/ 714 w 1223"/>
                <a:gd name="T11" fmla="*/ 41 h 582"/>
                <a:gd name="T12" fmla="*/ 816 w 1223"/>
                <a:gd name="T13" fmla="*/ 51 h 582"/>
                <a:gd name="T14" fmla="*/ 918 w 1223"/>
                <a:gd name="T15" fmla="*/ 59 h 582"/>
                <a:gd name="T16" fmla="*/ 1020 w 1223"/>
                <a:gd name="T17" fmla="*/ 64 h 582"/>
                <a:gd name="T18" fmla="*/ 1122 w 1223"/>
                <a:gd name="T19" fmla="*/ 64 h 582"/>
                <a:gd name="T20" fmla="*/ 1223 w 1223"/>
                <a:gd name="T21" fmla="*/ 58 h 582"/>
                <a:gd name="T22" fmla="*/ 1223 w 1223"/>
                <a:gd name="T23" fmla="*/ 569 h 582"/>
                <a:gd name="T24" fmla="*/ 1220 w 1223"/>
                <a:gd name="T25" fmla="*/ 574 h 582"/>
                <a:gd name="T26" fmla="*/ 1211 w 1223"/>
                <a:gd name="T27" fmla="*/ 578 h 582"/>
                <a:gd name="T28" fmla="*/ 1196 w 1223"/>
                <a:gd name="T29" fmla="*/ 581 h 582"/>
                <a:gd name="T30" fmla="*/ 1176 w 1223"/>
                <a:gd name="T31" fmla="*/ 582 h 582"/>
                <a:gd name="T32" fmla="*/ 1152 w 1223"/>
                <a:gd name="T33" fmla="*/ 582 h 582"/>
                <a:gd name="T34" fmla="*/ 1123 w 1223"/>
                <a:gd name="T35" fmla="*/ 581 h 582"/>
                <a:gd name="T36" fmla="*/ 1088 w 1223"/>
                <a:gd name="T37" fmla="*/ 580 h 582"/>
                <a:gd name="T38" fmla="*/ 1051 w 1223"/>
                <a:gd name="T39" fmla="*/ 577 h 582"/>
                <a:gd name="T40" fmla="*/ 1010 w 1223"/>
                <a:gd name="T41" fmla="*/ 574 h 582"/>
                <a:gd name="T42" fmla="*/ 966 w 1223"/>
                <a:gd name="T43" fmla="*/ 570 h 582"/>
                <a:gd name="T44" fmla="*/ 919 w 1223"/>
                <a:gd name="T45" fmla="*/ 565 h 582"/>
                <a:gd name="T46" fmla="*/ 868 w 1223"/>
                <a:gd name="T47" fmla="*/ 560 h 582"/>
                <a:gd name="T48" fmla="*/ 817 w 1223"/>
                <a:gd name="T49" fmla="*/ 555 h 582"/>
                <a:gd name="T50" fmla="*/ 763 w 1223"/>
                <a:gd name="T51" fmla="*/ 550 h 582"/>
                <a:gd name="T52" fmla="*/ 708 w 1223"/>
                <a:gd name="T53" fmla="*/ 545 h 582"/>
                <a:gd name="T54" fmla="*/ 650 w 1223"/>
                <a:gd name="T55" fmla="*/ 539 h 582"/>
                <a:gd name="T56" fmla="*/ 593 w 1223"/>
                <a:gd name="T57" fmla="*/ 534 h 582"/>
                <a:gd name="T58" fmla="*/ 536 w 1223"/>
                <a:gd name="T59" fmla="*/ 529 h 582"/>
                <a:gd name="T60" fmla="*/ 477 w 1223"/>
                <a:gd name="T61" fmla="*/ 525 h 582"/>
                <a:gd name="T62" fmla="*/ 419 w 1223"/>
                <a:gd name="T63" fmla="*/ 521 h 582"/>
                <a:gd name="T64" fmla="*/ 361 w 1223"/>
                <a:gd name="T65" fmla="*/ 517 h 582"/>
                <a:gd name="T66" fmla="*/ 305 w 1223"/>
                <a:gd name="T67" fmla="*/ 515 h 582"/>
                <a:gd name="T68" fmla="*/ 249 w 1223"/>
                <a:gd name="T69" fmla="*/ 513 h 582"/>
                <a:gd name="T70" fmla="*/ 195 w 1223"/>
                <a:gd name="T71" fmla="*/ 512 h 582"/>
                <a:gd name="T72" fmla="*/ 143 w 1223"/>
                <a:gd name="T73" fmla="*/ 512 h 582"/>
                <a:gd name="T74" fmla="*/ 92 w 1223"/>
                <a:gd name="T75" fmla="*/ 513 h 582"/>
                <a:gd name="T76" fmla="*/ 44 w 1223"/>
                <a:gd name="T77" fmla="*/ 516 h 582"/>
                <a:gd name="T78" fmla="*/ 0 w 1223"/>
                <a:gd name="T79" fmla="*/ 519 h 582"/>
                <a:gd name="T80" fmla="*/ 0 w 1223"/>
                <a:gd name="T81" fmla="*/ 8 h 582"/>
                <a:gd name="T82" fmla="*/ 101 w 1223"/>
                <a:gd name="T83" fmla="*/ 1 h 582"/>
                <a:gd name="T84" fmla="*/ 203 w 1223"/>
                <a:gd name="T85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23" h="582">
                  <a:moveTo>
                    <a:pt x="203" y="0"/>
                  </a:moveTo>
                  <a:lnTo>
                    <a:pt x="305" y="3"/>
                  </a:lnTo>
                  <a:lnTo>
                    <a:pt x="406" y="10"/>
                  </a:lnTo>
                  <a:lnTo>
                    <a:pt x="509" y="20"/>
                  </a:lnTo>
                  <a:lnTo>
                    <a:pt x="611" y="30"/>
                  </a:lnTo>
                  <a:lnTo>
                    <a:pt x="714" y="41"/>
                  </a:lnTo>
                  <a:lnTo>
                    <a:pt x="816" y="51"/>
                  </a:lnTo>
                  <a:lnTo>
                    <a:pt x="918" y="59"/>
                  </a:lnTo>
                  <a:lnTo>
                    <a:pt x="1020" y="64"/>
                  </a:lnTo>
                  <a:lnTo>
                    <a:pt x="1122" y="64"/>
                  </a:lnTo>
                  <a:lnTo>
                    <a:pt x="1223" y="58"/>
                  </a:lnTo>
                  <a:lnTo>
                    <a:pt x="1223" y="569"/>
                  </a:lnTo>
                  <a:lnTo>
                    <a:pt x="1220" y="574"/>
                  </a:lnTo>
                  <a:lnTo>
                    <a:pt x="1211" y="578"/>
                  </a:lnTo>
                  <a:lnTo>
                    <a:pt x="1196" y="581"/>
                  </a:lnTo>
                  <a:lnTo>
                    <a:pt x="1176" y="582"/>
                  </a:lnTo>
                  <a:lnTo>
                    <a:pt x="1152" y="582"/>
                  </a:lnTo>
                  <a:lnTo>
                    <a:pt x="1123" y="581"/>
                  </a:lnTo>
                  <a:lnTo>
                    <a:pt x="1088" y="580"/>
                  </a:lnTo>
                  <a:lnTo>
                    <a:pt x="1051" y="577"/>
                  </a:lnTo>
                  <a:lnTo>
                    <a:pt x="1010" y="574"/>
                  </a:lnTo>
                  <a:lnTo>
                    <a:pt x="966" y="570"/>
                  </a:lnTo>
                  <a:lnTo>
                    <a:pt x="919" y="565"/>
                  </a:lnTo>
                  <a:lnTo>
                    <a:pt x="868" y="560"/>
                  </a:lnTo>
                  <a:lnTo>
                    <a:pt x="817" y="555"/>
                  </a:lnTo>
                  <a:lnTo>
                    <a:pt x="763" y="550"/>
                  </a:lnTo>
                  <a:lnTo>
                    <a:pt x="708" y="545"/>
                  </a:lnTo>
                  <a:lnTo>
                    <a:pt x="650" y="539"/>
                  </a:lnTo>
                  <a:lnTo>
                    <a:pt x="593" y="534"/>
                  </a:lnTo>
                  <a:lnTo>
                    <a:pt x="536" y="529"/>
                  </a:lnTo>
                  <a:lnTo>
                    <a:pt x="477" y="525"/>
                  </a:lnTo>
                  <a:lnTo>
                    <a:pt x="419" y="521"/>
                  </a:lnTo>
                  <a:lnTo>
                    <a:pt x="361" y="517"/>
                  </a:lnTo>
                  <a:lnTo>
                    <a:pt x="305" y="515"/>
                  </a:lnTo>
                  <a:lnTo>
                    <a:pt x="249" y="513"/>
                  </a:lnTo>
                  <a:lnTo>
                    <a:pt x="195" y="512"/>
                  </a:lnTo>
                  <a:lnTo>
                    <a:pt x="143" y="512"/>
                  </a:lnTo>
                  <a:lnTo>
                    <a:pt x="92" y="513"/>
                  </a:lnTo>
                  <a:lnTo>
                    <a:pt x="44" y="516"/>
                  </a:lnTo>
                  <a:lnTo>
                    <a:pt x="0" y="519"/>
                  </a:lnTo>
                  <a:lnTo>
                    <a:pt x="0" y="8"/>
                  </a:lnTo>
                  <a:lnTo>
                    <a:pt x="101" y="1"/>
                  </a:lnTo>
                  <a:lnTo>
                    <a:pt x="20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Freeform 10">
              <a:extLst>
                <a:ext uri="{FF2B5EF4-FFF2-40B4-BE49-F238E27FC236}">
                  <a16:creationId xmlns:a16="http://schemas.microsoft.com/office/drawing/2014/main" xmlns="" id="{F6E5B0D1-E6DE-47DC-A5B9-964764AD2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368" y="3608706"/>
              <a:ext cx="803573" cy="558549"/>
            </a:xfrm>
            <a:custGeom>
              <a:avLst/>
              <a:gdLst>
                <a:gd name="T0" fmla="*/ 278 w 610"/>
                <a:gd name="T1" fmla="*/ 0 h 424"/>
                <a:gd name="T2" fmla="*/ 329 w 610"/>
                <a:gd name="T3" fmla="*/ 2 h 424"/>
                <a:gd name="T4" fmla="*/ 381 w 610"/>
                <a:gd name="T5" fmla="*/ 9 h 424"/>
                <a:gd name="T6" fmla="*/ 436 w 610"/>
                <a:gd name="T7" fmla="*/ 23 h 424"/>
                <a:gd name="T8" fmla="*/ 494 w 610"/>
                <a:gd name="T9" fmla="*/ 41 h 424"/>
                <a:gd name="T10" fmla="*/ 551 w 610"/>
                <a:gd name="T11" fmla="*/ 65 h 424"/>
                <a:gd name="T12" fmla="*/ 610 w 610"/>
                <a:gd name="T13" fmla="*/ 96 h 424"/>
                <a:gd name="T14" fmla="*/ 610 w 610"/>
                <a:gd name="T15" fmla="*/ 99 h 424"/>
                <a:gd name="T16" fmla="*/ 610 w 610"/>
                <a:gd name="T17" fmla="*/ 109 h 424"/>
                <a:gd name="T18" fmla="*/ 610 w 610"/>
                <a:gd name="T19" fmla="*/ 124 h 424"/>
                <a:gd name="T20" fmla="*/ 610 w 610"/>
                <a:gd name="T21" fmla="*/ 143 h 424"/>
                <a:gd name="T22" fmla="*/ 609 w 610"/>
                <a:gd name="T23" fmla="*/ 167 h 424"/>
                <a:gd name="T24" fmla="*/ 609 w 610"/>
                <a:gd name="T25" fmla="*/ 194 h 424"/>
                <a:gd name="T26" fmla="*/ 609 w 610"/>
                <a:gd name="T27" fmla="*/ 224 h 424"/>
                <a:gd name="T28" fmla="*/ 609 w 610"/>
                <a:gd name="T29" fmla="*/ 255 h 424"/>
                <a:gd name="T30" fmla="*/ 608 w 610"/>
                <a:gd name="T31" fmla="*/ 289 h 424"/>
                <a:gd name="T32" fmla="*/ 608 w 610"/>
                <a:gd name="T33" fmla="*/ 324 h 424"/>
                <a:gd name="T34" fmla="*/ 608 w 610"/>
                <a:gd name="T35" fmla="*/ 358 h 424"/>
                <a:gd name="T36" fmla="*/ 608 w 610"/>
                <a:gd name="T37" fmla="*/ 392 h 424"/>
                <a:gd name="T38" fmla="*/ 608 w 610"/>
                <a:gd name="T39" fmla="*/ 424 h 424"/>
                <a:gd name="T40" fmla="*/ 606 w 610"/>
                <a:gd name="T41" fmla="*/ 411 h 424"/>
                <a:gd name="T42" fmla="*/ 601 w 610"/>
                <a:gd name="T43" fmla="*/ 400 h 424"/>
                <a:gd name="T44" fmla="*/ 592 w 610"/>
                <a:gd name="T45" fmla="*/ 390 h 424"/>
                <a:gd name="T46" fmla="*/ 579 w 610"/>
                <a:gd name="T47" fmla="*/ 382 h 424"/>
                <a:gd name="T48" fmla="*/ 563 w 610"/>
                <a:gd name="T49" fmla="*/ 374 h 424"/>
                <a:gd name="T50" fmla="*/ 542 w 610"/>
                <a:gd name="T51" fmla="*/ 366 h 424"/>
                <a:gd name="T52" fmla="*/ 518 w 610"/>
                <a:gd name="T53" fmla="*/ 358 h 424"/>
                <a:gd name="T54" fmla="*/ 488 w 610"/>
                <a:gd name="T55" fmla="*/ 350 h 424"/>
                <a:gd name="T56" fmla="*/ 454 w 610"/>
                <a:gd name="T57" fmla="*/ 340 h 424"/>
                <a:gd name="T58" fmla="*/ 415 w 610"/>
                <a:gd name="T59" fmla="*/ 329 h 424"/>
                <a:gd name="T60" fmla="*/ 388 w 610"/>
                <a:gd name="T61" fmla="*/ 321 h 424"/>
                <a:gd name="T62" fmla="*/ 358 w 610"/>
                <a:gd name="T63" fmla="*/ 313 h 424"/>
                <a:gd name="T64" fmla="*/ 326 w 610"/>
                <a:gd name="T65" fmla="*/ 305 h 424"/>
                <a:gd name="T66" fmla="*/ 293 w 610"/>
                <a:gd name="T67" fmla="*/ 295 h 424"/>
                <a:gd name="T68" fmla="*/ 258 w 610"/>
                <a:gd name="T69" fmla="*/ 286 h 424"/>
                <a:gd name="T70" fmla="*/ 224 w 610"/>
                <a:gd name="T71" fmla="*/ 276 h 424"/>
                <a:gd name="T72" fmla="*/ 190 w 610"/>
                <a:gd name="T73" fmla="*/ 265 h 424"/>
                <a:gd name="T74" fmla="*/ 156 w 610"/>
                <a:gd name="T75" fmla="*/ 254 h 424"/>
                <a:gd name="T76" fmla="*/ 125 w 610"/>
                <a:gd name="T77" fmla="*/ 242 h 424"/>
                <a:gd name="T78" fmla="*/ 96 w 610"/>
                <a:gd name="T79" fmla="*/ 230 h 424"/>
                <a:gd name="T80" fmla="*/ 68 w 610"/>
                <a:gd name="T81" fmla="*/ 216 h 424"/>
                <a:gd name="T82" fmla="*/ 45 w 610"/>
                <a:gd name="T83" fmla="*/ 202 h 424"/>
                <a:gd name="T84" fmla="*/ 26 w 610"/>
                <a:gd name="T85" fmla="*/ 187 h 424"/>
                <a:gd name="T86" fmla="*/ 12 w 610"/>
                <a:gd name="T87" fmla="*/ 170 h 424"/>
                <a:gd name="T88" fmla="*/ 3 w 610"/>
                <a:gd name="T89" fmla="*/ 153 h 424"/>
                <a:gd name="T90" fmla="*/ 0 w 610"/>
                <a:gd name="T91" fmla="*/ 134 h 424"/>
                <a:gd name="T92" fmla="*/ 3 w 610"/>
                <a:gd name="T93" fmla="*/ 115 h 424"/>
                <a:gd name="T94" fmla="*/ 13 w 610"/>
                <a:gd name="T95" fmla="*/ 96 h 424"/>
                <a:gd name="T96" fmla="*/ 29 w 610"/>
                <a:gd name="T97" fmla="*/ 78 h 424"/>
                <a:gd name="T98" fmla="*/ 50 w 610"/>
                <a:gd name="T99" fmla="*/ 60 h 424"/>
                <a:gd name="T100" fmla="*/ 77 w 610"/>
                <a:gd name="T101" fmla="*/ 44 h 424"/>
                <a:gd name="T102" fmla="*/ 110 w 610"/>
                <a:gd name="T103" fmla="*/ 29 h 424"/>
                <a:gd name="T104" fmla="*/ 146 w 610"/>
                <a:gd name="T105" fmla="*/ 16 h 424"/>
                <a:gd name="T106" fmla="*/ 186 w 610"/>
                <a:gd name="T107" fmla="*/ 7 h 424"/>
                <a:gd name="T108" fmla="*/ 230 w 610"/>
                <a:gd name="T109" fmla="*/ 2 h 424"/>
                <a:gd name="T110" fmla="*/ 278 w 610"/>
                <a:gd name="T111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0" h="424">
                  <a:moveTo>
                    <a:pt x="278" y="0"/>
                  </a:moveTo>
                  <a:lnTo>
                    <a:pt x="329" y="2"/>
                  </a:lnTo>
                  <a:lnTo>
                    <a:pt x="381" y="9"/>
                  </a:lnTo>
                  <a:lnTo>
                    <a:pt x="436" y="23"/>
                  </a:lnTo>
                  <a:lnTo>
                    <a:pt x="494" y="41"/>
                  </a:lnTo>
                  <a:lnTo>
                    <a:pt x="551" y="65"/>
                  </a:lnTo>
                  <a:lnTo>
                    <a:pt x="610" y="96"/>
                  </a:lnTo>
                  <a:lnTo>
                    <a:pt x="610" y="99"/>
                  </a:lnTo>
                  <a:lnTo>
                    <a:pt x="610" y="109"/>
                  </a:lnTo>
                  <a:lnTo>
                    <a:pt x="610" y="124"/>
                  </a:lnTo>
                  <a:lnTo>
                    <a:pt x="610" y="143"/>
                  </a:lnTo>
                  <a:lnTo>
                    <a:pt x="609" y="167"/>
                  </a:lnTo>
                  <a:lnTo>
                    <a:pt x="609" y="194"/>
                  </a:lnTo>
                  <a:lnTo>
                    <a:pt x="609" y="224"/>
                  </a:lnTo>
                  <a:lnTo>
                    <a:pt x="609" y="255"/>
                  </a:lnTo>
                  <a:lnTo>
                    <a:pt x="608" y="289"/>
                  </a:lnTo>
                  <a:lnTo>
                    <a:pt x="608" y="324"/>
                  </a:lnTo>
                  <a:lnTo>
                    <a:pt x="608" y="358"/>
                  </a:lnTo>
                  <a:lnTo>
                    <a:pt x="608" y="392"/>
                  </a:lnTo>
                  <a:lnTo>
                    <a:pt x="608" y="424"/>
                  </a:lnTo>
                  <a:lnTo>
                    <a:pt x="606" y="411"/>
                  </a:lnTo>
                  <a:lnTo>
                    <a:pt x="601" y="400"/>
                  </a:lnTo>
                  <a:lnTo>
                    <a:pt x="592" y="390"/>
                  </a:lnTo>
                  <a:lnTo>
                    <a:pt x="579" y="382"/>
                  </a:lnTo>
                  <a:lnTo>
                    <a:pt x="563" y="374"/>
                  </a:lnTo>
                  <a:lnTo>
                    <a:pt x="542" y="366"/>
                  </a:lnTo>
                  <a:lnTo>
                    <a:pt x="518" y="358"/>
                  </a:lnTo>
                  <a:lnTo>
                    <a:pt x="488" y="350"/>
                  </a:lnTo>
                  <a:lnTo>
                    <a:pt x="454" y="340"/>
                  </a:lnTo>
                  <a:lnTo>
                    <a:pt x="415" y="329"/>
                  </a:lnTo>
                  <a:lnTo>
                    <a:pt x="388" y="321"/>
                  </a:lnTo>
                  <a:lnTo>
                    <a:pt x="358" y="313"/>
                  </a:lnTo>
                  <a:lnTo>
                    <a:pt x="326" y="305"/>
                  </a:lnTo>
                  <a:lnTo>
                    <a:pt x="293" y="295"/>
                  </a:lnTo>
                  <a:lnTo>
                    <a:pt x="258" y="286"/>
                  </a:lnTo>
                  <a:lnTo>
                    <a:pt x="224" y="276"/>
                  </a:lnTo>
                  <a:lnTo>
                    <a:pt x="190" y="265"/>
                  </a:lnTo>
                  <a:lnTo>
                    <a:pt x="156" y="254"/>
                  </a:lnTo>
                  <a:lnTo>
                    <a:pt x="125" y="242"/>
                  </a:lnTo>
                  <a:lnTo>
                    <a:pt x="96" y="230"/>
                  </a:lnTo>
                  <a:lnTo>
                    <a:pt x="68" y="216"/>
                  </a:lnTo>
                  <a:lnTo>
                    <a:pt x="45" y="202"/>
                  </a:lnTo>
                  <a:lnTo>
                    <a:pt x="26" y="187"/>
                  </a:lnTo>
                  <a:lnTo>
                    <a:pt x="12" y="170"/>
                  </a:lnTo>
                  <a:lnTo>
                    <a:pt x="3" y="153"/>
                  </a:lnTo>
                  <a:lnTo>
                    <a:pt x="0" y="134"/>
                  </a:lnTo>
                  <a:lnTo>
                    <a:pt x="3" y="115"/>
                  </a:lnTo>
                  <a:lnTo>
                    <a:pt x="13" y="96"/>
                  </a:lnTo>
                  <a:lnTo>
                    <a:pt x="29" y="78"/>
                  </a:lnTo>
                  <a:lnTo>
                    <a:pt x="50" y="60"/>
                  </a:lnTo>
                  <a:lnTo>
                    <a:pt x="77" y="44"/>
                  </a:lnTo>
                  <a:lnTo>
                    <a:pt x="110" y="29"/>
                  </a:lnTo>
                  <a:lnTo>
                    <a:pt x="146" y="16"/>
                  </a:lnTo>
                  <a:lnTo>
                    <a:pt x="186" y="7"/>
                  </a:lnTo>
                  <a:lnTo>
                    <a:pt x="230" y="2"/>
                  </a:lnTo>
                  <a:lnTo>
                    <a:pt x="2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xmlns="" id="{F126D777-8410-490A-9CB2-FC04DB038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365" y="3063331"/>
              <a:ext cx="3142950" cy="806207"/>
            </a:xfrm>
            <a:custGeom>
              <a:avLst/>
              <a:gdLst>
                <a:gd name="T0" fmla="*/ 101 w 2589"/>
                <a:gd name="T1" fmla="*/ 1 h 610"/>
                <a:gd name="T2" fmla="*/ 159 w 2589"/>
                <a:gd name="T3" fmla="*/ 8 h 610"/>
                <a:gd name="T4" fmla="*/ 225 w 2589"/>
                <a:gd name="T5" fmla="*/ 19 h 610"/>
                <a:gd name="T6" fmla="*/ 298 w 2589"/>
                <a:gd name="T7" fmla="*/ 34 h 610"/>
                <a:gd name="T8" fmla="*/ 373 w 2589"/>
                <a:gd name="T9" fmla="*/ 49 h 610"/>
                <a:gd name="T10" fmla="*/ 450 w 2589"/>
                <a:gd name="T11" fmla="*/ 65 h 610"/>
                <a:gd name="T12" fmla="*/ 527 w 2589"/>
                <a:gd name="T13" fmla="*/ 80 h 610"/>
                <a:gd name="T14" fmla="*/ 599 w 2589"/>
                <a:gd name="T15" fmla="*/ 91 h 610"/>
                <a:gd name="T16" fmla="*/ 665 w 2589"/>
                <a:gd name="T17" fmla="*/ 98 h 610"/>
                <a:gd name="T18" fmla="*/ 869 w 2589"/>
                <a:gd name="T19" fmla="*/ 98 h 610"/>
                <a:gd name="T20" fmla="*/ 1216 w 2589"/>
                <a:gd name="T21" fmla="*/ 80 h 610"/>
                <a:gd name="T22" fmla="*/ 1510 w 2589"/>
                <a:gd name="T23" fmla="*/ 58 h 610"/>
                <a:gd name="T24" fmla="*/ 1749 w 2589"/>
                <a:gd name="T25" fmla="*/ 57 h 610"/>
                <a:gd name="T26" fmla="*/ 1989 w 2589"/>
                <a:gd name="T27" fmla="*/ 69 h 610"/>
                <a:gd name="T28" fmla="*/ 2229 w 2589"/>
                <a:gd name="T29" fmla="*/ 85 h 610"/>
                <a:gd name="T30" fmla="*/ 2469 w 2589"/>
                <a:gd name="T31" fmla="*/ 97 h 610"/>
                <a:gd name="T32" fmla="*/ 2589 w 2589"/>
                <a:gd name="T33" fmla="*/ 609 h 610"/>
                <a:gd name="T34" fmla="*/ 2350 w 2589"/>
                <a:gd name="T35" fmla="*/ 603 h 610"/>
                <a:gd name="T36" fmla="*/ 2110 w 2589"/>
                <a:gd name="T37" fmla="*/ 588 h 610"/>
                <a:gd name="T38" fmla="*/ 1869 w 2589"/>
                <a:gd name="T39" fmla="*/ 573 h 610"/>
                <a:gd name="T40" fmla="*/ 1629 w 2589"/>
                <a:gd name="T41" fmla="*/ 566 h 610"/>
                <a:gd name="T42" fmla="*/ 1390 w 2589"/>
                <a:gd name="T43" fmla="*/ 577 h 610"/>
                <a:gd name="T44" fmla="*/ 1042 w 2589"/>
                <a:gd name="T45" fmla="*/ 602 h 610"/>
                <a:gd name="T46" fmla="*/ 696 w 2589"/>
                <a:gd name="T47" fmla="*/ 610 h 610"/>
                <a:gd name="T48" fmla="*/ 630 w 2589"/>
                <a:gd name="T49" fmla="*/ 607 h 610"/>
                <a:gd name="T50" fmla="*/ 557 w 2589"/>
                <a:gd name="T51" fmla="*/ 599 h 610"/>
                <a:gd name="T52" fmla="*/ 478 w 2589"/>
                <a:gd name="T53" fmla="*/ 589 h 610"/>
                <a:gd name="T54" fmla="*/ 398 w 2589"/>
                <a:gd name="T55" fmla="*/ 576 h 610"/>
                <a:gd name="T56" fmla="*/ 319 w 2589"/>
                <a:gd name="T57" fmla="*/ 563 h 610"/>
                <a:gd name="T58" fmla="*/ 242 w 2589"/>
                <a:gd name="T59" fmla="*/ 551 h 610"/>
                <a:gd name="T60" fmla="*/ 171 w 2589"/>
                <a:gd name="T61" fmla="*/ 540 h 610"/>
                <a:gd name="T62" fmla="*/ 109 w 2589"/>
                <a:gd name="T63" fmla="*/ 533 h 610"/>
                <a:gd name="T64" fmla="*/ 58 w 2589"/>
                <a:gd name="T65" fmla="*/ 529 h 610"/>
                <a:gd name="T66" fmla="*/ 22 w 2589"/>
                <a:gd name="T67" fmla="*/ 531 h 610"/>
                <a:gd name="T68" fmla="*/ 2 w 2589"/>
                <a:gd name="T69" fmla="*/ 540 h 610"/>
                <a:gd name="T70" fmla="*/ 0 w 2589"/>
                <a:gd name="T71" fmla="*/ 36 h 610"/>
                <a:gd name="T72" fmla="*/ 9 w 2589"/>
                <a:gd name="T73" fmla="*/ 15 h 610"/>
                <a:gd name="T74" fmla="*/ 35 w 2589"/>
                <a:gd name="T75" fmla="*/ 3 h 610"/>
                <a:gd name="T76" fmla="*/ 75 w 2589"/>
                <a:gd name="T77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89" h="610">
                  <a:moveTo>
                    <a:pt x="75" y="0"/>
                  </a:moveTo>
                  <a:lnTo>
                    <a:pt x="101" y="1"/>
                  </a:lnTo>
                  <a:lnTo>
                    <a:pt x="129" y="4"/>
                  </a:lnTo>
                  <a:lnTo>
                    <a:pt x="159" y="8"/>
                  </a:lnTo>
                  <a:lnTo>
                    <a:pt x="191" y="13"/>
                  </a:lnTo>
                  <a:lnTo>
                    <a:pt x="225" y="19"/>
                  </a:lnTo>
                  <a:lnTo>
                    <a:pt x="260" y="26"/>
                  </a:lnTo>
                  <a:lnTo>
                    <a:pt x="298" y="34"/>
                  </a:lnTo>
                  <a:lnTo>
                    <a:pt x="335" y="41"/>
                  </a:lnTo>
                  <a:lnTo>
                    <a:pt x="373" y="49"/>
                  </a:lnTo>
                  <a:lnTo>
                    <a:pt x="412" y="57"/>
                  </a:lnTo>
                  <a:lnTo>
                    <a:pt x="450" y="65"/>
                  </a:lnTo>
                  <a:lnTo>
                    <a:pt x="489" y="73"/>
                  </a:lnTo>
                  <a:lnTo>
                    <a:pt x="527" y="80"/>
                  </a:lnTo>
                  <a:lnTo>
                    <a:pt x="563" y="86"/>
                  </a:lnTo>
                  <a:lnTo>
                    <a:pt x="599" y="91"/>
                  </a:lnTo>
                  <a:lnTo>
                    <a:pt x="633" y="95"/>
                  </a:lnTo>
                  <a:lnTo>
                    <a:pt x="665" y="98"/>
                  </a:lnTo>
                  <a:lnTo>
                    <a:pt x="696" y="99"/>
                  </a:lnTo>
                  <a:lnTo>
                    <a:pt x="869" y="98"/>
                  </a:lnTo>
                  <a:lnTo>
                    <a:pt x="1042" y="91"/>
                  </a:lnTo>
                  <a:lnTo>
                    <a:pt x="1216" y="80"/>
                  </a:lnTo>
                  <a:lnTo>
                    <a:pt x="1390" y="66"/>
                  </a:lnTo>
                  <a:lnTo>
                    <a:pt x="1510" y="58"/>
                  </a:lnTo>
                  <a:lnTo>
                    <a:pt x="1629" y="55"/>
                  </a:lnTo>
                  <a:lnTo>
                    <a:pt x="1749" y="57"/>
                  </a:lnTo>
                  <a:lnTo>
                    <a:pt x="1869" y="62"/>
                  </a:lnTo>
                  <a:lnTo>
                    <a:pt x="1989" y="69"/>
                  </a:lnTo>
                  <a:lnTo>
                    <a:pt x="2110" y="77"/>
                  </a:lnTo>
                  <a:lnTo>
                    <a:pt x="2229" y="85"/>
                  </a:lnTo>
                  <a:lnTo>
                    <a:pt x="2350" y="92"/>
                  </a:lnTo>
                  <a:lnTo>
                    <a:pt x="2469" y="97"/>
                  </a:lnTo>
                  <a:lnTo>
                    <a:pt x="2589" y="98"/>
                  </a:lnTo>
                  <a:lnTo>
                    <a:pt x="2589" y="609"/>
                  </a:lnTo>
                  <a:lnTo>
                    <a:pt x="2469" y="608"/>
                  </a:lnTo>
                  <a:lnTo>
                    <a:pt x="2350" y="603"/>
                  </a:lnTo>
                  <a:lnTo>
                    <a:pt x="2229" y="596"/>
                  </a:lnTo>
                  <a:lnTo>
                    <a:pt x="2110" y="588"/>
                  </a:lnTo>
                  <a:lnTo>
                    <a:pt x="1989" y="580"/>
                  </a:lnTo>
                  <a:lnTo>
                    <a:pt x="1869" y="573"/>
                  </a:lnTo>
                  <a:lnTo>
                    <a:pt x="1749" y="568"/>
                  </a:lnTo>
                  <a:lnTo>
                    <a:pt x="1629" y="566"/>
                  </a:lnTo>
                  <a:lnTo>
                    <a:pt x="1510" y="569"/>
                  </a:lnTo>
                  <a:lnTo>
                    <a:pt x="1390" y="577"/>
                  </a:lnTo>
                  <a:lnTo>
                    <a:pt x="1216" y="591"/>
                  </a:lnTo>
                  <a:lnTo>
                    <a:pt x="1042" y="602"/>
                  </a:lnTo>
                  <a:lnTo>
                    <a:pt x="869" y="609"/>
                  </a:lnTo>
                  <a:lnTo>
                    <a:pt x="696" y="610"/>
                  </a:lnTo>
                  <a:lnTo>
                    <a:pt x="663" y="609"/>
                  </a:lnTo>
                  <a:lnTo>
                    <a:pt x="630" y="607"/>
                  </a:lnTo>
                  <a:lnTo>
                    <a:pt x="594" y="603"/>
                  </a:lnTo>
                  <a:lnTo>
                    <a:pt x="557" y="599"/>
                  </a:lnTo>
                  <a:lnTo>
                    <a:pt x="519" y="594"/>
                  </a:lnTo>
                  <a:lnTo>
                    <a:pt x="478" y="589"/>
                  </a:lnTo>
                  <a:lnTo>
                    <a:pt x="438" y="583"/>
                  </a:lnTo>
                  <a:lnTo>
                    <a:pt x="398" y="576"/>
                  </a:lnTo>
                  <a:lnTo>
                    <a:pt x="358" y="570"/>
                  </a:lnTo>
                  <a:lnTo>
                    <a:pt x="319" y="563"/>
                  </a:lnTo>
                  <a:lnTo>
                    <a:pt x="279" y="557"/>
                  </a:lnTo>
                  <a:lnTo>
                    <a:pt x="242" y="551"/>
                  </a:lnTo>
                  <a:lnTo>
                    <a:pt x="205" y="545"/>
                  </a:lnTo>
                  <a:lnTo>
                    <a:pt x="171" y="540"/>
                  </a:lnTo>
                  <a:lnTo>
                    <a:pt x="139" y="536"/>
                  </a:lnTo>
                  <a:lnTo>
                    <a:pt x="109" y="533"/>
                  </a:lnTo>
                  <a:lnTo>
                    <a:pt x="82" y="530"/>
                  </a:lnTo>
                  <a:lnTo>
                    <a:pt x="58" y="529"/>
                  </a:lnTo>
                  <a:lnTo>
                    <a:pt x="38" y="530"/>
                  </a:lnTo>
                  <a:lnTo>
                    <a:pt x="22" y="531"/>
                  </a:lnTo>
                  <a:lnTo>
                    <a:pt x="10" y="535"/>
                  </a:lnTo>
                  <a:lnTo>
                    <a:pt x="2" y="540"/>
                  </a:lnTo>
                  <a:lnTo>
                    <a:pt x="0" y="547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9" y="15"/>
                  </a:lnTo>
                  <a:lnTo>
                    <a:pt x="20" y="8"/>
                  </a:lnTo>
                  <a:lnTo>
                    <a:pt x="35" y="3"/>
                  </a:lnTo>
                  <a:lnTo>
                    <a:pt x="54" y="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" name="TextBox 695">
            <a:extLst>
              <a:ext uri="{FF2B5EF4-FFF2-40B4-BE49-F238E27FC236}">
                <a16:creationId xmlns:a16="http://schemas.microsoft.com/office/drawing/2014/main" xmlns="" id="{E95F21C7-7C6B-49BC-8AC2-82164913F3CC}"/>
              </a:ext>
            </a:extLst>
          </p:cNvPr>
          <p:cNvSpPr txBox="1"/>
          <p:nvPr/>
        </p:nvSpPr>
        <p:spPr>
          <a:xfrm>
            <a:off x="3172661" y="166036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Calibri Light" panose="020F0302020204030204" pitchFamily="34" charset="0"/>
              </a:rPr>
              <a:t>劳动最光荣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Calibri Light" panose="020F0302020204030204" pitchFamily="34" charset="0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BB85544B-9480-4423-8CA4-01CBAFD141EE}"/>
              </a:ext>
            </a:extLst>
          </p:cNvPr>
          <p:cNvGrpSpPr/>
          <p:nvPr/>
        </p:nvGrpSpPr>
        <p:grpSpPr>
          <a:xfrm>
            <a:off x="1274886" y="1635822"/>
            <a:ext cx="1809494" cy="1809494"/>
            <a:chOff x="1274886" y="1635822"/>
            <a:chExt cx="1809494" cy="1809494"/>
          </a:xfrm>
        </p:grpSpPr>
        <p:sp>
          <p:nvSpPr>
            <p:cNvPr id="7" name="Oval 484">
              <a:extLst>
                <a:ext uri="{FF2B5EF4-FFF2-40B4-BE49-F238E27FC236}">
                  <a16:creationId xmlns:a16="http://schemas.microsoft.com/office/drawing/2014/main" xmlns="" id="{2CAC76AB-90F6-403B-9894-8A6A6EA3F0D5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6892FBEA-C158-4A1F-89D3-3A4DEBFF37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C96CBC48-957B-47E5-AFF5-4238FDC965F1}"/>
              </a:ext>
            </a:extLst>
          </p:cNvPr>
          <p:cNvSpPr/>
          <p:nvPr/>
        </p:nvSpPr>
        <p:spPr>
          <a:xfrm>
            <a:off x="0" y="4582805"/>
            <a:ext cx="10120002" cy="141031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2" name="Group 691">
            <a:extLst>
              <a:ext uri="{FF2B5EF4-FFF2-40B4-BE49-F238E27FC236}">
                <a16:creationId xmlns:a16="http://schemas.microsoft.com/office/drawing/2014/main" xmlns="" id="{ACC270FD-8182-4B2A-B068-87152AE0108C}"/>
              </a:ext>
            </a:extLst>
          </p:cNvPr>
          <p:cNvGrpSpPr/>
          <p:nvPr/>
        </p:nvGrpSpPr>
        <p:grpSpPr>
          <a:xfrm rot="10800000">
            <a:off x="7695144" y="4241511"/>
            <a:ext cx="2033151" cy="682587"/>
            <a:chOff x="2401810" y="3063331"/>
            <a:chExt cx="3870505" cy="1122367"/>
          </a:xfrm>
        </p:grpSpPr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xmlns="" id="{9BD1797B-0103-43C0-BCF7-89F1366E0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1810" y="3416375"/>
              <a:ext cx="1528496" cy="769323"/>
            </a:xfrm>
            <a:custGeom>
              <a:avLst/>
              <a:gdLst>
                <a:gd name="T0" fmla="*/ 203 w 1223"/>
                <a:gd name="T1" fmla="*/ 0 h 582"/>
                <a:gd name="T2" fmla="*/ 305 w 1223"/>
                <a:gd name="T3" fmla="*/ 3 h 582"/>
                <a:gd name="T4" fmla="*/ 406 w 1223"/>
                <a:gd name="T5" fmla="*/ 10 h 582"/>
                <a:gd name="T6" fmla="*/ 509 w 1223"/>
                <a:gd name="T7" fmla="*/ 20 h 582"/>
                <a:gd name="T8" fmla="*/ 611 w 1223"/>
                <a:gd name="T9" fmla="*/ 30 h 582"/>
                <a:gd name="T10" fmla="*/ 714 w 1223"/>
                <a:gd name="T11" fmla="*/ 41 h 582"/>
                <a:gd name="T12" fmla="*/ 816 w 1223"/>
                <a:gd name="T13" fmla="*/ 51 h 582"/>
                <a:gd name="T14" fmla="*/ 918 w 1223"/>
                <a:gd name="T15" fmla="*/ 59 h 582"/>
                <a:gd name="T16" fmla="*/ 1020 w 1223"/>
                <a:gd name="T17" fmla="*/ 64 h 582"/>
                <a:gd name="T18" fmla="*/ 1122 w 1223"/>
                <a:gd name="T19" fmla="*/ 64 h 582"/>
                <a:gd name="T20" fmla="*/ 1223 w 1223"/>
                <a:gd name="T21" fmla="*/ 58 h 582"/>
                <a:gd name="T22" fmla="*/ 1223 w 1223"/>
                <a:gd name="T23" fmla="*/ 569 h 582"/>
                <a:gd name="T24" fmla="*/ 1220 w 1223"/>
                <a:gd name="T25" fmla="*/ 574 h 582"/>
                <a:gd name="T26" fmla="*/ 1211 w 1223"/>
                <a:gd name="T27" fmla="*/ 578 h 582"/>
                <a:gd name="T28" fmla="*/ 1196 w 1223"/>
                <a:gd name="T29" fmla="*/ 581 h 582"/>
                <a:gd name="T30" fmla="*/ 1176 w 1223"/>
                <a:gd name="T31" fmla="*/ 582 h 582"/>
                <a:gd name="T32" fmla="*/ 1152 w 1223"/>
                <a:gd name="T33" fmla="*/ 582 h 582"/>
                <a:gd name="T34" fmla="*/ 1123 w 1223"/>
                <a:gd name="T35" fmla="*/ 581 h 582"/>
                <a:gd name="T36" fmla="*/ 1088 w 1223"/>
                <a:gd name="T37" fmla="*/ 580 h 582"/>
                <a:gd name="T38" fmla="*/ 1051 w 1223"/>
                <a:gd name="T39" fmla="*/ 577 h 582"/>
                <a:gd name="T40" fmla="*/ 1010 w 1223"/>
                <a:gd name="T41" fmla="*/ 574 h 582"/>
                <a:gd name="T42" fmla="*/ 966 w 1223"/>
                <a:gd name="T43" fmla="*/ 570 h 582"/>
                <a:gd name="T44" fmla="*/ 919 w 1223"/>
                <a:gd name="T45" fmla="*/ 565 h 582"/>
                <a:gd name="T46" fmla="*/ 868 w 1223"/>
                <a:gd name="T47" fmla="*/ 560 h 582"/>
                <a:gd name="T48" fmla="*/ 817 w 1223"/>
                <a:gd name="T49" fmla="*/ 555 h 582"/>
                <a:gd name="T50" fmla="*/ 763 w 1223"/>
                <a:gd name="T51" fmla="*/ 550 h 582"/>
                <a:gd name="T52" fmla="*/ 708 w 1223"/>
                <a:gd name="T53" fmla="*/ 545 h 582"/>
                <a:gd name="T54" fmla="*/ 650 w 1223"/>
                <a:gd name="T55" fmla="*/ 539 h 582"/>
                <a:gd name="T56" fmla="*/ 593 w 1223"/>
                <a:gd name="T57" fmla="*/ 534 h 582"/>
                <a:gd name="T58" fmla="*/ 536 w 1223"/>
                <a:gd name="T59" fmla="*/ 529 h 582"/>
                <a:gd name="T60" fmla="*/ 477 w 1223"/>
                <a:gd name="T61" fmla="*/ 525 h 582"/>
                <a:gd name="T62" fmla="*/ 419 w 1223"/>
                <a:gd name="T63" fmla="*/ 521 h 582"/>
                <a:gd name="T64" fmla="*/ 361 w 1223"/>
                <a:gd name="T65" fmla="*/ 517 h 582"/>
                <a:gd name="T66" fmla="*/ 305 w 1223"/>
                <a:gd name="T67" fmla="*/ 515 h 582"/>
                <a:gd name="T68" fmla="*/ 249 w 1223"/>
                <a:gd name="T69" fmla="*/ 513 h 582"/>
                <a:gd name="T70" fmla="*/ 195 w 1223"/>
                <a:gd name="T71" fmla="*/ 512 h 582"/>
                <a:gd name="T72" fmla="*/ 143 w 1223"/>
                <a:gd name="T73" fmla="*/ 512 h 582"/>
                <a:gd name="T74" fmla="*/ 92 w 1223"/>
                <a:gd name="T75" fmla="*/ 513 h 582"/>
                <a:gd name="T76" fmla="*/ 44 w 1223"/>
                <a:gd name="T77" fmla="*/ 516 h 582"/>
                <a:gd name="T78" fmla="*/ 0 w 1223"/>
                <a:gd name="T79" fmla="*/ 519 h 582"/>
                <a:gd name="T80" fmla="*/ 0 w 1223"/>
                <a:gd name="T81" fmla="*/ 8 h 582"/>
                <a:gd name="T82" fmla="*/ 101 w 1223"/>
                <a:gd name="T83" fmla="*/ 1 h 582"/>
                <a:gd name="T84" fmla="*/ 203 w 1223"/>
                <a:gd name="T85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23" h="582">
                  <a:moveTo>
                    <a:pt x="203" y="0"/>
                  </a:moveTo>
                  <a:lnTo>
                    <a:pt x="305" y="3"/>
                  </a:lnTo>
                  <a:lnTo>
                    <a:pt x="406" y="10"/>
                  </a:lnTo>
                  <a:lnTo>
                    <a:pt x="509" y="20"/>
                  </a:lnTo>
                  <a:lnTo>
                    <a:pt x="611" y="30"/>
                  </a:lnTo>
                  <a:lnTo>
                    <a:pt x="714" y="41"/>
                  </a:lnTo>
                  <a:lnTo>
                    <a:pt x="816" y="51"/>
                  </a:lnTo>
                  <a:lnTo>
                    <a:pt x="918" y="59"/>
                  </a:lnTo>
                  <a:lnTo>
                    <a:pt x="1020" y="64"/>
                  </a:lnTo>
                  <a:lnTo>
                    <a:pt x="1122" y="64"/>
                  </a:lnTo>
                  <a:lnTo>
                    <a:pt x="1223" y="58"/>
                  </a:lnTo>
                  <a:lnTo>
                    <a:pt x="1223" y="569"/>
                  </a:lnTo>
                  <a:lnTo>
                    <a:pt x="1220" y="574"/>
                  </a:lnTo>
                  <a:lnTo>
                    <a:pt x="1211" y="578"/>
                  </a:lnTo>
                  <a:lnTo>
                    <a:pt x="1196" y="581"/>
                  </a:lnTo>
                  <a:lnTo>
                    <a:pt x="1176" y="582"/>
                  </a:lnTo>
                  <a:lnTo>
                    <a:pt x="1152" y="582"/>
                  </a:lnTo>
                  <a:lnTo>
                    <a:pt x="1123" y="581"/>
                  </a:lnTo>
                  <a:lnTo>
                    <a:pt x="1088" y="580"/>
                  </a:lnTo>
                  <a:lnTo>
                    <a:pt x="1051" y="577"/>
                  </a:lnTo>
                  <a:lnTo>
                    <a:pt x="1010" y="574"/>
                  </a:lnTo>
                  <a:lnTo>
                    <a:pt x="966" y="570"/>
                  </a:lnTo>
                  <a:lnTo>
                    <a:pt x="919" y="565"/>
                  </a:lnTo>
                  <a:lnTo>
                    <a:pt x="868" y="560"/>
                  </a:lnTo>
                  <a:lnTo>
                    <a:pt x="817" y="555"/>
                  </a:lnTo>
                  <a:lnTo>
                    <a:pt x="763" y="550"/>
                  </a:lnTo>
                  <a:lnTo>
                    <a:pt x="708" y="545"/>
                  </a:lnTo>
                  <a:lnTo>
                    <a:pt x="650" y="539"/>
                  </a:lnTo>
                  <a:lnTo>
                    <a:pt x="593" y="534"/>
                  </a:lnTo>
                  <a:lnTo>
                    <a:pt x="536" y="529"/>
                  </a:lnTo>
                  <a:lnTo>
                    <a:pt x="477" y="525"/>
                  </a:lnTo>
                  <a:lnTo>
                    <a:pt x="419" y="521"/>
                  </a:lnTo>
                  <a:lnTo>
                    <a:pt x="361" y="517"/>
                  </a:lnTo>
                  <a:lnTo>
                    <a:pt x="305" y="515"/>
                  </a:lnTo>
                  <a:lnTo>
                    <a:pt x="249" y="513"/>
                  </a:lnTo>
                  <a:lnTo>
                    <a:pt x="195" y="512"/>
                  </a:lnTo>
                  <a:lnTo>
                    <a:pt x="143" y="512"/>
                  </a:lnTo>
                  <a:lnTo>
                    <a:pt x="92" y="513"/>
                  </a:lnTo>
                  <a:lnTo>
                    <a:pt x="44" y="516"/>
                  </a:lnTo>
                  <a:lnTo>
                    <a:pt x="0" y="519"/>
                  </a:lnTo>
                  <a:lnTo>
                    <a:pt x="0" y="8"/>
                  </a:lnTo>
                  <a:lnTo>
                    <a:pt x="101" y="1"/>
                  </a:lnTo>
                  <a:lnTo>
                    <a:pt x="20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xmlns="" id="{2EEE8654-9F47-4377-BCD4-C9A85B643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368" y="3608706"/>
              <a:ext cx="803573" cy="558549"/>
            </a:xfrm>
            <a:custGeom>
              <a:avLst/>
              <a:gdLst>
                <a:gd name="T0" fmla="*/ 278 w 610"/>
                <a:gd name="T1" fmla="*/ 0 h 424"/>
                <a:gd name="T2" fmla="*/ 329 w 610"/>
                <a:gd name="T3" fmla="*/ 2 h 424"/>
                <a:gd name="T4" fmla="*/ 381 w 610"/>
                <a:gd name="T5" fmla="*/ 9 h 424"/>
                <a:gd name="T6" fmla="*/ 436 w 610"/>
                <a:gd name="T7" fmla="*/ 23 h 424"/>
                <a:gd name="T8" fmla="*/ 494 w 610"/>
                <a:gd name="T9" fmla="*/ 41 h 424"/>
                <a:gd name="T10" fmla="*/ 551 w 610"/>
                <a:gd name="T11" fmla="*/ 65 h 424"/>
                <a:gd name="T12" fmla="*/ 610 w 610"/>
                <a:gd name="T13" fmla="*/ 96 h 424"/>
                <a:gd name="T14" fmla="*/ 610 w 610"/>
                <a:gd name="T15" fmla="*/ 99 h 424"/>
                <a:gd name="T16" fmla="*/ 610 w 610"/>
                <a:gd name="T17" fmla="*/ 109 h 424"/>
                <a:gd name="T18" fmla="*/ 610 w 610"/>
                <a:gd name="T19" fmla="*/ 124 h 424"/>
                <a:gd name="T20" fmla="*/ 610 w 610"/>
                <a:gd name="T21" fmla="*/ 143 h 424"/>
                <a:gd name="T22" fmla="*/ 609 w 610"/>
                <a:gd name="T23" fmla="*/ 167 h 424"/>
                <a:gd name="T24" fmla="*/ 609 w 610"/>
                <a:gd name="T25" fmla="*/ 194 h 424"/>
                <a:gd name="T26" fmla="*/ 609 w 610"/>
                <a:gd name="T27" fmla="*/ 224 h 424"/>
                <a:gd name="T28" fmla="*/ 609 w 610"/>
                <a:gd name="T29" fmla="*/ 255 h 424"/>
                <a:gd name="T30" fmla="*/ 608 w 610"/>
                <a:gd name="T31" fmla="*/ 289 h 424"/>
                <a:gd name="T32" fmla="*/ 608 w 610"/>
                <a:gd name="T33" fmla="*/ 324 h 424"/>
                <a:gd name="T34" fmla="*/ 608 w 610"/>
                <a:gd name="T35" fmla="*/ 358 h 424"/>
                <a:gd name="T36" fmla="*/ 608 w 610"/>
                <a:gd name="T37" fmla="*/ 392 h 424"/>
                <a:gd name="T38" fmla="*/ 608 w 610"/>
                <a:gd name="T39" fmla="*/ 424 h 424"/>
                <a:gd name="T40" fmla="*/ 606 w 610"/>
                <a:gd name="T41" fmla="*/ 411 h 424"/>
                <a:gd name="T42" fmla="*/ 601 w 610"/>
                <a:gd name="T43" fmla="*/ 400 h 424"/>
                <a:gd name="T44" fmla="*/ 592 w 610"/>
                <a:gd name="T45" fmla="*/ 390 h 424"/>
                <a:gd name="T46" fmla="*/ 579 w 610"/>
                <a:gd name="T47" fmla="*/ 382 h 424"/>
                <a:gd name="T48" fmla="*/ 563 w 610"/>
                <a:gd name="T49" fmla="*/ 374 h 424"/>
                <a:gd name="T50" fmla="*/ 542 w 610"/>
                <a:gd name="T51" fmla="*/ 366 h 424"/>
                <a:gd name="T52" fmla="*/ 518 w 610"/>
                <a:gd name="T53" fmla="*/ 358 h 424"/>
                <a:gd name="T54" fmla="*/ 488 w 610"/>
                <a:gd name="T55" fmla="*/ 350 h 424"/>
                <a:gd name="T56" fmla="*/ 454 w 610"/>
                <a:gd name="T57" fmla="*/ 340 h 424"/>
                <a:gd name="T58" fmla="*/ 415 w 610"/>
                <a:gd name="T59" fmla="*/ 329 h 424"/>
                <a:gd name="T60" fmla="*/ 388 w 610"/>
                <a:gd name="T61" fmla="*/ 321 h 424"/>
                <a:gd name="T62" fmla="*/ 358 w 610"/>
                <a:gd name="T63" fmla="*/ 313 h 424"/>
                <a:gd name="T64" fmla="*/ 326 w 610"/>
                <a:gd name="T65" fmla="*/ 305 h 424"/>
                <a:gd name="T66" fmla="*/ 293 w 610"/>
                <a:gd name="T67" fmla="*/ 295 h 424"/>
                <a:gd name="T68" fmla="*/ 258 w 610"/>
                <a:gd name="T69" fmla="*/ 286 h 424"/>
                <a:gd name="T70" fmla="*/ 224 w 610"/>
                <a:gd name="T71" fmla="*/ 276 h 424"/>
                <a:gd name="T72" fmla="*/ 190 w 610"/>
                <a:gd name="T73" fmla="*/ 265 h 424"/>
                <a:gd name="T74" fmla="*/ 156 w 610"/>
                <a:gd name="T75" fmla="*/ 254 h 424"/>
                <a:gd name="T76" fmla="*/ 125 w 610"/>
                <a:gd name="T77" fmla="*/ 242 h 424"/>
                <a:gd name="T78" fmla="*/ 96 w 610"/>
                <a:gd name="T79" fmla="*/ 230 h 424"/>
                <a:gd name="T80" fmla="*/ 68 w 610"/>
                <a:gd name="T81" fmla="*/ 216 h 424"/>
                <a:gd name="T82" fmla="*/ 45 w 610"/>
                <a:gd name="T83" fmla="*/ 202 h 424"/>
                <a:gd name="T84" fmla="*/ 26 w 610"/>
                <a:gd name="T85" fmla="*/ 187 h 424"/>
                <a:gd name="T86" fmla="*/ 12 w 610"/>
                <a:gd name="T87" fmla="*/ 170 h 424"/>
                <a:gd name="T88" fmla="*/ 3 w 610"/>
                <a:gd name="T89" fmla="*/ 153 h 424"/>
                <a:gd name="T90" fmla="*/ 0 w 610"/>
                <a:gd name="T91" fmla="*/ 134 h 424"/>
                <a:gd name="T92" fmla="*/ 3 w 610"/>
                <a:gd name="T93" fmla="*/ 115 h 424"/>
                <a:gd name="T94" fmla="*/ 13 w 610"/>
                <a:gd name="T95" fmla="*/ 96 h 424"/>
                <a:gd name="T96" fmla="*/ 29 w 610"/>
                <a:gd name="T97" fmla="*/ 78 h 424"/>
                <a:gd name="T98" fmla="*/ 50 w 610"/>
                <a:gd name="T99" fmla="*/ 60 h 424"/>
                <a:gd name="T100" fmla="*/ 77 w 610"/>
                <a:gd name="T101" fmla="*/ 44 h 424"/>
                <a:gd name="T102" fmla="*/ 110 w 610"/>
                <a:gd name="T103" fmla="*/ 29 h 424"/>
                <a:gd name="T104" fmla="*/ 146 w 610"/>
                <a:gd name="T105" fmla="*/ 16 h 424"/>
                <a:gd name="T106" fmla="*/ 186 w 610"/>
                <a:gd name="T107" fmla="*/ 7 h 424"/>
                <a:gd name="T108" fmla="*/ 230 w 610"/>
                <a:gd name="T109" fmla="*/ 2 h 424"/>
                <a:gd name="T110" fmla="*/ 278 w 610"/>
                <a:gd name="T111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0" h="424">
                  <a:moveTo>
                    <a:pt x="278" y="0"/>
                  </a:moveTo>
                  <a:lnTo>
                    <a:pt x="329" y="2"/>
                  </a:lnTo>
                  <a:lnTo>
                    <a:pt x="381" y="9"/>
                  </a:lnTo>
                  <a:lnTo>
                    <a:pt x="436" y="23"/>
                  </a:lnTo>
                  <a:lnTo>
                    <a:pt x="494" y="41"/>
                  </a:lnTo>
                  <a:lnTo>
                    <a:pt x="551" y="65"/>
                  </a:lnTo>
                  <a:lnTo>
                    <a:pt x="610" y="96"/>
                  </a:lnTo>
                  <a:lnTo>
                    <a:pt x="610" y="99"/>
                  </a:lnTo>
                  <a:lnTo>
                    <a:pt x="610" y="109"/>
                  </a:lnTo>
                  <a:lnTo>
                    <a:pt x="610" y="124"/>
                  </a:lnTo>
                  <a:lnTo>
                    <a:pt x="610" y="143"/>
                  </a:lnTo>
                  <a:lnTo>
                    <a:pt x="609" y="167"/>
                  </a:lnTo>
                  <a:lnTo>
                    <a:pt x="609" y="194"/>
                  </a:lnTo>
                  <a:lnTo>
                    <a:pt x="609" y="224"/>
                  </a:lnTo>
                  <a:lnTo>
                    <a:pt x="609" y="255"/>
                  </a:lnTo>
                  <a:lnTo>
                    <a:pt x="608" y="289"/>
                  </a:lnTo>
                  <a:lnTo>
                    <a:pt x="608" y="324"/>
                  </a:lnTo>
                  <a:lnTo>
                    <a:pt x="608" y="358"/>
                  </a:lnTo>
                  <a:lnTo>
                    <a:pt x="608" y="392"/>
                  </a:lnTo>
                  <a:lnTo>
                    <a:pt x="608" y="424"/>
                  </a:lnTo>
                  <a:lnTo>
                    <a:pt x="606" y="411"/>
                  </a:lnTo>
                  <a:lnTo>
                    <a:pt x="601" y="400"/>
                  </a:lnTo>
                  <a:lnTo>
                    <a:pt x="592" y="390"/>
                  </a:lnTo>
                  <a:lnTo>
                    <a:pt x="579" y="382"/>
                  </a:lnTo>
                  <a:lnTo>
                    <a:pt x="563" y="374"/>
                  </a:lnTo>
                  <a:lnTo>
                    <a:pt x="542" y="366"/>
                  </a:lnTo>
                  <a:lnTo>
                    <a:pt x="518" y="358"/>
                  </a:lnTo>
                  <a:lnTo>
                    <a:pt x="488" y="350"/>
                  </a:lnTo>
                  <a:lnTo>
                    <a:pt x="454" y="340"/>
                  </a:lnTo>
                  <a:lnTo>
                    <a:pt x="415" y="329"/>
                  </a:lnTo>
                  <a:lnTo>
                    <a:pt x="388" y="321"/>
                  </a:lnTo>
                  <a:lnTo>
                    <a:pt x="358" y="313"/>
                  </a:lnTo>
                  <a:lnTo>
                    <a:pt x="326" y="305"/>
                  </a:lnTo>
                  <a:lnTo>
                    <a:pt x="293" y="295"/>
                  </a:lnTo>
                  <a:lnTo>
                    <a:pt x="258" y="286"/>
                  </a:lnTo>
                  <a:lnTo>
                    <a:pt x="224" y="276"/>
                  </a:lnTo>
                  <a:lnTo>
                    <a:pt x="190" y="265"/>
                  </a:lnTo>
                  <a:lnTo>
                    <a:pt x="156" y="254"/>
                  </a:lnTo>
                  <a:lnTo>
                    <a:pt x="125" y="242"/>
                  </a:lnTo>
                  <a:lnTo>
                    <a:pt x="96" y="230"/>
                  </a:lnTo>
                  <a:lnTo>
                    <a:pt x="68" y="216"/>
                  </a:lnTo>
                  <a:lnTo>
                    <a:pt x="45" y="202"/>
                  </a:lnTo>
                  <a:lnTo>
                    <a:pt x="26" y="187"/>
                  </a:lnTo>
                  <a:lnTo>
                    <a:pt x="12" y="170"/>
                  </a:lnTo>
                  <a:lnTo>
                    <a:pt x="3" y="153"/>
                  </a:lnTo>
                  <a:lnTo>
                    <a:pt x="0" y="134"/>
                  </a:lnTo>
                  <a:lnTo>
                    <a:pt x="3" y="115"/>
                  </a:lnTo>
                  <a:lnTo>
                    <a:pt x="13" y="96"/>
                  </a:lnTo>
                  <a:lnTo>
                    <a:pt x="29" y="78"/>
                  </a:lnTo>
                  <a:lnTo>
                    <a:pt x="50" y="60"/>
                  </a:lnTo>
                  <a:lnTo>
                    <a:pt x="77" y="44"/>
                  </a:lnTo>
                  <a:lnTo>
                    <a:pt x="110" y="29"/>
                  </a:lnTo>
                  <a:lnTo>
                    <a:pt x="146" y="16"/>
                  </a:lnTo>
                  <a:lnTo>
                    <a:pt x="186" y="7"/>
                  </a:lnTo>
                  <a:lnTo>
                    <a:pt x="230" y="2"/>
                  </a:lnTo>
                  <a:lnTo>
                    <a:pt x="2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xmlns="" id="{633D0F30-7BE1-4442-8B0C-DF97F12D5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365" y="3063331"/>
              <a:ext cx="3142950" cy="806207"/>
            </a:xfrm>
            <a:custGeom>
              <a:avLst/>
              <a:gdLst>
                <a:gd name="T0" fmla="*/ 101 w 2589"/>
                <a:gd name="T1" fmla="*/ 1 h 610"/>
                <a:gd name="T2" fmla="*/ 159 w 2589"/>
                <a:gd name="T3" fmla="*/ 8 h 610"/>
                <a:gd name="T4" fmla="*/ 225 w 2589"/>
                <a:gd name="T5" fmla="*/ 19 h 610"/>
                <a:gd name="T6" fmla="*/ 298 w 2589"/>
                <a:gd name="T7" fmla="*/ 34 h 610"/>
                <a:gd name="T8" fmla="*/ 373 w 2589"/>
                <a:gd name="T9" fmla="*/ 49 h 610"/>
                <a:gd name="T10" fmla="*/ 450 w 2589"/>
                <a:gd name="T11" fmla="*/ 65 h 610"/>
                <a:gd name="T12" fmla="*/ 527 w 2589"/>
                <a:gd name="T13" fmla="*/ 80 h 610"/>
                <a:gd name="T14" fmla="*/ 599 w 2589"/>
                <a:gd name="T15" fmla="*/ 91 h 610"/>
                <a:gd name="T16" fmla="*/ 665 w 2589"/>
                <a:gd name="T17" fmla="*/ 98 h 610"/>
                <a:gd name="T18" fmla="*/ 869 w 2589"/>
                <a:gd name="T19" fmla="*/ 98 h 610"/>
                <a:gd name="T20" fmla="*/ 1216 w 2589"/>
                <a:gd name="T21" fmla="*/ 80 h 610"/>
                <a:gd name="T22" fmla="*/ 1510 w 2589"/>
                <a:gd name="T23" fmla="*/ 58 h 610"/>
                <a:gd name="T24" fmla="*/ 1749 w 2589"/>
                <a:gd name="T25" fmla="*/ 57 h 610"/>
                <a:gd name="T26" fmla="*/ 1989 w 2589"/>
                <a:gd name="T27" fmla="*/ 69 h 610"/>
                <a:gd name="T28" fmla="*/ 2229 w 2589"/>
                <a:gd name="T29" fmla="*/ 85 h 610"/>
                <a:gd name="T30" fmla="*/ 2469 w 2589"/>
                <a:gd name="T31" fmla="*/ 97 h 610"/>
                <a:gd name="T32" fmla="*/ 2589 w 2589"/>
                <a:gd name="T33" fmla="*/ 609 h 610"/>
                <a:gd name="T34" fmla="*/ 2350 w 2589"/>
                <a:gd name="T35" fmla="*/ 603 h 610"/>
                <a:gd name="T36" fmla="*/ 2110 w 2589"/>
                <a:gd name="T37" fmla="*/ 588 h 610"/>
                <a:gd name="T38" fmla="*/ 1869 w 2589"/>
                <a:gd name="T39" fmla="*/ 573 h 610"/>
                <a:gd name="T40" fmla="*/ 1629 w 2589"/>
                <a:gd name="T41" fmla="*/ 566 h 610"/>
                <a:gd name="T42" fmla="*/ 1390 w 2589"/>
                <a:gd name="T43" fmla="*/ 577 h 610"/>
                <a:gd name="T44" fmla="*/ 1042 w 2589"/>
                <a:gd name="T45" fmla="*/ 602 h 610"/>
                <a:gd name="T46" fmla="*/ 696 w 2589"/>
                <a:gd name="T47" fmla="*/ 610 h 610"/>
                <a:gd name="T48" fmla="*/ 630 w 2589"/>
                <a:gd name="T49" fmla="*/ 607 h 610"/>
                <a:gd name="T50" fmla="*/ 557 w 2589"/>
                <a:gd name="T51" fmla="*/ 599 h 610"/>
                <a:gd name="T52" fmla="*/ 478 w 2589"/>
                <a:gd name="T53" fmla="*/ 589 h 610"/>
                <a:gd name="T54" fmla="*/ 398 w 2589"/>
                <a:gd name="T55" fmla="*/ 576 h 610"/>
                <a:gd name="T56" fmla="*/ 319 w 2589"/>
                <a:gd name="T57" fmla="*/ 563 h 610"/>
                <a:gd name="T58" fmla="*/ 242 w 2589"/>
                <a:gd name="T59" fmla="*/ 551 h 610"/>
                <a:gd name="T60" fmla="*/ 171 w 2589"/>
                <a:gd name="T61" fmla="*/ 540 h 610"/>
                <a:gd name="T62" fmla="*/ 109 w 2589"/>
                <a:gd name="T63" fmla="*/ 533 h 610"/>
                <a:gd name="T64" fmla="*/ 58 w 2589"/>
                <a:gd name="T65" fmla="*/ 529 h 610"/>
                <a:gd name="T66" fmla="*/ 22 w 2589"/>
                <a:gd name="T67" fmla="*/ 531 h 610"/>
                <a:gd name="T68" fmla="*/ 2 w 2589"/>
                <a:gd name="T69" fmla="*/ 540 h 610"/>
                <a:gd name="T70" fmla="*/ 0 w 2589"/>
                <a:gd name="T71" fmla="*/ 36 h 610"/>
                <a:gd name="T72" fmla="*/ 9 w 2589"/>
                <a:gd name="T73" fmla="*/ 15 h 610"/>
                <a:gd name="T74" fmla="*/ 35 w 2589"/>
                <a:gd name="T75" fmla="*/ 3 h 610"/>
                <a:gd name="T76" fmla="*/ 75 w 2589"/>
                <a:gd name="T77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89" h="610">
                  <a:moveTo>
                    <a:pt x="75" y="0"/>
                  </a:moveTo>
                  <a:lnTo>
                    <a:pt x="101" y="1"/>
                  </a:lnTo>
                  <a:lnTo>
                    <a:pt x="129" y="4"/>
                  </a:lnTo>
                  <a:lnTo>
                    <a:pt x="159" y="8"/>
                  </a:lnTo>
                  <a:lnTo>
                    <a:pt x="191" y="13"/>
                  </a:lnTo>
                  <a:lnTo>
                    <a:pt x="225" y="19"/>
                  </a:lnTo>
                  <a:lnTo>
                    <a:pt x="260" y="26"/>
                  </a:lnTo>
                  <a:lnTo>
                    <a:pt x="298" y="34"/>
                  </a:lnTo>
                  <a:lnTo>
                    <a:pt x="335" y="41"/>
                  </a:lnTo>
                  <a:lnTo>
                    <a:pt x="373" y="49"/>
                  </a:lnTo>
                  <a:lnTo>
                    <a:pt x="412" y="57"/>
                  </a:lnTo>
                  <a:lnTo>
                    <a:pt x="450" y="65"/>
                  </a:lnTo>
                  <a:lnTo>
                    <a:pt x="489" y="73"/>
                  </a:lnTo>
                  <a:lnTo>
                    <a:pt x="527" y="80"/>
                  </a:lnTo>
                  <a:lnTo>
                    <a:pt x="563" y="86"/>
                  </a:lnTo>
                  <a:lnTo>
                    <a:pt x="599" y="91"/>
                  </a:lnTo>
                  <a:lnTo>
                    <a:pt x="633" y="95"/>
                  </a:lnTo>
                  <a:lnTo>
                    <a:pt x="665" y="98"/>
                  </a:lnTo>
                  <a:lnTo>
                    <a:pt x="696" y="99"/>
                  </a:lnTo>
                  <a:lnTo>
                    <a:pt x="869" y="98"/>
                  </a:lnTo>
                  <a:lnTo>
                    <a:pt x="1042" y="91"/>
                  </a:lnTo>
                  <a:lnTo>
                    <a:pt x="1216" y="80"/>
                  </a:lnTo>
                  <a:lnTo>
                    <a:pt x="1390" y="66"/>
                  </a:lnTo>
                  <a:lnTo>
                    <a:pt x="1510" y="58"/>
                  </a:lnTo>
                  <a:lnTo>
                    <a:pt x="1629" y="55"/>
                  </a:lnTo>
                  <a:lnTo>
                    <a:pt x="1749" y="57"/>
                  </a:lnTo>
                  <a:lnTo>
                    <a:pt x="1869" y="62"/>
                  </a:lnTo>
                  <a:lnTo>
                    <a:pt x="1989" y="69"/>
                  </a:lnTo>
                  <a:lnTo>
                    <a:pt x="2110" y="77"/>
                  </a:lnTo>
                  <a:lnTo>
                    <a:pt x="2229" y="85"/>
                  </a:lnTo>
                  <a:lnTo>
                    <a:pt x="2350" y="92"/>
                  </a:lnTo>
                  <a:lnTo>
                    <a:pt x="2469" y="97"/>
                  </a:lnTo>
                  <a:lnTo>
                    <a:pt x="2589" y="98"/>
                  </a:lnTo>
                  <a:lnTo>
                    <a:pt x="2589" y="609"/>
                  </a:lnTo>
                  <a:lnTo>
                    <a:pt x="2469" y="608"/>
                  </a:lnTo>
                  <a:lnTo>
                    <a:pt x="2350" y="603"/>
                  </a:lnTo>
                  <a:lnTo>
                    <a:pt x="2229" y="596"/>
                  </a:lnTo>
                  <a:lnTo>
                    <a:pt x="2110" y="588"/>
                  </a:lnTo>
                  <a:lnTo>
                    <a:pt x="1989" y="580"/>
                  </a:lnTo>
                  <a:lnTo>
                    <a:pt x="1869" y="573"/>
                  </a:lnTo>
                  <a:lnTo>
                    <a:pt x="1749" y="568"/>
                  </a:lnTo>
                  <a:lnTo>
                    <a:pt x="1629" y="566"/>
                  </a:lnTo>
                  <a:lnTo>
                    <a:pt x="1510" y="569"/>
                  </a:lnTo>
                  <a:lnTo>
                    <a:pt x="1390" y="577"/>
                  </a:lnTo>
                  <a:lnTo>
                    <a:pt x="1216" y="591"/>
                  </a:lnTo>
                  <a:lnTo>
                    <a:pt x="1042" y="602"/>
                  </a:lnTo>
                  <a:lnTo>
                    <a:pt x="869" y="609"/>
                  </a:lnTo>
                  <a:lnTo>
                    <a:pt x="696" y="610"/>
                  </a:lnTo>
                  <a:lnTo>
                    <a:pt x="663" y="609"/>
                  </a:lnTo>
                  <a:lnTo>
                    <a:pt x="630" y="607"/>
                  </a:lnTo>
                  <a:lnTo>
                    <a:pt x="594" y="603"/>
                  </a:lnTo>
                  <a:lnTo>
                    <a:pt x="557" y="599"/>
                  </a:lnTo>
                  <a:lnTo>
                    <a:pt x="519" y="594"/>
                  </a:lnTo>
                  <a:lnTo>
                    <a:pt x="478" y="589"/>
                  </a:lnTo>
                  <a:lnTo>
                    <a:pt x="438" y="583"/>
                  </a:lnTo>
                  <a:lnTo>
                    <a:pt x="398" y="576"/>
                  </a:lnTo>
                  <a:lnTo>
                    <a:pt x="358" y="570"/>
                  </a:lnTo>
                  <a:lnTo>
                    <a:pt x="319" y="563"/>
                  </a:lnTo>
                  <a:lnTo>
                    <a:pt x="279" y="557"/>
                  </a:lnTo>
                  <a:lnTo>
                    <a:pt x="242" y="551"/>
                  </a:lnTo>
                  <a:lnTo>
                    <a:pt x="205" y="545"/>
                  </a:lnTo>
                  <a:lnTo>
                    <a:pt x="171" y="540"/>
                  </a:lnTo>
                  <a:lnTo>
                    <a:pt x="139" y="536"/>
                  </a:lnTo>
                  <a:lnTo>
                    <a:pt x="109" y="533"/>
                  </a:lnTo>
                  <a:lnTo>
                    <a:pt x="82" y="530"/>
                  </a:lnTo>
                  <a:lnTo>
                    <a:pt x="58" y="529"/>
                  </a:lnTo>
                  <a:lnTo>
                    <a:pt x="38" y="530"/>
                  </a:lnTo>
                  <a:lnTo>
                    <a:pt x="22" y="531"/>
                  </a:lnTo>
                  <a:lnTo>
                    <a:pt x="10" y="535"/>
                  </a:lnTo>
                  <a:lnTo>
                    <a:pt x="2" y="540"/>
                  </a:lnTo>
                  <a:lnTo>
                    <a:pt x="0" y="547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9" y="15"/>
                  </a:lnTo>
                  <a:lnTo>
                    <a:pt x="20" y="8"/>
                  </a:lnTo>
                  <a:lnTo>
                    <a:pt x="35" y="3"/>
                  </a:lnTo>
                  <a:lnTo>
                    <a:pt x="54" y="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6" name="TextBox 695">
            <a:extLst>
              <a:ext uri="{FF2B5EF4-FFF2-40B4-BE49-F238E27FC236}">
                <a16:creationId xmlns:a16="http://schemas.microsoft.com/office/drawing/2014/main" xmlns="" id="{0E18210B-0A2C-4D78-997A-0DB159C71580}"/>
              </a:ext>
            </a:extLst>
          </p:cNvPr>
          <p:cNvSpPr txBox="1"/>
          <p:nvPr/>
        </p:nvSpPr>
        <p:spPr>
          <a:xfrm>
            <a:off x="7851215" y="444672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Calibri Light" panose="020F0302020204030204" pitchFamily="34" charset="0"/>
              </a:rPr>
              <a:t>劳动最光荣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Calibri Light" panose="020F0302020204030204" pitchFamily="34" charset="0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5D5B2559-A99A-4E89-8453-2C40B9BBFA14}"/>
              </a:ext>
            </a:extLst>
          </p:cNvPr>
          <p:cNvGrpSpPr/>
          <p:nvPr/>
        </p:nvGrpSpPr>
        <p:grpSpPr>
          <a:xfrm>
            <a:off x="9166428" y="4224485"/>
            <a:ext cx="1809494" cy="1809494"/>
            <a:chOff x="1274886" y="1635822"/>
            <a:chExt cx="1809494" cy="1809494"/>
          </a:xfrm>
        </p:grpSpPr>
        <p:sp>
          <p:nvSpPr>
            <p:cNvPr id="18" name="Oval 484">
              <a:extLst>
                <a:ext uri="{FF2B5EF4-FFF2-40B4-BE49-F238E27FC236}">
                  <a16:creationId xmlns:a16="http://schemas.microsoft.com/office/drawing/2014/main" xmlns="" id="{969AF88F-0B01-4CA2-B277-9BD68124017E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9F127332-0368-4836-9BC2-D5A0E127D7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DA53ED2A-DF2D-4B67-87CB-CA044380DDF9}"/>
              </a:ext>
            </a:extLst>
          </p:cNvPr>
          <p:cNvSpPr/>
          <p:nvPr/>
        </p:nvSpPr>
        <p:spPr>
          <a:xfrm>
            <a:off x="3977696" y="2203132"/>
            <a:ext cx="7176802" cy="825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accent1"/>
                </a:solidFill>
                <a:latin typeface="+mn-ea"/>
              </a:rPr>
              <a:t>“ </a:t>
            </a:r>
            <a:r>
              <a:rPr lang="zh-CN" altLang="en-US" sz="2400" b="1" dirty="0">
                <a:solidFill>
                  <a:schemeClr val="accent1"/>
                </a:solidFill>
                <a:latin typeface="+mn-ea"/>
              </a:rPr>
              <a:t>添加劳动者语录，添加劳动者语录。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D93DB82C-D1BD-4F7B-8CA5-6BA369953357}"/>
              </a:ext>
            </a:extLst>
          </p:cNvPr>
          <p:cNvSpPr/>
          <p:nvPr/>
        </p:nvSpPr>
        <p:spPr>
          <a:xfrm>
            <a:off x="994813" y="4990212"/>
            <a:ext cx="71768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双击输入替换内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容编辑文字双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击输入替换内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容编辑文字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2" name="内容占位符 21">
            <a:extLst>
              <a:ext uri="{FF2B5EF4-FFF2-40B4-BE49-F238E27FC236}">
                <a16:creationId xmlns:a16="http://schemas.microsoft.com/office/drawing/2014/main" xmlns="" id="{0C6B6DA8-E9CA-40FD-9C69-3674B71743E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zh-CN" altLang="en-US" dirty="0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F46789AB-FB97-460B-8EC5-0265ED90DA42}"/>
              </a:ext>
            </a:extLst>
          </p:cNvPr>
          <p:cNvSpPr/>
          <p:nvPr/>
        </p:nvSpPr>
        <p:spPr>
          <a:xfrm>
            <a:off x="1149589" y="4784925"/>
            <a:ext cx="6453754" cy="825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1"/>
                </a:solidFill>
                <a:latin typeface="+mn-ea"/>
              </a:rPr>
              <a:t>添加劳动者语录，添加劳动者语录 </a:t>
            </a:r>
            <a:r>
              <a:rPr lang="zh-CN" altLang="en-US" sz="3600" b="1" dirty="0">
                <a:solidFill>
                  <a:schemeClr val="accent1"/>
                </a:solidFill>
                <a:latin typeface="+mn-ea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247532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/>
      <p:bldP spid="11" grpId="0" animBg="1"/>
      <p:bldP spid="16" grpId="0"/>
      <p:bldP spid="20" grpId="0"/>
      <p:bldP spid="21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5D19EE93-38F2-4D94-884B-DF1982A404F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zh-CN" altLang="en-US"/>
          </a:p>
        </p:txBody>
      </p:sp>
      <p:pic>
        <p:nvPicPr>
          <p:cNvPr id="3" name="内容占位符 4">
            <a:extLst>
              <a:ext uri="{FF2B5EF4-FFF2-40B4-BE49-F238E27FC236}">
                <a16:creationId xmlns:a16="http://schemas.microsoft.com/office/drawing/2014/main" xmlns="" id="{D633E78B-7E3B-4A54-B311-C68BE01E72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30" r="6830" b="13526"/>
          <a:stretch/>
        </p:blipFill>
        <p:spPr>
          <a:xfrm>
            <a:off x="377409" y="2033942"/>
            <a:ext cx="3978745" cy="253805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</p:pic>
      <p:pic>
        <p:nvPicPr>
          <p:cNvPr id="4" name="内容占位符 4">
            <a:extLst>
              <a:ext uri="{FF2B5EF4-FFF2-40B4-BE49-F238E27FC236}">
                <a16:creationId xmlns:a16="http://schemas.microsoft.com/office/drawing/2014/main" xmlns="" id="{29E6D988-185E-44D2-A4C0-13C7B30AC7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30" r="6830" b="13526"/>
          <a:stretch/>
        </p:blipFill>
        <p:spPr>
          <a:xfrm>
            <a:off x="4574546" y="2033942"/>
            <a:ext cx="3978745" cy="253805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BF25F5AA-0533-47EB-A24F-6D914736DB7A}"/>
              </a:ext>
            </a:extLst>
          </p:cNvPr>
          <p:cNvSpPr/>
          <p:nvPr/>
        </p:nvSpPr>
        <p:spPr>
          <a:xfrm>
            <a:off x="8771683" y="1981836"/>
            <a:ext cx="3042908" cy="25901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AC11068-C800-4199-B5DB-4DECF244B56B}"/>
              </a:ext>
            </a:extLst>
          </p:cNvPr>
          <p:cNvSpPr/>
          <p:nvPr/>
        </p:nvSpPr>
        <p:spPr>
          <a:xfrm>
            <a:off x="8771683" y="2952750"/>
            <a:ext cx="3042908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</a:rPr>
              <a:t>劳动最光荣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4695E5F-7A0C-41E6-A1D1-EDBBB58934B5}"/>
              </a:ext>
            </a:extLst>
          </p:cNvPr>
          <p:cNvSpPr/>
          <p:nvPr/>
        </p:nvSpPr>
        <p:spPr>
          <a:xfrm>
            <a:off x="1005916" y="5009949"/>
            <a:ext cx="101801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+mn-ea"/>
              </a:rPr>
              <a:t>双击输入替换内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容编辑文字双</a:t>
            </a:r>
            <a:r>
              <a:rPr lang="zh-CN" altLang="en-US" sz="1200" dirty="0">
                <a:latin typeface="+mn-ea"/>
              </a:rPr>
              <a:t>击输入替换内</a:t>
            </a:r>
            <a:r>
              <a:rPr lang="zh-CN" altLang="en-US" sz="1200" dirty="0" smtClean="0">
                <a:latin typeface="+mn-ea"/>
              </a:rPr>
              <a:t>容编辑文字</a:t>
            </a:r>
            <a:endParaRPr lang="zh-CN" altLang="en-US" sz="1200" dirty="0"/>
          </a:p>
          <a:p>
            <a:pPr>
              <a:lnSpc>
                <a:spcPct val="150000"/>
              </a:lnSpc>
            </a:pPr>
            <a:endParaRPr lang="zh-CN" altLang="en-US" sz="1200" dirty="0"/>
          </a:p>
        </p:txBody>
      </p:sp>
      <p:sp>
        <p:nvSpPr>
          <p:cNvPr id="8" name="star_99410">
            <a:extLst>
              <a:ext uri="{FF2B5EF4-FFF2-40B4-BE49-F238E27FC236}">
                <a16:creationId xmlns:a16="http://schemas.microsoft.com/office/drawing/2014/main" xmlns="" id="{BF86CB36-08C7-4198-B671-6C22C4F61D9C}"/>
              </a:ext>
            </a:extLst>
          </p:cNvPr>
          <p:cNvSpPr>
            <a:spLocks noChangeAspect="1"/>
          </p:cNvSpPr>
          <p:nvPr/>
        </p:nvSpPr>
        <p:spPr bwMode="auto">
          <a:xfrm>
            <a:off x="377409" y="5266419"/>
            <a:ext cx="343908" cy="326607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266C506-B5FD-44A9-8999-107AFD78D6CE}"/>
              </a:ext>
            </a:extLst>
          </p:cNvPr>
          <p:cNvSpPr/>
          <p:nvPr/>
        </p:nvSpPr>
        <p:spPr>
          <a:xfrm>
            <a:off x="9042074" y="2592729"/>
            <a:ext cx="2571753" cy="50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4761EC89-B3E6-43FD-8FA2-77F6BAE678CB}"/>
              </a:ext>
            </a:extLst>
          </p:cNvPr>
          <p:cNvSpPr/>
          <p:nvPr/>
        </p:nvSpPr>
        <p:spPr>
          <a:xfrm>
            <a:off x="9042074" y="3720442"/>
            <a:ext cx="2571753" cy="50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82313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2FD637FD-BCD6-4629-A77D-5F7D747E7296}"/>
              </a:ext>
            </a:extLst>
          </p:cNvPr>
          <p:cNvSpPr/>
          <p:nvPr/>
        </p:nvSpPr>
        <p:spPr>
          <a:xfrm>
            <a:off x="803672" y="3120826"/>
            <a:ext cx="4312109" cy="292608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Group 691">
            <a:extLst>
              <a:ext uri="{FF2B5EF4-FFF2-40B4-BE49-F238E27FC236}">
                <a16:creationId xmlns:a16="http://schemas.microsoft.com/office/drawing/2014/main" xmlns="" id="{663AD3B5-6675-4B48-B9B6-278221F701C3}"/>
              </a:ext>
            </a:extLst>
          </p:cNvPr>
          <p:cNvGrpSpPr/>
          <p:nvPr/>
        </p:nvGrpSpPr>
        <p:grpSpPr>
          <a:xfrm>
            <a:off x="3360038" y="2150294"/>
            <a:ext cx="2033151" cy="682587"/>
            <a:chOff x="2401810" y="3063331"/>
            <a:chExt cx="3870505" cy="1122367"/>
          </a:xfrm>
        </p:grpSpPr>
        <p:sp>
          <p:nvSpPr>
            <p:cNvPr id="3" name="Freeform 9">
              <a:extLst>
                <a:ext uri="{FF2B5EF4-FFF2-40B4-BE49-F238E27FC236}">
                  <a16:creationId xmlns:a16="http://schemas.microsoft.com/office/drawing/2014/main" xmlns="" id="{1CFB133F-C82A-486C-8519-BC78D5C3E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1810" y="3416375"/>
              <a:ext cx="1528496" cy="769323"/>
            </a:xfrm>
            <a:custGeom>
              <a:avLst/>
              <a:gdLst>
                <a:gd name="T0" fmla="*/ 203 w 1223"/>
                <a:gd name="T1" fmla="*/ 0 h 582"/>
                <a:gd name="T2" fmla="*/ 305 w 1223"/>
                <a:gd name="T3" fmla="*/ 3 h 582"/>
                <a:gd name="T4" fmla="*/ 406 w 1223"/>
                <a:gd name="T5" fmla="*/ 10 h 582"/>
                <a:gd name="T6" fmla="*/ 509 w 1223"/>
                <a:gd name="T7" fmla="*/ 20 h 582"/>
                <a:gd name="T8" fmla="*/ 611 w 1223"/>
                <a:gd name="T9" fmla="*/ 30 h 582"/>
                <a:gd name="T10" fmla="*/ 714 w 1223"/>
                <a:gd name="T11" fmla="*/ 41 h 582"/>
                <a:gd name="T12" fmla="*/ 816 w 1223"/>
                <a:gd name="T13" fmla="*/ 51 h 582"/>
                <a:gd name="T14" fmla="*/ 918 w 1223"/>
                <a:gd name="T15" fmla="*/ 59 h 582"/>
                <a:gd name="T16" fmla="*/ 1020 w 1223"/>
                <a:gd name="T17" fmla="*/ 64 h 582"/>
                <a:gd name="T18" fmla="*/ 1122 w 1223"/>
                <a:gd name="T19" fmla="*/ 64 h 582"/>
                <a:gd name="T20" fmla="*/ 1223 w 1223"/>
                <a:gd name="T21" fmla="*/ 58 h 582"/>
                <a:gd name="T22" fmla="*/ 1223 w 1223"/>
                <a:gd name="T23" fmla="*/ 569 h 582"/>
                <a:gd name="T24" fmla="*/ 1220 w 1223"/>
                <a:gd name="T25" fmla="*/ 574 h 582"/>
                <a:gd name="T26" fmla="*/ 1211 w 1223"/>
                <a:gd name="T27" fmla="*/ 578 h 582"/>
                <a:gd name="T28" fmla="*/ 1196 w 1223"/>
                <a:gd name="T29" fmla="*/ 581 h 582"/>
                <a:gd name="T30" fmla="*/ 1176 w 1223"/>
                <a:gd name="T31" fmla="*/ 582 h 582"/>
                <a:gd name="T32" fmla="*/ 1152 w 1223"/>
                <a:gd name="T33" fmla="*/ 582 h 582"/>
                <a:gd name="T34" fmla="*/ 1123 w 1223"/>
                <a:gd name="T35" fmla="*/ 581 h 582"/>
                <a:gd name="T36" fmla="*/ 1088 w 1223"/>
                <a:gd name="T37" fmla="*/ 580 h 582"/>
                <a:gd name="T38" fmla="*/ 1051 w 1223"/>
                <a:gd name="T39" fmla="*/ 577 h 582"/>
                <a:gd name="T40" fmla="*/ 1010 w 1223"/>
                <a:gd name="T41" fmla="*/ 574 h 582"/>
                <a:gd name="T42" fmla="*/ 966 w 1223"/>
                <a:gd name="T43" fmla="*/ 570 h 582"/>
                <a:gd name="T44" fmla="*/ 919 w 1223"/>
                <a:gd name="T45" fmla="*/ 565 h 582"/>
                <a:gd name="T46" fmla="*/ 868 w 1223"/>
                <a:gd name="T47" fmla="*/ 560 h 582"/>
                <a:gd name="T48" fmla="*/ 817 w 1223"/>
                <a:gd name="T49" fmla="*/ 555 h 582"/>
                <a:gd name="T50" fmla="*/ 763 w 1223"/>
                <a:gd name="T51" fmla="*/ 550 h 582"/>
                <a:gd name="T52" fmla="*/ 708 w 1223"/>
                <a:gd name="T53" fmla="*/ 545 h 582"/>
                <a:gd name="T54" fmla="*/ 650 w 1223"/>
                <a:gd name="T55" fmla="*/ 539 h 582"/>
                <a:gd name="T56" fmla="*/ 593 w 1223"/>
                <a:gd name="T57" fmla="*/ 534 h 582"/>
                <a:gd name="T58" fmla="*/ 536 w 1223"/>
                <a:gd name="T59" fmla="*/ 529 h 582"/>
                <a:gd name="T60" fmla="*/ 477 w 1223"/>
                <a:gd name="T61" fmla="*/ 525 h 582"/>
                <a:gd name="T62" fmla="*/ 419 w 1223"/>
                <a:gd name="T63" fmla="*/ 521 h 582"/>
                <a:gd name="T64" fmla="*/ 361 w 1223"/>
                <a:gd name="T65" fmla="*/ 517 h 582"/>
                <a:gd name="T66" fmla="*/ 305 w 1223"/>
                <a:gd name="T67" fmla="*/ 515 h 582"/>
                <a:gd name="T68" fmla="*/ 249 w 1223"/>
                <a:gd name="T69" fmla="*/ 513 h 582"/>
                <a:gd name="T70" fmla="*/ 195 w 1223"/>
                <a:gd name="T71" fmla="*/ 512 h 582"/>
                <a:gd name="T72" fmla="*/ 143 w 1223"/>
                <a:gd name="T73" fmla="*/ 512 h 582"/>
                <a:gd name="T74" fmla="*/ 92 w 1223"/>
                <a:gd name="T75" fmla="*/ 513 h 582"/>
                <a:gd name="T76" fmla="*/ 44 w 1223"/>
                <a:gd name="T77" fmla="*/ 516 h 582"/>
                <a:gd name="T78" fmla="*/ 0 w 1223"/>
                <a:gd name="T79" fmla="*/ 519 h 582"/>
                <a:gd name="T80" fmla="*/ 0 w 1223"/>
                <a:gd name="T81" fmla="*/ 8 h 582"/>
                <a:gd name="T82" fmla="*/ 101 w 1223"/>
                <a:gd name="T83" fmla="*/ 1 h 582"/>
                <a:gd name="T84" fmla="*/ 203 w 1223"/>
                <a:gd name="T85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23" h="582">
                  <a:moveTo>
                    <a:pt x="203" y="0"/>
                  </a:moveTo>
                  <a:lnTo>
                    <a:pt x="305" y="3"/>
                  </a:lnTo>
                  <a:lnTo>
                    <a:pt x="406" y="10"/>
                  </a:lnTo>
                  <a:lnTo>
                    <a:pt x="509" y="20"/>
                  </a:lnTo>
                  <a:lnTo>
                    <a:pt x="611" y="30"/>
                  </a:lnTo>
                  <a:lnTo>
                    <a:pt x="714" y="41"/>
                  </a:lnTo>
                  <a:lnTo>
                    <a:pt x="816" y="51"/>
                  </a:lnTo>
                  <a:lnTo>
                    <a:pt x="918" y="59"/>
                  </a:lnTo>
                  <a:lnTo>
                    <a:pt x="1020" y="64"/>
                  </a:lnTo>
                  <a:lnTo>
                    <a:pt x="1122" y="64"/>
                  </a:lnTo>
                  <a:lnTo>
                    <a:pt x="1223" y="58"/>
                  </a:lnTo>
                  <a:lnTo>
                    <a:pt x="1223" y="569"/>
                  </a:lnTo>
                  <a:lnTo>
                    <a:pt x="1220" y="574"/>
                  </a:lnTo>
                  <a:lnTo>
                    <a:pt x="1211" y="578"/>
                  </a:lnTo>
                  <a:lnTo>
                    <a:pt x="1196" y="581"/>
                  </a:lnTo>
                  <a:lnTo>
                    <a:pt x="1176" y="582"/>
                  </a:lnTo>
                  <a:lnTo>
                    <a:pt x="1152" y="582"/>
                  </a:lnTo>
                  <a:lnTo>
                    <a:pt x="1123" y="581"/>
                  </a:lnTo>
                  <a:lnTo>
                    <a:pt x="1088" y="580"/>
                  </a:lnTo>
                  <a:lnTo>
                    <a:pt x="1051" y="577"/>
                  </a:lnTo>
                  <a:lnTo>
                    <a:pt x="1010" y="574"/>
                  </a:lnTo>
                  <a:lnTo>
                    <a:pt x="966" y="570"/>
                  </a:lnTo>
                  <a:lnTo>
                    <a:pt x="919" y="565"/>
                  </a:lnTo>
                  <a:lnTo>
                    <a:pt x="868" y="560"/>
                  </a:lnTo>
                  <a:lnTo>
                    <a:pt x="817" y="555"/>
                  </a:lnTo>
                  <a:lnTo>
                    <a:pt x="763" y="550"/>
                  </a:lnTo>
                  <a:lnTo>
                    <a:pt x="708" y="545"/>
                  </a:lnTo>
                  <a:lnTo>
                    <a:pt x="650" y="539"/>
                  </a:lnTo>
                  <a:lnTo>
                    <a:pt x="593" y="534"/>
                  </a:lnTo>
                  <a:lnTo>
                    <a:pt x="536" y="529"/>
                  </a:lnTo>
                  <a:lnTo>
                    <a:pt x="477" y="525"/>
                  </a:lnTo>
                  <a:lnTo>
                    <a:pt x="419" y="521"/>
                  </a:lnTo>
                  <a:lnTo>
                    <a:pt x="361" y="517"/>
                  </a:lnTo>
                  <a:lnTo>
                    <a:pt x="305" y="515"/>
                  </a:lnTo>
                  <a:lnTo>
                    <a:pt x="249" y="513"/>
                  </a:lnTo>
                  <a:lnTo>
                    <a:pt x="195" y="512"/>
                  </a:lnTo>
                  <a:lnTo>
                    <a:pt x="143" y="512"/>
                  </a:lnTo>
                  <a:lnTo>
                    <a:pt x="92" y="513"/>
                  </a:lnTo>
                  <a:lnTo>
                    <a:pt x="44" y="516"/>
                  </a:lnTo>
                  <a:lnTo>
                    <a:pt x="0" y="519"/>
                  </a:lnTo>
                  <a:lnTo>
                    <a:pt x="0" y="8"/>
                  </a:lnTo>
                  <a:lnTo>
                    <a:pt x="101" y="1"/>
                  </a:lnTo>
                  <a:lnTo>
                    <a:pt x="20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Freeform 10">
              <a:extLst>
                <a:ext uri="{FF2B5EF4-FFF2-40B4-BE49-F238E27FC236}">
                  <a16:creationId xmlns:a16="http://schemas.microsoft.com/office/drawing/2014/main" xmlns="" id="{F6E5B0D1-E6DE-47DC-A5B9-964764AD2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368" y="3608706"/>
              <a:ext cx="803573" cy="558549"/>
            </a:xfrm>
            <a:custGeom>
              <a:avLst/>
              <a:gdLst>
                <a:gd name="T0" fmla="*/ 278 w 610"/>
                <a:gd name="T1" fmla="*/ 0 h 424"/>
                <a:gd name="T2" fmla="*/ 329 w 610"/>
                <a:gd name="T3" fmla="*/ 2 h 424"/>
                <a:gd name="T4" fmla="*/ 381 w 610"/>
                <a:gd name="T5" fmla="*/ 9 h 424"/>
                <a:gd name="T6" fmla="*/ 436 w 610"/>
                <a:gd name="T7" fmla="*/ 23 h 424"/>
                <a:gd name="T8" fmla="*/ 494 w 610"/>
                <a:gd name="T9" fmla="*/ 41 h 424"/>
                <a:gd name="T10" fmla="*/ 551 w 610"/>
                <a:gd name="T11" fmla="*/ 65 h 424"/>
                <a:gd name="T12" fmla="*/ 610 w 610"/>
                <a:gd name="T13" fmla="*/ 96 h 424"/>
                <a:gd name="T14" fmla="*/ 610 w 610"/>
                <a:gd name="T15" fmla="*/ 99 h 424"/>
                <a:gd name="T16" fmla="*/ 610 w 610"/>
                <a:gd name="T17" fmla="*/ 109 h 424"/>
                <a:gd name="T18" fmla="*/ 610 w 610"/>
                <a:gd name="T19" fmla="*/ 124 h 424"/>
                <a:gd name="T20" fmla="*/ 610 w 610"/>
                <a:gd name="T21" fmla="*/ 143 h 424"/>
                <a:gd name="T22" fmla="*/ 609 w 610"/>
                <a:gd name="T23" fmla="*/ 167 h 424"/>
                <a:gd name="T24" fmla="*/ 609 w 610"/>
                <a:gd name="T25" fmla="*/ 194 h 424"/>
                <a:gd name="T26" fmla="*/ 609 w 610"/>
                <a:gd name="T27" fmla="*/ 224 h 424"/>
                <a:gd name="T28" fmla="*/ 609 w 610"/>
                <a:gd name="T29" fmla="*/ 255 h 424"/>
                <a:gd name="T30" fmla="*/ 608 w 610"/>
                <a:gd name="T31" fmla="*/ 289 h 424"/>
                <a:gd name="T32" fmla="*/ 608 w 610"/>
                <a:gd name="T33" fmla="*/ 324 h 424"/>
                <a:gd name="T34" fmla="*/ 608 w 610"/>
                <a:gd name="T35" fmla="*/ 358 h 424"/>
                <a:gd name="T36" fmla="*/ 608 w 610"/>
                <a:gd name="T37" fmla="*/ 392 h 424"/>
                <a:gd name="T38" fmla="*/ 608 w 610"/>
                <a:gd name="T39" fmla="*/ 424 h 424"/>
                <a:gd name="T40" fmla="*/ 606 w 610"/>
                <a:gd name="T41" fmla="*/ 411 h 424"/>
                <a:gd name="T42" fmla="*/ 601 w 610"/>
                <a:gd name="T43" fmla="*/ 400 h 424"/>
                <a:gd name="T44" fmla="*/ 592 w 610"/>
                <a:gd name="T45" fmla="*/ 390 h 424"/>
                <a:gd name="T46" fmla="*/ 579 w 610"/>
                <a:gd name="T47" fmla="*/ 382 h 424"/>
                <a:gd name="T48" fmla="*/ 563 w 610"/>
                <a:gd name="T49" fmla="*/ 374 h 424"/>
                <a:gd name="T50" fmla="*/ 542 w 610"/>
                <a:gd name="T51" fmla="*/ 366 h 424"/>
                <a:gd name="T52" fmla="*/ 518 w 610"/>
                <a:gd name="T53" fmla="*/ 358 h 424"/>
                <a:gd name="T54" fmla="*/ 488 w 610"/>
                <a:gd name="T55" fmla="*/ 350 h 424"/>
                <a:gd name="T56" fmla="*/ 454 w 610"/>
                <a:gd name="T57" fmla="*/ 340 h 424"/>
                <a:gd name="T58" fmla="*/ 415 w 610"/>
                <a:gd name="T59" fmla="*/ 329 h 424"/>
                <a:gd name="T60" fmla="*/ 388 w 610"/>
                <a:gd name="T61" fmla="*/ 321 h 424"/>
                <a:gd name="T62" fmla="*/ 358 w 610"/>
                <a:gd name="T63" fmla="*/ 313 h 424"/>
                <a:gd name="T64" fmla="*/ 326 w 610"/>
                <a:gd name="T65" fmla="*/ 305 h 424"/>
                <a:gd name="T66" fmla="*/ 293 w 610"/>
                <a:gd name="T67" fmla="*/ 295 h 424"/>
                <a:gd name="T68" fmla="*/ 258 w 610"/>
                <a:gd name="T69" fmla="*/ 286 h 424"/>
                <a:gd name="T70" fmla="*/ 224 w 610"/>
                <a:gd name="T71" fmla="*/ 276 h 424"/>
                <a:gd name="T72" fmla="*/ 190 w 610"/>
                <a:gd name="T73" fmla="*/ 265 h 424"/>
                <a:gd name="T74" fmla="*/ 156 w 610"/>
                <a:gd name="T75" fmla="*/ 254 h 424"/>
                <a:gd name="T76" fmla="*/ 125 w 610"/>
                <a:gd name="T77" fmla="*/ 242 h 424"/>
                <a:gd name="T78" fmla="*/ 96 w 610"/>
                <a:gd name="T79" fmla="*/ 230 h 424"/>
                <a:gd name="T80" fmla="*/ 68 w 610"/>
                <a:gd name="T81" fmla="*/ 216 h 424"/>
                <a:gd name="T82" fmla="*/ 45 w 610"/>
                <a:gd name="T83" fmla="*/ 202 h 424"/>
                <a:gd name="T84" fmla="*/ 26 w 610"/>
                <a:gd name="T85" fmla="*/ 187 h 424"/>
                <a:gd name="T86" fmla="*/ 12 w 610"/>
                <a:gd name="T87" fmla="*/ 170 h 424"/>
                <a:gd name="T88" fmla="*/ 3 w 610"/>
                <a:gd name="T89" fmla="*/ 153 h 424"/>
                <a:gd name="T90" fmla="*/ 0 w 610"/>
                <a:gd name="T91" fmla="*/ 134 h 424"/>
                <a:gd name="T92" fmla="*/ 3 w 610"/>
                <a:gd name="T93" fmla="*/ 115 h 424"/>
                <a:gd name="T94" fmla="*/ 13 w 610"/>
                <a:gd name="T95" fmla="*/ 96 h 424"/>
                <a:gd name="T96" fmla="*/ 29 w 610"/>
                <a:gd name="T97" fmla="*/ 78 h 424"/>
                <a:gd name="T98" fmla="*/ 50 w 610"/>
                <a:gd name="T99" fmla="*/ 60 h 424"/>
                <a:gd name="T100" fmla="*/ 77 w 610"/>
                <a:gd name="T101" fmla="*/ 44 h 424"/>
                <a:gd name="T102" fmla="*/ 110 w 610"/>
                <a:gd name="T103" fmla="*/ 29 h 424"/>
                <a:gd name="T104" fmla="*/ 146 w 610"/>
                <a:gd name="T105" fmla="*/ 16 h 424"/>
                <a:gd name="T106" fmla="*/ 186 w 610"/>
                <a:gd name="T107" fmla="*/ 7 h 424"/>
                <a:gd name="T108" fmla="*/ 230 w 610"/>
                <a:gd name="T109" fmla="*/ 2 h 424"/>
                <a:gd name="T110" fmla="*/ 278 w 610"/>
                <a:gd name="T111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0" h="424">
                  <a:moveTo>
                    <a:pt x="278" y="0"/>
                  </a:moveTo>
                  <a:lnTo>
                    <a:pt x="329" y="2"/>
                  </a:lnTo>
                  <a:lnTo>
                    <a:pt x="381" y="9"/>
                  </a:lnTo>
                  <a:lnTo>
                    <a:pt x="436" y="23"/>
                  </a:lnTo>
                  <a:lnTo>
                    <a:pt x="494" y="41"/>
                  </a:lnTo>
                  <a:lnTo>
                    <a:pt x="551" y="65"/>
                  </a:lnTo>
                  <a:lnTo>
                    <a:pt x="610" y="96"/>
                  </a:lnTo>
                  <a:lnTo>
                    <a:pt x="610" y="99"/>
                  </a:lnTo>
                  <a:lnTo>
                    <a:pt x="610" y="109"/>
                  </a:lnTo>
                  <a:lnTo>
                    <a:pt x="610" y="124"/>
                  </a:lnTo>
                  <a:lnTo>
                    <a:pt x="610" y="143"/>
                  </a:lnTo>
                  <a:lnTo>
                    <a:pt x="609" y="167"/>
                  </a:lnTo>
                  <a:lnTo>
                    <a:pt x="609" y="194"/>
                  </a:lnTo>
                  <a:lnTo>
                    <a:pt x="609" y="224"/>
                  </a:lnTo>
                  <a:lnTo>
                    <a:pt x="609" y="255"/>
                  </a:lnTo>
                  <a:lnTo>
                    <a:pt x="608" y="289"/>
                  </a:lnTo>
                  <a:lnTo>
                    <a:pt x="608" y="324"/>
                  </a:lnTo>
                  <a:lnTo>
                    <a:pt x="608" y="358"/>
                  </a:lnTo>
                  <a:lnTo>
                    <a:pt x="608" y="392"/>
                  </a:lnTo>
                  <a:lnTo>
                    <a:pt x="608" y="424"/>
                  </a:lnTo>
                  <a:lnTo>
                    <a:pt x="606" y="411"/>
                  </a:lnTo>
                  <a:lnTo>
                    <a:pt x="601" y="400"/>
                  </a:lnTo>
                  <a:lnTo>
                    <a:pt x="592" y="390"/>
                  </a:lnTo>
                  <a:lnTo>
                    <a:pt x="579" y="382"/>
                  </a:lnTo>
                  <a:lnTo>
                    <a:pt x="563" y="374"/>
                  </a:lnTo>
                  <a:lnTo>
                    <a:pt x="542" y="366"/>
                  </a:lnTo>
                  <a:lnTo>
                    <a:pt x="518" y="358"/>
                  </a:lnTo>
                  <a:lnTo>
                    <a:pt x="488" y="350"/>
                  </a:lnTo>
                  <a:lnTo>
                    <a:pt x="454" y="340"/>
                  </a:lnTo>
                  <a:lnTo>
                    <a:pt x="415" y="329"/>
                  </a:lnTo>
                  <a:lnTo>
                    <a:pt x="388" y="321"/>
                  </a:lnTo>
                  <a:lnTo>
                    <a:pt x="358" y="313"/>
                  </a:lnTo>
                  <a:lnTo>
                    <a:pt x="326" y="305"/>
                  </a:lnTo>
                  <a:lnTo>
                    <a:pt x="293" y="295"/>
                  </a:lnTo>
                  <a:lnTo>
                    <a:pt x="258" y="286"/>
                  </a:lnTo>
                  <a:lnTo>
                    <a:pt x="224" y="276"/>
                  </a:lnTo>
                  <a:lnTo>
                    <a:pt x="190" y="265"/>
                  </a:lnTo>
                  <a:lnTo>
                    <a:pt x="156" y="254"/>
                  </a:lnTo>
                  <a:lnTo>
                    <a:pt x="125" y="242"/>
                  </a:lnTo>
                  <a:lnTo>
                    <a:pt x="96" y="230"/>
                  </a:lnTo>
                  <a:lnTo>
                    <a:pt x="68" y="216"/>
                  </a:lnTo>
                  <a:lnTo>
                    <a:pt x="45" y="202"/>
                  </a:lnTo>
                  <a:lnTo>
                    <a:pt x="26" y="187"/>
                  </a:lnTo>
                  <a:lnTo>
                    <a:pt x="12" y="170"/>
                  </a:lnTo>
                  <a:lnTo>
                    <a:pt x="3" y="153"/>
                  </a:lnTo>
                  <a:lnTo>
                    <a:pt x="0" y="134"/>
                  </a:lnTo>
                  <a:lnTo>
                    <a:pt x="3" y="115"/>
                  </a:lnTo>
                  <a:lnTo>
                    <a:pt x="13" y="96"/>
                  </a:lnTo>
                  <a:lnTo>
                    <a:pt x="29" y="78"/>
                  </a:lnTo>
                  <a:lnTo>
                    <a:pt x="50" y="60"/>
                  </a:lnTo>
                  <a:lnTo>
                    <a:pt x="77" y="44"/>
                  </a:lnTo>
                  <a:lnTo>
                    <a:pt x="110" y="29"/>
                  </a:lnTo>
                  <a:lnTo>
                    <a:pt x="146" y="16"/>
                  </a:lnTo>
                  <a:lnTo>
                    <a:pt x="186" y="7"/>
                  </a:lnTo>
                  <a:lnTo>
                    <a:pt x="230" y="2"/>
                  </a:lnTo>
                  <a:lnTo>
                    <a:pt x="2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xmlns="" id="{F126D777-8410-490A-9CB2-FC04DB038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365" y="3063331"/>
              <a:ext cx="3142950" cy="806207"/>
            </a:xfrm>
            <a:custGeom>
              <a:avLst/>
              <a:gdLst>
                <a:gd name="T0" fmla="*/ 101 w 2589"/>
                <a:gd name="T1" fmla="*/ 1 h 610"/>
                <a:gd name="T2" fmla="*/ 159 w 2589"/>
                <a:gd name="T3" fmla="*/ 8 h 610"/>
                <a:gd name="T4" fmla="*/ 225 w 2589"/>
                <a:gd name="T5" fmla="*/ 19 h 610"/>
                <a:gd name="T6" fmla="*/ 298 w 2589"/>
                <a:gd name="T7" fmla="*/ 34 h 610"/>
                <a:gd name="T8" fmla="*/ 373 w 2589"/>
                <a:gd name="T9" fmla="*/ 49 h 610"/>
                <a:gd name="T10" fmla="*/ 450 w 2589"/>
                <a:gd name="T11" fmla="*/ 65 h 610"/>
                <a:gd name="T12" fmla="*/ 527 w 2589"/>
                <a:gd name="T13" fmla="*/ 80 h 610"/>
                <a:gd name="T14" fmla="*/ 599 w 2589"/>
                <a:gd name="T15" fmla="*/ 91 h 610"/>
                <a:gd name="T16" fmla="*/ 665 w 2589"/>
                <a:gd name="T17" fmla="*/ 98 h 610"/>
                <a:gd name="T18" fmla="*/ 869 w 2589"/>
                <a:gd name="T19" fmla="*/ 98 h 610"/>
                <a:gd name="T20" fmla="*/ 1216 w 2589"/>
                <a:gd name="T21" fmla="*/ 80 h 610"/>
                <a:gd name="T22" fmla="*/ 1510 w 2589"/>
                <a:gd name="T23" fmla="*/ 58 h 610"/>
                <a:gd name="T24" fmla="*/ 1749 w 2589"/>
                <a:gd name="T25" fmla="*/ 57 h 610"/>
                <a:gd name="T26" fmla="*/ 1989 w 2589"/>
                <a:gd name="T27" fmla="*/ 69 h 610"/>
                <a:gd name="T28" fmla="*/ 2229 w 2589"/>
                <a:gd name="T29" fmla="*/ 85 h 610"/>
                <a:gd name="T30" fmla="*/ 2469 w 2589"/>
                <a:gd name="T31" fmla="*/ 97 h 610"/>
                <a:gd name="T32" fmla="*/ 2589 w 2589"/>
                <a:gd name="T33" fmla="*/ 609 h 610"/>
                <a:gd name="T34" fmla="*/ 2350 w 2589"/>
                <a:gd name="T35" fmla="*/ 603 h 610"/>
                <a:gd name="T36" fmla="*/ 2110 w 2589"/>
                <a:gd name="T37" fmla="*/ 588 h 610"/>
                <a:gd name="T38" fmla="*/ 1869 w 2589"/>
                <a:gd name="T39" fmla="*/ 573 h 610"/>
                <a:gd name="T40" fmla="*/ 1629 w 2589"/>
                <a:gd name="T41" fmla="*/ 566 h 610"/>
                <a:gd name="T42" fmla="*/ 1390 w 2589"/>
                <a:gd name="T43" fmla="*/ 577 h 610"/>
                <a:gd name="T44" fmla="*/ 1042 w 2589"/>
                <a:gd name="T45" fmla="*/ 602 h 610"/>
                <a:gd name="T46" fmla="*/ 696 w 2589"/>
                <a:gd name="T47" fmla="*/ 610 h 610"/>
                <a:gd name="T48" fmla="*/ 630 w 2589"/>
                <a:gd name="T49" fmla="*/ 607 h 610"/>
                <a:gd name="T50" fmla="*/ 557 w 2589"/>
                <a:gd name="T51" fmla="*/ 599 h 610"/>
                <a:gd name="T52" fmla="*/ 478 w 2589"/>
                <a:gd name="T53" fmla="*/ 589 h 610"/>
                <a:gd name="T54" fmla="*/ 398 w 2589"/>
                <a:gd name="T55" fmla="*/ 576 h 610"/>
                <a:gd name="T56" fmla="*/ 319 w 2589"/>
                <a:gd name="T57" fmla="*/ 563 h 610"/>
                <a:gd name="T58" fmla="*/ 242 w 2589"/>
                <a:gd name="T59" fmla="*/ 551 h 610"/>
                <a:gd name="T60" fmla="*/ 171 w 2589"/>
                <a:gd name="T61" fmla="*/ 540 h 610"/>
                <a:gd name="T62" fmla="*/ 109 w 2589"/>
                <a:gd name="T63" fmla="*/ 533 h 610"/>
                <a:gd name="T64" fmla="*/ 58 w 2589"/>
                <a:gd name="T65" fmla="*/ 529 h 610"/>
                <a:gd name="T66" fmla="*/ 22 w 2589"/>
                <a:gd name="T67" fmla="*/ 531 h 610"/>
                <a:gd name="T68" fmla="*/ 2 w 2589"/>
                <a:gd name="T69" fmla="*/ 540 h 610"/>
                <a:gd name="T70" fmla="*/ 0 w 2589"/>
                <a:gd name="T71" fmla="*/ 36 h 610"/>
                <a:gd name="T72" fmla="*/ 9 w 2589"/>
                <a:gd name="T73" fmla="*/ 15 h 610"/>
                <a:gd name="T74" fmla="*/ 35 w 2589"/>
                <a:gd name="T75" fmla="*/ 3 h 610"/>
                <a:gd name="T76" fmla="*/ 75 w 2589"/>
                <a:gd name="T77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89" h="610">
                  <a:moveTo>
                    <a:pt x="75" y="0"/>
                  </a:moveTo>
                  <a:lnTo>
                    <a:pt x="101" y="1"/>
                  </a:lnTo>
                  <a:lnTo>
                    <a:pt x="129" y="4"/>
                  </a:lnTo>
                  <a:lnTo>
                    <a:pt x="159" y="8"/>
                  </a:lnTo>
                  <a:lnTo>
                    <a:pt x="191" y="13"/>
                  </a:lnTo>
                  <a:lnTo>
                    <a:pt x="225" y="19"/>
                  </a:lnTo>
                  <a:lnTo>
                    <a:pt x="260" y="26"/>
                  </a:lnTo>
                  <a:lnTo>
                    <a:pt x="298" y="34"/>
                  </a:lnTo>
                  <a:lnTo>
                    <a:pt x="335" y="41"/>
                  </a:lnTo>
                  <a:lnTo>
                    <a:pt x="373" y="49"/>
                  </a:lnTo>
                  <a:lnTo>
                    <a:pt x="412" y="57"/>
                  </a:lnTo>
                  <a:lnTo>
                    <a:pt x="450" y="65"/>
                  </a:lnTo>
                  <a:lnTo>
                    <a:pt x="489" y="73"/>
                  </a:lnTo>
                  <a:lnTo>
                    <a:pt x="527" y="80"/>
                  </a:lnTo>
                  <a:lnTo>
                    <a:pt x="563" y="86"/>
                  </a:lnTo>
                  <a:lnTo>
                    <a:pt x="599" y="91"/>
                  </a:lnTo>
                  <a:lnTo>
                    <a:pt x="633" y="95"/>
                  </a:lnTo>
                  <a:lnTo>
                    <a:pt x="665" y="98"/>
                  </a:lnTo>
                  <a:lnTo>
                    <a:pt x="696" y="99"/>
                  </a:lnTo>
                  <a:lnTo>
                    <a:pt x="869" y="98"/>
                  </a:lnTo>
                  <a:lnTo>
                    <a:pt x="1042" y="91"/>
                  </a:lnTo>
                  <a:lnTo>
                    <a:pt x="1216" y="80"/>
                  </a:lnTo>
                  <a:lnTo>
                    <a:pt x="1390" y="66"/>
                  </a:lnTo>
                  <a:lnTo>
                    <a:pt x="1510" y="58"/>
                  </a:lnTo>
                  <a:lnTo>
                    <a:pt x="1629" y="55"/>
                  </a:lnTo>
                  <a:lnTo>
                    <a:pt x="1749" y="57"/>
                  </a:lnTo>
                  <a:lnTo>
                    <a:pt x="1869" y="62"/>
                  </a:lnTo>
                  <a:lnTo>
                    <a:pt x="1989" y="69"/>
                  </a:lnTo>
                  <a:lnTo>
                    <a:pt x="2110" y="77"/>
                  </a:lnTo>
                  <a:lnTo>
                    <a:pt x="2229" y="85"/>
                  </a:lnTo>
                  <a:lnTo>
                    <a:pt x="2350" y="92"/>
                  </a:lnTo>
                  <a:lnTo>
                    <a:pt x="2469" y="97"/>
                  </a:lnTo>
                  <a:lnTo>
                    <a:pt x="2589" y="98"/>
                  </a:lnTo>
                  <a:lnTo>
                    <a:pt x="2589" y="609"/>
                  </a:lnTo>
                  <a:lnTo>
                    <a:pt x="2469" y="608"/>
                  </a:lnTo>
                  <a:lnTo>
                    <a:pt x="2350" y="603"/>
                  </a:lnTo>
                  <a:lnTo>
                    <a:pt x="2229" y="596"/>
                  </a:lnTo>
                  <a:lnTo>
                    <a:pt x="2110" y="588"/>
                  </a:lnTo>
                  <a:lnTo>
                    <a:pt x="1989" y="580"/>
                  </a:lnTo>
                  <a:lnTo>
                    <a:pt x="1869" y="573"/>
                  </a:lnTo>
                  <a:lnTo>
                    <a:pt x="1749" y="568"/>
                  </a:lnTo>
                  <a:lnTo>
                    <a:pt x="1629" y="566"/>
                  </a:lnTo>
                  <a:lnTo>
                    <a:pt x="1510" y="569"/>
                  </a:lnTo>
                  <a:lnTo>
                    <a:pt x="1390" y="577"/>
                  </a:lnTo>
                  <a:lnTo>
                    <a:pt x="1216" y="591"/>
                  </a:lnTo>
                  <a:lnTo>
                    <a:pt x="1042" y="602"/>
                  </a:lnTo>
                  <a:lnTo>
                    <a:pt x="869" y="609"/>
                  </a:lnTo>
                  <a:lnTo>
                    <a:pt x="696" y="610"/>
                  </a:lnTo>
                  <a:lnTo>
                    <a:pt x="663" y="609"/>
                  </a:lnTo>
                  <a:lnTo>
                    <a:pt x="630" y="607"/>
                  </a:lnTo>
                  <a:lnTo>
                    <a:pt x="594" y="603"/>
                  </a:lnTo>
                  <a:lnTo>
                    <a:pt x="557" y="599"/>
                  </a:lnTo>
                  <a:lnTo>
                    <a:pt x="519" y="594"/>
                  </a:lnTo>
                  <a:lnTo>
                    <a:pt x="478" y="589"/>
                  </a:lnTo>
                  <a:lnTo>
                    <a:pt x="438" y="583"/>
                  </a:lnTo>
                  <a:lnTo>
                    <a:pt x="398" y="576"/>
                  </a:lnTo>
                  <a:lnTo>
                    <a:pt x="358" y="570"/>
                  </a:lnTo>
                  <a:lnTo>
                    <a:pt x="319" y="563"/>
                  </a:lnTo>
                  <a:lnTo>
                    <a:pt x="279" y="557"/>
                  </a:lnTo>
                  <a:lnTo>
                    <a:pt x="242" y="551"/>
                  </a:lnTo>
                  <a:lnTo>
                    <a:pt x="205" y="545"/>
                  </a:lnTo>
                  <a:lnTo>
                    <a:pt x="171" y="540"/>
                  </a:lnTo>
                  <a:lnTo>
                    <a:pt x="139" y="536"/>
                  </a:lnTo>
                  <a:lnTo>
                    <a:pt x="109" y="533"/>
                  </a:lnTo>
                  <a:lnTo>
                    <a:pt x="82" y="530"/>
                  </a:lnTo>
                  <a:lnTo>
                    <a:pt x="58" y="529"/>
                  </a:lnTo>
                  <a:lnTo>
                    <a:pt x="38" y="530"/>
                  </a:lnTo>
                  <a:lnTo>
                    <a:pt x="22" y="531"/>
                  </a:lnTo>
                  <a:lnTo>
                    <a:pt x="10" y="535"/>
                  </a:lnTo>
                  <a:lnTo>
                    <a:pt x="2" y="540"/>
                  </a:lnTo>
                  <a:lnTo>
                    <a:pt x="0" y="547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9" y="15"/>
                  </a:lnTo>
                  <a:lnTo>
                    <a:pt x="20" y="8"/>
                  </a:lnTo>
                  <a:lnTo>
                    <a:pt x="35" y="3"/>
                  </a:lnTo>
                  <a:lnTo>
                    <a:pt x="54" y="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" name="TextBox 695">
            <a:extLst>
              <a:ext uri="{FF2B5EF4-FFF2-40B4-BE49-F238E27FC236}">
                <a16:creationId xmlns:a16="http://schemas.microsoft.com/office/drawing/2014/main" xmlns="" id="{E95F21C7-7C6B-49BC-8AC2-82164913F3CC}"/>
              </a:ext>
            </a:extLst>
          </p:cNvPr>
          <p:cNvSpPr txBox="1"/>
          <p:nvPr/>
        </p:nvSpPr>
        <p:spPr>
          <a:xfrm>
            <a:off x="3909306" y="224062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Calibri Light" panose="020F0302020204030204" pitchFamily="34" charset="0"/>
              </a:rPr>
              <a:t>劳动最光荣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Calibri Light" panose="020F0302020204030204" pitchFamily="34" charset="0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BB85544B-9480-4423-8CA4-01CBAFD141EE}"/>
              </a:ext>
            </a:extLst>
          </p:cNvPr>
          <p:cNvGrpSpPr/>
          <p:nvPr/>
        </p:nvGrpSpPr>
        <p:grpSpPr>
          <a:xfrm>
            <a:off x="2011531" y="2216079"/>
            <a:ext cx="1809494" cy="1809494"/>
            <a:chOff x="1274886" y="1635822"/>
            <a:chExt cx="1809494" cy="1809494"/>
          </a:xfrm>
        </p:grpSpPr>
        <p:sp>
          <p:nvSpPr>
            <p:cNvPr id="7" name="Oval 484">
              <a:extLst>
                <a:ext uri="{FF2B5EF4-FFF2-40B4-BE49-F238E27FC236}">
                  <a16:creationId xmlns:a16="http://schemas.microsoft.com/office/drawing/2014/main" xmlns="" id="{2CAC76AB-90F6-403B-9894-8A6A6EA3F0D5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6892FBEA-C158-4A1F-89D3-3A4DEBFF37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sp>
        <p:nvSpPr>
          <p:cNvPr id="24" name="内容占位符 23">
            <a:extLst>
              <a:ext uri="{FF2B5EF4-FFF2-40B4-BE49-F238E27FC236}">
                <a16:creationId xmlns:a16="http://schemas.microsoft.com/office/drawing/2014/main" xmlns="" id="{BB23C292-B7E0-43C0-8651-4B19FFEE41E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zh-CN" altLang="en-US"/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80152E1F-584C-4B4D-9C8A-00C17BB99401}"/>
              </a:ext>
            </a:extLst>
          </p:cNvPr>
          <p:cNvSpPr/>
          <p:nvPr/>
        </p:nvSpPr>
        <p:spPr>
          <a:xfrm>
            <a:off x="6397236" y="3120826"/>
            <a:ext cx="4312109" cy="292608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Group 691">
            <a:extLst>
              <a:ext uri="{FF2B5EF4-FFF2-40B4-BE49-F238E27FC236}">
                <a16:creationId xmlns:a16="http://schemas.microsoft.com/office/drawing/2014/main" xmlns="" id="{612CDCE7-DE08-4ADD-B9AD-1D0818246823}"/>
              </a:ext>
            </a:extLst>
          </p:cNvPr>
          <p:cNvGrpSpPr/>
          <p:nvPr/>
        </p:nvGrpSpPr>
        <p:grpSpPr>
          <a:xfrm>
            <a:off x="8953602" y="2150294"/>
            <a:ext cx="2033151" cy="682587"/>
            <a:chOff x="2401810" y="3063331"/>
            <a:chExt cx="3870505" cy="1122367"/>
          </a:xfrm>
        </p:grpSpPr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xmlns="" id="{871408F6-95DF-4CF3-A0A0-FF1378506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1810" y="3416375"/>
              <a:ext cx="1528496" cy="769323"/>
            </a:xfrm>
            <a:custGeom>
              <a:avLst/>
              <a:gdLst>
                <a:gd name="T0" fmla="*/ 203 w 1223"/>
                <a:gd name="T1" fmla="*/ 0 h 582"/>
                <a:gd name="T2" fmla="*/ 305 w 1223"/>
                <a:gd name="T3" fmla="*/ 3 h 582"/>
                <a:gd name="T4" fmla="*/ 406 w 1223"/>
                <a:gd name="T5" fmla="*/ 10 h 582"/>
                <a:gd name="T6" fmla="*/ 509 w 1223"/>
                <a:gd name="T7" fmla="*/ 20 h 582"/>
                <a:gd name="T8" fmla="*/ 611 w 1223"/>
                <a:gd name="T9" fmla="*/ 30 h 582"/>
                <a:gd name="T10" fmla="*/ 714 w 1223"/>
                <a:gd name="T11" fmla="*/ 41 h 582"/>
                <a:gd name="T12" fmla="*/ 816 w 1223"/>
                <a:gd name="T13" fmla="*/ 51 h 582"/>
                <a:gd name="T14" fmla="*/ 918 w 1223"/>
                <a:gd name="T15" fmla="*/ 59 h 582"/>
                <a:gd name="T16" fmla="*/ 1020 w 1223"/>
                <a:gd name="T17" fmla="*/ 64 h 582"/>
                <a:gd name="T18" fmla="*/ 1122 w 1223"/>
                <a:gd name="T19" fmla="*/ 64 h 582"/>
                <a:gd name="T20" fmla="*/ 1223 w 1223"/>
                <a:gd name="T21" fmla="*/ 58 h 582"/>
                <a:gd name="T22" fmla="*/ 1223 w 1223"/>
                <a:gd name="T23" fmla="*/ 569 h 582"/>
                <a:gd name="T24" fmla="*/ 1220 w 1223"/>
                <a:gd name="T25" fmla="*/ 574 h 582"/>
                <a:gd name="T26" fmla="*/ 1211 w 1223"/>
                <a:gd name="T27" fmla="*/ 578 h 582"/>
                <a:gd name="T28" fmla="*/ 1196 w 1223"/>
                <a:gd name="T29" fmla="*/ 581 h 582"/>
                <a:gd name="T30" fmla="*/ 1176 w 1223"/>
                <a:gd name="T31" fmla="*/ 582 h 582"/>
                <a:gd name="T32" fmla="*/ 1152 w 1223"/>
                <a:gd name="T33" fmla="*/ 582 h 582"/>
                <a:gd name="T34" fmla="*/ 1123 w 1223"/>
                <a:gd name="T35" fmla="*/ 581 h 582"/>
                <a:gd name="T36" fmla="*/ 1088 w 1223"/>
                <a:gd name="T37" fmla="*/ 580 h 582"/>
                <a:gd name="T38" fmla="*/ 1051 w 1223"/>
                <a:gd name="T39" fmla="*/ 577 h 582"/>
                <a:gd name="T40" fmla="*/ 1010 w 1223"/>
                <a:gd name="T41" fmla="*/ 574 h 582"/>
                <a:gd name="T42" fmla="*/ 966 w 1223"/>
                <a:gd name="T43" fmla="*/ 570 h 582"/>
                <a:gd name="T44" fmla="*/ 919 w 1223"/>
                <a:gd name="T45" fmla="*/ 565 h 582"/>
                <a:gd name="T46" fmla="*/ 868 w 1223"/>
                <a:gd name="T47" fmla="*/ 560 h 582"/>
                <a:gd name="T48" fmla="*/ 817 w 1223"/>
                <a:gd name="T49" fmla="*/ 555 h 582"/>
                <a:gd name="T50" fmla="*/ 763 w 1223"/>
                <a:gd name="T51" fmla="*/ 550 h 582"/>
                <a:gd name="T52" fmla="*/ 708 w 1223"/>
                <a:gd name="T53" fmla="*/ 545 h 582"/>
                <a:gd name="T54" fmla="*/ 650 w 1223"/>
                <a:gd name="T55" fmla="*/ 539 h 582"/>
                <a:gd name="T56" fmla="*/ 593 w 1223"/>
                <a:gd name="T57" fmla="*/ 534 h 582"/>
                <a:gd name="T58" fmla="*/ 536 w 1223"/>
                <a:gd name="T59" fmla="*/ 529 h 582"/>
                <a:gd name="T60" fmla="*/ 477 w 1223"/>
                <a:gd name="T61" fmla="*/ 525 h 582"/>
                <a:gd name="T62" fmla="*/ 419 w 1223"/>
                <a:gd name="T63" fmla="*/ 521 h 582"/>
                <a:gd name="T64" fmla="*/ 361 w 1223"/>
                <a:gd name="T65" fmla="*/ 517 h 582"/>
                <a:gd name="T66" fmla="*/ 305 w 1223"/>
                <a:gd name="T67" fmla="*/ 515 h 582"/>
                <a:gd name="T68" fmla="*/ 249 w 1223"/>
                <a:gd name="T69" fmla="*/ 513 h 582"/>
                <a:gd name="T70" fmla="*/ 195 w 1223"/>
                <a:gd name="T71" fmla="*/ 512 h 582"/>
                <a:gd name="T72" fmla="*/ 143 w 1223"/>
                <a:gd name="T73" fmla="*/ 512 h 582"/>
                <a:gd name="T74" fmla="*/ 92 w 1223"/>
                <a:gd name="T75" fmla="*/ 513 h 582"/>
                <a:gd name="T76" fmla="*/ 44 w 1223"/>
                <a:gd name="T77" fmla="*/ 516 h 582"/>
                <a:gd name="T78" fmla="*/ 0 w 1223"/>
                <a:gd name="T79" fmla="*/ 519 h 582"/>
                <a:gd name="T80" fmla="*/ 0 w 1223"/>
                <a:gd name="T81" fmla="*/ 8 h 582"/>
                <a:gd name="T82" fmla="*/ 101 w 1223"/>
                <a:gd name="T83" fmla="*/ 1 h 582"/>
                <a:gd name="T84" fmla="*/ 203 w 1223"/>
                <a:gd name="T85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23" h="582">
                  <a:moveTo>
                    <a:pt x="203" y="0"/>
                  </a:moveTo>
                  <a:lnTo>
                    <a:pt x="305" y="3"/>
                  </a:lnTo>
                  <a:lnTo>
                    <a:pt x="406" y="10"/>
                  </a:lnTo>
                  <a:lnTo>
                    <a:pt x="509" y="20"/>
                  </a:lnTo>
                  <a:lnTo>
                    <a:pt x="611" y="30"/>
                  </a:lnTo>
                  <a:lnTo>
                    <a:pt x="714" y="41"/>
                  </a:lnTo>
                  <a:lnTo>
                    <a:pt x="816" y="51"/>
                  </a:lnTo>
                  <a:lnTo>
                    <a:pt x="918" y="59"/>
                  </a:lnTo>
                  <a:lnTo>
                    <a:pt x="1020" y="64"/>
                  </a:lnTo>
                  <a:lnTo>
                    <a:pt x="1122" y="64"/>
                  </a:lnTo>
                  <a:lnTo>
                    <a:pt x="1223" y="58"/>
                  </a:lnTo>
                  <a:lnTo>
                    <a:pt x="1223" y="569"/>
                  </a:lnTo>
                  <a:lnTo>
                    <a:pt x="1220" y="574"/>
                  </a:lnTo>
                  <a:lnTo>
                    <a:pt x="1211" y="578"/>
                  </a:lnTo>
                  <a:lnTo>
                    <a:pt x="1196" y="581"/>
                  </a:lnTo>
                  <a:lnTo>
                    <a:pt x="1176" y="582"/>
                  </a:lnTo>
                  <a:lnTo>
                    <a:pt x="1152" y="582"/>
                  </a:lnTo>
                  <a:lnTo>
                    <a:pt x="1123" y="581"/>
                  </a:lnTo>
                  <a:lnTo>
                    <a:pt x="1088" y="580"/>
                  </a:lnTo>
                  <a:lnTo>
                    <a:pt x="1051" y="577"/>
                  </a:lnTo>
                  <a:lnTo>
                    <a:pt x="1010" y="574"/>
                  </a:lnTo>
                  <a:lnTo>
                    <a:pt x="966" y="570"/>
                  </a:lnTo>
                  <a:lnTo>
                    <a:pt x="919" y="565"/>
                  </a:lnTo>
                  <a:lnTo>
                    <a:pt x="868" y="560"/>
                  </a:lnTo>
                  <a:lnTo>
                    <a:pt x="817" y="555"/>
                  </a:lnTo>
                  <a:lnTo>
                    <a:pt x="763" y="550"/>
                  </a:lnTo>
                  <a:lnTo>
                    <a:pt x="708" y="545"/>
                  </a:lnTo>
                  <a:lnTo>
                    <a:pt x="650" y="539"/>
                  </a:lnTo>
                  <a:lnTo>
                    <a:pt x="593" y="534"/>
                  </a:lnTo>
                  <a:lnTo>
                    <a:pt x="536" y="529"/>
                  </a:lnTo>
                  <a:lnTo>
                    <a:pt x="477" y="525"/>
                  </a:lnTo>
                  <a:lnTo>
                    <a:pt x="419" y="521"/>
                  </a:lnTo>
                  <a:lnTo>
                    <a:pt x="361" y="517"/>
                  </a:lnTo>
                  <a:lnTo>
                    <a:pt x="305" y="515"/>
                  </a:lnTo>
                  <a:lnTo>
                    <a:pt x="249" y="513"/>
                  </a:lnTo>
                  <a:lnTo>
                    <a:pt x="195" y="512"/>
                  </a:lnTo>
                  <a:lnTo>
                    <a:pt x="143" y="512"/>
                  </a:lnTo>
                  <a:lnTo>
                    <a:pt x="92" y="513"/>
                  </a:lnTo>
                  <a:lnTo>
                    <a:pt x="44" y="516"/>
                  </a:lnTo>
                  <a:lnTo>
                    <a:pt x="0" y="519"/>
                  </a:lnTo>
                  <a:lnTo>
                    <a:pt x="0" y="8"/>
                  </a:lnTo>
                  <a:lnTo>
                    <a:pt x="101" y="1"/>
                  </a:lnTo>
                  <a:lnTo>
                    <a:pt x="20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xmlns="" id="{C63358B0-2021-418C-9130-60144ED21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368" y="3608706"/>
              <a:ext cx="803573" cy="558549"/>
            </a:xfrm>
            <a:custGeom>
              <a:avLst/>
              <a:gdLst>
                <a:gd name="T0" fmla="*/ 278 w 610"/>
                <a:gd name="T1" fmla="*/ 0 h 424"/>
                <a:gd name="T2" fmla="*/ 329 w 610"/>
                <a:gd name="T3" fmla="*/ 2 h 424"/>
                <a:gd name="T4" fmla="*/ 381 w 610"/>
                <a:gd name="T5" fmla="*/ 9 h 424"/>
                <a:gd name="T6" fmla="*/ 436 w 610"/>
                <a:gd name="T7" fmla="*/ 23 h 424"/>
                <a:gd name="T8" fmla="*/ 494 w 610"/>
                <a:gd name="T9" fmla="*/ 41 h 424"/>
                <a:gd name="T10" fmla="*/ 551 w 610"/>
                <a:gd name="T11" fmla="*/ 65 h 424"/>
                <a:gd name="T12" fmla="*/ 610 w 610"/>
                <a:gd name="T13" fmla="*/ 96 h 424"/>
                <a:gd name="T14" fmla="*/ 610 w 610"/>
                <a:gd name="T15" fmla="*/ 99 h 424"/>
                <a:gd name="T16" fmla="*/ 610 w 610"/>
                <a:gd name="T17" fmla="*/ 109 h 424"/>
                <a:gd name="T18" fmla="*/ 610 w 610"/>
                <a:gd name="T19" fmla="*/ 124 h 424"/>
                <a:gd name="T20" fmla="*/ 610 w 610"/>
                <a:gd name="T21" fmla="*/ 143 h 424"/>
                <a:gd name="T22" fmla="*/ 609 w 610"/>
                <a:gd name="T23" fmla="*/ 167 h 424"/>
                <a:gd name="T24" fmla="*/ 609 w 610"/>
                <a:gd name="T25" fmla="*/ 194 h 424"/>
                <a:gd name="T26" fmla="*/ 609 w 610"/>
                <a:gd name="T27" fmla="*/ 224 h 424"/>
                <a:gd name="T28" fmla="*/ 609 w 610"/>
                <a:gd name="T29" fmla="*/ 255 h 424"/>
                <a:gd name="T30" fmla="*/ 608 w 610"/>
                <a:gd name="T31" fmla="*/ 289 h 424"/>
                <a:gd name="T32" fmla="*/ 608 w 610"/>
                <a:gd name="T33" fmla="*/ 324 h 424"/>
                <a:gd name="T34" fmla="*/ 608 w 610"/>
                <a:gd name="T35" fmla="*/ 358 h 424"/>
                <a:gd name="T36" fmla="*/ 608 w 610"/>
                <a:gd name="T37" fmla="*/ 392 h 424"/>
                <a:gd name="T38" fmla="*/ 608 w 610"/>
                <a:gd name="T39" fmla="*/ 424 h 424"/>
                <a:gd name="T40" fmla="*/ 606 w 610"/>
                <a:gd name="T41" fmla="*/ 411 h 424"/>
                <a:gd name="T42" fmla="*/ 601 w 610"/>
                <a:gd name="T43" fmla="*/ 400 h 424"/>
                <a:gd name="T44" fmla="*/ 592 w 610"/>
                <a:gd name="T45" fmla="*/ 390 h 424"/>
                <a:gd name="T46" fmla="*/ 579 w 610"/>
                <a:gd name="T47" fmla="*/ 382 h 424"/>
                <a:gd name="T48" fmla="*/ 563 w 610"/>
                <a:gd name="T49" fmla="*/ 374 h 424"/>
                <a:gd name="T50" fmla="*/ 542 w 610"/>
                <a:gd name="T51" fmla="*/ 366 h 424"/>
                <a:gd name="T52" fmla="*/ 518 w 610"/>
                <a:gd name="T53" fmla="*/ 358 h 424"/>
                <a:gd name="T54" fmla="*/ 488 w 610"/>
                <a:gd name="T55" fmla="*/ 350 h 424"/>
                <a:gd name="T56" fmla="*/ 454 w 610"/>
                <a:gd name="T57" fmla="*/ 340 h 424"/>
                <a:gd name="T58" fmla="*/ 415 w 610"/>
                <a:gd name="T59" fmla="*/ 329 h 424"/>
                <a:gd name="T60" fmla="*/ 388 w 610"/>
                <a:gd name="T61" fmla="*/ 321 h 424"/>
                <a:gd name="T62" fmla="*/ 358 w 610"/>
                <a:gd name="T63" fmla="*/ 313 h 424"/>
                <a:gd name="T64" fmla="*/ 326 w 610"/>
                <a:gd name="T65" fmla="*/ 305 h 424"/>
                <a:gd name="T66" fmla="*/ 293 w 610"/>
                <a:gd name="T67" fmla="*/ 295 h 424"/>
                <a:gd name="T68" fmla="*/ 258 w 610"/>
                <a:gd name="T69" fmla="*/ 286 h 424"/>
                <a:gd name="T70" fmla="*/ 224 w 610"/>
                <a:gd name="T71" fmla="*/ 276 h 424"/>
                <a:gd name="T72" fmla="*/ 190 w 610"/>
                <a:gd name="T73" fmla="*/ 265 h 424"/>
                <a:gd name="T74" fmla="*/ 156 w 610"/>
                <a:gd name="T75" fmla="*/ 254 h 424"/>
                <a:gd name="T76" fmla="*/ 125 w 610"/>
                <a:gd name="T77" fmla="*/ 242 h 424"/>
                <a:gd name="T78" fmla="*/ 96 w 610"/>
                <a:gd name="T79" fmla="*/ 230 h 424"/>
                <a:gd name="T80" fmla="*/ 68 w 610"/>
                <a:gd name="T81" fmla="*/ 216 h 424"/>
                <a:gd name="T82" fmla="*/ 45 w 610"/>
                <a:gd name="T83" fmla="*/ 202 h 424"/>
                <a:gd name="T84" fmla="*/ 26 w 610"/>
                <a:gd name="T85" fmla="*/ 187 h 424"/>
                <a:gd name="T86" fmla="*/ 12 w 610"/>
                <a:gd name="T87" fmla="*/ 170 h 424"/>
                <a:gd name="T88" fmla="*/ 3 w 610"/>
                <a:gd name="T89" fmla="*/ 153 h 424"/>
                <a:gd name="T90" fmla="*/ 0 w 610"/>
                <a:gd name="T91" fmla="*/ 134 h 424"/>
                <a:gd name="T92" fmla="*/ 3 w 610"/>
                <a:gd name="T93" fmla="*/ 115 h 424"/>
                <a:gd name="T94" fmla="*/ 13 w 610"/>
                <a:gd name="T95" fmla="*/ 96 h 424"/>
                <a:gd name="T96" fmla="*/ 29 w 610"/>
                <a:gd name="T97" fmla="*/ 78 h 424"/>
                <a:gd name="T98" fmla="*/ 50 w 610"/>
                <a:gd name="T99" fmla="*/ 60 h 424"/>
                <a:gd name="T100" fmla="*/ 77 w 610"/>
                <a:gd name="T101" fmla="*/ 44 h 424"/>
                <a:gd name="T102" fmla="*/ 110 w 610"/>
                <a:gd name="T103" fmla="*/ 29 h 424"/>
                <a:gd name="T104" fmla="*/ 146 w 610"/>
                <a:gd name="T105" fmla="*/ 16 h 424"/>
                <a:gd name="T106" fmla="*/ 186 w 610"/>
                <a:gd name="T107" fmla="*/ 7 h 424"/>
                <a:gd name="T108" fmla="*/ 230 w 610"/>
                <a:gd name="T109" fmla="*/ 2 h 424"/>
                <a:gd name="T110" fmla="*/ 278 w 610"/>
                <a:gd name="T111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0" h="424">
                  <a:moveTo>
                    <a:pt x="278" y="0"/>
                  </a:moveTo>
                  <a:lnTo>
                    <a:pt x="329" y="2"/>
                  </a:lnTo>
                  <a:lnTo>
                    <a:pt x="381" y="9"/>
                  </a:lnTo>
                  <a:lnTo>
                    <a:pt x="436" y="23"/>
                  </a:lnTo>
                  <a:lnTo>
                    <a:pt x="494" y="41"/>
                  </a:lnTo>
                  <a:lnTo>
                    <a:pt x="551" y="65"/>
                  </a:lnTo>
                  <a:lnTo>
                    <a:pt x="610" y="96"/>
                  </a:lnTo>
                  <a:lnTo>
                    <a:pt x="610" y="99"/>
                  </a:lnTo>
                  <a:lnTo>
                    <a:pt x="610" y="109"/>
                  </a:lnTo>
                  <a:lnTo>
                    <a:pt x="610" y="124"/>
                  </a:lnTo>
                  <a:lnTo>
                    <a:pt x="610" y="143"/>
                  </a:lnTo>
                  <a:lnTo>
                    <a:pt x="609" y="167"/>
                  </a:lnTo>
                  <a:lnTo>
                    <a:pt x="609" y="194"/>
                  </a:lnTo>
                  <a:lnTo>
                    <a:pt x="609" y="224"/>
                  </a:lnTo>
                  <a:lnTo>
                    <a:pt x="609" y="255"/>
                  </a:lnTo>
                  <a:lnTo>
                    <a:pt x="608" y="289"/>
                  </a:lnTo>
                  <a:lnTo>
                    <a:pt x="608" y="324"/>
                  </a:lnTo>
                  <a:lnTo>
                    <a:pt x="608" y="358"/>
                  </a:lnTo>
                  <a:lnTo>
                    <a:pt x="608" y="392"/>
                  </a:lnTo>
                  <a:lnTo>
                    <a:pt x="608" y="424"/>
                  </a:lnTo>
                  <a:lnTo>
                    <a:pt x="606" y="411"/>
                  </a:lnTo>
                  <a:lnTo>
                    <a:pt x="601" y="400"/>
                  </a:lnTo>
                  <a:lnTo>
                    <a:pt x="592" y="390"/>
                  </a:lnTo>
                  <a:lnTo>
                    <a:pt x="579" y="382"/>
                  </a:lnTo>
                  <a:lnTo>
                    <a:pt x="563" y="374"/>
                  </a:lnTo>
                  <a:lnTo>
                    <a:pt x="542" y="366"/>
                  </a:lnTo>
                  <a:lnTo>
                    <a:pt x="518" y="358"/>
                  </a:lnTo>
                  <a:lnTo>
                    <a:pt x="488" y="350"/>
                  </a:lnTo>
                  <a:lnTo>
                    <a:pt x="454" y="340"/>
                  </a:lnTo>
                  <a:lnTo>
                    <a:pt x="415" y="329"/>
                  </a:lnTo>
                  <a:lnTo>
                    <a:pt x="388" y="321"/>
                  </a:lnTo>
                  <a:lnTo>
                    <a:pt x="358" y="313"/>
                  </a:lnTo>
                  <a:lnTo>
                    <a:pt x="326" y="305"/>
                  </a:lnTo>
                  <a:lnTo>
                    <a:pt x="293" y="295"/>
                  </a:lnTo>
                  <a:lnTo>
                    <a:pt x="258" y="286"/>
                  </a:lnTo>
                  <a:lnTo>
                    <a:pt x="224" y="276"/>
                  </a:lnTo>
                  <a:lnTo>
                    <a:pt x="190" y="265"/>
                  </a:lnTo>
                  <a:lnTo>
                    <a:pt x="156" y="254"/>
                  </a:lnTo>
                  <a:lnTo>
                    <a:pt x="125" y="242"/>
                  </a:lnTo>
                  <a:lnTo>
                    <a:pt x="96" y="230"/>
                  </a:lnTo>
                  <a:lnTo>
                    <a:pt x="68" y="216"/>
                  </a:lnTo>
                  <a:lnTo>
                    <a:pt x="45" y="202"/>
                  </a:lnTo>
                  <a:lnTo>
                    <a:pt x="26" y="187"/>
                  </a:lnTo>
                  <a:lnTo>
                    <a:pt x="12" y="170"/>
                  </a:lnTo>
                  <a:lnTo>
                    <a:pt x="3" y="153"/>
                  </a:lnTo>
                  <a:lnTo>
                    <a:pt x="0" y="134"/>
                  </a:lnTo>
                  <a:lnTo>
                    <a:pt x="3" y="115"/>
                  </a:lnTo>
                  <a:lnTo>
                    <a:pt x="13" y="96"/>
                  </a:lnTo>
                  <a:lnTo>
                    <a:pt x="29" y="78"/>
                  </a:lnTo>
                  <a:lnTo>
                    <a:pt x="50" y="60"/>
                  </a:lnTo>
                  <a:lnTo>
                    <a:pt x="77" y="44"/>
                  </a:lnTo>
                  <a:lnTo>
                    <a:pt x="110" y="29"/>
                  </a:lnTo>
                  <a:lnTo>
                    <a:pt x="146" y="16"/>
                  </a:lnTo>
                  <a:lnTo>
                    <a:pt x="186" y="7"/>
                  </a:lnTo>
                  <a:lnTo>
                    <a:pt x="230" y="2"/>
                  </a:lnTo>
                  <a:lnTo>
                    <a:pt x="2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xmlns="" id="{33463092-09E2-4607-B7D0-2618B4AC7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365" y="3063331"/>
              <a:ext cx="3142950" cy="806207"/>
            </a:xfrm>
            <a:custGeom>
              <a:avLst/>
              <a:gdLst>
                <a:gd name="T0" fmla="*/ 101 w 2589"/>
                <a:gd name="T1" fmla="*/ 1 h 610"/>
                <a:gd name="T2" fmla="*/ 159 w 2589"/>
                <a:gd name="T3" fmla="*/ 8 h 610"/>
                <a:gd name="T4" fmla="*/ 225 w 2589"/>
                <a:gd name="T5" fmla="*/ 19 h 610"/>
                <a:gd name="T6" fmla="*/ 298 w 2589"/>
                <a:gd name="T7" fmla="*/ 34 h 610"/>
                <a:gd name="T8" fmla="*/ 373 w 2589"/>
                <a:gd name="T9" fmla="*/ 49 h 610"/>
                <a:gd name="T10" fmla="*/ 450 w 2589"/>
                <a:gd name="T11" fmla="*/ 65 h 610"/>
                <a:gd name="T12" fmla="*/ 527 w 2589"/>
                <a:gd name="T13" fmla="*/ 80 h 610"/>
                <a:gd name="T14" fmla="*/ 599 w 2589"/>
                <a:gd name="T15" fmla="*/ 91 h 610"/>
                <a:gd name="T16" fmla="*/ 665 w 2589"/>
                <a:gd name="T17" fmla="*/ 98 h 610"/>
                <a:gd name="T18" fmla="*/ 869 w 2589"/>
                <a:gd name="T19" fmla="*/ 98 h 610"/>
                <a:gd name="T20" fmla="*/ 1216 w 2589"/>
                <a:gd name="T21" fmla="*/ 80 h 610"/>
                <a:gd name="T22" fmla="*/ 1510 w 2589"/>
                <a:gd name="T23" fmla="*/ 58 h 610"/>
                <a:gd name="T24" fmla="*/ 1749 w 2589"/>
                <a:gd name="T25" fmla="*/ 57 h 610"/>
                <a:gd name="T26" fmla="*/ 1989 w 2589"/>
                <a:gd name="T27" fmla="*/ 69 h 610"/>
                <a:gd name="T28" fmla="*/ 2229 w 2589"/>
                <a:gd name="T29" fmla="*/ 85 h 610"/>
                <a:gd name="T30" fmla="*/ 2469 w 2589"/>
                <a:gd name="T31" fmla="*/ 97 h 610"/>
                <a:gd name="T32" fmla="*/ 2589 w 2589"/>
                <a:gd name="T33" fmla="*/ 609 h 610"/>
                <a:gd name="T34" fmla="*/ 2350 w 2589"/>
                <a:gd name="T35" fmla="*/ 603 h 610"/>
                <a:gd name="T36" fmla="*/ 2110 w 2589"/>
                <a:gd name="T37" fmla="*/ 588 h 610"/>
                <a:gd name="T38" fmla="*/ 1869 w 2589"/>
                <a:gd name="T39" fmla="*/ 573 h 610"/>
                <a:gd name="T40" fmla="*/ 1629 w 2589"/>
                <a:gd name="T41" fmla="*/ 566 h 610"/>
                <a:gd name="T42" fmla="*/ 1390 w 2589"/>
                <a:gd name="T43" fmla="*/ 577 h 610"/>
                <a:gd name="T44" fmla="*/ 1042 w 2589"/>
                <a:gd name="T45" fmla="*/ 602 h 610"/>
                <a:gd name="T46" fmla="*/ 696 w 2589"/>
                <a:gd name="T47" fmla="*/ 610 h 610"/>
                <a:gd name="T48" fmla="*/ 630 w 2589"/>
                <a:gd name="T49" fmla="*/ 607 h 610"/>
                <a:gd name="T50" fmla="*/ 557 w 2589"/>
                <a:gd name="T51" fmla="*/ 599 h 610"/>
                <a:gd name="T52" fmla="*/ 478 w 2589"/>
                <a:gd name="T53" fmla="*/ 589 h 610"/>
                <a:gd name="T54" fmla="*/ 398 w 2589"/>
                <a:gd name="T55" fmla="*/ 576 h 610"/>
                <a:gd name="T56" fmla="*/ 319 w 2589"/>
                <a:gd name="T57" fmla="*/ 563 h 610"/>
                <a:gd name="T58" fmla="*/ 242 w 2589"/>
                <a:gd name="T59" fmla="*/ 551 h 610"/>
                <a:gd name="T60" fmla="*/ 171 w 2589"/>
                <a:gd name="T61" fmla="*/ 540 h 610"/>
                <a:gd name="T62" fmla="*/ 109 w 2589"/>
                <a:gd name="T63" fmla="*/ 533 h 610"/>
                <a:gd name="T64" fmla="*/ 58 w 2589"/>
                <a:gd name="T65" fmla="*/ 529 h 610"/>
                <a:gd name="T66" fmla="*/ 22 w 2589"/>
                <a:gd name="T67" fmla="*/ 531 h 610"/>
                <a:gd name="T68" fmla="*/ 2 w 2589"/>
                <a:gd name="T69" fmla="*/ 540 h 610"/>
                <a:gd name="T70" fmla="*/ 0 w 2589"/>
                <a:gd name="T71" fmla="*/ 36 h 610"/>
                <a:gd name="T72" fmla="*/ 9 w 2589"/>
                <a:gd name="T73" fmla="*/ 15 h 610"/>
                <a:gd name="T74" fmla="*/ 35 w 2589"/>
                <a:gd name="T75" fmla="*/ 3 h 610"/>
                <a:gd name="T76" fmla="*/ 75 w 2589"/>
                <a:gd name="T77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89" h="610">
                  <a:moveTo>
                    <a:pt x="75" y="0"/>
                  </a:moveTo>
                  <a:lnTo>
                    <a:pt x="101" y="1"/>
                  </a:lnTo>
                  <a:lnTo>
                    <a:pt x="129" y="4"/>
                  </a:lnTo>
                  <a:lnTo>
                    <a:pt x="159" y="8"/>
                  </a:lnTo>
                  <a:lnTo>
                    <a:pt x="191" y="13"/>
                  </a:lnTo>
                  <a:lnTo>
                    <a:pt x="225" y="19"/>
                  </a:lnTo>
                  <a:lnTo>
                    <a:pt x="260" y="26"/>
                  </a:lnTo>
                  <a:lnTo>
                    <a:pt x="298" y="34"/>
                  </a:lnTo>
                  <a:lnTo>
                    <a:pt x="335" y="41"/>
                  </a:lnTo>
                  <a:lnTo>
                    <a:pt x="373" y="49"/>
                  </a:lnTo>
                  <a:lnTo>
                    <a:pt x="412" y="57"/>
                  </a:lnTo>
                  <a:lnTo>
                    <a:pt x="450" y="65"/>
                  </a:lnTo>
                  <a:lnTo>
                    <a:pt x="489" y="73"/>
                  </a:lnTo>
                  <a:lnTo>
                    <a:pt x="527" y="80"/>
                  </a:lnTo>
                  <a:lnTo>
                    <a:pt x="563" y="86"/>
                  </a:lnTo>
                  <a:lnTo>
                    <a:pt x="599" y="91"/>
                  </a:lnTo>
                  <a:lnTo>
                    <a:pt x="633" y="95"/>
                  </a:lnTo>
                  <a:lnTo>
                    <a:pt x="665" y="98"/>
                  </a:lnTo>
                  <a:lnTo>
                    <a:pt x="696" y="99"/>
                  </a:lnTo>
                  <a:lnTo>
                    <a:pt x="869" y="98"/>
                  </a:lnTo>
                  <a:lnTo>
                    <a:pt x="1042" y="91"/>
                  </a:lnTo>
                  <a:lnTo>
                    <a:pt x="1216" y="80"/>
                  </a:lnTo>
                  <a:lnTo>
                    <a:pt x="1390" y="66"/>
                  </a:lnTo>
                  <a:lnTo>
                    <a:pt x="1510" y="58"/>
                  </a:lnTo>
                  <a:lnTo>
                    <a:pt x="1629" y="55"/>
                  </a:lnTo>
                  <a:lnTo>
                    <a:pt x="1749" y="57"/>
                  </a:lnTo>
                  <a:lnTo>
                    <a:pt x="1869" y="62"/>
                  </a:lnTo>
                  <a:lnTo>
                    <a:pt x="1989" y="69"/>
                  </a:lnTo>
                  <a:lnTo>
                    <a:pt x="2110" y="77"/>
                  </a:lnTo>
                  <a:lnTo>
                    <a:pt x="2229" y="85"/>
                  </a:lnTo>
                  <a:lnTo>
                    <a:pt x="2350" y="92"/>
                  </a:lnTo>
                  <a:lnTo>
                    <a:pt x="2469" y="97"/>
                  </a:lnTo>
                  <a:lnTo>
                    <a:pt x="2589" y="98"/>
                  </a:lnTo>
                  <a:lnTo>
                    <a:pt x="2589" y="609"/>
                  </a:lnTo>
                  <a:lnTo>
                    <a:pt x="2469" y="608"/>
                  </a:lnTo>
                  <a:lnTo>
                    <a:pt x="2350" y="603"/>
                  </a:lnTo>
                  <a:lnTo>
                    <a:pt x="2229" y="596"/>
                  </a:lnTo>
                  <a:lnTo>
                    <a:pt x="2110" y="588"/>
                  </a:lnTo>
                  <a:lnTo>
                    <a:pt x="1989" y="580"/>
                  </a:lnTo>
                  <a:lnTo>
                    <a:pt x="1869" y="573"/>
                  </a:lnTo>
                  <a:lnTo>
                    <a:pt x="1749" y="568"/>
                  </a:lnTo>
                  <a:lnTo>
                    <a:pt x="1629" y="566"/>
                  </a:lnTo>
                  <a:lnTo>
                    <a:pt x="1510" y="569"/>
                  </a:lnTo>
                  <a:lnTo>
                    <a:pt x="1390" y="577"/>
                  </a:lnTo>
                  <a:lnTo>
                    <a:pt x="1216" y="591"/>
                  </a:lnTo>
                  <a:lnTo>
                    <a:pt x="1042" y="602"/>
                  </a:lnTo>
                  <a:lnTo>
                    <a:pt x="869" y="609"/>
                  </a:lnTo>
                  <a:lnTo>
                    <a:pt x="696" y="610"/>
                  </a:lnTo>
                  <a:lnTo>
                    <a:pt x="663" y="609"/>
                  </a:lnTo>
                  <a:lnTo>
                    <a:pt x="630" y="607"/>
                  </a:lnTo>
                  <a:lnTo>
                    <a:pt x="594" y="603"/>
                  </a:lnTo>
                  <a:lnTo>
                    <a:pt x="557" y="599"/>
                  </a:lnTo>
                  <a:lnTo>
                    <a:pt x="519" y="594"/>
                  </a:lnTo>
                  <a:lnTo>
                    <a:pt x="478" y="589"/>
                  </a:lnTo>
                  <a:lnTo>
                    <a:pt x="438" y="583"/>
                  </a:lnTo>
                  <a:lnTo>
                    <a:pt x="398" y="576"/>
                  </a:lnTo>
                  <a:lnTo>
                    <a:pt x="358" y="570"/>
                  </a:lnTo>
                  <a:lnTo>
                    <a:pt x="319" y="563"/>
                  </a:lnTo>
                  <a:lnTo>
                    <a:pt x="279" y="557"/>
                  </a:lnTo>
                  <a:lnTo>
                    <a:pt x="242" y="551"/>
                  </a:lnTo>
                  <a:lnTo>
                    <a:pt x="205" y="545"/>
                  </a:lnTo>
                  <a:lnTo>
                    <a:pt x="171" y="540"/>
                  </a:lnTo>
                  <a:lnTo>
                    <a:pt x="139" y="536"/>
                  </a:lnTo>
                  <a:lnTo>
                    <a:pt x="109" y="533"/>
                  </a:lnTo>
                  <a:lnTo>
                    <a:pt x="82" y="530"/>
                  </a:lnTo>
                  <a:lnTo>
                    <a:pt x="58" y="529"/>
                  </a:lnTo>
                  <a:lnTo>
                    <a:pt x="38" y="530"/>
                  </a:lnTo>
                  <a:lnTo>
                    <a:pt x="22" y="531"/>
                  </a:lnTo>
                  <a:lnTo>
                    <a:pt x="10" y="535"/>
                  </a:lnTo>
                  <a:lnTo>
                    <a:pt x="2" y="540"/>
                  </a:lnTo>
                  <a:lnTo>
                    <a:pt x="0" y="547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9" y="15"/>
                  </a:lnTo>
                  <a:lnTo>
                    <a:pt x="20" y="8"/>
                  </a:lnTo>
                  <a:lnTo>
                    <a:pt x="35" y="3"/>
                  </a:lnTo>
                  <a:lnTo>
                    <a:pt x="54" y="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8" name="TextBox 695">
            <a:extLst>
              <a:ext uri="{FF2B5EF4-FFF2-40B4-BE49-F238E27FC236}">
                <a16:creationId xmlns:a16="http://schemas.microsoft.com/office/drawing/2014/main" xmlns="" id="{E14142C6-AB29-41EA-845D-2D4A52B51CFB}"/>
              </a:ext>
            </a:extLst>
          </p:cNvPr>
          <p:cNvSpPr txBox="1"/>
          <p:nvPr/>
        </p:nvSpPr>
        <p:spPr>
          <a:xfrm>
            <a:off x="9502870" y="224062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Calibri Light" panose="020F0302020204030204" pitchFamily="34" charset="0"/>
              </a:rPr>
              <a:t>劳动最光荣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Calibri Light" panose="020F0302020204030204" pitchFamily="34" charset="0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0517C2D1-1296-4830-927A-E2BEF259C501}"/>
              </a:ext>
            </a:extLst>
          </p:cNvPr>
          <p:cNvGrpSpPr/>
          <p:nvPr/>
        </p:nvGrpSpPr>
        <p:grpSpPr>
          <a:xfrm>
            <a:off x="7605095" y="2216079"/>
            <a:ext cx="1809494" cy="1809494"/>
            <a:chOff x="1274886" y="1635822"/>
            <a:chExt cx="1809494" cy="1809494"/>
          </a:xfrm>
        </p:grpSpPr>
        <p:sp>
          <p:nvSpPr>
            <p:cNvPr id="40" name="Oval 484">
              <a:extLst>
                <a:ext uri="{FF2B5EF4-FFF2-40B4-BE49-F238E27FC236}">
                  <a16:creationId xmlns:a16="http://schemas.microsoft.com/office/drawing/2014/main" xmlns="" id="{3945064B-D12A-44D9-B8E8-1DC28AE005C8}"/>
                </a:ext>
              </a:extLst>
            </p:cNvPr>
            <p:cNvSpPr/>
            <p:nvPr/>
          </p:nvSpPr>
          <p:spPr>
            <a:xfrm>
              <a:off x="1274886" y="1635822"/>
              <a:ext cx="1809494" cy="180949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xmlns="" id="{3EEC419F-8E1E-4944-9C26-44009CF0B5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7668" y="1832690"/>
              <a:ext cx="1690829" cy="1137718"/>
            </a:xfrm>
            <a:prstGeom prst="rect">
              <a:avLst/>
            </a:prstGeom>
          </p:spPr>
        </p:pic>
      </p:grp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FDBCEE88-63EE-4043-AA66-E35F413129CF}"/>
              </a:ext>
            </a:extLst>
          </p:cNvPr>
          <p:cNvSpPr/>
          <p:nvPr/>
        </p:nvSpPr>
        <p:spPr>
          <a:xfrm>
            <a:off x="809011" y="4455412"/>
            <a:ext cx="43067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+mn-ea"/>
              </a:rPr>
              <a:t>双击输入替换内</a:t>
            </a:r>
            <a:r>
              <a:rPr lang="zh-CN" altLang="en-US" sz="1600" dirty="0" smtClean="0">
                <a:latin typeface="+mn-ea"/>
              </a:rPr>
              <a:t>容编辑文字双</a:t>
            </a:r>
            <a:r>
              <a:rPr lang="zh-CN" altLang="en-US" sz="1600" dirty="0">
                <a:latin typeface="+mn-ea"/>
              </a:rPr>
              <a:t>击输入替换内</a:t>
            </a:r>
            <a:r>
              <a:rPr lang="zh-CN" altLang="en-US" sz="1600" dirty="0" smtClean="0">
                <a:latin typeface="+mn-ea"/>
              </a:rPr>
              <a:t>容编辑文字双</a:t>
            </a:r>
            <a:r>
              <a:rPr lang="zh-CN" altLang="en-US" sz="1600" dirty="0">
                <a:latin typeface="+mn-ea"/>
              </a:rPr>
              <a:t>击输入替换内</a:t>
            </a:r>
            <a:r>
              <a:rPr lang="zh-CN" altLang="en-US" sz="1600" dirty="0" smtClean="0">
                <a:latin typeface="+mn-ea"/>
              </a:rPr>
              <a:t>容编辑文字双</a:t>
            </a:r>
            <a:r>
              <a:rPr lang="zh-CN" altLang="en-US" sz="1600" dirty="0">
                <a:latin typeface="+mn-ea"/>
              </a:rPr>
              <a:t>击输入替换内</a:t>
            </a:r>
            <a:r>
              <a:rPr lang="zh-CN" altLang="en-US" sz="1600" dirty="0" smtClean="0">
                <a:latin typeface="+mn-ea"/>
              </a:rPr>
              <a:t>容编辑文字双</a:t>
            </a:r>
            <a:r>
              <a:rPr lang="zh-CN" altLang="en-US" sz="1600" dirty="0">
                <a:latin typeface="+mn-ea"/>
              </a:rPr>
              <a:t>击输入替换内容</a:t>
            </a:r>
            <a:endParaRPr lang="zh-CN" altLang="en-US" sz="1600" dirty="0"/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CCF6EA00-A077-4008-859E-B97EAB3F64C1}"/>
              </a:ext>
            </a:extLst>
          </p:cNvPr>
          <p:cNvSpPr/>
          <p:nvPr/>
        </p:nvSpPr>
        <p:spPr>
          <a:xfrm>
            <a:off x="6402575" y="4455412"/>
            <a:ext cx="43067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+mn-ea"/>
              </a:rPr>
              <a:t>双击输入替换内</a:t>
            </a:r>
            <a:r>
              <a:rPr lang="zh-CN" altLang="en-US" sz="1600" dirty="0" smtClean="0">
                <a:latin typeface="+mn-ea"/>
              </a:rPr>
              <a:t>容编辑文字双</a:t>
            </a:r>
            <a:r>
              <a:rPr lang="zh-CN" altLang="en-US" sz="1600" dirty="0">
                <a:latin typeface="+mn-ea"/>
              </a:rPr>
              <a:t>击输入替换内</a:t>
            </a:r>
            <a:r>
              <a:rPr lang="zh-CN" altLang="en-US" sz="1600" dirty="0" smtClean="0">
                <a:latin typeface="+mn-ea"/>
              </a:rPr>
              <a:t>容编辑文字双</a:t>
            </a:r>
            <a:r>
              <a:rPr lang="zh-CN" altLang="en-US" sz="1600" dirty="0">
                <a:latin typeface="+mn-ea"/>
              </a:rPr>
              <a:t>击输入替换内</a:t>
            </a:r>
            <a:r>
              <a:rPr lang="zh-CN" altLang="en-US" sz="1600" dirty="0" smtClean="0">
                <a:latin typeface="+mn-ea"/>
              </a:rPr>
              <a:t>容编辑文字双</a:t>
            </a:r>
            <a:r>
              <a:rPr lang="zh-CN" altLang="en-US" sz="1600" dirty="0">
                <a:latin typeface="+mn-ea"/>
              </a:rPr>
              <a:t>击输入替换内</a:t>
            </a:r>
            <a:r>
              <a:rPr lang="zh-CN" altLang="en-US" sz="1600" dirty="0" smtClean="0">
                <a:latin typeface="+mn-ea"/>
              </a:rPr>
              <a:t>容编辑文字双</a:t>
            </a:r>
            <a:r>
              <a:rPr lang="zh-CN" altLang="en-US" sz="1600" dirty="0">
                <a:latin typeface="+mn-ea"/>
              </a:rPr>
              <a:t>击输入替换内容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4602872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6" grpId="0"/>
      <p:bldP spid="33" grpId="0" animBg="1"/>
      <p:bldP spid="38" grpId="0"/>
      <p:bldP spid="42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7C51134A-9F44-4B06-8813-46188A1F01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632" y="760252"/>
            <a:ext cx="3076735" cy="2070261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A591DB5-5E07-4C58-B4D5-35C61FB6AE01}"/>
              </a:ext>
            </a:extLst>
          </p:cNvPr>
          <p:cNvSpPr/>
          <p:nvPr/>
        </p:nvSpPr>
        <p:spPr>
          <a:xfrm>
            <a:off x="2962435" y="2830513"/>
            <a:ext cx="6210300" cy="1238250"/>
          </a:xfrm>
          <a:prstGeom prst="rect">
            <a:avLst/>
          </a:prstGeom>
          <a:solidFill>
            <a:schemeClr val="bg1"/>
          </a:solidFill>
          <a:ln w="104775">
            <a:solidFill>
              <a:schemeClr val="accent2"/>
            </a:solidFill>
          </a:ln>
          <a:effectLst>
            <a:reflection blurRad="6350" stA="33000" endPos="9000" dist="254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A0635D8-EB28-454E-BFB8-01277F98F08F}"/>
              </a:ext>
            </a:extLst>
          </p:cNvPr>
          <p:cNvSpPr txBox="1"/>
          <p:nvPr/>
        </p:nvSpPr>
        <p:spPr>
          <a:xfrm>
            <a:off x="3692013" y="3153103"/>
            <a:ext cx="4807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</a:rPr>
              <a:t>第二章    请输入标题文字</a:t>
            </a:r>
          </a:p>
        </p:txBody>
      </p:sp>
    </p:spTree>
    <p:extLst>
      <p:ext uri="{BB962C8B-B14F-4D97-AF65-F5344CB8AC3E}">
        <p14:creationId xmlns:p14="http://schemas.microsoft.com/office/powerpoint/2010/main" val="3581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EFD7FAE9-BF01-49BD-B6B2-0CD87051F6C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9480" y="0"/>
            <a:ext cx="1779946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307AB70-4FF7-41F3-A624-D983971915A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0" t="22008" r="48760"/>
          <a:stretch/>
        </p:blipFill>
        <p:spPr>
          <a:xfrm>
            <a:off x="517612" y="1768814"/>
            <a:ext cx="5578388" cy="375568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</p:pic>
      <p:sp>
        <p:nvSpPr>
          <p:cNvPr id="12" name="flying-doves-group_38384">
            <a:extLst>
              <a:ext uri="{FF2B5EF4-FFF2-40B4-BE49-F238E27FC236}">
                <a16:creationId xmlns:a16="http://schemas.microsoft.com/office/drawing/2014/main" xmlns="" id="{0B60CB6A-1C7B-4410-97CD-0088E709A83A}"/>
              </a:ext>
            </a:extLst>
          </p:cNvPr>
          <p:cNvSpPr>
            <a:spLocks noChangeAspect="1"/>
          </p:cNvSpPr>
          <p:nvPr/>
        </p:nvSpPr>
        <p:spPr bwMode="auto">
          <a:xfrm rot="1681420">
            <a:off x="4632725" y="620528"/>
            <a:ext cx="815055" cy="963074"/>
          </a:xfrm>
          <a:custGeom>
            <a:avLst/>
            <a:gdLst>
              <a:gd name="connsiteX0" fmla="*/ 204200 w 513783"/>
              <a:gd name="connsiteY0" fmla="*/ 242068 h 607089"/>
              <a:gd name="connsiteX1" fmla="*/ 223605 w 513783"/>
              <a:gd name="connsiteY1" fmla="*/ 244951 h 607089"/>
              <a:gd name="connsiteX2" fmla="*/ 251222 w 513783"/>
              <a:gd name="connsiteY2" fmla="*/ 264772 h 607089"/>
              <a:gd name="connsiteX3" fmla="*/ 253840 w 513783"/>
              <a:gd name="connsiteY3" fmla="*/ 248375 h 607089"/>
              <a:gd name="connsiteX4" fmla="*/ 261962 w 513783"/>
              <a:gd name="connsiteY4" fmla="*/ 251077 h 607089"/>
              <a:gd name="connsiteX5" fmla="*/ 298244 w 513783"/>
              <a:gd name="connsiteY5" fmla="*/ 310902 h 607089"/>
              <a:gd name="connsiteX6" fmla="*/ 306638 w 513783"/>
              <a:gd name="connsiteY6" fmla="*/ 364510 h 607089"/>
              <a:gd name="connsiteX7" fmla="*/ 309977 w 513783"/>
              <a:gd name="connsiteY7" fmla="*/ 413613 h 607089"/>
              <a:gd name="connsiteX8" fmla="*/ 317107 w 513783"/>
              <a:gd name="connsiteY8" fmla="*/ 416226 h 607089"/>
              <a:gd name="connsiteX9" fmla="*/ 319003 w 513783"/>
              <a:gd name="connsiteY9" fmla="*/ 416226 h 607089"/>
              <a:gd name="connsiteX10" fmla="*/ 327667 w 513783"/>
              <a:gd name="connsiteY10" fmla="*/ 404964 h 607089"/>
              <a:gd name="connsiteX11" fmla="*/ 365212 w 513783"/>
              <a:gd name="connsiteY11" fmla="*/ 366492 h 607089"/>
              <a:gd name="connsiteX12" fmla="*/ 411512 w 513783"/>
              <a:gd name="connsiteY12" fmla="*/ 331084 h 607089"/>
              <a:gd name="connsiteX13" fmla="*/ 443101 w 513783"/>
              <a:gd name="connsiteY13" fmla="*/ 312794 h 607089"/>
              <a:gd name="connsiteX14" fmla="*/ 463588 w 513783"/>
              <a:gd name="connsiteY14" fmla="*/ 308379 h 607089"/>
              <a:gd name="connsiteX15" fmla="*/ 459798 w 513783"/>
              <a:gd name="connsiteY15" fmla="*/ 312614 h 607089"/>
              <a:gd name="connsiteX16" fmla="*/ 454924 w 513783"/>
              <a:gd name="connsiteY16" fmla="*/ 318650 h 607089"/>
              <a:gd name="connsiteX17" fmla="*/ 445538 w 513783"/>
              <a:gd name="connsiteY17" fmla="*/ 334868 h 607089"/>
              <a:gd name="connsiteX18" fmla="*/ 435339 w 513783"/>
              <a:gd name="connsiteY18" fmla="*/ 347211 h 607089"/>
              <a:gd name="connsiteX19" fmla="*/ 429563 w 513783"/>
              <a:gd name="connsiteY19" fmla="*/ 353518 h 607089"/>
              <a:gd name="connsiteX20" fmla="*/ 431097 w 513783"/>
              <a:gd name="connsiteY20" fmla="*/ 357302 h 607089"/>
              <a:gd name="connsiteX21" fmla="*/ 427036 w 513783"/>
              <a:gd name="connsiteY21" fmla="*/ 362528 h 607089"/>
              <a:gd name="connsiteX22" fmla="*/ 411873 w 513783"/>
              <a:gd name="connsiteY22" fmla="*/ 366762 h 607089"/>
              <a:gd name="connsiteX23" fmla="*/ 411061 w 513783"/>
              <a:gd name="connsiteY23" fmla="*/ 376673 h 607089"/>
              <a:gd name="connsiteX24" fmla="*/ 399599 w 513783"/>
              <a:gd name="connsiteY24" fmla="*/ 382890 h 607089"/>
              <a:gd name="connsiteX25" fmla="*/ 392288 w 513783"/>
              <a:gd name="connsiteY25" fmla="*/ 389467 h 607089"/>
              <a:gd name="connsiteX26" fmla="*/ 378118 w 513783"/>
              <a:gd name="connsiteY26" fmla="*/ 401270 h 607089"/>
              <a:gd name="connsiteX27" fmla="*/ 366927 w 513783"/>
              <a:gd name="connsiteY27" fmla="*/ 419830 h 607089"/>
              <a:gd name="connsiteX28" fmla="*/ 360429 w 513783"/>
              <a:gd name="connsiteY28" fmla="*/ 428028 h 607089"/>
              <a:gd name="connsiteX29" fmla="*/ 355826 w 513783"/>
              <a:gd name="connsiteY29" fmla="*/ 431452 h 607089"/>
              <a:gd name="connsiteX30" fmla="*/ 357631 w 513783"/>
              <a:gd name="connsiteY30" fmla="*/ 443886 h 607089"/>
              <a:gd name="connsiteX31" fmla="*/ 355645 w 513783"/>
              <a:gd name="connsiteY31" fmla="*/ 459292 h 607089"/>
              <a:gd name="connsiteX32" fmla="*/ 344905 w 513783"/>
              <a:gd name="connsiteY32" fmla="*/ 454157 h 607089"/>
              <a:gd name="connsiteX33" fmla="*/ 322252 w 513783"/>
              <a:gd name="connsiteY33" fmla="*/ 476771 h 607089"/>
              <a:gd name="connsiteX34" fmla="*/ 281908 w 513783"/>
              <a:gd name="connsiteY34" fmla="*/ 513801 h 607089"/>
              <a:gd name="connsiteX35" fmla="*/ 212865 w 513783"/>
              <a:gd name="connsiteY35" fmla="*/ 541551 h 607089"/>
              <a:gd name="connsiteX36" fmla="*/ 179561 w 513783"/>
              <a:gd name="connsiteY36" fmla="*/ 581824 h 607089"/>
              <a:gd name="connsiteX37" fmla="*/ 160788 w 513783"/>
              <a:gd name="connsiteY37" fmla="*/ 607052 h 607089"/>
              <a:gd name="connsiteX38" fmla="*/ 146438 w 513783"/>
              <a:gd name="connsiteY38" fmla="*/ 600565 h 607089"/>
              <a:gd name="connsiteX39" fmla="*/ 134976 w 513783"/>
              <a:gd name="connsiteY39" fmla="*/ 595339 h 607089"/>
              <a:gd name="connsiteX40" fmla="*/ 125229 w 513783"/>
              <a:gd name="connsiteY40" fmla="*/ 587140 h 607089"/>
              <a:gd name="connsiteX41" fmla="*/ 106907 w 513783"/>
              <a:gd name="connsiteY41" fmla="*/ 586149 h 607089"/>
              <a:gd name="connsiteX42" fmla="*/ 75409 w 513783"/>
              <a:gd name="connsiteY42" fmla="*/ 582635 h 607089"/>
              <a:gd name="connsiteX43" fmla="*/ 91745 w 513783"/>
              <a:gd name="connsiteY43" fmla="*/ 566778 h 607089"/>
              <a:gd name="connsiteX44" fmla="*/ 192377 w 513783"/>
              <a:gd name="connsiteY44" fmla="*/ 504701 h 607089"/>
              <a:gd name="connsiteX45" fmla="*/ 215301 w 513783"/>
              <a:gd name="connsiteY45" fmla="*/ 481276 h 607089"/>
              <a:gd name="connsiteX46" fmla="*/ 219363 w 513783"/>
              <a:gd name="connsiteY46" fmla="*/ 463166 h 607089"/>
              <a:gd name="connsiteX47" fmla="*/ 209345 w 513783"/>
              <a:gd name="connsiteY47" fmla="*/ 450913 h 607089"/>
              <a:gd name="connsiteX48" fmla="*/ 196529 w 513783"/>
              <a:gd name="connsiteY48" fmla="*/ 432263 h 607089"/>
              <a:gd name="connsiteX49" fmla="*/ 182539 w 513783"/>
              <a:gd name="connsiteY49" fmla="*/ 402531 h 607089"/>
              <a:gd name="connsiteX50" fmla="*/ 179832 w 513783"/>
              <a:gd name="connsiteY50" fmla="*/ 396404 h 607089"/>
              <a:gd name="connsiteX51" fmla="*/ 178298 w 513783"/>
              <a:gd name="connsiteY51" fmla="*/ 359825 h 607089"/>
              <a:gd name="connsiteX52" fmla="*/ 181547 w 513783"/>
              <a:gd name="connsiteY52" fmla="*/ 334507 h 607089"/>
              <a:gd name="connsiteX53" fmla="*/ 186330 w 513783"/>
              <a:gd name="connsiteY53" fmla="*/ 305136 h 607089"/>
              <a:gd name="connsiteX54" fmla="*/ 188045 w 513783"/>
              <a:gd name="connsiteY54" fmla="*/ 283422 h 607089"/>
              <a:gd name="connsiteX55" fmla="*/ 193731 w 513783"/>
              <a:gd name="connsiteY55" fmla="*/ 260357 h 607089"/>
              <a:gd name="connsiteX56" fmla="*/ 204200 w 513783"/>
              <a:gd name="connsiteY56" fmla="*/ 242068 h 607089"/>
              <a:gd name="connsiteX57" fmla="*/ 91543 w 513783"/>
              <a:gd name="connsiteY57" fmla="*/ 23191 h 607089"/>
              <a:gd name="connsiteX58" fmla="*/ 100208 w 513783"/>
              <a:gd name="connsiteY58" fmla="*/ 41843 h 607089"/>
              <a:gd name="connsiteX59" fmla="*/ 126384 w 513783"/>
              <a:gd name="connsiteY59" fmla="*/ 76804 h 607089"/>
              <a:gd name="connsiteX60" fmla="*/ 146061 w 513783"/>
              <a:gd name="connsiteY60" fmla="*/ 95636 h 607089"/>
              <a:gd name="connsiteX61" fmla="*/ 181534 w 513783"/>
              <a:gd name="connsiteY61" fmla="*/ 76894 h 607089"/>
              <a:gd name="connsiteX62" fmla="*/ 189748 w 513783"/>
              <a:gd name="connsiteY62" fmla="*/ 80859 h 607089"/>
              <a:gd name="connsiteX63" fmla="*/ 202114 w 513783"/>
              <a:gd name="connsiteY63" fmla="*/ 90140 h 607089"/>
              <a:gd name="connsiteX64" fmla="*/ 193630 w 513783"/>
              <a:gd name="connsiteY64" fmla="*/ 99691 h 607089"/>
              <a:gd name="connsiteX65" fmla="*/ 176931 w 513783"/>
              <a:gd name="connsiteY65" fmla="*/ 135643 h 607089"/>
              <a:gd name="connsiteX66" fmla="*/ 135591 w 513783"/>
              <a:gd name="connsiteY66" fmla="*/ 201510 h 607089"/>
              <a:gd name="connsiteX67" fmla="*/ 110227 w 513783"/>
              <a:gd name="connsiteY67" fmla="*/ 215656 h 607089"/>
              <a:gd name="connsiteX68" fmla="*/ 105714 w 513783"/>
              <a:gd name="connsiteY68" fmla="*/ 226919 h 607089"/>
              <a:gd name="connsiteX69" fmla="*/ 76920 w 513783"/>
              <a:gd name="connsiteY69" fmla="*/ 288822 h 607089"/>
              <a:gd name="connsiteX70" fmla="*/ 67984 w 513783"/>
              <a:gd name="connsiteY70" fmla="*/ 295940 h 607089"/>
              <a:gd name="connsiteX71" fmla="*/ 50383 w 513783"/>
              <a:gd name="connsiteY71" fmla="*/ 291525 h 607089"/>
              <a:gd name="connsiteX72" fmla="*/ 34316 w 513783"/>
              <a:gd name="connsiteY72" fmla="*/ 282695 h 607089"/>
              <a:gd name="connsiteX73" fmla="*/ 20506 w 513783"/>
              <a:gd name="connsiteY73" fmla="*/ 271522 h 607089"/>
              <a:gd name="connsiteX74" fmla="*/ 11751 w 513783"/>
              <a:gd name="connsiteY74" fmla="*/ 254582 h 607089"/>
              <a:gd name="connsiteX75" fmla="*/ 34587 w 513783"/>
              <a:gd name="connsiteY75" fmla="*/ 238093 h 607089"/>
              <a:gd name="connsiteX76" fmla="*/ 78003 w 513783"/>
              <a:gd name="connsiteY76" fmla="*/ 213043 h 607089"/>
              <a:gd name="connsiteX77" fmla="*/ 91813 w 513783"/>
              <a:gd name="connsiteY77" fmla="*/ 185741 h 607089"/>
              <a:gd name="connsiteX78" fmla="*/ 88474 w 513783"/>
              <a:gd name="connsiteY78" fmla="*/ 175830 h 607089"/>
              <a:gd name="connsiteX79" fmla="*/ 79357 w 513783"/>
              <a:gd name="connsiteY79" fmla="*/ 166639 h 607089"/>
              <a:gd name="connsiteX80" fmla="*/ 69880 w 513783"/>
              <a:gd name="connsiteY80" fmla="*/ 160061 h 607089"/>
              <a:gd name="connsiteX81" fmla="*/ 57694 w 513783"/>
              <a:gd name="connsiteY81" fmla="*/ 150060 h 607089"/>
              <a:gd name="connsiteX82" fmla="*/ 49210 w 513783"/>
              <a:gd name="connsiteY82" fmla="*/ 138887 h 607089"/>
              <a:gd name="connsiteX83" fmla="*/ 36031 w 513783"/>
              <a:gd name="connsiteY83" fmla="*/ 125911 h 607089"/>
              <a:gd name="connsiteX84" fmla="*/ 25019 w 513783"/>
              <a:gd name="connsiteY84" fmla="*/ 113116 h 607089"/>
              <a:gd name="connsiteX85" fmla="*/ 16896 w 513783"/>
              <a:gd name="connsiteY85" fmla="*/ 96988 h 607089"/>
              <a:gd name="connsiteX86" fmla="*/ 16625 w 513783"/>
              <a:gd name="connsiteY86" fmla="*/ 96807 h 607089"/>
              <a:gd name="connsiteX87" fmla="*/ 3717 w 513783"/>
              <a:gd name="connsiteY87" fmla="*/ 76894 h 607089"/>
              <a:gd name="connsiteX88" fmla="*/ 1100 w 513783"/>
              <a:gd name="connsiteY88" fmla="*/ 74371 h 607089"/>
              <a:gd name="connsiteX89" fmla="*/ 27185 w 513783"/>
              <a:gd name="connsiteY89" fmla="*/ 78966 h 607089"/>
              <a:gd name="connsiteX90" fmla="*/ 69338 w 513783"/>
              <a:gd name="connsiteY90" fmla="*/ 83472 h 607089"/>
              <a:gd name="connsiteX91" fmla="*/ 75025 w 513783"/>
              <a:gd name="connsiteY91" fmla="*/ 84012 h 607089"/>
              <a:gd name="connsiteX92" fmla="*/ 72768 w 513783"/>
              <a:gd name="connsiteY92" fmla="*/ 75092 h 607089"/>
              <a:gd name="connsiteX93" fmla="*/ 74844 w 513783"/>
              <a:gd name="connsiteY93" fmla="*/ 61756 h 607089"/>
              <a:gd name="connsiteX94" fmla="*/ 78184 w 513783"/>
              <a:gd name="connsiteY94" fmla="*/ 45988 h 607089"/>
              <a:gd name="connsiteX95" fmla="*/ 87300 w 513783"/>
              <a:gd name="connsiteY95" fmla="*/ 37698 h 607089"/>
              <a:gd name="connsiteX96" fmla="*/ 88564 w 513783"/>
              <a:gd name="connsiteY96" fmla="*/ 28868 h 607089"/>
              <a:gd name="connsiteX97" fmla="*/ 91543 w 513783"/>
              <a:gd name="connsiteY97" fmla="*/ 23191 h 607089"/>
              <a:gd name="connsiteX98" fmla="*/ 403118 w 513783"/>
              <a:gd name="connsiteY98" fmla="*/ 1771 h 607089"/>
              <a:gd name="connsiteX99" fmla="*/ 404652 w 513783"/>
              <a:gd name="connsiteY99" fmla="*/ 6546 h 607089"/>
              <a:gd name="connsiteX100" fmla="*/ 413767 w 513783"/>
              <a:gd name="connsiteY100" fmla="*/ 29790 h 607089"/>
              <a:gd name="connsiteX101" fmla="*/ 421257 w 513783"/>
              <a:gd name="connsiteY101" fmla="*/ 42042 h 607089"/>
              <a:gd name="connsiteX102" fmla="*/ 427213 w 513783"/>
              <a:gd name="connsiteY102" fmla="*/ 53844 h 607089"/>
              <a:gd name="connsiteX103" fmla="*/ 431635 w 513783"/>
              <a:gd name="connsiteY103" fmla="*/ 68349 h 607089"/>
              <a:gd name="connsiteX104" fmla="*/ 430642 w 513783"/>
              <a:gd name="connsiteY104" fmla="*/ 81413 h 607089"/>
              <a:gd name="connsiteX105" fmla="*/ 437049 w 513783"/>
              <a:gd name="connsiteY105" fmla="*/ 108080 h 607089"/>
              <a:gd name="connsiteX106" fmla="*/ 440478 w 513783"/>
              <a:gd name="connsiteY106" fmla="*/ 114387 h 607089"/>
              <a:gd name="connsiteX107" fmla="*/ 445893 w 513783"/>
              <a:gd name="connsiteY107" fmla="*/ 123216 h 607089"/>
              <a:gd name="connsiteX108" fmla="*/ 476214 w 513783"/>
              <a:gd name="connsiteY108" fmla="*/ 130964 h 607089"/>
              <a:gd name="connsiteX109" fmla="*/ 480184 w 513783"/>
              <a:gd name="connsiteY109" fmla="*/ 127180 h 607089"/>
              <a:gd name="connsiteX110" fmla="*/ 487313 w 513783"/>
              <a:gd name="connsiteY110" fmla="*/ 118171 h 607089"/>
              <a:gd name="connsiteX111" fmla="*/ 497781 w 513783"/>
              <a:gd name="connsiteY111" fmla="*/ 116369 h 607089"/>
              <a:gd name="connsiteX112" fmla="*/ 502023 w 513783"/>
              <a:gd name="connsiteY112" fmla="*/ 117540 h 607089"/>
              <a:gd name="connsiteX113" fmla="*/ 509332 w 513783"/>
              <a:gd name="connsiteY113" fmla="*/ 118711 h 607089"/>
              <a:gd name="connsiteX114" fmla="*/ 513664 w 513783"/>
              <a:gd name="connsiteY114" fmla="*/ 119702 h 607089"/>
              <a:gd name="connsiteX115" fmla="*/ 506715 w 513783"/>
              <a:gd name="connsiteY115" fmla="*/ 125018 h 607089"/>
              <a:gd name="connsiteX116" fmla="*/ 505723 w 513783"/>
              <a:gd name="connsiteY116" fmla="*/ 125828 h 607089"/>
              <a:gd name="connsiteX117" fmla="*/ 501572 w 513783"/>
              <a:gd name="connsiteY117" fmla="*/ 136730 h 607089"/>
              <a:gd name="connsiteX118" fmla="*/ 502654 w 513783"/>
              <a:gd name="connsiteY118" fmla="*/ 146820 h 607089"/>
              <a:gd name="connsiteX119" fmla="*/ 494894 w 513783"/>
              <a:gd name="connsiteY119" fmla="*/ 166100 h 607089"/>
              <a:gd name="connsiteX120" fmla="*/ 468363 w 513783"/>
              <a:gd name="connsiteY120" fmla="*/ 190605 h 607089"/>
              <a:gd name="connsiteX121" fmla="*/ 454014 w 513783"/>
              <a:gd name="connsiteY121" fmla="*/ 195740 h 607089"/>
              <a:gd name="connsiteX122" fmla="*/ 446434 w 513783"/>
              <a:gd name="connsiteY122" fmla="*/ 197092 h 607089"/>
              <a:gd name="connsiteX123" fmla="*/ 439756 w 513783"/>
              <a:gd name="connsiteY123" fmla="*/ 204299 h 607089"/>
              <a:gd name="connsiteX124" fmla="*/ 432086 w 513783"/>
              <a:gd name="connsiteY124" fmla="*/ 226642 h 607089"/>
              <a:gd name="connsiteX125" fmla="*/ 429108 w 513783"/>
              <a:gd name="connsiteY125" fmla="*/ 234841 h 607089"/>
              <a:gd name="connsiteX126" fmla="*/ 424505 w 513783"/>
              <a:gd name="connsiteY126" fmla="*/ 245021 h 607089"/>
              <a:gd name="connsiteX127" fmla="*/ 417737 w 513783"/>
              <a:gd name="connsiteY127" fmla="*/ 244931 h 607089"/>
              <a:gd name="connsiteX128" fmla="*/ 414489 w 513783"/>
              <a:gd name="connsiteY128" fmla="*/ 243490 h 607089"/>
              <a:gd name="connsiteX129" fmla="*/ 409706 w 513783"/>
              <a:gd name="connsiteY129" fmla="*/ 245472 h 607089"/>
              <a:gd name="connsiteX130" fmla="*/ 405465 w 513783"/>
              <a:gd name="connsiteY130" fmla="*/ 246102 h 607089"/>
              <a:gd name="connsiteX131" fmla="*/ 402848 w 513783"/>
              <a:gd name="connsiteY131" fmla="*/ 246643 h 607089"/>
              <a:gd name="connsiteX132" fmla="*/ 401945 w 513783"/>
              <a:gd name="connsiteY132" fmla="*/ 245472 h 607089"/>
              <a:gd name="connsiteX133" fmla="*/ 398787 w 513783"/>
              <a:gd name="connsiteY133" fmla="*/ 244210 h 607089"/>
              <a:gd name="connsiteX134" fmla="*/ 394997 w 513783"/>
              <a:gd name="connsiteY134" fmla="*/ 243490 h 607089"/>
              <a:gd name="connsiteX135" fmla="*/ 393733 w 513783"/>
              <a:gd name="connsiteY135" fmla="*/ 240877 h 607089"/>
              <a:gd name="connsiteX136" fmla="*/ 394906 w 513783"/>
              <a:gd name="connsiteY136" fmla="*/ 236462 h 607089"/>
              <a:gd name="connsiteX137" fmla="*/ 390214 w 513783"/>
              <a:gd name="connsiteY137" fmla="*/ 235381 h 607089"/>
              <a:gd name="connsiteX138" fmla="*/ 391387 w 513783"/>
              <a:gd name="connsiteY138" fmla="*/ 228174 h 607089"/>
              <a:gd name="connsiteX139" fmla="*/ 393101 w 513783"/>
              <a:gd name="connsiteY139" fmla="*/ 224480 h 607089"/>
              <a:gd name="connsiteX140" fmla="*/ 400231 w 513783"/>
              <a:gd name="connsiteY140" fmla="*/ 215831 h 607089"/>
              <a:gd name="connsiteX141" fmla="*/ 411511 w 513783"/>
              <a:gd name="connsiteY141" fmla="*/ 203398 h 607089"/>
              <a:gd name="connsiteX142" fmla="*/ 435425 w 513783"/>
              <a:gd name="connsiteY142" fmla="*/ 177632 h 607089"/>
              <a:gd name="connsiteX143" fmla="*/ 433259 w 513783"/>
              <a:gd name="connsiteY143" fmla="*/ 173397 h 607089"/>
              <a:gd name="connsiteX144" fmla="*/ 400592 w 513783"/>
              <a:gd name="connsiteY144" fmla="*/ 168983 h 607089"/>
              <a:gd name="connsiteX145" fmla="*/ 397072 w 513783"/>
              <a:gd name="connsiteY145" fmla="*/ 164929 h 607089"/>
              <a:gd name="connsiteX146" fmla="*/ 390936 w 513783"/>
              <a:gd name="connsiteY146" fmla="*/ 158892 h 607089"/>
              <a:gd name="connsiteX147" fmla="*/ 373248 w 513783"/>
              <a:gd name="connsiteY147" fmla="*/ 154478 h 607089"/>
              <a:gd name="connsiteX148" fmla="*/ 367473 w 513783"/>
              <a:gd name="connsiteY148" fmla="*/ 148892 h 607089"/>
              <a:gd name="connsiteX149" fmla="*/ 362510 w 513783"/>
              <a:gd name="connsiteY149" fmla="*/ 144027 h 607089"/>
              <a:gd name="connsiteX150" fmla="*/ 349154 w 513783"/>
              <a:gd name="connsiteY150" fmla="*/ 135108 h 607089"/>
              <a:gd name="connsiteX151" fmla="*/ 342837 w 513783"/>
              <a:gd name="connsiteY151" fmla="*/ 126369 h 607089"/>
              <a:gd name="connsiteX152" fmla="*/ 335437 w 513783"/>
              <a:gd name="connsiteY152" fmla="*/ 120603 h 607089"/>
              <a:gd name="connsiteX153" fmla="*/ 329301 w 513783"/>
              <a:gd name="connsiteY153" fmla="*/ 111864 h 607089"/>
              <a:gd name="connsiteX154" fmla="*/ 321901 w 513783"/>
              <a:gd name="connsiteY154" fmla="*/ 104747 h 607089"/>
              <a:gd name="connsiteX155" fmla="*/ 319284 w 513783"/>
              <a:gd name="connsiteY155" fmla="*/ 96008 h 607089"/>
              <a:gd name="connsiteX156" fmla="*/ 313509 w 513783"/>
              <a:gd name="connsiteY156" fmla="*/ 80151 h 607089"/>
              <a:gd name="connsiteX157" fmla="*/ 343920 w 513783"/>
              <a:gd name="connsiteY157" fmla="*/ 98801 h 607089"/>
              <a:gd name="connsiteX158" fmla="*/ 370090 w 513783"/>
              <a:gd name="connsiteY158" fmla="*/ 112765 h 607089"/>
              <a:gd name="connsiteX159" fmla="*/ 388319 w 513783"/>
              <a:gd name="connsiteY159" fmla="*/ 118891 h 607089"/>
              <a:gd name="connsiteX160" fmla="*/ 399238 w 513783"/>
              <a:gd name="connsiteY160" fmla="*/ 122675 h 607089"/>
              <a:gd name="connsiteX161" fmla="*/ 400592 w 513783"/>
              <a:gd name="connsiteY161" fmla="*/ 121144 h 607089"/>
              <a:gd name="connsiteX162" fmla="*/ 396982 w 513783"/>
              <a:gd name="connsiteY162" fmla="*/ 110152 h 607089"/>
              <a:gd name="connsiteX163" fmla="*/ 398245 w 513783"/>
              <a:gd name="connsiteY163" fmla="*/ 101954 h 607089"/>
              <a:gd name="connsiteX164" fmla="*/ 391297 w 513783"/>
              <a:gd name="connsiteY164" fmla="*/ 81142 h 607089"/>
              <a:gd name="connsiteX165" fmla="*/ 389763 w 513783"/>
              <a:gd name="connsiteY165" fmla="*/ 69430 h 607089"/>
              <a:gd name="connsiteX166" fmla="*/ 387958 w 513783"/>
              <a:gd name="connsiteY166" fmla="*/ 57628 h 607089"/>
              <a:gd name="connsiteX167" fmla="*/ 387507 w 513783"/>
              <a:gd name="connsiteY167" fmla="*/ 45916 h 607089"/>
              <a:gd name="connsiteX168" fmla="*/ 387958 w 513783"/>
              <a:gd name="connsiteY168" fmla="*/ 33573 h 607089"/>
              <a:gd name="connsiteX169" fmla="*/ 391387 w 513783"/>
              <a:gd name="connsiteY169" fmla="*/ 23393 h 607089"/>
              <a:gd name="connsiteX170" fmla="*/ 391748 w 513783"/>
              <a:gd name="connsiteY170" fmla="*/ 16636 h 607089"/>
              <a:gd name="connsiteX171" fmla="*/ 395718 w 513783"/>
              <a:gd name="connsiteY171" fmla="*/ 5735 h 607089"/>
              <a:gd name="connsiteX172" fmla="*/ 396350 w 513783"/>
              <a:gd name="connsiteY172" fmla="*/ 2582 h 607089"/>
              <a:gd name="connsiteX173" fmla="*/ 403118 w 513783"/>
              <a:gd name="connsiteY173" fmla="*/ 1771 h 60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513783" h="607089">
                <a:moveTo>
                  <a:pt x="204200" y="242068"/>
                </a:moveTo>
                <a:cubicBezTo>
                  <a:pt x="208984" y="247293"/>
                  <a:pt x="212594" y="238914"/>
                  <a:pt x="223605" y="244951"/>
                </a:cubicBezTo>
                <a:cubicBezTo>
                  <a:pt x="234525" y="251077"/>
                  <a:pt x="245536" y="262250"/>
                  <a:pt x="251222" y="264772"/>
                </a:cubicBezTo>
                <a:cubicBezTo>
                  <a:pt x="256998" y="267385"/>
                  <a:pt x="255464" y="255943"/>
                  <a:pt x="253840" y="248375"/>
                </a:cubicBezTo>
                <a:cubicBezTo>
                  <a:pt x="252937" y="243960"/>
                  <a:pt x="254110" y="242158"/>
                  <a:pt x="261962" y="251077"/>
                </a:cubicBezTo>
                <a:cubicBezTo>
                  <a:pt x="277486" y="268737"/>
                  <a:pt x="293371" y="287206"/>
                  <a:pt x="298244" y="310902"/>
                </a:cubicBezTo>
                <a:cubicBezTo>
                  <a:pt x="301945" y="328651"/>
                  <a:pt x="304742" y="346490"/>
                  <a:pt x="306638" y="364510"/>
                </a:cubicBezTo>
                <a:cubicBezTo>
                  <a:pt x="308353" y="380817"/>
                  <a:pt x="309345" y="397215"/>
                  <a:pt x="309977" y="413613"/>
                </a:cubicBezTo>
                <a:cubicBezTo>
                  <a:pt x="310158" y="417217"/>
                  <a:pt x="314761" y="416406"/>
                  <a:pt x="317107" y="416226"/>
                </a:cubicBezTo>
                <a:cubicBezTo>
                  <a:pt x="317739" y="416136"/>
                  <a:pt x="318371" y="416226"/>
                  <a:pt x="319003" y="416226"/>
                </a:cubicBezTo>
                <a:cubicBezTo>
                  <a:pt x="319093" y="411991"/>
                  <a:pt x="325772" y="407396"/>
                  <a:pt x="327667" y="404964"/>
                </a:cubicBezTo>
                <a:cubicBezTo>
                  <a:pt x="338678" y="391179"/>
                  <a:pt x="352306" y="378295"/>
                  <a:pt x="365212" y="366492"/>
                </a:cubicBezTo>
                <a:cubicBezTo>
                  <a:pt x="379563" y="353428"/>
                  <a:pt x="394364" y="340184"/>
                  <a:pt x="411512" y="331084"/>
                </a:cubicBezTo>
                <a:cubicBezTo>
                  <a:pt x="411512" y="331084"/>
                  <a:pt x="428209" y="320633"/>
                  <a:pt x="443101" y="312794"/>
                </a:cubicBezTo>
                <a:cubicBezTo>
                  <a:pt x="454292" y="306848"/>
                  <a:pt x="465574" y="305857"/>
                  <a:pt x="463588" y="308379"/>
                </a:cubicBezTo>
                <a:cubicBezTo>
                  <a:pt x="462776" y="309460"/>
                  <a:pt x="461513" y="310902"/>
                  <a:pt x="459798" y="312614"/>
                </a:cubicBezTo>
                <a:cubicBezTo>
                  <a:pt x="459798" y="312614"/>
                  <a:pt x="457361" y="315317"/>
                  <a:pt x="454924" y="318650"/>
                </a:cubicBezTo>
                <a:cubicBezTo>
                  <a:pt x="452487" y="322074"/>
                  <a:pt x="449599" y="330273"/>
                  <a:pt x="445538" y="334868"/>
                </a:cubicBezTo>
                <a:cubicBezTo>
                  <a:pt x="441386" y="339373"/>
                  <a:pt x="437054" y="344779"/>
                  <a:pt x="435339" y="347211"/>
                </a:cubicBezTo>
                <a:cubicBezTo>
                  <a:pt x="433534" y="349734"/>
                  <a:pt x="428660" y="351356"/>
                  <a:pt x="429563" y="353518"/>
                </a:cubicBezTo>
                <a:cubicBezTo>
                  <a:pt x="430104" y="354779"/>
                  <a:pt x="431097" y="356131"/>
                  <a:pt x="431097" y="357302"/>
                </a:cubicBezTo>
                <a:cubicBezTo>
                  <a:pt x="431187" y="359645"/>
                  <a:pt x="428931" y="361447"/>
                  <a:pt x="427036" y="362528"/>
                </a:cubicBezTo>
                <a:cubicBezTo>
                  <a:pt x="422704" y="365050"/>
                  <a:pt x="416927" y="366222"/>
                  <a:pt x="411873" y="366762"/>
                </a:cubicBezTo>
                <a:cubicBezTo>
                  <a:pt x="407090" y="367213"/>
                  <a:pt x="412776" y="373790"/>
                  <a:pt x="411061" y="376673"/>
                </a:cubicBezTo>
                <a:cubicBezTo>
                  <a:pt x="409888" y="378655"/>
                  <a:pt x="399599" y="382439"/>
                  <a:pt x="399599" y="382890"/>
                </a:cubicBezTo>
                <a:cubicBezTo>
                  <a:pt x="399599" y="382890"/>
                  <a:pt x="399057" y="387214"/>
                  <a:pt x="392288" y="389467"/>
                </a:cubicBezTo>
                <a:cubicBezTo>
                  <a:pt x="386873" y="391179"/>
                  <a:pt x="381187" y="395774"/>
                  <a:pt x="378118" y="401270"/>
                </a:cubicBezTo>
                <a:cubicBezTo>
                  <a:pt x="375050" y="406675"/>
                  <a:pt x="369905" y="414784"/>
                  <a:pt x="366927" y="419830"/>
                </a:cubicBezTo>
                <a:cubicBezTo>
                  <a:pt x="365302" y="422532"/>
                  <a:pt x="363227" y="425416"/>
                  <a:pt x="360429" y="428028"/>
                </a:cubicBezTo>
                <a:cubicBezTo>
                  <a:pt x="360429" y="428028"/>
                  <a:pt x="358172" y="430101"/>
                  <a:pt x="355826" y="431452"/>
                </a:cubicBezTo>
                <a:cubicBezTo>
                  <a:pt x="356819" y="435597"/>
                  <a:pt x="357541" y="439741"/>
                  <a:pt x="357631" y="443886"/>
                </a:cubicBezTo>
                <a:cubicBezTo>
                  <a:pt x="357721" y="445057"/>
                  <a:pt x="356097" y="459562"/>
                  <a:pt x="355645" y="459292"/>
                </a:cubicBezTo>
                <a:cubicBezTo>
                  <a:pt x="355645" y="459292"/>
                  <a:pt x="350411" y="455598"/>
                  <a:pt x="344905" y="454157"/>
                </a:cubicBezTo>
                <a:cubicBezTo>
                  <a:pt x="338497" y="452535"/>
                  <a:pt x="329923" y="466680"/>
                  <a:pt x="322252" y="476771"/>
                </a:cubicBezTo>
                <a:cubicBezTo>
                  <a:pt x="314129" y="487402"/>
                  <a:pt x="301313" y="500917"/>
                  <a:pt x="281908" y="513801"/>
                </a:cubicBezTo>
                <a:cubicBezTo>
                  <a:pt x="281908" y="513801"/>
                  <a:pt x="258804" y="528217"/>
                  <a:pt x="212865" y="541551"/>
                </a:cubicBezTo>
                <a:cubicBezTo>
                  <a:pt x="212865" y="541551"/>
                  <a:pt x="196709" y="546236"/>
                  <a:pt x="179561" y="581824"/>
                </a:cubicBezTo>
                <a:cubicBezTo>
                  <a:pt x="174146" y="593267"/>
                  <a:pt x="166835" y="606511"/>
                  <a:pt x="160788" y="607052"/>
                </a:cubicBezTo>
                <a:cubicBezTo>
                  <a:pt x="154832" y="607592"/>
                  <a:pt x="149416" y="602186"/>
                  <a:pt x="146438" y="600565"/>
                </a:cubicBezTo>
                <a:cubicBezTo>
                  <a:pt x="143460" y="598853"/>
                  <a:pt x="138767" y="598312"/>
                  <a:pt x="134976" y="595339"/>
                </a:cubicBezTo>
                <a:cubicBezTo>
                  <a:pt x="131276" y="592276"/>
                  <a:pt x="129109" y="588041"/>
                  <a:pt x="125229" y="587140"/>
                </a:cubicBezTo>
                <a:cubicBezTo>
                  <a:pt x="121348" y="586149"/>
                  <a:pt x="114308" y="585158"/>
                  <a:pt x="106907" y="586149"/>
                </a:cubicBezTo>
                <a:cubicBezTo>
                  <a:pt x="99597" y="587140"/>
                  <a:pt x="88134" y="582906"/>
                  <a:pt x="75409" y="582635"/>
                </a:cubicBezTo>
                <a:cubicBezTo>
                  <a:pt x="66474" y="582545"/>
                  <a:pt x="64127" y="579302"/>
                  <a:pt x="91745" y="566778"/>
                </a:cubicBezTo>
                <a:cubicBezTo>
                  <a:pt x="91745" y="566778"/>
                  <a:pt x="148694" y="539389"/>
                  <a:pt x="192377" y="504701"/>
                </a:cubicBezTo>
                <a:cubicBezTo>
                  <a:pt x="192377" y="504701"/>
                  <a:pt x="201493" y="496142"/>
                  <a:pt x="215301" y="481276"/>
                </a:cubicBezTo>
                <a:cubicBezTo>
                  <a:pt x="223966" y="472086"/>
                  <a:pt x="222973" y="468842"/>
                  <a:pt x="219363" y="463166"/>
                </a:cubicBezTo>
                <a:cubicBezTo>
                  <a:pt x="215753" y="457490"/>
                  <a:pt x="212143" y="457580"/>
                  <a:pt x="209345" y="450913"/>
                </a:cubicBezTo>
                <a:cubicBezTo>
                  <a:pt x="206637" y="444336"/>
                  <a:pt x="201402" y="441813"/>
                  <a:pt x="196529" y="432263"/>
                </a:cubicBezTo>
                <a:cubicBezTo>
                  <a:pt x="191655" y="422713"/>
                  <a:pt x="189308" y="413252"/>
                  <a:pt x="182539" y="402531"/>
                </a:cubicBezTo>
                <a:cubicBezTo>
                  <a:pt x="181366" y="400729"/>
                  <a:pt x="180464" y="398747"/>
                  <a:pt x="179832" y="396404"/>
                </a:cubicBezTo>
                <a:cubicBezTo>
                  <a:pt x="176763" y="384061"/>
                  <a:pt x="176673" y="368294"/>
                  <a:pt x="178298" y="359825"/>
                </a:cubicBezTo>
                <a:cubicBezTo>
                  <a:pt x="179922" y="351356"/>
                  <a:pt x="180373" y="344148"/>
                  <a:pt x="181547" y="334507"/>
                </a:cubicBezTo>
                <a:cubicBezTo>
                  <a:pt x="182720" y="324867"/>
                  <a:pt x="188677" y="314416"/>
                  <a:pt x="186330" y="305136"/>
                </a:cubicBezTo>
                <a:cubicBezTo>
                  <a:pt x="183983" y="295946"/>
                  <a:pt x="189579" y="291441"/>
                  <a:pt x="188045" y="283422"/>
                </a:cubicBezTo>
                <a:cubicBezTo>
                  <a:pt x="186511" y="275314"/>
                  <a:pt x="194272" y="268737"/>
                  <a:pt x="193731" y="260357"/>
                </a:cubicBezTo>
                <a:cubicBezTo>
                  <a:pt x="193189" y="252069"/>
                  <a:pt x="199417" y="236842"/>
                  <a:pt x="204200" y="242068"/>
                </a:cubicBezTo>
                <a:close/>
                <a:moveTo>
                  <a:pt x="91543" y="23191"/>
                </a:moveTo>
                <a:cubicBezTo>
                  <a:pt x="93889" y="20488"/>
                  <a:pt x="96507" y="33013"/>
                  <a:pt x="100208" y="41843"/>
                </a:cubicBezTo>
                <a:cubicBezTo>
                  <a:pt x="106165" y="56530"/>
                  <a:pt x="117358" y="68694"/>
                  <a:pt x="126384" y="76804"/>
                </a:cubicBezTo>
                <a:cubicBezTo>
                  <a:pt x="132251" y="82030"/>
                  <a:pt x="141999" y="88878"/>
                  <a:pt x="146061" y="95636"/>
                </a:cubicBezTo>
                <a:cubicBezTo>
                  <a:pt x="155087" y="88337"/>
                  <a:pt x="172057" y="75993"/>
                  <a:pt x="181534" y="76894"/>
                </a:cubicBezTo>
                <a:cubicBezTo>
                  <a:pt x="181534" y="76894"/>
                  <a:pt x="185777" y="77164"/>
                  <a:pt x="189748" y="80859"/>
                </a:cubicBezTo>
                <a:cubicBezTo>
                  <a:pt x="193539" y="84373"/>
                  <a:pt x="198052" y="89148"/>
                  <a:pt x="202114" y="90140"/>
                </a:cubicBezTo>
                <a:cubicBezTo>
                  <a:pt x="206176" y="91131"/>
                  <a:pt x="201392" y="93834"/>
                  <a:pt x="193630" y="99691"/>
                </a:cubicBezTo>
                <a:cubicBezTo>
                  <a:pt x="185596" y="105818"/>
                  <a:pt x="177292" y="116721"/>
                  <a:pt x="176931" y="135643"/>
                </a:cubicBezTo>
                <a:cubicBezTo>
                  <a:pt x="176931" y="135643"/>
                  <a:pt x="177382" y="178983"/>
                  <a:pt x="135591" y="201510"/>
                </a:cubicBezTo>
                <a:cubicBezTo>
                  <a:pt x="127106" y="206105"/>
                  <a:pt x="113837" y="210070"/>
                  <a:pt x="110227" y="215656"/>
                </a:cubicBezTo>
                <a:cubicBezTo>
                  <a:pt x="108512" y="218359"/>
                  <a:pt x="106887" y="221964"/>
                  <a:pt x="105714" y="226919"/>
                </a:cubicBezTo>
                <a:cubicBezTo>
                  <a:pt x="105714" y="226919"/>
                  <a:pt x="98312" y="253501"/>
                  <a:pt x="76920" y="288822"/>
                </a:cubicBezTo>
                <a:cubicBezTo>
                  <a:pt x="76920" y="288822"/>
                  <a:pt x="72858" y="296751"/>
                  <a:pt x="67984" y="295940"/>
                </a:cubicBezTo>
                <a:cubicBezTo>
                  <a:pt x="61395" y="294769"/>
                  <a:pt x="56792" y="293057"/>
                  <a:pt x="50383" y="291525"/>
                </a:cubicBezTo>
                <a:cubicBezTo>
                  <a:pt x="43974" y="289903"/>
                  <a:pt x="39551" y="286479"/>
                  <a:pt x="34316" y="282695"/>
                </a:cubicBezTo>
                <a:cubicBezTo>
                  <a:pt x="29081" y="278820"/>
                  <a:pt x="26463" y="275126"/>
                  <a:pt x="20506" y="271522"/>
                </a:cubicBezTo>
                <a:cubicBezTo>
                  <a:pt x="14458" y="267917"/>
                  <a:pt x="13917" y="261069"/>
                  <a:pt x="11751" y="254582"/>
                </a:cubicBezTo>
                <a:cubicBezTo>
                  <a:pt x="9584" y="248094"/>
                  <a:pt x="25832" y="242237"/>
                  <a:pt x="34587" y="238093"/>
                </a:cubicBezTo>
                <a:cubicBezTo>
                  <a:pt x="47946" y="231785"/>
                  <a:pt x="66630" y="222234"/>
                  <a:pt x="78003" y="213043"/>
                </a:cubicBezTo>
                <a:cubicBezTo>
                  <a:pt x="85405" y="207006"/>
                  <a:pt x="88745" y="192950"/>
                  <a:pt x="91813" y="185741"/>
                </a:cubicBezTo>
                <a:cubicBezTo>
                  <a:pt x="94882" y="178533"/>
                  <a:pt x="91272" y="182227"/>
                  <a:pt x="88474" y="175830"/>
                </a:cubicBezTo>
                <a:cubicBezTo>
                  <a:pt x="85766" y="169432"/>
                  <a:pt x="86668" y="168171"/>
                  <a:pt x="79357" y="166639"/>
                </a:cubicBezTo>
                <a:cubicBezTo>
                  <a:pt x="72136" y="165197"/>
                  <a:pt x="77191" y="161052"/>
                  <a:pt x="69880" y="160061"/>
                </a:cubicBezTo>
                <a:cubicBezTo>
                  <a:pt x="62478" y="158980"/>
                  <a:pt x="64103" y="154835"/>
                  <a:pt x="57694" y="150060"/>
                </a:cubicBezTo>
                <a:cubicBezTo>
                  <a:pt x="51286" y="145194"/>
                  <a:pt x="57243" y="140689"/>
                  <a:pt x="49210" y="138887"/>
                </a:cubicBezTo>
                <a:cubicBezTo>
                  <a:pt x="41176" y="137084"/>
                  <a:pt x="45057" y="128975"/>
                  <a:pt x="36031" y="125911"/>
                </a:cubicBezTo>
                <a:cubicBezTo>
                  <a:pt x="27005" y="122938"/>
                  <a:pt x="33594" y="117441"/>
                  <a:pt x="25019" y="113116"/>
                </a:cubicBezTo>
                <a:cubicBezTo>
                  <a:pt x="16444" y="108791"/>
                  <a:pt x="25471" y="101223"/>
                  <a:pt x="16896" y="96988"/>
                </a:cubicBezTo>
                <a:cubicBezTo>
                  <a:pt x="16805" y="96897"/>
                  <a:pt x="16715" y="96897"/>
                  <a:pt x="16625" y="96807"/>
                </a:cubicBezTo>
                <a:cubicBezTo>
                  <a:pt x="7960" y="92572"/>
                  <a:pt x="10758" y="83472"/>
                  <a:pt x="3717" y="76894"/>
                </a:cubicBezTo>
                <a:cubicBezTo>
                  <a:pt x="2724" y="75993"/>
                  <a:pt x="1822" y="75182"/>
                  <a:pt x="1100" y="74371"/>
                </a:cubicBezTo>
                <a:cubicBezTo>
                  <a:pt x="-5309" y="67253"/>
                  <a:pt x="17979" y="76083"/>
                  <a:pt x="27185" y="78966"/>
                </a:cubicBezTo>
                <a:cubicBezTo>
                  <a:pt x="37295" y="82210"/>
                  <a:pt x="51827" y="85004"/>
                  <a:pt x="69338" y="83472"/>
                </a:cubicBezTo>
                <a:cubicBezTo>
                  <a:pt x="69338" y="83472"/>
                  <a:pt x="71234" y="83292"/>
                  <a:pt x="75025" y="84012"/>
                </a:cubicBezTo>
                <a:cubicBezTo>
                  <a:pt x="75205" y="81760"/>
                  <a:pt x="73761" y="79147"/>
                  <a:pt x="72768" y="75092"/>
                </a:cubicBezTo>
                <a:cubicBezTo>
                  <a:pt x="71234" y="68694"/>
                  <a:pt x="77552" y="67613"/>
                  <a:pt x="74844" y="61756"/>
                </a:cubicBezTo>
                <a:cubicBezTo>
                  <a:pt x="72136" y="55990"/>
                  <a:pt x="76469" y="52476"/>
                  <a:pt x="78184" y="45988"/>
                </a:cubicBezTo>
                <a:cubicBezTo>
                  <a:pt x="79989" y="39500"/>
                  <a:pt x="87391" y="42564"/>
                  <a:pt x="87300" y="37698"/>
                </a:cubicBezTo>
                <a:cubicBezTo>
                  <a:pt x="87210" y="32742"/>
                  <a:pt x="88564" y="28868"/>
                  <a:pt x="88564" y="28868"/>
                </a:cubicBezTo>
                <a:cubicBezTo>
                  <a:pt x="89737" y="25985"/>
                  <a:pt x="90730" y="24182"/>
                  <a:pt x="91543" y="23191"/>
                </a:cubicBezTo>
                <a:close/>
                <a:moveTo>
                  <a:pt x="403118" y="1771"/>
                </a:moveTo>
                <a:cubicBezTo>
                  <a:pt x="403660" y="2942"/>
                  <a:pt x="404201" y="4474"/>
                  <a:pt x="404652" y="6546"/>
                </a:cubicBezTo>
                <a:cubicBezTo>
                  <a:pt x="404652" y="6546"/>
                  <a:pt x="408443" y="22672"/>
                  <a:pt x="413767" y="29790"/>
                </a:cubicBezTo>
                <a:cubicBezTo>
                  <a:pt x="416384" y="33664"/>
                  <a:pt x="419001" y="37808"/>
                  <a:pt x="421257" y="42042"/>
                </a:cubicBezTo>
                <a:cubicBezTo>
                  <a:pt x="423332" y="45916"/>
                  <a:pt x="425408" y="49790"/>
                  <a:pt x="427213" y="53844"/>
                </a:cubicBezTo>
                <a:cubicBezTo>
                  <a:pt x="429288" y="58439"/>
                  <a:pt x="431093" y="63304"/>
                  <a:pt x="431635" y="68349"/>
                </a:cubicBezTo>
                <a:cubicBezTo>
                  <a:pt x="432176" y="72764"/>
                  <a:pt x="431183" y="77088"/>
                  <a:pt x="430642" y="81413"/>
                </a:cubicBezTo>
                <a:cubicBezTo>
                  <a:pt x="429288" y="90963"/>
                  <a:pt x="432717" y="99702"/>
                  <a:pt x="437049" y="108080"/>
                </a:cubicBezTo>
                <a:cubicBezTo>
                  <a:pt x="438132" y="110242"/>
                  <a:pt x="439305" y="112315"/>
                  <a:pt x="440478" y="114387"/>
                </a:cubicBezTo>
                <a:cubicBezTo>
                  <a:pt x="442193" y="117360"/>
                  <a:pt x="443998" y="120333"/>
                  <a:pt x="445893" y="123216"/>
                </a:cubicBezTo>
                <a:cubicBezTo>
                  <a:pt x="445893" y="123216"/>
                  <a:pt x="459519" y="143306"/>
                  <a:pt x="476214" y="130964"/>
                </a:cubicBezTo>
                <a:cubicBezTo>
                  <a:pt x="476214" y="130964"/>
                  <a:pt x="478289" y="129522"/>
                  <a:pt x="480184" y="127180"/>
                </a:cubicBezTo>
                <a:cubicBezTo>
                  <a:pt x="482079" y="124747"/>
                  <a:pt x="484426" y="119972"/>
                  <a:pt x="487313" y="118171"/>
                </a:cubicBezTo>
                <a:cubicBezTo>
                  <a:pt x="489840" y="116639"/>
                  <a:pt x="493360" y="115468"/>
                  <a:pt x="497781" y="116369"/>
                </a:cubicBezTo>
                <a:cubicBezTo>
                  <a:pt x="497781" y="116369"/>
                  <a:pt x="499676" y="116909"/>
                  <a:pt x="502023" y="117540"/>
                </a:cubicBezTo>
                <a:cubicBezTo>
                  <a:pt x="504369" y="118080"/>
                  <a:pt x="507618" y="118891"/>
                  <a:pt x="509332" y="118711"/>
                </a:cubicBezTo>
                <a:cubicBezTo>
                  <a:pt x="510957" y="118531"/>
                  <a:pt x="514476" y="118441"/>
                  <a:pt x="513664" y="119702"/>
                </a:cubicBezTo>
                <a:cubicBezTo>
                  <a:pt x="512852" y="120963"/>
                  <a:pt x="509332" y="122855"/>
                  <a:pt x="506715" y="125018"/>
                </a:cubicBezTo>
                <a:cubicBezTo>
                  <a:pt x="506354" y="125288"/>
                  <a:pt x="505993" y="125558"/>
                  <a:pt x="505723" y="125828"/>
                </a:cubicBezTo>
                <a:cubicBezTo>
                  <a:pt x="503196" y="127991"/>
                  <a:pt x="501572" y="133396"/>
                  <a:pt x="501572" y="136730"/>
                </a:cubicBezTo>
                <a:cubicBezTo>
                  <a:pt x="501662" y="139162"/>
                  <a:pt x="501932" y="142405"/>
                  <a:pt x="502654" y="146820"/>
                </a:cubicBezTo>
                <a:cubicBezTo>
                  <a:pt x="503647" y="152946"/>
                  <a:pt x="498233" y="161505"/>
                  <a:pt x="494894" y="166100"/>
                </a:cubicBezTo>
                <a:cubicBezTo>
                  <a:pt x="488035" y="175379"/>
                  <a:pt x="478289" y="184659"/>
                  <a:pt x="468363" y="190605"/>
                </a:cubicBezTo>
                <a:cubicBezTo>
                  <a:pt x="464031" y="193218"/>
                  <a:pt x="458978" y="194569"/>
                  <a:pt x="454014" y="195740"/>
                </a:cubicBezTo>
                <a:cubicBezTo>
                  <a:pt x="453383" y="195921"/>
                  <a:pt x="449773" y="196551"/>
                  <a:pt x="446434" y="197092"/>
                </a:cubicBezTo>
                <a:cubicBezTo>
                  <a:pt x="443185" y="197722"/>
                  <a:pt x="440388" y="200966"/>
                  <a:pt x="439756" y="204299"/>
                </a:cubicBezTo>
                <a:cubicBezTo>
                  <a:pt x="438312" y="212047"/>
                  <a:pt x="434973" y="219164"/>
                  <a:pt x="432086" y="226642"/>
                </a:cubicBezTo>
                <a:cubicBezTo>
                  <a:pt x="432086" y="226642"/>
                  <a:pt x="430552" y="230606"/>
                  <a:pt x="429108" y="234841"/>
                </a:cubicBezTo>
                <a:cubicBezTo>
                  <a:pt x="428115" y="237994"/>
                  <a:pt x="426581" y="242949"/>
                  <a:pt x="424505" y="245021"/>
                </a:cubicBezTo>
                <a:cubicBezTo>
                  <a:pt x="422430" y="247003"/>
                  <a:pt x="418550" y="246102"/>
                  <a:pt x="417737" y="244931"/>
                </a:cubicBezTo>
                <a:cubicBezTo>
                  <a:pt x="416835" y="243850"/>
                  <a:pt x="415752" y="242949"/>
                  <a:pt x="414489" y="243490"/>
                </a:cubicBezTo>
                <a:cubicBezTo>
                  <a:pt x="413225" y="244030"/>
                  <a:pt x="411150" y="245201"/>
                  <a:pt x="409706" y="245472"/>
                </a:cubicBezTo>
                <a:cubicBezTo>
                  <a:pt x="408262" y="245652"/>
                  <a:pt x="406728" y="245291"/>
                  <a:pt x="405465" y="246102"/>
                </a:cubicBezTo>
                <a:cubicBezTo>
                  <a:pt x="404562" y="246643"/>
                  <a:pt x="403569" y="247003"/>
                  <a:pt x="402848" y="246643"/>
                </a:cubicBezTo>
                <a:cubicBezTo>
                  <a:pt x="402216" y="246282"/>
                  <a:pt x="401945" y="245922"/>
                  <a:pt x="401945" y="245472"/>
                </a:cubicBezTo>
                <a:cubicBezTo>
                  <a:pt x="401945" y="244661"/>
                  <a:pt x="400862" y="244300"/>
                  <a:pt x="398787" y="244210"/>
                </a:cubicBezTo>
                <a:cubicBezTo>
                  <a:pt x="397433" y="244120"/>
                  <a:pt x="396079" y="243940"/>
                  <a:pt x="394997" y="243490"/>
                </a:cubicBezTo>
                <a:cubicBezTo>
                  <a:pt x="394997" y="243490"/>
                  <a:pt x="393643" y="242769"/>
                  <a:pt x="393733" y="240877"/>
                </a:cubicBezTo>
                <a:cubicBezTo>
                  <a:pt x="393823" y="239165"/>
                  <a:pt x="396079" y="236552"/>
                  <a:pt x="394906" y="236462"/>
                </a:cubicBezTo>
                <a:cubicBezTo>
                  <a:pt x="393823" y="236282"/>
                  <a:pt x="390484" y="237363"/>
                  <a:pt x="390214" y="235381"/>
                </a:cubicBezTo>
                <a:cubicBezTo>
                  <a:pt x="390033" y="233489"/>
                  <a:pt x="390665" y="230426"/>
                  <a:pt x="391387" y="228174"/>
                </a:cubicBezTo>
                <a:cubicBezTo>
                  <a:pt x="391748" y="227183"/>
                  <a:pt x="392289" y="226012"/>
                  <a:pt x="393101" y="224480"/>
                </a:cubicBezTo>
                <a:cubicBezTo>
                  <a:pt x="394726" y="221417"/>
                  <a:pt x="398065" y="218444"/>
                  <a:pt x="400231" y="215831"/>
                </a:cubicBezTo>
                <a:cubicBezTo>
                  <a:pt x="403930" y="211597"/>
                  <a:pt x="407721" y="207452"/>
                  <a:pt x="411511" y="203398"/>
                </a:cubicBezTo>
                <a:cubicBezTo>
                  <a:pt x="419452" y="194839"/>
                  <a:pt x="427754" y="186461"/>
                  <a:pt x="435425" y="177632"/>
                </a:cubicBezTo>
                <a:cubicBezTo>
                  <a:pt x="437681" y="175019"/>
                  <a:pt x="436688" y="173217"/>
                  <a:pt x="433259" y="173397"/>
                </a:cubicBezTo>
                <a:cubicBezTo>
                  <a:pt x="424325" y="173848"/>
                  <a:pt x="407991" y="173848"/>
                  <a:pt x="400592" y="168983"/>
                </a:cubicBezTo>
                <a:cubicBezTo>
                  <a:pt x="400592" y="168983"/>
                  <a:pt x="398245" y="167271"/>
                  <a:pt x="397072" y="164929"/>
                </a:cubicBezTo>
                <a:cubicBezTo>
                  <a:pt x="395628" y="162316"/>
                  <a:pt x="394275" y="159433"/>
                  <a:pt x="390936" y="158892"/>
                </a:cubicBezTo>
                <a:cubicBezTo>
                  <a:pt x="385792" y="157992"/>
                  <a:pt x="378302" y="156460"/>
                  <a:pt x="373248" y="154478"/>
                </a:cubicBezTo>
                <a:cubicBezTo>
                  <a:pt x="370090" y="153307"/>
                  <a:pt x="367292" y="150334"/>
                  <a:pt x="367473" y="148892"/>
                </a:cubicBezTo>
                <a:cubicBezTo>
                  <a:pt x="367653" y="147361"/>
                  <a:pt x="365578" y="145379"/>
                  <a:pt x="362510" y="144027"/>
                </a:cubicBezTo>
                <a:cubicBezTo>
                  <a:pt x="357998" y="142045"/>
                  <a:pt x="351951" y="138802"/>
                  <a:pt x="349154" y="135108"/>
                </a:cubicBezTo>
                <a:cubicBezTo>
                  <a:pt x="347169" y="132405"/>
                  <a:pt x="345635" y="128171"/>
                  <a:pt x="342837" y="126369"/>
                </a:cubicBezTo>
                <a:cubicBezTo>
                  <a:pt x="340220" y="124747"/>
                  <a:pt x="337242" y="122675"/>
                  <a:pt x="335437" y="120603"/>
                </a:cubicBezTo>
                <a:cubicBezTo>
                  <a:pt x="333181" y="118080"/>
                  <a:pt x="332008" y="113846"/>
                  <a:pt x="329301" y="111864"/>
                </a:cubicBezTo>
                <a:cubicBezTo>
                  <a:pt x="326413" y="109792"/>
                  <a:pt x="323165" y="107089"/>
                  <a:pt x="321901" y="104747"/>
                </a:cubicBezTo>
                <a:cubicBezTo>
                  <a:pt x="320277" y="101774"/>
                  <a:pt x="321721" y="98440"/>
                  <a:pt x="319284" y="96008"/>
                </a:cubicBezTo>
                <a:cubicBezTo>
                  <a:pt x="315223" y="92044"/>
                  <a:pt x="310260" y="85557"/>
                  <a:pt x="313509" y="80151"/>
                </a:cubicBezTo>
                <a:cubicBezTo>
                  <a:pt x="316667" y="74836"/>
                  <a:pt x="341574" y="96728"/>
                  <a:pt x="343920" y="98801"/>
                </a:cubicBezTo>
                <a:cubicBezTo>
                  <a:pt x="351500" y="105017"/>
                  <a:pt x="361066" y="109341"/>
                  <a:pt x="370090" y="112765"/>
                </a:cubicBezTo>
                <a:cubicBezTo>
                  <a:pt x="376136" y="115017"/>
                  <a:pt x="382273" y="116819"/>
                  <a:pt x="388319" y="118891"/>
                </a:cubicBezTo>
                <a:cubicBezTo>
                  <a:pt x="391206" y="119882"/>
                  <a:pt x="395628" y="120963"/>
                  <a:pt x="399238" y="122675"/>
                </a:cubicBezTo>
                <a:cubicBezTo>
                  <a:pt x="402396" y="124027"/>
                  <a:pt x="402487" y="123936"/>
                  <a:pt x="400592" y="121144"/>
                </a:cubicBezTo>
                <a:cubicBezTo>
                  <a:pt x="398155" y="117810"/>
                  <a:pt x="395718" y="113306"/>
                  <a:pt x="396982" y="110152"/>
                </a:cubicBezTo>
                <a:cubicBezTo>
                  <a:pt x="398245" y="106999"/>
                  <a:pt x="400050" y="104747"/>
                  <a:pt x="398245" y="101954"/>
                </a:cubicBezTo>
                <a:cubicBezTo>
                  <a:pt x="395087" y="97089"/>
                  <a:pt x="391206" y="89341"/>
                  <a:pt x="391297" y="81142"/>
                </a:cubicBezTo>
                <a:cubicBezTo>
                  <a:pt x="391297" y="77809"/>
                  <a:pt x="390845" y="72674"/>
                  <a:pt x="389763" y="69430"/>
                </a:cubicBezTo>
                <a:cubicBezTo>
                  <a:pt x="388680" y="66187"/>
                  <a:pt x="387687" y="61863"/>
                  <a:pt x="387958" y="57628"/>
                </a:cubicBezTo>
                <a:cubicBezTo>
                  <a:pt x="388228" y="54205"/>
                  <a:pt x="388319" y="49159"/>
                  <a:pt x="387507" y="45916"/>
                </a:cubicBezTo>
                <a:cubicBezTo>
                  <a:pt x="386694" y="42132"/>
                  <a:pt x="386153" y="37267"/>
                  <a:pt x="387958" y="33573"/>
                </a:cubicBezTo>
                <a:cubicBezTo>
                  <a:pt x="389492" y="30510"/>
                  <a:pt x="391658" y="26726"/>
                  <a:pt x="391387" y="23393"/>
                </a:cubicBezTo>
                <a:cubicBezTo>
                  <a:pt x="391206" y="21231"/>
                  <a:pt x="391297" y="18798"/>
                  <a:pt x="391748" y="16636"/>
                </a:cubicBezTo>
                <a:cubicBezTo>
                  <a:pt x="392560" y="13393"/>
                  <a:pt x="395267" y="9068"/>
                  <a:pt x="395718" y="5735"/>
                </a:cubicBezTo>
                <a:cubicBezTo>
                  <a:pt x="395899" y="4654"/>
                  <a:pt x="396170" y="3573"/>
                  <a:pt x="396350" y="2582"/>
                </a:cubicBezTo>
                <a:cubicBezTo>
                  <a:pt x="397162" y="-662"/>
                  <a:pt x="402035" y="-752"/>
                  <a:pt x="403118" y="17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13" name="flying-dove-bird-shape_47150">
            <a:extLst>
              <a:ext uri="{FF2B5EF4-FFF2-40B4-BE49-F238E27FC236}">
                <a16:creationId xmlns:a16="http://schemas.microsoft.com/office/drawing/2014/main" xmlns="" id="{363E0CD8-3D02-4259-8999-CA714A71FD00}"/>
              </a:ext>
            </a:extLst>
          </p:cNvPr>
          <p:cNvSpPr>
            <a:spLocks noChangeAspect="1"/>
          </p:cNvSpPr>
          <p:nvPr/>
        </p:nvSpPr>
        <p:spPr bwMode="auto">
          <a:xfrm rot="20506804" flipH="1">
            <a:off x="4973380" y="2212502"/>
            <a:ext cx="766130" cy="438587"/>
          </a:xfrm>
          <a:custGeom>
            <a:avLst/>
            <a:gdLst>
              <a:gd name="T0" fmla="*/ 7467 w 7656"/>
              <a:gd name="T1" fmla="*/ 4369 h 6043"/>
              <a:gd name="T2" fmla="*/ 7160 w 7656"/>
              <a:gd name="T3" fmla="*/ 4216 h 6043"/>
              <a:gd name="T4" fmla="*/ 7289 w 7656"/>
              <a:gd name="T5" fmla="*/ 3938 h 6043"/>
              <a:gd name="T6" fmla="*/ 6212 w 7656"/>
              <a:gd name="T7" fmla="*/ 4154 h 6043"/>
              <a:gd name="T8" fmla="*/ 5558 w 7656"/>
              <a:gd name="T9" fmla="*/ 4249 h 6043"/>
              <a:gd name="T10" fmla="*/ 4801 w 7656"/>
              <a:gd name="T11" fmla="*/ 3925 h 6043"/>
              <a:gd name="T12" fmla="*/ 4928 w 7656"/>
              <a:gd name="T13" fmla="*/ 3502 h 6043"/>
              <a:gd name="T14" fmla="*/ 5096 w 7656"/>
              <a:gd name="T15" fmla="*/ 3094 h 6043"/>
              <a:gd name="T16" fmla="*/ 4832 w 7656"/>
              <a:gd name="T17" fmla="*/ 3086 h 6043"/>
              <a:gd name="T18" fmla="*/ 5002 w 7656"/>
              <a:gd name="T19" fmla="*/ 2412 h 6043"/>
              <a:gd name="T20" fmla="*/ 4743 w 7656"/>
              <a:gd name="T21" fmla="*/ 1766 h 6043"/>
              <a:gd name="T22" fmla="*/ 4488 w 7656"/>
              <a:gd name="T23" fmla="*/ 1335 h 6043"/>
              <a:gd name="T24" fmla="*/ 4401 w 7656"/>
              <a:gd name="T25" fmla="*/ 857 h 6043"/>
              <a:gd name="T26" fmla="*/ 4062 w 7656"/>
              <a:gd name="T27" fmla="*/ 462 h 6043"/>
              <a:gd name="T28" fmla="*/ 3862 w 7656"/>
              <a:gd name="T29" fmla="*/ 409 h 6043"/>
              <a:gd name="T30" fmla="*/ 3500 w 7656"/>
              <a:gd name="T31" fmla="*/ 47 h 6043"/>
              <a:gd name="T32" fmla="*/ 3514 w 7656"/>
              <a:gd name="T33" fmla="*/ 694 h 6043"/>
              <a:gd name="T34" fmla="*/ 3526 w 7656"/>
              <a:gd name="T35" fmla="*/ 821 h 6043"/>
              <a:gd name="T36" fmla="*/ 3494 w 7656"/>
              <a:gd name="T37" fmla="*/ 1386 h 6043"/>
              <a:gd name="T38" fmla="*/ 3205 w 7656"/>
              <a:gd name="T39" fmla="*/ 2368 h 6043"/>
              <a:gd name="T40" fmla="*/ 3250 w 7656"/>
              <a:gd name="T41" fmla="*/ 3551 h 6043"/>
              <a:gd name="T42" fmla="*/ 3436 w 7656"/>
              <a:gd name="T43" fmla="*/ 3969 h 6043"/>
              <a:gd name="T44" fmla="*/ 2955 w 7656"/>
              <a:gd name="T45" fmla="*/ 3280 h 6043"/>
              <a:gd name="T46" fmla="*/ 2778 w 7656"/>
              <a:gd name="T47" fmla="*/ 3326 h 6043"/>
              <a:gd name="T48" fmla="*/ 2426 w 7656"/>
              <a:gd name="T49" fmla="*/ 2983 h 6043"/>
              <a:gd name="T50" fmla="*/ 1868 w 7656"/>
              <a:gd name="T51" fmla="*/ 2774 h 6043"/>
              <a:gd name="T52" fmla="*/ 1593 w 7656"/>
              <a:gd name="T53" fmla="*/ 2784 h 6043"/>
              <a:gd name="T54" fmla="*/ 1045 w 7656"/>
              <a:gd name="T55" fmla="*/ 2753 h 6043"/>
              <a:gd name="T56" fmla="*/ 178 w 7656"/>
              <a:gd name="T57" fmla="*/ 2561 h 6043"/>
              <a:gd name="T58" fmla="*/ 6 w 7656"/>
              <a:gd name="T59" fmla="*/ 2721 h 6043"/>
              <a:gd name="T60" fmla="*/ 188 w 7656"/>
              <a:gd name="T61" fmla="*/ 2804 h 6043"/>
              <a:gd name="T62" fmla="*/ 1736 w 7656"/>
              <a:gd name="T63" fmla="*/ 3952 h 6043"/>
              <a:gd name="T64" fmla="*/ 2700 w 7656"/>
              <a:gd name="T65" fmla="*/ 4458 h 6043"/>
              <a:gd name="T66" fmla="*/ 2754 w 7656"/>
              <a:gd name="T67" fmla="*/ 4504 h 6043"/>
              <a:gd name="T68" fmla="*/ 2560 w 7656"/>
              <a:gd name="T69" fmla="*/ 4539 h 6043"/>
              <a:gd name="T70" fmla="*/ 1853 w 7656"/>
              <a:gd name="T71" fmla="*/ 5566 h 6043"/>
              <a:gd name="T72" fmla="*/ 2043 w 7656"/>
              <a:gd name="T73" fmla="*/ 5982 h 6043"/>
              <a:gd name="T74" fmla="*/ 2279 w 7656"/>
              <a:gd name="T75" fmla="*/ 5685 h 6043"/>
              <a:gd name="T76" fmla="*/ 2686 w 7656"/>
              <a:gd name="T77" fmla="*/ 5452 h 6043"/>
              <a:gd name="T78" fmla="*/ 3583 w 7656"/>
              <a:gd name="T79" fmla="*/ 5641 h 6043"/>
              <a:gd name="T80" fmla="*/ 5337 w 7656"/>
              <a:gd name="T81" fmla="*/ 5149 h 6043"/>
              <a:gd name="T82" fmla="*/ 5481 w 7656"/>
              <a:gd name="T83" fmla="*/ 5082 h 6043"/>
              <a:gd name="T84" fmla="*/ 5591 w 7656"/>
              <a:gd name="T85" fmla="*/ 5097 h 6043"/>
              <a:gd name="T86" fmla="*/ 5759 w 7656"/>
              <a:gd name="T87" fmla="*/ 5147 h 6043"/>
              <a:gd name="T88" fmla="*/ 6460 w 7656"/>
              <a:gd name="T89" fmla="*/ 5790 h 6043"/>
              <a:gd name="T90" fmla="*/ 6825 w 7656"/>
              <a:gd name="T91" fmla="*/ 5867 h 6043"/>
              <a:gd name="T92" fmla="*/ 6840 w 7656"/>
              <a:gd name="T93" fmla="*/ 5848 h 6043"/>
              <a:gd name="T94" fmla="*/ 7047 w 7656"/>
              <a:gd name="T95" fmla="*/ 5892 h 6043"/>
              <a:gd name="T96" fmla="*/ 7213 w 7656"/>
              <a:gd name="T97" fmla="*/ 5489 h 6043"/>
              <a:gd name="T98" fmla="*/ 7446 w 7656"/>
              <a:gd name="T99" fmla="*/ 5441 h 6043"/>
              <a:gd name="T100" fmla="*/ 7404 w 7656"/>
              <a:gd name="T101" fmla="*/ 5067 h 6043"/>
              <a:gd name="T102" fmla="*/ 7621 w 7656"/>
              <a:gd name="T103" fmla="*/ 4972 h 6043"/>
              <a:gd name="T104" fmla="*/ 7431 w 7656"/>
              <a:gd name="T105" fmla="*/ 4617 h 6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656" h="6043">
                <a:moveTo>
                  <a:pt x="7431" y="4617"/>
                </a:moveTo>
                <a:cubicBezTo>
                  <a:pt x="7551" y="4539"/>
                  <a:pt x="7564" y="4467"/>
                  <a:pt x="7467" y="4369"/>
                </a:cubicBezTo>
                <a:cubicBezTo>
                  <a:pt x="7432" y="4333"/>
                  <a:pt x="7389" y="4302"/>
                  <a:pt x="7344" y="4281"/>
                </a:cubicBezTo>
                <a:cubicBezTo>
                  <a:pt x="7286" y="4253"/>
                  <a:pt x="7223" y="4237"/>
                  <a:pt x="7160" y="4216"/>
                </a:cubicBezTo>
                <a:cubicBezTo>
                  <a:pt x="7295" y="4156"/>
                  <a:pt x="7308" y="4142"/>
                  <a:pt x="7346" y="4029"/>
                </a:cubicBezTo>
                <a:lnTo>
                  <a:pt x="7289" y="3938"/>
                </a:lnTo>
                <a:cubicBezTo>
                  <a:pt x="7091" y="3837"/>
                  <a:pt x="6894" y="3867"/>
                  <a:pt x="6699" y="3947"/>
                </a:cubicBezTo>
                <a:cubicBezTo>
                  <a:pt x="6536" y="4015"/>
                  <a:pt x="6376" y="4090"/>
                  <a:pt x="6212" y="4154"/>
                </a:cubicBezTo>
                <a:cubicBezTo>
                  <a:pt x="6007" y="4234"/>
                  <a:pt x="5798" y="4256"/>
                  <a:pt x="5588" y="4252"/>
                </a:cubicBezTo>
                <a:cubicBezTo>
                  <a:pt x="5578" y="4251"/>
                  <a:pt x="5568" y="4250"/>
                  <a:pt x="5558" y="4249"/>
                </a:cubicBezTo>
                <a:cubicBezTo>
                  <a:pt x="5284" y="4226"/>
                  <a:pt x="4975" y="4164"/>
                  <a:pt x="4690" y="4078"/>
                </a:cubicBezTo>
                <a:cubicBezTo>
                  <a:pt x="4730" y="4028"/>
                  <a:pt x="4768" y="3978"/>
                  <a:pt x="4801" y="3925"/>
                </a:cubicBezTo>
                <a:cubicBezTo>
                  <a:pt x="4870" y="3815"/>
                  <a:pt x="4848" y="3779"/>
                  <a:pt x="4716" y="3734"/>
                </a:cubicBezTo>
                <a:cubicBezTo>
                  <a:pt x="4789" y="3655"/>
                  <a:pt x="4862" y="3581"/>
                  <a:pt x="4928" y="3502"/>
                </a:cubicBezTo>
                <a:cubicBezTo>
                  <a:pt x="4988" y="3432"/>
                  <a:pt x="5044" y="3358"/>
                  <a:pt x="5093" y="3280"/>
                </a:cubicBezTo>
                <a:cubicBezTo>
                  <a:pt x="5128" y="3223"/>
                  <a:pt x="5146" y="3153"/>
                  <a:pt x="5096" y="3094"/>
                </a:cubicBezTo>
                <a:cubicBezTo>
                  <a:pt x="5042" y="3031"/>
                  <a:pt x="4968" y="3041"/>
                  <a:pt x="4896" y="3059"/>
                </a:cubicBezTo>
                <a:cubicBezTo>
                  <a:pt x="4877" y="3064"/>
                  <a:pt x="4860" y="3074"/>
                  <a:pt x="4832" y="3086"/>
                </a:cubicBezTo>
                <a:cubicBezTo>
                  <a:pt x="4879" y="2951"/>
                  <a:pt x="4929" y="2829"/>
                  <a:pt x="4962" y="2703"/>
                </a:cubicBezTo>
                <a:cubicBezTo>
                  <a:pt x="4987" y="2609"/>
                  <a:pt x="5005" y="2509"/>
                  <a:pt x="5002" y="2412"/>
                </a:cubicBezTo>
                <a:cubicBezTo>
                  <a:pt x="4996" y="2192"/>
                  <a:pt x="4897" y="2138"/>
                  <a:pt x="4704" y="2236"/>
                </a:cubicBezTo>
                <a:cubicBezTo>
                  <a:pt x="4718" y="2079"/>
                  <a:pt x="4739" y="1922"/>
                  <a:pt x="4743" y="1766"/>
                </a:cubicBezTo>
                <a:cubicBezTo>
                  <a:pt x="4747" y="1650"/>
                  <a:pt x="4739" y="1531"/>
                  <a:pt x="4717" y="1418"/>
                </a:cubicBezTo>
                <a:cubicBezTo>
                  <a:pt x="4682" y="1232"/>
                  <a:pt x="4625" y="1215"/>
                  <a:pt x="4488" y="1335"/>
                </a:cubicBezTo>
                <a:cubicBezTo>
                  <a:pt x="4476" y="1223"/>
                  <a:pt x="4467" y="1112"/>
                  <a:pt x="4450" y="1002"/>
                </a:cubicBezTo>
                <a:cubicBezTo>
                  <a:pt x="4442" y="952"/>
                  <a:pt x="4421" y="904"/>
                  <a:pt x="4401" y="857"/>
                </a:cubicBezTo>
                <a:cubicBezTo>
                  <a:pt x="4343" y="722"/>
                  <a:pt x="4281" y="712"/>
                  <a:pt x="4175" y="811"/>
                </a:cubicBezTo>
                <a:cubicBezTo>
                  <a:pt x="4138" y="697"/>
                  <a:pt x="4100" y="579"/>
                  <a:pt x="4062" y="462"/>
                </a:cubicBezTo>
                <a:cubicBezTo>
                  <a:pt x="4058" y="450"/>
                  <a:pt x="4052" y="440"/>
                  <a:pt x="4047" y="429"/>
                </a:cubicBezTo>
                <a:cubicBezTo>
                  <a:pt x="3984" y="314"/>
                  <a:pt x="3944" y="310"/>
                  <a:pt x="3862" y="409"/>
                </a:cubicBezTo>
                <a:cubicBezTo>
                  <a:pt x="3778" y="265"/>
                  <a:pt x="3750" y="82"/>
                  <a:pt x="3577" y="0"/>
                </a:cubicBezTo>
                <a:lnTo>
                  <a:pt x="3500" y="47"/>
                </a:lnTo>
                <a:cubicBezTo>
                  <a:pt x="3439" y="220"/>
                  <a:pt x="3465" y="395"/>
                  <a:pt x="3495" y="568"/>
                </a:cubicBezTo>
                <a:cubicBezTo>
                  <a:pt x="3502" y="610"/>
                  <a:pt x="3508" y="652"/>
                  <a:pt x="3514" y="694"/>
                </a:cubicBezTo>
                <a:cubicBezTo>
                  <a:pt x="3506" y="733"/>
                  <a:pt x="3508" y="774"/>
                  <a:pt x="3523" y="814"/>
                </a:cubicBezTo>
                <a:cubicBezTo>
                  <a:pt x="3524" y="816"/>
                  <a:pt x="3525" y="819"/>
                  <a:pt x="3526" y="821"/>
                </a:cubicBezTo>
                <a:cubicBezTo>
                  <a:pt x="3537" y="983"/>
                  <a:pt x="3532" y="1142"/>
                  <a:pt x="3514" y="1299"/>
                </a:cubicBezTo>
                <a:cubicBezTo>
                  <a:pt x="3508" y="1328"/>
                  <a:pt x="3501" y="1357"/>
                  <a:pt x="3494" y="1386"/>
                </a:cubicBezTo>
                <a:cubicBezTo>
                  <a:pt x="3491" y="1399"/>
                  <a:pt x="3493" y="1409"/>
                  <a:pt x="3498" y="1417"/>
                </a:cubicBezTo>
                <a:cubicBezTo>
                  <a:pt x="3447" y="1742"/>
                  <a:pt x="3341" y="2057"/>
                  <a:pt x="3205" y="2368"/>
                </a:cubicBezTo>
                <a:cubicBezTo>
                  <a:pt x="3172" y="2442"/>
                  <a:pt x="3145" y="2518"/>
                  <a:pt x="3113" y="2593"/>
                </a:cubicBezTo>
                <a:cubicBezTo>
                  <a:pt x="2968" y="2940"/>
                  <a:pt x="3085" y="3248"/>
                  <a:pt x="3250" y="3551"/>
                </a:cubicBezTo>
                <a:cubicBezTo>
                  <a:pt x="3306" y="3654"/>
                  <a:pt x="3357" y="3759"/>
                  <a:pt x="3401" y="3867"/>
                </a:cubicBezTo>
                <a:cubicBezTo>
                  <a:pt x="3416" y="3903"/>
                  <a:pt x="3427" y="3936"/>
                  <a:pt x="3436" y="3969"/>
                </a:cubicBezTo>
                <a:cubicBezTo>
                  <a:pt x="3342" y="3831"/>
                  <a:pt x="3248" y="3693"/>
                  <a:pt x="3153" y="3555"/>
                </a:cubicBezTo>
                <a:cubicBezTo>
                  <a:pt x="3099" y="3456"/>
                  <a:pt x="3035" y="3363"/>
                  <a:pt x="2955" y="3280"/>
                </a:cubicBezTo>
                <a:cubicBezTo>
                  <a:pt x="2924" y="3249"/>
                  <a:pt x="2876" y="3234"/>
                  <a:pt x="2836" y="3212"/>
                </a:cubicBezTo>
                <a:cubicBezTo>
                  <a:pt x="2817" y="3250"/>
                  <a:pt x="2798" y="3287"/>
                  <a:pt x="2778" y="3326"/>
                </a:cubicBezTo>
                <a:cubicBezTo>
                  <a:pt x="2725" y="3266"/>
                  <a:pt x="2670" y="3194"/>
                  <a:pt x="2606" y="3130"/>
                </a:cubicBezTo>
                <a:cubicBezTo>
                  <a:pt x="2551" y="3076"/>
                  <a:pt x="2491" y="3025"/>
                  <a:pt x="2426" y="2983"/>
                </a:cubicBezTo>
                <a:cubicBezTo>
                  <a:pt x="2298" y="2901"/>
                  <a:pt x="2241" y="2927"/>
                  <a:pt x="2207" y="3058"/>
                </a:cubicBezTo>
                <a:cubicBezTo>
                  <a:pt x="2098" y="2966"/>
                  <a:pt x="1985" y="2868"/>
                  <a:pt x="1868" y="2774"/>
                </a:cubicBezTo>
                <a:cubicBezTo>
                  <a:pt x="1839" y="2750"/>
                  <a:pt x="1799" y="2737"/>
                  <a:pt x="1763" y="2725"/>
                </a:cubicBezTo>
                <a:cubicBezTo>
                  <a:pt x="1669" y="2693"/>
                  <a:pt x="1638" y="2707"/>
                  <a:pt x="1593" y="2784"/>
                </a:cubicBezTo>
                <a:cubicBezTo>
                  <a:pt x="1499" y="2731"/>
                  <a:pt x="1408" y="2668"/>
                  <a:pt x="1309" y="2627"/>
                </a:cubicBezTo>
                <a:cubicBezTo>
                  <a:pt x="1161" y="2565"/>
                  <a:pt x="1092" y="2602"/>
                  <a:pt x="1045" y="2753"/>
                </a:cubicBezTo>
                <a:cubicBezTo>
                  <a:pt x="878" y="2634"/>
                  <a:pt x="693" y="2557"/>
                  <a:pt x="490" y="2543"/>
                </a:cubicBezTo>
                <a:cubicBezTo>
                  <a:pt x="387" y="2536"/>
                  <a:pt x="281" y="2546"/>
                  <a:pt x="178" y="2561"/>
                </a:cubicBezTo>
                <a:cubicBezTo>
                  <a:pt x="131" y="2568"/>
                  <a:pt x="83" y="2599"/>
                  <a:pt x="45" y="2630"/>
                </a:cubicBezTo>
                <a:cubicBezTo>
                  <a:pt x="22" y="2650"/>
                  <a:pt x="0" y="2694"/>
                  <a:pt x="6" y="2721"/>
                </a:cubicBezTo>
                <a:cubicBezTo>
                  <a:pt x="12" y="2747"/>
                  <a:pt x="52" y="2770"/>
                  <a:pt x="82" y="2783"/>
                </a:cubicBezTo>
                <a:cubicBezTo>
                  <a:pt x="115" y="2797"/>
                  <a:pt x="152" y="2800"/>
                  <a:pt x="188" y="2804"/>
                </a:cubicBezTo>
                <a:cubicBezTo>
                  <a:pt x="616" y="2850"/>
                  <a:pt x="951" y="3080"/>
                  <a:pt x="1244" y="3370"/>
                </a:cubicBezTo>
                <a:cubicBezTo>
                  <a:pt x="1424" y="3548"/>
                  <a:pt x="1577" y="3753"/>
                  <a:pt x="1736" y="3952"/>
                </a:cubicBezTo>
                <a:cubicBezTo>
                  <a:pt x="1828" y="4066"/>
                  <a:pt x="1942" y="4142"/>
                  <a:pt x="2078" y="4188"/>
                </a:cubicBezTo>
                <a:cubicBezTo>
                  <a:pt x="2293" y="4260"/>
                  <a:pt x="2518" y="4308"/>
                  <a:pt x="2700" y="4458"/>
                </a:cubicBezTo>
                <a:cubicBezTo>
                  <a:pt x="2704" y="4461"/>
                  <a:pt x="2709" y="4462"/>
                  <a:pt x="2714" y="4463"/>
                </a:cubicBezTo>
                <a:cubicBezTo>
                  <a:pt x="2725" y="4478"/>
                  <a:pt x="2739" y="4492"/>
                  <a:pt x="2754" y="4504"/>
                </a:cubicBezTo>
                <a:cubicBezTo>
                  <a:pt x="2758" y="4506"/>
                  <a:pt x="2762" y="4509"/>
                  <a:pt x="2765" y="4512"/>
                </a:cubicBezTo>
                <a:cubicBezTo>
                  <a:pt x="2696" y="4519"/>
                  <a:pt x="2628" y="4526"/>
                  <a:pt x="2560" y="4539"/>
                </a:cubicBezTo>
                <a:cubicBezTo>
                  <a:pt x="2423" y="4564"/>
                  <a:pt x="2284" y="4596"/>
                  <a:pt x="2153" y="4643"/>
                </a:cubicBezTo>
                <a:cubicBezTo>
                  <a:pt x="1768" y="4781"/>
                  <a:pt x="1627" y="5225"/>
                  <a:pt x="1853" y="5566"/>
                </a:cubicBezTo>
                <a:cubicBezTo>
                  <a:pt x="1896" y="5631"/>
                  <a:pt x="1930" y="5703"/>
                  <a:pt x="1975" y="5784"/>
                </a:cubicBezTo>
                <a:cubicBezTo>
                  <a:pt x="2046" y="5888"/>
                  <a:pt x="2011" y="6009"/>
                  <a:pt x="2043" y="5982"/>
                </a:cubicBezTo>
                <a:cubicBezTo>
                  <a:pt x="2076" y="5954"/>
                  <a:pt x="2108" y="5842"/>
                  <a:pt x="2128" y="5811"/>
                </a:cubicBezTo>
                <a:cubicBezTo>
                  <a:pt x="2152" y="5739"/>
                  <a:pt x="2187" y="5695"/>
                  <a:pt x="2279" y="5685"/>
                </a:cubicBezTo>
                <a:cubicBezTo>
                  <a:pt x="2414" y="5670"/>
                  <a:pt x="2525" y="5586"/>
                  <a:pt x="2582" y="5482"/>
                </a:cubicBezTo>
                <a:cubicBezTo>
                  <a:pt x="2617" y="5472"/>
                  <a:pt x="2651" y="5462"/>
                  <a:pt x="2686" y="5452"/>
                </a:cubicBezTo>
                <a:cubicBezTo>
                  <a:pt x="2690" y="5454"/>
                  <a:pt x="2694" y="5455"/>
                  <a:pt x="2699" y="5455"/>
                </a:cubicBezTo>
                <a:cubicBezTo>
                  <a:pt x="3008" y="5450"/>
                  <a:pt x="3289" y="5573"/>
                  <a:pt x="3583" y="5641"/>
                </a:cubicBezTo>
                <a:cubicBezTo>
                  <a:pt x="3821" y="5695"/>
                  <a:pt x="4062" y="5753"/>
                  <a:pt x="4305" y="5771"/>
                </a:cubicBezTo>
                <a:cubicBezTo>
                  <a:pt x="4784" y="5808"/>
                  <a:pt x="5134" y="5586"/>
                  <a:pt x="5337" y="5149"/>
                </a:cubicBezTo>
                <a:cubicBezTo>
                  <a:pt x="5347" y="5127"/>
                  <a:pt x="5357" y="5105"/>
                  <a:pt x="5366" y="5083"/>
                </a:cubicBezTo>
                <a:cubicBezTo>
                  <a:pt x="5404" y="5082"/>
                  <a:pt x="5443" y="5081"/>
                  <a:pt x="5481" y="5082"/>
                </a:cubicBezTo>
                <a:cubicBezTo>
                  <a:pt x="5508" y="5083"/>
                  <a:pt x="5535" y="5084"/>
                  <a:pt x="5562" y="5086"/>
                </a:cubicBezTo>
                <a:cubicBezTo>
                  <a:pt x="5572" y="5091"/>
                  <a:pt x="5581" y="5095"/>
                  <a:pt x="5591" y="5097"/>
                </a:cubicBezTo>
                <a:cubicBezTo>
                  <a:pt x="5627" y="5104"/>
                  <a:pt x="5661" y="5112"/>
                  <a:pt x="5695" y="5121"/>
                </a:cubicBezTo>
                <a:cubicBezTo>
                  <a:pt x="5715" y="5132"/>
                  <a:pt x="5736" y="5141"/>
                  <a:pt x="5759" y="5147"/>
                </a:cubicBezTo>
                <a:cubicBezTo>
                  <a:pt x="5819" y="5164"/>
                  <a:pt x="5882" y="5188"/>
                  <a:pt x="5943" y="5218"/>
                </a:cubicBezTo>
                <a:cubicBezTo>
                  <a:pt x="6170" y="5339"/>
                  <a:pt x="6340" y="5533"/>
                  <a:pt x="6460" y="5790"/>
                </a:cubicBezTo>
                <a:cubicBezTo>
                  <a:pt x="6488" y="5848"/>
                  <a:pt x="6529" y="5903"/>
                  <a:pt x="6577" y="5947"/>
                </a:cubicBezTo>
                <a:cubicBezTo>
                  <a:pt x="6681" y="6043"/>
                  <a:pt x="6791" y="6005"/>
                  <a:pt x="6825" y="5867"/>
                </a:cubicBezTo>
                <a:cubicBezTo>
                  <a:pt x="6825" y="5863"/>
                  <a:pt x="6826" y="5859"/>
                  <a:pt x="6827" y="5855"/>
                </a:cubicBezTo>
                <a:cubicBezTo>
                  <a:pt x="6831" y="5853"/>
                  <a:pt x="6836" y="5851"/>
                  <a:pt x="6840" y="5848"/>
                </a:cubicBezTo>
                <a:cubicBezTo>
                  <a:pt x="6858" y="5836"/>
                  <a:pt x="6874" y="5823"/>
                  <a:pt x="6888" y="5809"/>
                </a:cubicBezTo>
                <a:cubicBezTo>
                  <a:pt x="6941" y="5837"/>
                  <a:pt x="6993" y="5865"/>
                  <a:pt x="7047" y="5892"/>
                </a:cubicBezTo>
                <a:lnTo>
                  <a:pt x="7153" y="5826"/>
                </a:lnTo>
                <a:cubicBezTo>
                  <a:pt x="7208" y="5720"/>
                  <a:pt x="7243" y="5611"/>
                  <a:pt x="7213" y="5489"/>
                </a:cubicBezTo>
                <a:cubicBezTo>
                  <a:pt x="7228" y="5486"/>
                  <a:pt x="7243" y="5481"/>
                  <a:pt x="7258" y="5476"/>
                </a:cubicBezTo>
                <a:cubicBezTo>
                  <a:pt x="7328" y="5494"/>
                  <a:pt x="7394" y="5504"/>
                  <a:pt x="7446" y="5441"/>
                </a:cubicBezTo>
                <a:cubicBezTo>
                  <a:pt x="7514" y="5360"/>
                  <a:pt x="7491" y="5266"/>
                  <a:pt x="7459" y="5177"/>
                </a:cubicBezTo>
                <a:cubicBezTo>
                  <a:pt x="7445" y="5140"/>
                  <a:pt x="7424" y="5105"/>
                  <a:pt x="7404" y="5067"/>
                </a:cubicBezTo>
                <a:cubicBezTo>
                  <a:pt x="7416" y="5059"/>
                  <a:pt x="7428" y="5050"/>
                  <a:pt x="7438" y="5041"/>
                </a:cubicBezTo>
                <a:cubicBezTo>
                  <a:pt x="7509" y="5046"/>
                  <a:pt x="7578" y="5044"/>
                  <a:pt x="7621" y="4972"/>
                </a:cubicBezTo>
                <a:cubicBezTo>
                  <a:pt x="7656" y="4911"/>
                  <a:pt x="7631" y="4805"/>
                  <a:pt x="7563" y="4733"/>
                </a:cubicBezTo>
                <a:cubicBezTo>
                  <a:pt x="7522" y="4691"/>
                  <a:pt x="7475" y="4656"/>
                  <a:pt x="7431" y="46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3C10C83B-8849-43FA-9725-69826CB21559}"/>
              </a:ext>
            </a:extLst>
          </p:cNvPr>
          <p:cNvSpPr/>
          <p:nvPr/>
        </p:nvSpPr>
        <p:spPr>
          <a:xfrm>
            <a:off x="7388986" y="2661482"/>
            <a:ext cx="418388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zh-CN" altLang="en-US" sz="1400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179D84C9-84C6-4097-B438-6767EFBD7D7F}"/>
              </a:ext>
            </a:extLst>
          </p:cNvPr>
          <p:cNvSpPr/>
          <p:nvPr/>
        </p:nvSpPr>
        <p:spPr>
          <a:xfrm>
            <a:off x="7293736" y="1768814"/>
            <a:ext cx="4183889" cy="504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请输入标题文字</a:t>
            </a:r>
          </a:p>
        </p:txBody>
      </p:sp>
      <p:sp>
        <p:nvSpPr>
          <p:cNvPr id="20" name="star_99410">
            <a:extLst>
              <a:ext uri="{FF2B5EF4-FFF2-40B4-BE49-F238E27FC236}">
                <a16:creationId xmlns:a16="http://schemas.microsoft.com/office/drawing/2014/main" xmlns="" id="{D66D2232-8C9E-4A5B-BAC7-5683F1E11EA8}"/>
              </a:ext>
            </a:extLst>
          </p:cNvPr>
          <p:cNvSpPr>
            <a:spLocks noChangeAspect="1"/>
          </p:cNvSpPr>
          <p:nvPr/>
        </p:nvSpPr>
        <p:spPr bwMode="auto">
          <a:xfrm>
            <a:off x="6894625" y="3009858"/>
            <a:ext cx="343908" cy="326607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7D90750-D60D-42AF-99C9-82E559483065}"/>
              </a:ext>
            </a:extLst>
          </p:cNvPr>
          <p:cNvSpPr/>
          <p:nvPr/>
        </p:nvSpPr>
        <p:spPr>
          <a:xfrm>
            <a:off x="7388986" y="4073022"/>
            <a:ext cx="418388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+mn-ea"/>
              </a:rPr>
              <a:t>双击输入替换内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容编辑文字双</a:t>
            </a:r>
            <a:r>
              <a:rPr lang="zh-CN" altLang="en-US" sz="1400" dirty="0">
                <a:latin typeface="+mn-ea"/>
              </a:rPr>
              <a:t>击输入替换内</a:t>
            </a:r>
            <a:r>
              <a:rPr lang="zh-CN" altLang="en-US" sz="1400" dirty="0" smtClean="0">
                <a:latin typeface="+mn-ea"/>
              </a:rPr>
              <a:t>容编辑文字</a:t>
            </a:r>
            <a:endParaRPr lang="zh-CN" altLang="en-US" sz="1400" dirty="0"/>
          </a:p>
        </p:txBody>
      </p:sp>
      <p:sp>
        <p:nvSpPr>
          <p:cNvPr id="22" name="star_99410">
            <a:extLst>
              <a:ext uri="{FF2B5EF4-FFF2-40B4-BE49-F238E27FC236}">
                <a16:creationId xmlns:a16="http://schemas.microsoft.com/office/drawing/2014/main" xmlns="" id="{50C8B3A8-DD79-43FE-AB76-A02F4F56F724}"/>
              </a:ext>
            </a:extLst>
          </p:cNvPr>
          <p:cNvSpPr>
            <a:spLocks noChangeAspect="1"/>
          </p:cNvSpPr>
          <p:nvPr/>
        </p:nvSpPr>
        <p:spPr bwMode="auto">
          <a:xfrm>
            <a:off x="6894625" y="4421398"/>
            <a:ext cx="343908" cy="326607"/>
          </a:xfrm>
          <a:custGeom>
            <a:avLst/>
            <a:gdLst>
              <a:gd name="connsiteX0" fmla="*/ 347072 w 605945"/>
              <a:gd name="connsiteY0" fmla="*/ 512587 h 575461"/>
              <a:gd name="connsiteX1" fmla="*/ 381476 w 605945"/>
              <a:gd name="connsiteY1" fmla="*/ 537442 h 575461"/>
              <a:gd name="connsiteX2" fmla="*/ 302223 w 605945"/>
              <a:gd name="connsiteY2" fmla="*/ 549563 h 575461"/>
              <a:gd name="connsiteX3" fmla="*/ 224045 w 605945"/>
              <a:gd name="connsiteY3" fmla="*/ 537749 h 575461"/>
              <a:gd name="connsiteX4" fmla="*/ 258603 w 605945"/>
              <a:gd name="connsiteY4" fmla="*/ 512740 h 575461"/>
              <a:gd name="connsiteX5" fmla="*/ 302223 w 605945"/>
              <a:gd name="connsiteY5" fmla="*/ 516883 h 575461"/>
              <a:gd name="connsiteX6" fmla="*/ 347072 w 605945"/>
              <a:gd name="connsiteY6" fmla="*/ 512587 h 575461"/>
              <a:gd name="connsiteX7" fmla="*/ 564523 w 605945"/>
              <a:gd name="connsiteY7" fmla="*/ 290588 h 575461"/>
              <a:gd name="connsiteX8" fmla="*/ 490606 w 605945"/>
              <a:gd name="connsiteY8" fmla="*/ 469895 h 575461"/>
              <a:gd name="connsiteX9" fmla="*/ 478927 w 605945"/>
              <a:gd name="connsiteY9" fmla="*/ 433850 h 575461"/>
              <a:gd name="connsiteX10" fmla="*/ 530100 w 605945"/>
              <a:gd name="connsiteY10" fmla="*/ 315743 h 575461"/>
              <a:gd name="connsiteX11" fmla="*/ 40081 w 605945"/>
              <a:gd name="connsiteY11" fmla="*/ 289600 h 575461"/>
              <a:gd name="connsiteX12" fmla="*/ 74348 w 605945"/>
              <a:gd name="connsiteY12" fmla="*/ 314611 h 575461"/>
              <a:gd name="connsiteX13" fmla="*/ 126594 w 605945"/>
              <a:gd name="connsiteY13" fmla="*/ 434907 h 575461"/>
              <a:gd name="connsiteX14" fmla="*/ 115069 w 605945"/>
              <a:gd name="connsiteY14" fmla="*/ 470812 h 575461"/>
              <a:gd name="connsiteX15" fmla="*/ 40081 w 605945"/>
              <a:gd name="connsiteY15" fmla="*/ 289600 h 575461"/>
              <a:gd name="connsiteX16" fmla="*/ 347252 w 605945"/>
              <a:gd name="connsiteY16" fmla="*/ 29779 h 575461"/>
              <a:gd name="connsiteX17" fmla="*/ 544200 w 605945"/>
              <a:gd name="connsiteY17" fmla="*/ 186999 h 575461"/>
              <a:gd name="connsiteX18" fmla="*/ 508252 w 605945"/>
              <a:gd name="connsiteY18" fmla="*/ 186846 h 575461"/>
              <a:gd name="connsiteX19" fmla="*/ 359081 w 605945"/>
              <a:gd name="connsiteY19" fmla="*/ 65825 h 575461"/>
              <a:gd name="connsiteX20" fmla="*/ 258763 w 605945"/>
              <a:gd name="connsiteY20" fmla="*/ 29567 h 575461"/>
              <a:gd name="connsiteX21" fmla="*/ 247087 w 605945"/>
              <a:gd name="connsiteY21" fmla="*/ 65319 h 575461"/>
              <a:gd name="connsiteX22" fmla="*/ 96368 w 605945"/>
              <a:gd name="connsiteY22" fmla="*/ 186845 h 575461"/>
              <a:gd name="connsiteX23" fmla="*/ 60263 w 605945"/>
              <a:gd name="connsiteY23" fmla="*/ 186998 h 575461"/>
              <a:gd name="connsiteX24" fmla="*/ 258763 w 605945"/>
              <a:gd name="connsiteY24" fmla="*/ 29567 h 575461"/>
              <a:gd name="connsiteX25" fmla="*/ 302973 w 605945"/>
              <a:gd name="connsiteY25" fmla="*/ 0 h 575461"/>
              <a:gd name="connsiteX26" fmla="*/ 374875 w 605945"/>
              <a:gd name="connsiteY26" fmla="*/ 219384 h 575461"/>
              <a:gd name="connsiteX27" fmla="*/ 605945 w 605945"/>
              <a:gd name="connsiteY27" fmla="*/ 219844 h 575461"/>
              <a:gd name="connsiteX28" fmla="*/ 419276 w 605945"/>
              <a:gd name="connsiteY28" fmla="*/ 355924 h 575461"/>
              <a:gd name="connsiteX29" fmla="*/ 490103 w 605945"/>
              <a:gd name="connsiteY29" fmla="*/ 575461 h 575461"/>
              <a:gd name="connsiteX30" fmla="*/ 302973 w 605945"/>
              <a:gd name="connsiteY30" fmla="*/ 440302 h 575461"/>
              <a:gd name="connsiteX31" fmla="*/ 115689 w 605945"/>
              <a:gd name="connsiteY31" fmla="*/ 575461 h 575461"/>
              <a:gd name="connsiteX32" fmla="*/ 186669 w 605945"/>
              <a:gd name="connsiteY32" fmla="*/ 355924 h 575461"/>
              <a:gd name="connsiteX33" fmla="*/ 0 w 605945"/>
              <a:gd name="connsiteY33" fmla="*/ 219844 h 575461"/>
              <a:gd name="connsiteX34" fmla="*/ 231071 w 605945"/>
              <a:gd name="connsiteY34" fmla="*/ 219384 h 57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5945" h="575461">
                <a:moveTo>
                  <a:pt x="347072" y="512587"/>
                </a:moveTo>
                <a:lnTo>
                  <a:pt x="381476" y="537442"/>
                </a:lnTo>
                <a:cubicBezTo>
                  <a:pt x="356441" y="545267"/>
                  <a:pt x="329870" y="549563"/>
                  <a:pt x="302223" y="549563"/>
                </a:cubicBezTo>
                <a:cubicBezTo>
                  <a:pt x="275038" y="549563"/>
                  <a:pt x="248773" y="545420"/>
                  <a:pt x="224045" y="537749"/>
                </a:cubicBezTo>
                <a:lnTo>
                  <a:pt x="258603" y="512740"/>
                </a:lnTo>
                <a:cubicBezTo>
                  <a:pt x="272734" y="515502"/>
                  <a:pt x="287325" y="516883"/>
                  <a:pt x="302223" y="516883"/>
                </a:cubicBezTo>
                <a:cubicBezTo>
                  <a:pt x="317582" y="516883"/>
                  <a:pt x="332481" y="515349"/>
                  <a:pt x="347072" y="512587"/>
                </a:cubicBezTo>
                <a:close/>
                <a:moveTo>
                  <a:pt x="564523" y="290588"/>
                </a:moveTo>
                <a:cubicBezTo>
                  <a:pt x="563755" y="360225"/>
                  <a:pt x="535633" y="423266"/>
                  <a:pt x="490606" y="469895"/>
                </a:cubicBezTo>
                <a:lnTo>
                  <a:pt x="478927" y="433850"/>
                </a:lnTo>
                <a:cubicBezTo>
                  <a:pt x="506281" y="400872"/>
                  <a:pt x="524568" y="360225"/>
                  <a:pt x="530100" y="315743"/>
                </a:cubicBezTo>
                <a:close/>
                <a:moveTo>
                  <a:pt x="40081" y="289600"/>
                </a:moveTo>
                <a:lnTo>
                  <a:pt x="74348" y="314611"/>
                </a:lnTo>
                <a:cubicBezTo>
                  <a:pt x="79727" y="360182"/>
                  <a:pt x="98474" y="401611"/>
                  <a:pt x="126594" y="434907"/>
                </a:cubicBezTo>
                <a:lnTo>
                  <a:pt x="115069" y="470812"/>
                </a:lnTo>
                <a:cubicBezTo>
                  <a:pt x="69124" y="424013"/>
                  <a:pt x="40542" y="360029"/>
                  <a:pt x="40081" y="289600"/>
                </a:cubicBezTo>
                <a:close/>
                <a:moveTo>
                  <a:pt x="347252" y="29779"/>
                </a:moveTo>
                <a:cubicBezTo>
                  <a:pt x="436355" y="45271"/>
                  <a:pt x="510249" y="105858"/>
                  <a:pt x="544200" y="186999"/>
                </a:cubicBezTo>
                <a:lnTo>
                  <a:pt x="508252" y="186846"/>
                </a:lnTo>
                <a:cubicBezTo>
                  <a:pt x="478909" y="127485"/>
                  <a:pt x="424526" y="82544"/>
                  <a:pt x="359081" y="65825"/>
                </a:cubicBezTo>
                <a:close/>
                <a:moveTo>
                  <a:pt x="258763" y="29567"/>
                </a:moveTo>
                <a:lnTo>
                  <a:pt x="247087" y="65319"/>
                </a:lnTo>
                <a:cubicBezTo>
                  <a:pt x="180869" y="81737"/>
                  <a:pt x="125867" y="127002"/>
                  <a:pt x="96368" y="186845"/>
                </a:cubicBezTo>
                <a:lnTo>
                  <a:pt x="60263" y="186998"/>
                </a:lnTo>
                <a:cubicBezTo>
                  <a:pt x="94524" y="105367"/>
                  <a:pt x="169039" y="44604"/>
                  <a:pt x="258763" y="29567"/>
                </a:cubicBezTo>
                <a:close/>
                <a:moveTo>
                  <a:pt x="302973" y="0"/>
                </a:moveTo>
                <a:lnTo>
                  <a:pt x="374875" y="219384"/>
                </a:lnTo>
                <a:lnTo>
                  <a:pt x="605945" y="219844"/>
                </a:lnTo>
                <a:lnTo>
                  <a:pt x="419276" y="355924"/>
                </a:lnTo>
                <a:lnTo>
                  <a:pt x="490103" y="575461"/>
                </a:lnTo>
                <a:lnTo>
                  <a:pt x="302973" y="440302"/>
                </a:lnTo>
                <a:lnTo>
                  <a:pt x="115689" y="575461"/>
                </a:lnTo>
                <a:lnTo>
                  <a:pt x="186669" y="355924"/>
                </a:lnTo>
                <a:lnTo>
                  <a:pt x="0" y="219844"/>
                </a:lnTo>
                <a:lnTo>
                  <a:pt x="231071" y="2193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23" name="flying-dove-bird-shape_47150">
            <a:extLst>
              <a:ext uri="{FF2B5EF4-FFF2-40B4-BE49-F238E27FC236}">
                <a16:creationId xmlns:a16="http://schemas.microsoft.com/office/drawing/2014/main" xmlns="" id="{BB7EFD1B-693B-4F23-9C6F-8F81D93DC730}"/>
              </a:ext>
            </a:extLst>
          </p:cNvPr>
          <p:cNvSpPr>
            <a:spLocks noChangeAspect="1"/>
          </p:cNvSpPr>
          <p:nvPr/>
        </p:nvSpPr>
        <p:spPr bwMode="auto">
          <a:xfrm rot="20506804" flipH="1">
            <a:off x="4490730" y="2969043"/>
            <a:ext cx="766130" cy="438587"/>
          </a:xfrm>
          <a:custGeom>
            <a:avLst/>
            <a:gdLst>
              <a:gd name="T0" fmla="*/ 7467 w 7656"/>
              <a:gd name="T1" fmla="*/ 4369 h 6043"/>
              <a:gd name="T2" fmla="*/ 7160 w 7656"/>
              <a:gd name="T3" fmla="*/ 4216 h 6043"/>
              <a:gd name="T4" fmla="*/ 7289 w 7656"/>
              <a:gd name="T5" fmla="*/ 3938 h 6043"/>
              <a:gd name="T6" fmla="*/ 6212 w 7656"/>
              <a:gd name="T7" fmla="*/ 4154 h 6043"/>
              <a:gd name="T8" fmla="*/ 5558 w 7656"/>
              <a:gd name="T9" fmla="*/ 4249 h 6043"/>
              <a:gd name="T10" fmla="*/ 4801 w 7656"/>
              <a:gd name="T11" fmla="*/ 3925 h 6043"/>
              <a:gd name="T12" fmla="*/ 4928 w 7656"/>
              <a:gd name="T13" fmla="*/ 3502 h 6043"/>
              <a:gd name="T14" fmla="*/ 5096 w 7656"/>
              <a:gd name="T15" fmla="*/ 3094 h 6043"/>
              <a:gd name="T16" fmla="*/ 4832 w 7656"/>
              <a:gd name="T17" fmla="*/ 3086 h 6043"/>
              <a:gd name="T18" fmla="*/ 5002 w 7656"/>
              <a:gd name="T19" fmla="*/ 2412 h 6043"/>
              <a:gd name="T20" fmla="*/ 4743 w 7656"/>
              <a:gd name="T21" fmla="*/ 1766 h 6043"/>
              <a:gd name="T22" fmla="*/ 4488 w 7656"/>
              <a:gd name="T23" fmla="*/ 1335 h 6043"/>
              <a:gd name="T24" fmla="*/ 4401 w 7656"/>
              <a:gd name="T25" fmla="*/ 857 h 6043"/>
              <a:gd name="T26" fmla="*/ 4062 w 7656"/>
              <a:gd name="T27" fmla="*/ 462 h 6043"/>
              <a:gd name="T28" fmla="*/ 3862 w 7656"/>
              <a:gd name="T29" fmla="*/ 409 h 6043"/>
              <a:gd name="T30" fmla="*/ 3500 w 7656"/>
              <a:gd name="T31" fmla="*/ 47 h 6043"/>
              <a:gd name="T32" fmla="*/ 3514 w 7656"/>
              <a:gd name="T33" fmla="*/ 694 h 6043"/>
              <a:gd name="T34" fmla="*/ 3526 w 7656"/>
              <a:gd name="T35" fmla="*/ 821 h 6043"/>
              <a:gd name="T36" fmla="*/ 3494 w 7656"/>
              <a:gd name="T37" fmla="*/ 1386 h 6043"/>
              <a:gd name="T38" fmla="*/ 3205 w 7656"/>
              <a:gd name="T39" fmla="*/ 2368 h 6043"/>
              <a:gd name="T40" fmla="*/ 3250 w 7656"/>
              <a:gd name="T41" fmla="*/ 3551 h 6043"/>
              <a:gd name="T42" fmla="*/ 3436 w 7656"/>
              <a:gd name="T43" fmla="*/ 3969 h 6043"/>
              <a:gd name="T44" fmla="*/ 2955 w 7656"/>
              <a:gd name="T45" fmla="*/ 3280 h 6043"/>
              <a:gd name="T46" fmla="*/ 2778 w 7656"/>
              <a:gd name="T47" fmla="*/ 3326 h 6043"/>
              <a:gd name="T48" fmla="*/ 2426 w 7656"/>
              <a:gd name="T49" fmla="*/ 2983 h 6043"/>
              <a:gd name="T50" fmla="*/ 1868 w 7656"/>
              <a:gd name="T51" fmla="*/ 2774 h 6043"/>
              <a:gd name="T52" fmla="*/ 1593 w 7656"/>
              <a:gd name="T53" fmla="*/ 2784 h 6043"/>
              <a:gd name="T54" fmla="*/ 1045 w 7656"/>
              <a:gd name="T55" fmla="*/ 2753 h 6043"/>
              <a:gd name="T56" fmla="*/ 178 w 7656"/>
              <a:gd name="T57" fmla="*/ 2561 h 6043"/>
              <a:gd name="T58" fmla="*/ 6 w 7656"/>
              <a:gd name="T59" fmla="*/ 2721 h 6043"/>
              <a:gd name="T60" fmla="*/ 188 w 7656"/>
              <a:gd name="T61" fmla="*/ 2804 h 6043"/>
              <a:gd name="T62" fmla="*/ 1736 w 7656"/>
              <a:gd name="T63" fmla="*/ 3952 h 6043"/>
              <a:gd name="T64" fmla="*/ 2700 w 7656"/>
              <a:gd name="T65" fmla="*/ 4458 h 6043"/>
              <a:gd name="T66" fmla="*/ 2754 w 7656"/>
              <a:gd name="T67" fmla="*/ 4504 h 6043"/>
              <a:gd name="T68" fmla="*/ 2560 w 7656"/>
              <a:gd name="T69" fmla="*/ 4539 h 6043"/>
              <a:gd name="T70" fmla="*/ 1853 w 7656"/>
              <a:gd name="T71" fmla="*/ 5566 h 6043"/>
              <a:gd name="T72" fmla="*/ 2043 w 7656"/>
              <a:gd name="T73" fmla="*/ 5982 h 6043"/>
              <a:gd name="T74" fmla="*/ 2279 w 7656"/>
              <a:gd name="T75" fmla="*/ 5685 h 6043"/>
              <a:gd name="T76" fmla="*/ 2686 w 7656"/>
              <a:gd name="T77" fmla="*/ 5452 h 6043"/>
              <a:gd name="T78" fmla="*/ 3583 w 7656"/>
              <a:gd name="T79" fmla="*/ 5641 h 6043"/>
              <a:gd name="T80" fmla="*/ 5337 w 7656"/>
              <a:gd name="T81" fmla="*/ 5149 h 6043"/>
              <a:gd name="T82" fmla="*/ 5481 w 7656"/>
              <a:gd name="T83" fmla="*/ 5082 h 6043"/>
              <a:gd name="T84" fmla="*/ 5591 w 7656"/>
              <a:gd name="T85" fmla="*/ 5097 h 6043"/>
              <a:gd name="T86" fmla="*/ 5759 w 7656"/>
              <a:gd name="T87" fmla="*/ 5147 h 6043"/>
              <a:gd name="T88" fmla="*/ 6460 w 7656"/>
              <a:gd name="T89" fmla="*/ 5790 h 6043"/>
              <a:gd name="T90" fmla="*/ 6825 w 7656"/>
              <a:gd name="T91" fmla="*/ 5867 h 6043"/>
              <a:gd name="T92" fmla="*/ 6840 w 7656"/>
              <a:gd name="T93" fmla="*/ 5848 h 6043"/>
              <a:gd name="T94" fmla="*/ 7047 w 7656"/>
              <a:gd name="T95" fmla="*/ 5892 h 6043"/>
              <a:gd name="T96" fmla="*/ 7213 w 7656"/>
              <a:gd name="T97" fmla="*/ 5489 h 6043"/>
              <a:gd name="T98" fmla="*/ 7446 w 7656"/>
              <a:gd name="T99" fmla="*/ 5441 h 6043"/>
              <a:gd name="T100" fmla="*/ 7404 w 7656"/>
              <a:gd name="T101" fmla="*/ 5067 h 6043"/>
              <a:gd name="T102" fmla="*/ 7621 w 7656"/>
              <a:gd name="T103" fmla="*/ 4972 h 6043"/>
              <a:gd name="T104" fmla="*/ 7431 w 7656"/>
              <a:gd name="T105" fmla="*/ 4617 h 6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656" h="6043">
                <a:moveTo>
                  <a:pt x="7431" y="4617"/>
                </a:moveTo>
                <a:cubicBezTo>
                  <a:pt x="7551" y="4539"/>
                  <a:pt x="7564" y="4467"/>
                  <a:pt x="7467" y="4369"/>
                </a:cubicBezTo>
                <a:cubicBezTo>
                  <a:pt x="7432" y="4333"/>
                  <a:pt x="7389" y="4302"/>
                  <a:pt x="7344" y="4281"/>
                </a:cubicBezTo>
                <a:cubicBezTo>
                  <a:pt x="7286" y="4253"/>
                  <a:pt x="7223" y="4237"/>
                  <a:pt x="7160" y="4216"/>
                </a:cubicBezTo>
                <a:cubicBezTo>
                  <a:pt x="7295" y="4156"/>
                  <a:pt x="7308" y="4142"/>
                  <a:pt x="7346" y="4029"/>
                </a:cubicBezTo>
                <a:lnTo>
                  <a:pt x="7289" y="3938"/>
                </a:lnTo>
                <a:cubicBezTo>
                  <a:pt x="7091" y="3837"/>
                  <a:pt x="6894" y="3867"/>
                  <a:pt x="6699" y="3947"/>
                </a:cubicBezTo>
                <a:cubicBezTo>
                  <a:pt x="6536" y="4015"/>
                  <a:pt x="6376" y="4090"/>
                  <a:pt x="6212" y="4154"/>
                </a:cubicBezTo>
                <a:cubicBezTo>
                  <a:pt x="6007" y="4234"/>
                  <a:pt x="5798" y="4256"/>
                  <a:pt x="5588" y="4252"/>
                </a:cubicBezTo>
                <a:cubicBezTo>
                  <a:pt x="5578" y="4251"/>
                  <a:pt x="5568" y="4250"/>
                  <a:pt x="5558" y="4249"/>
                </a:cubicBezTo>
                <a:cubicBezTo>
                  <a:pt x="5284" y="4226"/>
                  <a:pt x="4975" y="4164"/>
                  <a:pt x="4690" y="4078"/>
                </a:cubicBezTo>
                <a:cubicBezTo>
                  <a:pt x="4730" y="4028"/>
                  <a:pt x="4768" y="3978"/>
                  <a:pt x="4801" y="3925"/>
                </a:cubicBezTo>
                <a:cubicBezTo>
                  <a:pt x="4870" y="3815"/>
                  <a:pt x="4848" y="3779"/>
                  <a:pt x="4716" y="3734"/>
                </a:cubicBezTo>
                <a:cubicBezTo>
                  <a:pt x="4789" y="3655"/>
                  <a:pt x="4862" y="3581"/>
                  <a:pt x="4928" y="3502"/>
                </a:cubicBezTo>
                <a:cubicBezTo>
                  <a:pt x="4988" y="3432"/>
                  <a:pt x="5044" y="3358"/>
                  <a:pt x="5093" y="3280"/>
                </a:cubicBezTo>
                <a:cubicBezTo>
                  <a:pt x="5128" y="3223"/>
                  <a:pt x="5146" y="3153"/>
                  <a:pt x="5096" y="3094"/>
                </a:cubicBezTo>
                <a:cubicBezTo>
                  <a:pt x="5042" y="3031"/>
                  <a:pt x="4968" y="3041"/>
                  <a:pt x="4896" y="3059"/>
                </a:cubicBezTo>
                <a:cubicBezTo>
                  <a:pt x="4877" y="3064"/>
                  <a:pt x="4860" y="3074"/>
                  <a:pt x="4832" y="3086"/>
                </a:cubicBezTo>
                <a:cubicBezTo>
                  <a:pt x="4879" y="2951"/>
                  <a:pt x="4929" y="2829"/>
                  <a:pt x="4962" y="2703"/>
                </a:cubicBezTo>
                <a:cubicBezTo>
                  <a:pt x="4987" y="2609"/>
                  <a:pt x="5005" y="2509"/>
                  <a:pt x="5002" y="2412"/>
                </a:cubicBezTo>
                <a:cubicBezTo>
                  <a:pt x="4996" y="2192"/>
                  <a:pt x="4897" y="2138"/>
                  <a:pt x="4704" y="2236"/>
                </a:cubicBezTo>
                <a:cubicBezTo>
                  <a:pt x="4718" y="2079"/>
                  <a:pt x="4739" y="1922"/>
                  <a:pt x="4743" y="1766"/>
                </a:cubicBezTo>
                <a:cubicBezTo>
                  <a:pt x="4747" y="1650"/>
                  <a:pt x="4739" y="1531"/>
                  <a:pt x="4717" y="1418"/>
                </a:cubicBezTo>
                <a:cubicBezTo>
                  <a:pt x="4682" y="1232"/>
                  <a:pt x="4625" y="1215"/>
                  <a:pt x="4488" y="1335"/>
                </a:cubicBezTo>
                <a:cubicBezTo>
                  <a:pt x="4476" y="1223"/>
                  <a:pt x="4467" y="1112"/>
                  <a:pt x="4450" y="1002"/>
                </a:cubicBezTo>
                <a:cubicBezTo>
                  <a:pt x="4442" y="952"/>
                  <a:pt x="4421" y="904"/>
                  <a:pt x="4401" y="857"/>
                </a:cubicBezTo>
                <a:cubicBezTo>
                  <a:pt x="4343" y="722"/>
                  <a:pt x="4281" y="712"/>
                  <a:pt x="4175" y="811"/>
                </a:cubicBezTo>
                <a:cubicBezTo>
                  <a:pt x="4138" y="697"/>
                  <a:pt x="4100" y="579"/>
                  <a:pt x="4062" y="462"/>
                </a:cubicBezTo>
                <a:cubicBezTo>
                  <a:pt x="4058" y="450"/>
                  <a:pt x="4052" y="440"/>
                  <a:pt x="4047" y="429"/>
                </a:cubicBezTo>
                <a:cubicBezTo>
                  <a:pt x="3984" y="314"/>
                  <a:pt x="3944" y="310"/>
                  <a:pt x="3862" y="409"/>
                </a:cubicBezTo>
                <a:cubicBezTo>
                  <a:pt x="3778" y="265"/>
                  <a:pt x="3750" y="82"/>
                  <a:pt x="3577" y="0"/>
                </a:cubicBezTo>
                <a:lnTo>
                  <a:pt x="3500" y="47"/>
                </a:lnTo>
                <a:cubicBezTo>
                  <a:pt x="3439" y="220"/>
                  <a:pt x="3465" y="395"/>
                  <a:pt x="3495" y="568"/>
                </a:cubicBezTo>
                <a:cubicBezTo>
                  <a:pt x="3502" y="610"/>
                  <a:pt x="3508" y="652"/>
                  <a:pt x="3514" y="694"/>
                </a:cubicBezTo>
                <a:cubicBezTo>
                  <a:pt x="3506" y="733"/>
                  <a:pt x="3508" y="774"/>
                  <a:pt x="3523" y="814"/>
                </a:cubicBezTo>
                <a:cubicBezTo>
                  <a:pt x="3524" y="816"/>
                  <a:pt x="3525" y="819"/>
                  <a:pt x="3526" y="821"/>
                </a:cubicBezTo>
                <a:cubicBezTo>
                  <a:pt x="3537" y="983"/>
                  <a:pt x="3532" y="1142"/>
                  <a:pt x="3514" y="1299"/>
                </a:cubicBezTo>
                <a:cubicBezTo>
                  <a:pt x="3508" y="1328"/>
                  <a:pt x="3501" y="1357"/>
                  <a:pt x="3494" y="1386"/>
                </a:cubicBezTo>
                <a:cubicBezTo>
                  <a:pt x="3491" y="1399"/>
                  <a:pt x="3493" y="1409"/>
                  <a:pt x="3498" y="1417"/>
                </a:cubicBezTo>
                <a:cubicBezTo>
                  <a:pt x="3447" y="1742"/>
                  <a:pt x="3341" y="2057"/>
                  <a:pt x="3205" y="2368"/>
                </a:cubicBezTo>
                <a:cubicBezTo>
                  <a:pt x="3172" y="2442"/>
                  <a:pt x="3145" y="2518"/>
                  <a:pt x="3113" y="2593"/>
                </a:cubicBezTo>
                <a:cubicBezTo>
                  <a:pt x="2968" y="2940"/>
                  <a:pt x="3085" y="3248"/>
                  <a:pt x="3250" y="3551"/>
                </a:cubicBezTo>
                <a:cubicBezTo>
                  <a:pt x="3306" y="3654"/>
                  <a:pt x="3357" y="3759"/>
                  <a:pt x="3401" y="3867"/>
                </a:cubicBezTo>
                <a:cubicBezTo>
                  <a:pt x="3416" y="3903"/>
                  <a:pt x="3427" y="3936"/>
                  <a:pt x="3436" y="3969"/>
                </a:cubicBezTo>
                <a:cubicBezTo>
                  <a:pt x="3342" y="3831"/>
                  <a:pt x="3248" y="3693"/>
                  <a:pt x="3153" y="3555"/>
                </a:cubicBezTo>
                <a:cubicBezTo>
                  <a:pt x="3099" y="3456"/>
                  <a:pt x="3035" y="3363"/>
                  <a:pt x="2955" y="3280"/>
                </a:cubicBezTo>
                <a:cubicBezTo>
                  <a:pt x="2924" y="3249"/>
                  <a:pt x="2876" y="3234"/>
                  <a:pt x="2836" y="3212"/>
                </a:cubicBezTo>
                <a:cubicBezTo>
                  <a:pt x="2817" y="3250"/>
                  <a:pt x="2798" y="3287"/>
                  <a:pt x="2778" y="3326"/>
                </a:cubicBezTo>
                <a:cubicBezTo>
                  <a:pt x="2725" y="3266"/>
                  <a:pt x="2670" y="3194"/>
                  <a:pt x="2606" y="3130"/>
                </a:cubicBezTo>
                <a:cubicBezTo>
                  <a:pt x="2551" y="3076"/>
                  <a:pt x="2491" y="3025"/>
                  <a:pt x="2426" y="2983"/>
                </a:cubicBezTo>
                <a:cubicBezTo>
                  <a:pt x="2298" y="2901"/>
                  <a:pt x="2241" y="2927"/>
                  <a:pt x="2207" y="3058"/>
                </a:cubicBezTo>
                <a:cubicBezTo>
                  <a:pt x="2098" y="2966"/>
                  <a:pt x="1985" y="2868"/>
                  <a:pt x="1868" y="2774"/>
                </a:cubicBezTo>
                <a:cubicBezTo>
                  <a:pt x="1839" y="2750"/>
                  <a:pt x="1799" y="2737"/>
                  <a:pt x="1763" y="2725"/>
                </a:cubicBezTo>
                <a:cubicBezTo>
                  <a:pt x="1669" y="2693"/>
                  <a:pt x="1638" y="2707"/>
                  <a:pt x="1593" y="2784"/>
                </a:cubicBezTo>
                <a:cubicBezTo>
                  <a:pt x="1499" y="2731"/>
                  <a:pt x="1408" y="2668"/>
                  <a:pt x="1309" y="2627"/>
                </a:cubicBezTo>
                <a:cubicBezTo>
                  <a:pt x="1161" y="2565"/>
                  <a:pt x="1092" y="2602"/>
                  <a:pt x="1045" y="2753"/>
                </a:cubicBezTo>
                <a:cubicBezTo>
                  <a:pt x="878" y="2634"/>
                  <a:pt x="693" y="2557"/>
                  <a:pt x="490" y="2543"/>
                </a:cubicBezTo>
                <a:cubicBezTo>
                  <a:pt x="387" y="2536"/>
                  <a:pt x="281" y="2546"/>
                  <a:pt x="178" y="2561"/>
                </a:cubicBezTo>
                <a:cubicBezTo>
                  <a:pt x="131" y="2568"/>
                  <a:pt x="83" y="2599"/>
                  <a:pt x="45" y="2630"/>
                </a:cubicBezTo>
                <a:cubicBezTo>
                  <a:pt x="22" y="2650"/>
                  <a:pt x="0" y="2694"/>
                  <a:pt x="6" y="2721"/>
                </a:cubicBezTo>
                <a:cubicBezTo>
                  <a:pt x="12" y="2747"/>
                  <a:pt x="52" y="2770"/>
                  <a:pt x="82" y="2783"/>
                </a:cubicBezTo>
                <a:cubicBezTo>
                  <a:pt x="115" y="2797"/>
                  <a:pt x="152" y="2800"/>
                  <a:pt x="188" y="2804"/>
                </a:cubicBezTo>
                <a:cubicBezTo>
                  <a:pt x="616" y="2850"/>
                  <a:pt x="951" y="3080"/>
                  <a:pt x="1244" y="3370"/>
                </a:cubicBezTo>
                <a:cubicBezTo>
                  <a:pt x="1424" y="3548"/>
                  <a:pt x="1577" y="3753"/>
                  <a:pt x="1736" y="3952"/>
                </a:cubicBezTo>
                <a:cubicBezTo>
                  <a:pt x="1828" y="4066"/>
                  <a:pt x="1942" y="4142"/>
                  <a:pt x="2078" y="4188"/>
                </a:cubicBezTo>
                <a:cubicBezTo>
                  <a:pt x="2293" y="4260"/>
                  <a:pt x="2518" y="4308"/>
                  <a:pt x="2700" y="4458"/>
                </a:cubicBezTo>
                <a:cubicBezTo>
                  <a:pt x="2704" y="4461"/>
                  <a:pt x="2709" y="4462"/>
                  <a:pt x="2714" y="4463"/>
                </a:cubicBezTo>
                <a:cubicBezTo>
                  <a:pt x="2725" y="4478"/>
                  <a:pt x="2739" y="4492"/>
                  <a:pt x="2754" y="4504"/>
                </a:cubicBezTo>
                <a:cubicBezTo>
                  <a:pt x="2758" y="4506"/>
                  <a:pt x="2762" y="4509"/>
                  <a:pt x="2765" y="4512"/>
                </a:cubicBezTo>
                <a:cubicBezTo>
                  <a:pt x="2696" y="4519"/>
                  <a:pt x="2628" y="4526"/>
                  <a:pt x="2560" y="4539"/>
                </a:cubicBezTo>
                <a:cubicBezTo>
                  <a:pt x="2423" y="4564"/>
                  <a:pt x="2284" y="4596"/>
                  <a:pt x="2153" y="4643"/>
                </a:cubicBezTo>
                <a:cubicBezTo>
                  <a:pt x="1768" y="4781"/>
                  <a:pt x="1627" y="5225"/>
                  <a:pt x="1853" y="5566"/>
                </a:cubicBezTo>
                <a:cubicBezTo>
                  <a:pt x="1896" y="5631"/>
                  <a:pt x="1930" y="5703"/>
                  <a:pt x="1975" y="5784"/>
                </a:cubicBezTo>
                <a:cubicBezTo>
                  <a:pt x="2046" y="5888"/>
                  <a:pt x="2011" y="6009"/>
                  <a:pt x="2043" y="5982"/>
                </a:cubicBezTo>
                <a:cubicBezTo>
                  <a:pt x="2076" y="5954"/>
                  <a:pt x="2108" y="5842"/>
                  <a:pt x="2128" y="5811"/>
                </a:cubicBezTo>
                <a:cubicBezTo>
                  <a:pt x="2152" y="5739"/>
                  <a:pt x="2187" y="5695"/>
                  <a:pt x="2279" y="5685"/>
                </a:cubicBezTo>
                <a:cubicBezTo>
                  <a:pt x="2414" y="5670"/>
                  <a:pt x="2525" y="5586"/>
                  <a:pt x="2582" y="5482"/>
                </a:cubicBezTo>
                <a:cubicBezTo>
                  <a:pt x="2617" y="5472"/>
                  <a:pt x="2651" y="5462"/>
                  <a:pt x="2686" y="5452"/>
                </a:cubicBezTo>
                <a:cubicBezTo>
                  <a:pt x="2690" y="5454"/>
                  <a:pt x="2694" y="5455"/>
                  <a:pt x="2699" y="5455"/>
                </a:cubicBezTo>
                <a:cubicBezTo>
                  <a:pt x="3008" y="5450"/>
                  <a:pt x="3289" y="5573"/>
                  <a:pt x="3583" y="5641"/>
                </a:cubicBezTo>
                <a:cubicBezTo>
                  <a:pt x="3821" y="5695"/>
                  <a:pt x="4062" y="5753"/>
                  <a:pt x="4305" y="5771"/>
                </a:cubicBezTo>
                <a:cubicBezTo>
                  <a:pt x="4784" y="5808"/>
                  <a:pt x="5134" y="5586"/>
                  <a:pt x="5337" y="5149"/>
                </a:cubicBezTo>
                <a:cubicBezTo>
                  <a:pt x="5347" y="5127"/>
                  <a:pt x="5357" y="5105"/>
                  <a:pt x="5366" y="5083"/>
                </a:cubicBezTo>
                <a:cubicBezTo>
                  <a:pt x="5404" y="5082"/>
                  <a:pt x="5443" y="5081"/>
                  <a:pt x="5481" y="5082"/>
                </a:cubicBezTo>
                <a:cubicBezTo>
                  <a:pt x="5508" y="5083"/>
                  <a:pt x="5535" y="5084"/>
                  <a:pt x="5562" y="5086"/>
                </a:cubicBezTo>
                <a:cubicBezTo>
                  <a:pt x="5572" y="5091"/>
                  <a:pt x="5581" y="5095"/>
                  <a:pt x="5591" y="5097"/>
                </a:cubicBezTo>
                <a:cubicBezTo>
                  <a:pt x="5627" y="5104"/>
                  <a:pt x="5661" y="5112"/>
                  <a:pt x="5695" y="5121"/>
                </a:cubicBezTo>
                <a:cubicBezTo>
                  <a:pt x="5715" y="5132"/>
                  <a:pt x="5736" y="5141"/>
                  <a:pt x="5759" y="5147"/>
                </a:cubicBezTo>
                <a:cubicBezTo>
                  <a:pt x="5819" y="5164"/>
                  <a:pt x="5882" y="5188"/>
                  <a:pt x="5943" y="5218"/>
                </a:cubicBezTo>
                <a:cubicBezTo>
                  <a:pt x="6170" y="5339"/>
                  <a:pt x="6340" y="5533"/>
                  <a:pt x="6460" y="5790"/>
                </a:cubicBezTo>
                <a:cubicBezTo>
                  <a:pt x="6488" y="5848"/>
                  <a:pt x="6529" y="5903"/>
                  <a:pt x="6577" y="5947"/>
                </a:cubicBezTo>
                <a:cubicBezTo>
                  <a:pt x="6681" y="6043"/>
                  <a:pt x="6791" y="6005"/>
                  <a:pt x="6825" y="5867"/>
                </a:cubicBezTo>
                <a:cubicBezTo>
                  <a:pt x="6825" y="5863"/>
                  <a:pt x="6826" y="5859"/>
                  <a:pt x="6827" y="5855"/>
                </a:cubicBezTo>
                <a:cubicBezTo>
                  <a:pt x="6831" y="5853"/>
                  <a:pt x="6836" y="5851"/>
                  <a:pt x="6840" y="5848"/>
                </a:cubicBezTo>
                <a:cubicBezTo>
                  <a:pt x="6858" y="5836"/>
                  <a:pt x="6874" y="5823"/>
                  <a:pt x="6888" y="5809"/>
                </a:cubicBezTo>
                <a:cubicBezTo>
                  <a:pt x="6941" y="5837"/>
                  <a:pt x="6993" y="5865"/>
                  <a:pt x="7047" y="5892"/>
                </a:cubicBezTo>
                <a:lnTo>
                  <a:pt x="7153" y="5826"/>
                </a:lnTo>
                <a:cubicBezTo>
                  <a:pt x="7208" y="5720"/>
                  <a:pt x="7243" y="5611"/>
                  <a:pt x="7213" y="5489"/>
                </a:cubicBezTo>
                <a:cubicBezTo>
                  <a:pt x="7228" y="5486"/>
                  <a:pt x="7243" y="5481"/>
                  <a:pt x="7258" y="5476"/>
                </a:cubicBezTo>
                <a:cubicBezTo>
                  <a:pt x="7328" y="5494"/>
                  <a:pt x="7394" y="5504"/>
                  <a:pt x="7446" y="5441"/>
                </a:cubicBezTo>
                <a:cubicBezTo>
                  <a:pt x="7514" y="5360"/>
                  <a:pt x="7491" y="5266"/>
                  <a:pt x="7459" y="5177"/>
                </a:cubicBezTo>
                <a:cubicBezTo>
                  <a:pt x="7445" y="5140"/>
                  <a:pt x="7424" y="5105"/>
                  <a:pt x="7404" y="5067"/>
                </a:cubicBezTo>
                <a:cubicBezTo>
                  <a:pt x="7416" y="5059"/>
                  <a:pt x="7428" y="5050"/>
                  <a:pt x="7438" y="5041"/>
                </a:cubicBezTo>
                <a:cubicBezTo>
                  <a:pt x="7509" y="5046"/>
                  <a:pt x="7578" y="5044"/>
                  <a:pt x="7621" y="4972"/>
                </a:cubicBezTo>
                <a:cubicBezTo>
                  <a:pt x="7656" y="4911"/>
                  <a:pt x="7631" y="4805"/>
                  <a:pt x="7563" y="4733"/>
                </a:cubicBezTo>
                <a:cubicBezTo>
                  <a:pt x="7522" y="4691"/>
                  <a:pt x="7475" y="4656"/>
                  <a:pt x="7431" y="46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19543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 animBg="1"/>
      <p:bldP spid="21" grpId="0"/>
      <p:bldP spid="2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五一劳动节主题创意PPT模板"/>
</p:tagLst>
</file>

<file path=ppt/theme/theme1.xml><?xml version="1.0" encoding="utf-8"?>
<a:theme xmlns:a="http://schemas.openxmlformats.org/drawingml/2006/main" name="第一PPT，www.1ppt.com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7468D"/>
      </a:accent1>
      <a:accent2>
        <a:srgbClr val="CA0A17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2266</Words>
  <Application>Microsoft Office PowerPoint</Application>
  <PresentationFormat>自定义</PresentationFormat>
  <Paragraphs>134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五一劳动节</dc:title>
  <dc:creator>第一PPT</dc:creator>
  <cp:keywords>www.1ppt.com</cp:keywords>
  <dc:description>www.1ppt.com</dc:description>
  <cp:lastModifiedBy>Windows User</cp:lastModifiedBy>
  <cp:revision>57</cp:revision>
  <dcterms:created xsi:type="dcterms:W3CDTF">2018-04-24T06:01:42Z</dcterms:created>
  <dcterms:modified xsi:type="dcterms:W3CDTF">2019-04-27T14:31:41Z</dcterms:modified>
</cp:coreProperties>
</file>