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5"/>
  </p:notesMasterIdLst>
  <p:handoutMasterIdLst>
    <p:handoutMasterId r:id="rId16"/>
  </p:handoutMasterIdLst>
  <p:sldIdLst>
    <p:sldId id="280" r:id="rId3"/>
    <p:sldId id="284" r:id="rId4"/>
    <p:sldId id="285" r:id="rId5"/>
    <p:sldId id="286" r:id="rId6"/>
    <p:sldId id="282" r:id="rId7"/>
    <p:sldId id="283" r:id="rId8"/>
    <p:sldId id="287" r:id="rId9"/>
    <p:sldId id="288" r:id="rId10"/>
    <p:sldId id="289" r:id="rId11"/>
    <p:sldId id="290" r:id="rId12"/>
    <p:sldId id="292" r:id="rId13"/>
    <p:sldId id="293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08"/>
      </p:cViewPr>
      <p:guideLst>
        <p:guide orient="horz" pos="216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37891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3550337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2289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169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0370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877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439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222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7966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963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6103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5358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5185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754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14"/>
          <p:cNvSpPr>
            <a:spLocks noChangeArrowheads="1"/>
          </p:cNvSpPr>
          <p:nvPr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0" name="图片 28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"/>
          <a:stretch>
            <a:fillRect/>
          </a:stretch>
        </p:blipFill>
        <p:spPr>
          <a:xfrm>
            <a:off x="2757488" y="1312545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4" name="图片 6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湖北教育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51356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136" y="840937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01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2" name="组合 8"/>
          <p:cNvGrpSpPr/>
          <p:nvPr/>
        </p:nvGrpSpPr>
        <p:grpSpPr>
          <a:xfrm>
            <a:off x="712518" y="1833173"/>
            <a:ext cx="4963886" cy="1633463"/>
            <a:chOff x="-182044" y="2105678"/>
            <a:chExt cx="6618515" cy="163324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035663" y="2105678"/>
              <a:ext cx="4116780" cy="5539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第六单元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noProof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</a:t>
              </a:r>
              <a:r>
                <a:rPr lang="en-US" altLang="zh-CN" sz="2000" b="1" noProof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16</a:t>
              </a:r>
              <a:r>
                <a:rPr lang="zh-CN" altLang="en-US" sz="2000" b="1" noProof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课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82044" y="2908036"/>
              <a:ext cx="6618515" cy="830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我的故乡在北京</a:t>
              </a:r>
              <a:endParaRPr kumimoji="0" lang="zh-CN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7566" y="1518061"/>
            <a:ext cx="3036570" cy="457398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65914" y="5527725"/>
            <a:ext cx="4770858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24133" y="1567724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体会思乡情结</a:t>
            </a:r>
          </a:p>
        </p:txBody>
      </p:sp>
      <p:sp>
        <p:nvSpPr>
          <p:cNvPr id="3" name="矩形 2"/>
          <p:cNvSpPr/>
          <p:nvPr/>
        </p:nvSpPr>
        <p:spPr>
          <a:xfrm>
            <a:off x="918275" y="2409397"/>
            <a:ext cx="73229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作者已经远离了故乡，可心却和故乡在一起，课文依然以“歌”为终，与文章开头前后照应；表达了自己对故乡深深的热爱之情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261680" y="975947"/>
            <a:ext cx="1282112" cy="47478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北京四季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【素材】《我的故乡在北京》图片（鄂教）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897" y="4119400"/>
            <a:ext cx="2752066" cy="2604038"/>
          </a:xfrm>
          <a:prstGeom prst="rect">
            <a:avLst/>
          </a:prstGeom>
        </p:spPr>
      </p:pic>
      <p:pic>
        <p:nvPicPr>
          <p:cNvPr id="8" name="图片 7" descr="【素材】《我的故乡在北京》图片（鄂教） (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9778" y="4119401"/>
            <a:ext cx="2664939" cy="26040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图片 11" descr="【素材】《我的故乡在北京》图片（鄂教） (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5199" y="1276564"/>
            <a:ext cx="2738879" cy="2769035"/>
          </a:xfrm>
          <a:prstGeom prst="rect">
            <a:avLst/>
          </a:prstGeom>
        </p:spPr>
      </p:pic>
      <p:pic>
        <p:nvPicPr>
          <p:cNvPr id="15" name="图片 14" descr="【素材】《我的故乡在北京》图片（鄂教） (9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08892" y="1247535"/>
            <a:ext cx="2675825" cy="28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705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35756" y="1211263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谈话导入</a:t>
            </a: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1011265" y="2061076"/>
            <a:ext cx="728807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故乡，一个多么深情的词语，故乡，一个多么令人难忘的地方。开课前，老师想请同学们用最美的一句话描述你们的故乡，好吗？谁来说说？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09329" y="3809802"/>
            <a:ext cx="728807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/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故乡的山山水水、一草一木都牵连着我们的心，今天，我们就来学习一篇关于故乡的抒情散文，跟随作者阎妮走近她的故乡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北京。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71592" y="48606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362902" y="1563119"/>
            <a:ext cx="448223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北京（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Beijing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，简称京，中华人民共和国首都、直辖市、国家中心城市、超大城市，全国政治中心、文化中心、国际交往中心、科技创新中心，是中国共产党中央委员会、中华人民共和国中央人民政府和全国人民代表大会的办公所在地。</a:t>
            </a:r>
          </a:p>
        </p:txBody>
      </p:sp>
      <p:pic>
        <p:nvPicPr>
          <p:cNvPr id="4" name="图片 3" descr="2009120412114426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1118" y="1563117"/>
            <a:ext cx="4060949" cy="4277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35756" y="1211263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整体感悟</a:t>
            </a: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895027" y="2061076"/>
            <a:ext cx="64082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学生正确、流利、有感情的朗读全文。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2.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课文主要讲了一件什么事？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41050" y="3884588"/>
            <a:ext cx="69994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这篇课文主要讲了作者的故乡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北京的西山、昆明湖和八大岭长城的秀美风光的描述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35756" y="1211263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整体感悟</a:t>
            </a: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461886" y="2154265"/>
            <a:ext cx="2513789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北京的西山</a:t>
            </a:r>
          </a:p>
        </p:txBody>
      </p:sp>
      <p:sp>
        <p:nvSpPr>
          <p:cNvPr id="4" name="矩形 3"/>
          <p:cNvSpPr/>
          <p:nvPr/>
        </p:nvSpPr>
        <p:spPr>
          <a:xfrm>
            <a:off x="3921295" y="222144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昆明湖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6671501" y="2221447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八达岭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长城</a:t>
            </a:r>
            <a:endParaRPr lang="zh-CN" altLang="en-US" sz="2400" b="1" dirty="0"/>
          </a:p>
        </p:txBody>
      </p:sp>
      <p:pic>
        <p:nvPicPr>
          <p:cNvPr id="6" name="图片 5" descr="14-15110615520530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0833" y="2975675"/>
            <a:ext cx="2622927" cy="2908406"/>
          </a:xfrm>
          <a:prstGeom prst="rect">
            <a:avLst/>
          </a:prstGeom>
        </p:spPr>
      </p:pic>
      <p:pic>
        <p:nvPicPr>
          <p:cNvPr id="7" name="图片 6" descr="2061346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5603" y="3022171"/>
            <a:ext cx="2667647" cy="2898183"/>
          </a:xfrm>
          <a:prstGeom prst="rect">
            <a:avLst/>
          </a:prstGeom>
        </p:spPr>
      </p:pic>
      <p:pic>
        <p:nvPicPr>
          <p:cNvPr id="8" name="图片 7" descr="1258600506671_mthumb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886" y="3012740"/>
            <a:ext cx="2513789" cy="2905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35756" y="1211263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感悟情感</a:t>
            </a: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4904508" y="2104618"/>
            <a:ext cx="4037611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文章第一部分，也就是</a:t>
            </a: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自然段直接抒发了作者对故乡的思恋之情，</a:t>
            </a: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3~9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自然段分别描述了三幅画面，这三幅美丽的画面是对故乡描述最精彩的部分，那么，就让我们首先跟随作者的记忆一起去领略西山的美景。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726" y="2235200"/>
            <a:ext cx="4100513" cy="380752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35756" y="1211263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感悟情感</a:t>
            </a:r>
          </a:p>
        </p:txBody>
      </p:sp>
      <p:sp>
        <p:nvSpPr>
          <p:cNvPr id="3" name="矩形 2"/>
          <p:cNvSpPr/>
          <p:nvPr/>
        </p:nvSpPr>
        <p:spPr>
          <a:xfrm>
            <a:off x="1255362" y="3803260"/>
            <a:ext cx="72880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青、灰蒙蒙、浓绿、青色的透明的、没有边的绿连着绿、金檀色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0156" y="1878887"/>
            <a:ext cx="7555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为什么作者会说：西山的歌有碧绿的翅膀？你们能从那些文字中读出这满目的绿呢？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35756" y="1211263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感悟情感</a:t>
            </a:r>
          </a:p>
        </p:txBody>
      </p:sp>
      <p:sp>
        <p:nvSpPr>
          <p:cNvPr id="3" name="矩形 2"/>
          <p:cNvSpPr/>
          <p:nvPr/>
        </p:nvSpPr>
        <p:spPr>
          <a:xfrm>
            <a:off x="802037" y="2039408"/>
            <a:ext cx="75670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山的歌是碧绿的，西山的歌是美妙的，这动听的歌中还有些词语打动了我，如山给人厚重、巍峨之感，而作者却用了一个“横飘”，写出了青山的时隐时现，似乎连山这种厚重的东西在绿色的装扮下，也变得灵动活泼了起来，这也是作者对故乡山的独特感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35756" y="1211263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感悟情感</a:t>
            </a:r>
          </a:p>
        </p:txBody>
      </p:sp>
      <p:sp>
        <p:nvSpPr>
          <p:cNvPr id="3" name="矩形 2"/>
          <p:cNvSpPr/>
          <p:nvPr/>
        </p:nvSpPr>
        <p:spPr>
          <a:xfrm>
            <a:off x="697423" y="1897951"/>
            <a:ext cx="75786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学生自学“昆明湖的歌有清亮的翅膀”和“长城的歌有带花的翅膀”相关段落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1248</Words>
  <Application>Microsoft Office PowerPoint</Application>
  <PresentationFormat>全屏显示(4:3)</PresentationFormat>
  <Paragraphs>65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44</cp:revision>
  <dcterms:created xsi:type="dcterms:W3CDTF">2013-07-01T03:05:00Z</dcterms:created>
  <dcterms:modified xsi:type="dcterms:W3CDTF">2019-01-17T02:09:45Z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