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4922500" cy="119634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52AA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794000" y="4521200"/>
            <a:ext cx="8851900" cy="6604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6600" b="1">
                <a:latin typeface="Arial" panose="020B0604020202020204"/>
              </a:rPr>
              <a:t>welcome back home</a:t>
            </a:r>
            <a:endParaRPr lang="en-US" sz="6600" b="1"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75C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98500" y="5245100"/>
            <a:ext cx="6858000" cy="1879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9100"/>
              </a:lnSpc>
            </a:pPr>
            <a:r>
              <a:rPr lang="zh-TW" sz="5400">
                <a:solidFill>
                  <a:srgbClr val="2D6FC2"/>
                </a:solidFill>
                <a:latin typeface="MingLiU" panose="02020509000000000000" charset="-120"/>
                <a:ea typeface="MingLiU" panose="02020509000000000000" charset="-120"/>
              </a:rPr>
              <a:t>厚厚的曰历</a:t>
            </a:r>
            <a:r>
              <a:rPr lang="zh-TW" sz="5400">
                <a:solidFill>
                  <a:srgbClr val="FC6602"/>
                </a:solidFill>
                <a:latin typeface="MingLiU" panose="02020509000000000000" charset="-120"/>
                <a:ea typeface="MingLiU" panose="02020509000000000000" charset="-120"/>
              </a:rPr>
              <a:t> _ </a:t>
            </a:r>
            <a:r>
              <a:rPr lang="zh-TW" sz="5400">
                <a:solidFill>
                  <a:srgbClr val="2D6FC2"/>
                </a:solidFill>
                <a:latin typeface="MingLiU" panose="02020509000000000000" charset="-120"/>
                <a:ea typeface="MingLiU" panose="02020509000000000000" charset="-120"/>
              </a:rPr>
              <a:t>已翻过</a:t>
            </a:r>
            <a:r>
              <a:rPr lang="zh-TW" sz="5400">
                <a:solidFill>
                  <a:srgbClr val="D76B28"/>
                </a:solidFill>
                <a:latin typeface="MingLiU" panose="02020509000000000000" charset="-120"/>
                <a:ea typeface="MingLiU" panose="02020509000000000000" charset="-120"/>
              </a:rPr>
              <a:t>第十三</a:t>
            </a:r>
            <a:r>
              <a:rPr lang="zh-TW" sz="5400">
                <a:solidFill>
                  <a:srgbClr val="2D6FC2"/>
                </a:solidFill>
                <a:latin typeface="MingLiU" panose="02020509000000000000" charset="-120"/>
                <a:ea typeface="MingLiU" panose="02020509000000000000" charset="-120"/>
              </a:rPr>
              <a:t>个年头</a:t>
            </a:r>
            <a:endParaRPr lang="zh-TW" sz="5400">
              <a:solidFill>
                <a:srgbClr val="2D6FC2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2700" y="6807200"/>
            <a:ext cx="1574800" cy="7493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just"/>
            <a:r>
              <a:rPr lang="en-US" sz="5100" cap="small">
                <a:latin typeface="MingLiU" panose="02020509000000000000" charset="-120"/>
              </a:rPr>
              <a:t>「</a:t>
            </a:r>
            <a:r>
              <a:rPr lang="en-US" sz="4200" cap="small">
                <a:latin typeface="Arial" panose="020B0604020202020204"/>
              </a:rPr>
              <a:t>Riday</a:t>
            </a:r>
            <a:endParaRPr lang="en-US" sz="4200" cap="small"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0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723900" y="3632200"/>
            <a:ext cx="7823200" cy="2463800"/>
          </a:xfrm>
          <a:prstGeom prst="rect">
            <a:avLst/>
          </a:prstGeom>
          <a:solidFill>
            <a:srgbClr val="C7000C"/>
          </a:solidFill>
        </p:spPr>
        <p:txBody>
          <a:bodyPr lIns="0" tIns="0" rIns="0" bIns="0">
            <a:noAutofit/>
          </a:bodyPr>
          <a:p>
            <a:pPr indent="635000">
              <a:spcBef>
                <a:spcPts val="19950"/>
              </a:spcBef>
              <a:spcAft>
                <a:spcPts val="910"/>
              </a:spcAft>
            </a:pPr>
            <a:r>
              <a:rPr lang="zh-TW" sz="53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揭开新一天的扉页</a:t>
            </a:r>
            <a:endParaRPr lang="zh-TW" sz="53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  <a:p>
            <a:pPr indent="635000">
              <a:lnSpc>
                <a:spcPct val="96000"/>
              </a:lnSpc>
            </a:pPr>
            <a:r>
              <a:rPr lang="zh-TW" sz="11500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2013</a:t>
            </a:r>
            <a:r>
              <a:rPr lang="zh-TW" sz="53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年</a:t>
            </a:r>
            <a:r>
              <a:rPr lang="zh-TW" sz="11500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8</a:t>
            </a:r>
            <a:r>
              <a:rPr lang="zh-TW" sz="53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月</a:t>
            </a:r>
            <a:r>
              <a:rPr lang="zh-TW" sz="11500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3</a:t>
            </a:r>
            <a:endParaRPr lang="zh-TW" sz="11500">
              <a:solidFill>
                <a:srgbClr val="FFFFFF"/>
              </a:solidFill>
              <a:latin typeface="Arial" panose="020B0604020202020204"/>
              <a:ea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25400"/>
            <a:ext cx="13690600" cy="6667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94200" y="6908800"/>
            <a:ext cx="4787900" cy="2235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ctr">
              <a:lnSpc>
                <a:spcPts val="11200"/>
              </a:lnSpc>
            </a:pPr>
            <a:r>
              <a:rPr lang="zh-TW" sz="5300">
                <a:solidFill>
                  <a:srgbClr val="FC6602"/>
                </a:solidFill>
                <a:latin typeface="MingLiU" panose="02020509000000000000" charset="-120"/>
                <a:ea typeface="MingLiU" panose="02020509000000000000" charset="-120"/>
              </a:rPr>
              <a:t>我们风尘仆仆 </a:t>
            </a:r>
            <a:r>
              <a:rPr lang="zh-TW" sz="5300">
                <a:solidFill>
                  <a:srgbClr val="2D6FC2"/>
                </a:solidFill>
                <a:latin typeface="MingLiU" panose="02020509000000000000" charset="-120"/>
                <a:ea typeface="MingLiU" panose="02020509000000000000" charset="-120"/>
              </a:rPr>
              <a:t>从八</a:t>
            </a:r>
            <a:r>
              <a:rPr lang="zh-TW" sz="5300">
                <a:solidFill>
                  <a:srgbClr val="64669B"/>
                </a:solidFill>
                <a:latin typeface="MingLiU" panose="02020509000000000000" charset="-120"/>
                <a:ea typeface="MingLiU" panose="02020509000000000000" charset="-120"/>
              </a:rPr>
              <a:t>方赶来</a:t>
            </a:r>
            <a:endParaRPr lang="zh-TW" sz="5300">
              <a:solidFill>
                <a:srgbClr val="64669B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5F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7300" y="3327400"/>
            <a:ext cx="10248900" cy="3810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397500" y="1384300"/>
            <a:ext cx="4368800" cy="1930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R="1995805" indent="0" algn="r">
              <a:lnSpc>
                <a:spcPts val="9100"/>
              </a:lnSpc>
            </a:pPr>
            <a:r>
              <a:rPr lang="zh-TW" sz="5300">
                <a:solidFill>
                  <a:srgbClr val="64669B"/>
                </a:solidFill>
                <a:latin typeface="MingLiU" panose="02020509000000000000" charset="-120"/>
                <a:ea typeface="MingLiU" panose="02020509000000000000" charset="-120"/>
              </a:rPr>
              <a:t>手拉手 心连心</a:t>
            </a:r>
            <a:endParaRPr lang="zh-TW" sz="5300">
              <a:solidFill>
                <a:srgbClr val="64669B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247900" y="2921000"/>
            <a:ext cx="3695700" cy="9652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>
              <a:spcBef>
                <a:spcPts val="15540"/>
              </a:spcBef>
            </a:pPr>
            <a:r>
              <a:rPr lang="zh-TW" sz="7900">
                <a:solidFill>
                  <a:srgbClr val="44A6D9"/>
                </a:solidFill>
                <a:latin typeface="MingLiU" panose="02020509000000000000" charset="-120"/>
                <a:ea typeface="MingLiU" panose="02020509000000000000" charset="-120"/>
              </a:rPr>
              <a:t>重新奏起</a:t>
            </a:r>
            <a:endParaRPr lang="zh-TW" sz="7900">
              <a:solidFill>
                <a:srgbClr val="44A6D9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19700" y="4089400"/>
            <a:ext cx="5829300" cy="15621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7900">
                <a:solidFill>
                  <a:srgbClr val="44A6D9"/>
                </a:solidFill>
                <a:latin typeface="MingLiU" panose="02020509000000000000" charset="-120"/>
                <a:ea typeface="MingLiU" panose="02020509000000000000" charset="-120"/>
              </a:rPr>
              <a:t>欢聚</a:t>
            </a:r>
            <a:r>
              <a:rPr lang="zh-TW" sz="7900">
                <a:solidFill>
                  <a:srgbClr val="D76B28"/>
                </a:solidFill>
                <a:latin typeface="MingLiU" panose="02020509000000000000" charset="-120"/>
                <a:ea typeface="MingLiU" panose="02020509000000000000" charset="-120"/>
              </a:rPr>
              <a:t>的旋律</a:t>
            </a:r>
            <a:endParaRPr lang="zh-TW" sz="7900">
              <a:solidFill>
                <a:srgbClr val="D76B28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3716000" cy="10248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955800"/>
            <a:ext cx="12141200" cy="6197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380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" y="6108700"/>
            <a:ext cx="6248400" cy="21082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512300" y="7150100"/>
            <a:ext cx="2120900" cy="1587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just"/>
            <a:r>
              <a:rPr lang="en-US" sz="15400">
                <a:solidFill>
                  <a:srgbClr val="05A1E2"/>
                </a:solidFill>
                <a:latin typeface="MingLiU" panose="02020509000000000000" charset="-120"/>
              </a:rPr>
              <a:t>•</a:t>
            </a:r>
            <a:r>
              <a:rPr lang="zh-TW" sz="15400">
                <a:latin typeface="MingLiU" panose="02020509000000000000" charset="-120"/>
                <a:ea typeface="MingLiU" panose="02020509000000000000" charset="-120"/>
              </a:rPr>
              <a:t>丿</a:t>
            </a:r>
            <a:endParaRPr lang="zh-TW" sz="15400"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30600" y="1993900"/>
            <a:ext cx="4787900" cy="3479800"/>
          </a:xfrm>
          <a:prstGeom prst="rect">
            <a:avLst/>
          </a:prstGeom>
          <a:solidFill>
            <a:srgbClr val="56380F"/>
          </a:solidFill>
        </p:spPr>
        <p:txBody>
          <a:bodyPr lIns="0" tIns="0" rIns="0" bIns="0">
            <a:noAutofit/>
          </a:bodyPr>
          <a:p>
            <a:pPr indent="0" algn="ctr">
              <a:lnSpc>
                <a:spcPts val="10300"/>
              </a:lnSpc>
            </a:pPr>
            <a:r>
              <a:rPr lang="zh-TW" sz="71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让我们</a:t>
            </a:r>
            <a:endParaRPr lang="zh-TW" sz="71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  <a:p>
            <a:pPr indent="990600">
              <a:lnSpc>
                <a:spcPts val="10300"/>
              </a:lnSpc>
            </a:pPr>
            <a:r>
              <a:rPr lang="zh-TW" sz="71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更饮一杯 共品一壶 .</a:t>
            </a:r>
            <a:endParaRPr lang="zh-TW" sz="71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E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74100" y="4762500"/>
            <a:ext cx="5041900" cy="5334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71600" y="2273300"/>
            <a:ext cx="5600700" cy="2235200"/>
          </a:xfrm>
          <a:prstGeom prst="rect">
            <a:avLst/>
          </a:prstGeom>
          <a:solidFill>
            <a:srgbClr val="BD2326"/>
          </a:solidFill>
        </p:spPr>
        <p:txBody>
          <a:bodyPr lIns="0" tIns="0" rIns="0" bIns="0">
            <a:noAutofit/>
          </a:bodyPr>
          <a:p>
            <a:pPr indent="0">
              <a:spcAft>
                <a:spcPts val="350"/>
              </a:spcAft>
            </a:pPr>
            <a:r>
              <a:rPr lang="zh-TW" sz="98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欢迎回</a:t>
            </a:r>
            <a:endParaRPr lang="zh-TW" sz="98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  <a:p>
            <a:pPr indent="0"/>
            <a:r>
              <a:rPr lang="en-US" sz="5800" b="1">
                <a:solidFill>
                  <a:srgbClr val="FFFFFF"/>
                </a:solidFill>
                <a:latin typeface="Arial" panose="020B0604020202020204"/>
              </a:rPr>
              <a:t>welcome back</a:t>
            </a:r>
            <a:endParaRPr lang="en-US" sz="5800" b="1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29500" y="3911600"/>
            <a:ext cx="1968500" cy="596900"/>
          </a:xfrm>
          <a:prstGeom prst="rect">
            <a:avLst/>
          </a:prstGeom>
          <a:solidFill>
            <a:srgbClr val="BD2326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en-US" sz="5800" b="1">
                <a:solidFill>
                  <a:srgbClr val="FFFFFF"/>
                </a:solidFill>
                <a:latin typeface="Arial" panose="020B0604020202020204"/>
              </a:rPr>
              <a:t>home</a:t>
            </a:r>
            <a:endParaRPr lang="en-US" sz="5800" b="1">
              <a:solidFill>
                <a:srgbClr val="FFFFFF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0" y="1473200"/>
            <a:ext cx="850900" cy="584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00" y="8509000"/>
            <a:ext cx="5803900" cy="1346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273300"/>
            <a:ext cx="6692900" cy="5461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50000" y="4889500"/>
            <a:ext cx="177800" cy="165100"/>
          </a:xfrm>
          <a:prstGeom prst="rect">
            <a:avLst/>
          </a:prstGeom>
          <a:solidFill>
            <a:srgbClr val="282625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2000">
                <a:solidFill>
                  <a:srgbClr val="FFFFFF"/>
                </a:solidFill>
                <a:latin typeface="Arial" panose="020B0604020202020204"/>
              </a:rPr>
              <a:t>e</a:t>
            </a:r>
            <a:endParaRPr lang="en-US" sz="20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89700" y="7302500"/>
            <a:ext cx="673100" cy="215900"/>
          </a:xfrm>
          <a:prstGeom prst="rect">
            <a:avLst/>
          </a:prstGeom>
          <a:solidFill>
            <a:srgbClr val="151616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2000" b="1" i="1">
                <a:solidFill>
                  <a:srgbClr val="FFFFFF"/>
                </a:solidFill>
                <a:latin typeface="Arial" panose="020B0604020202020204"/>
              </a:rPr>
              <a:t>DATE</a:t>
            </a:r>
            <a:endParaRPr lang="en-US" sz="2000" b="1" i="1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388600" y="7429500"/>
            <a:ext cx="1524000" cy="330200"/>
          </a:xfrm>
          <a:prstGeom prst="rect">
            <a:avLst/>
          </a:prstGeom>
          <a:solidFill>
            <a:srgbClr val="171716"/>
          </a:solidFill>
        </p:spPr>
        <p:txBody>
          <a:bodyPr wrap="none" lIns="0" tIns="0" rIns="0" bIns="0">
            <a:noAutofit/>
          </a:bodyPr>
          <a:p>
            <a:pPr indent="0" algn="r"/>
            <a:r>
              <a:rPr lang="en-US" sz="2000" b="1" i="1">
                <a:solidFill>
                  <a:srgbClr val="FFFFFF"/>
                </a:solidFill>
                <a:latin typeface="Arial" panose="020B0604020202020204"/>
              </a:rPr>
              <a:t>SOUND</a:t>
            </a:r>
            <a:endParaRPr lang="en-US" sz="2000" b="1" i="1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77000" y="7835900"/>
            <a:ext cx="1447800" cy="254000"/>
          </a:xfrm>
          <a:prstGeom prst="rect">
            <a:avLst/>
          </a:prstGeom>
          <a:solidFill>
            <a:srgbClr val="0A0B0A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2000" b="1" i="1">
                <a:solidFill>
                  <a:srgbClr val="FFFFFF"/>
                </a:solidFill>
                <a:latin typeface="Arial" panose="020B0604020202020204"/>
              </a:rPr>
              <a:t>PROD CO.</a:t>
            </a:r>
            <a:endParaRPr lang="en-US" sz="2000" b="1" i="1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77000" y="8394700"/>
            <a:ext cx="1397000" cy="241300"/>
          </a:xfrm>
          <a:prstGeom prst="rect">
            <a:avLst/>
          </a:prstGeom>
          <a:solidFill>
            <a:srgbClr val="0A0B0A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2000" b="1" i="1">
                <a:solidFill>
                  <a:srgbClr val="FFFFFF"/>
                </a:solidFill>
                <a:latin typeface="Arial" panose="020B0604020202020204"/>
              </a:rPr>
              <a:t>ERECTOR</a:t>
            </a:r>
            <a:endParaRPr lang="en-US" sz="2000" b="1" i="1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9900" y="4089400"/>
            <a:ext cx="4508500" cy="1727200"/>
          </a:xfrm>
          <a:prstGeom prst="rect">
            <a:avLst/>
          </a:prstGeom>
          <a:solidFill>
            <a:srgbClr val="58677B"/>
          </a:solidFill>
        </p:spPr>
        <p:txBody>
          <a:bodyPr lIns="0" tIns="0" rIns="0" bIns="0">
            <a:noAutofit/>
          </a:bodyPr>
          <a:p>
            <a:pPr indent="0"/>
            <a:r>
              <a:rPr lang="zh-TW" sz="42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让我们共</a:t>
            </a:r>
            <a:r>
              <a:rPr lang="zh-CN" sz="42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拍一部</a:t>
            </a:r>
            <a:endParaRPr lang="zh-CN" sz="42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  <a:p>
            <a:pPr indent="0">
              <a:lnSpc>
                <a:spcPct val="75000"/>
              </a:lnSpc>
            </a:pPr>
            <a:r>
              <a:rPr lang="en-US" sz="19400">
                <a:solidFill>
                  <a:srgbClr val="3CCD3C"/>
                </a:solidFill>
                <a:latin typeface="Arial" panose="020B0604020202020204"/>
              </a:rPr>
              <a:t>m</a:t>
            </a:r>
            <a:r>
              <a:rPr lang="zh-TW" sz="7900">
                <a:solidFill>
                  <a:srgbClr val="3CCD3C"/>
                </a:solidFill>
                <a:latin typeface="MingLiU" panose="02020509000000000000" charset="-120"/>
                <a:ea typeface="MingLiU" panose="02020509000000000000" charset="-120"/>
              </a:rPr>
              <a:t>青春</a:t>
            </a:r>
            <a:endParaRPr lang="zh-TW" sz="7900">
              <a:solidFill>
                <a:srgbClr val="3CCD3C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26200" y="5422900"/>
            <a:ext cx="1816100" cy="774700"/>
          </a:xfrm>
          <a:prstGeom prst="rect">
            <a:avLst/>
          </a:prstGeom>
          <a:solidFill>
            <a:srgbClr val="151614"/>
          </a:solidFill>
        </p:spPr>
        <p:txBody>
          <a:bodyPr lIns="0" tIns="0" rIns="0" bIns="0">
            <a:noAutofit/>
          </a:bodyPr>
          <a:p>
            <a:pPr indent="0" algn="ctr">
              <a:spcAft>
                <a:spcPts val="1050"/>
              </a:spcAft>
            </a:pPr>
            <a:r>
              <a:rPr lang="en-US" sz="2000" b="1" i="1" u="sng">
                <a:solidFill>
                  <a:srgbClr val="FFFFFF"/>
                </a:solidFill>
                <a:latin typeface="Arial" panose="020B0604020202020204"/>
              </a:rPr>
              <a:t>PROD. NO.</a:t>
            </a:r>
            <a:endParaRPr lang="en-US" sz="2000" b="1" i="1" u="sng">
              <a:solidFill>
                <a:srgbClr val="FFFFFF"/>
              </a:solidFill>
              <a:latin typeface="Arial" panose="020B0604020202020204"/>
            </a:endParaRPr>
          </a:p>
          <a:p>
            <a:pPr indent="0" algn="ctr"/>
            <a:r>
              <a:rPr lang="en-US" sz="2000" b="1" i="1">
                <a:solidFill>
                  <a:srgbClr val="FFFFFF"/>
                </a:solidFill>
                <a:latin typeface="Arial" panose="020B0604020202020204"/>
              </a:rPr>
              <a:t>SCENE</a:t>
            </a:r>
            <a:endParaRPr lang="en-US" sz="2000" b="1" i="1">
              <a:solidFill>
                <a:srgbClr val="FFFFFF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5524500" y="2781300"/>
            <a:ext cx="2743200" cy="9652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>
              <a:spcBef>
                <a:spcPts val="7420"/>
              </a:spcBef>
            </a:pPr>
            <a:r>
              <a:rPr lang="zh-CN" sz="9700" b="1">
                <a:solidFill>
                  <a:srgbClr val="CC0203"/>
                </a:solidFill>
                <a:latin typeface="Arial" panose="020B0604020202020204"/>
                <a:ea typeface="Arial" panose="020B0604020202020204"/>
              </a:rPr>
              <a:t>2000</a:t>
            </a:r>
            <a:endParaRPr lang="zh-CN" sz="9700" b="1">
              <a:solidFill>
                <a:srgbClr val="CC0203"/>
              </a:solidFill>
              <a:latin typeface="Arial" panose="020B0604020202020204"/>
              <a:ea typeface="Arial" panose="020B060402020202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92700" y="7086600"/>
            <a:ext cx="3632200" cy="9271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7100">
                <a:solidFill>
                  <a:srgbClr val="CC0203"/>
                </a:solidFill>
                <a:latin typeface="MingLiU" panose="02020509000000000000" charset="-120"/>
                <a:ea typeface="MingLiU" panose="02020509000000000000" charset="-120"/>
              </a:rPr>
              <a:t>各奔东西</a:t>
            </a:r>
            <a:endParaRPr lang="zh-TW" sz="7100">
              <a:solidFill>
                <a:srgbClr val="CC0203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C5C5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838700"/>
            <a:ext cx="8039100" cy="22098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7400" y="2438400"/>
            <a:ext cx="4114800" cy="10287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7900">
                <a:latin typeface="MingLiU" panose="02020509000000000000" charset="-120"/>
                <a:ea typeface="MingLiU" panose="02020509000000000000" charset="-120"/>
              </a:rPr>
              <a:t>共同捧起</a:t>
            </a:r>
            <a:endParaRPr lang="zh-TW" sz="7900"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49500" y="7378700"/>
            <a:ext cx="5702300" cy="10287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7900">
                <a:latin typeface="MingLiU" panose="02020509000000000000" charset="-120"/>
                <a:ea typeface="MingLiU" panose="02020509000000000000" charset="-120"/>
              </a:rPr>
              <a:t>这似水年华</a:t>
            </a:r>
            <a:endParaRPr lang="zh-TW" sz="7900"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A9FC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8000" y="0"/>
            <a:ext cx="11938000" cy="10210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184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261600" cy="102489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8400" y="3263900"/>
            <a:ext cx="1054100" cy="1676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4400" y="3124200"/>
            <a:ext cx="10795000" cy="27051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264400" y="6400800"/>
            <a:ext cx="749300" cy="736600"/>
          </a:xfrm>
          <a:prstGeom prst="rect">
            <a:avLst/>
          </a:prstGeom>
          <a:solidFill>
            <a:srgbClr val="0366CC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64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回</a:t>
            </a:r>
            <a:endParaRPr lang="zh-TW" sz="6400">
              <a:solidFill>
                <a:srgbClr val="FFFFFF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4400" y="5854700"/>
            <a:ext cx="10210800" cy="2806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ctr">
              <a:spcAft>
                <a:spcPts val="1050"/>
              </a:spcAft>
            </a:pPr>
            <a:r>
              <a:rPr lang="zh-TW" sz="8900">
                <a:latin typeface="MingLiU" panose="02020509000000000000" charset="-120"/>
                <a:ea typeface="MingLiU" panose="02020509000000000000" charset="-120"/>
              </a:rPr>
              <a:t>欢迎涂</a:t>
            </a:r>
            <a:endParaRPr lang="zh-TW" sz="8900">
              <a:latin typeface="MingLiU" panose="02020509000000000000" charset="-120"/>
              <a:ea typeface="MingLiU" panose="02020509000000000000" charset="-120"/>
            </a:endParaRPr>
          </a:p>
          <a:p>
            <a:pPr indent="0" algn="ctr"/>
            <a:r>
              <a:rPr lang="en-US" sz="8000">
                <a:solidFill>
                  <a:srgbClr val="0465CB"/>
                </a:solidFill>
                <a:latin typeface="Arial" panose="020B0604020202020204"/>
              </a:rPr>
              <a:t>welcome back home</a:t>
            </a:r>
            <a:endParaRPr lang="en-US" sz="8000">
              <a:solidFill>
                <a:srgbClr val="0465CB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DDED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524000" y="2082800"/>
            <a:ext cx="6718300" cy="2108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630"/>
              </a:spcAft>
            </a:pPr>
            <a:r>
              <a:rPr lang="zh-TW" sz="5300">
                <a:solidFill>
                  <a:srgbClr val="B99C65"/>
                </a:solidFill>
                <a:latin typeface="MingLiU" panose="02020509000000000000" charset="-120"/>
                <a:ea typeface="MingLiU" panose="02020509000000000000" charset="-120"/>
              </a:rPr>
              <a:t>让我们共沐</a:t>
            </a:r>
            <a:endParaRPr lang="zh-TW" sz="5300">
              <a:solidFill>
                <a:srgbClr val="B99C65"/>
              </a:solidFill>
              <a:latin typeface="MingLiU" panose="02020509000000000000" charset="-120"/>
              <a:ea typeface="MingLiU" panose="02020509000000000000" charset="-120"/>
            </a:endParaRPr>
          </a:p>
          <a:p>
            <a:pPr marL="3138805" indent="0"/>
            <a:r>
              <a:rPr lang="zh-TW" sz="5300">
                <a:solidFill>
                  <a:srgbClr val="44A6D9"/>
                </a:solidFill>
                <a:latin typeface="MingLiU" panose="02020509000000000000" charset="-120"/>
                <a:ea typeface="MingLiU" panose="02020509000000000000" charset="-120"/>
              </a:rPr>
              <a:t>东方朝晖</a:t>
            </a:r>
            <a:endParaRPr lang="zh-TW" sz="5300">
              <a:solidFill>
                <a:srgbClr val="44A6D9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3400" y="5397500"/>
            <a:ext cx="3403600" cy="1079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5300">
                <a:solidFill>
                  <a:srgbClr val="FC6602"/>
                </a:solidFill>
                <a:latin typeface="MingLiU" panose="02020509000000000000" charset="-120"/>
                <a:ea typeface="MingLiU" panose="02020509000000000000" charset="-120"/>
              </a:rPr>
              <a:t>夕阳西下</a:t>
            </a:r>
            <a:endParaRPr lang="zh-TW" sz="5300">
              <a:solidFill>
                <a:srgbClr val="FC6602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DAD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5397500" y="5575300"/>
            <a:ext cx="7239000" cy="5334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r"/>
            <a:r>
              <a:rPr lang="en-US" sz="5300" b="1">
                <a:solidFill>
                  <a:srgbClr val="CC0203"/>
                </a:solidFill>
                <a:latin typeface="Arial" panose="020B0604020202020204"/>
              </a:rPr>
              <a:t>welcome back home</a:t>
            </a:r>
            <a:endParaRPr lang="en-US" sz="5300" b="1">
              <a:solidFill>
                <a:srgbClr val="CC0203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B5B5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27900" y="5486400"/>
            <a:ext cx="1054100" cy="417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100" y="5956300"/>
            <a:ext cx="4343400" cy="1866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77300" y="7899400"/>
            <a:ext cx="4673600" cy="10922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en-US" sz="8000">
                <a:solidFill>
                  <a:srgbClr val="CC0203"/>
                </a:solidFill>
                <a:latin typeface="Arial" panose="020B0604020202020204"/>
              </a:rPr>
              <a:t>back home</a:t>
            </a:r>
            <a:endParaRPr lang="en-US" sz="8000">
              <a:solidFill>
                <a:srgbClr val="CC0203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7D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05100"/>
            <a:ext cx="13716000" cy="75819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55700" y="647700"/>
            <a:ext cx="5092700" cy="1651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just"/>
            <a:r>
              <a:rPr lang="zh-TW" sz="8900">
                <a:solidFill>
                  <a:srgbClr val="F5CA0A"/>
                </a:solidFill>
                <a:latin typeface="MingLiU" panose="02020509000000000000" charset="-120"/>
                <a:ea typeface="MingLiU" panose="02020509000000000000" charset="-120"/>
              </a:rPr>
              <a:t>賑迪</a:t>
            </a:r>
            <a:r>
              <a:rPr lang="zh-TW" sz="8900">
                <a:solidFill>
                  <a:srgbClr val="FC6602"/>
                </a:solidFill>
                <a:latin typeface="MingLiU" panose="02020509000000000000" charset="-120"/>
                <a:ea typeface="MingLiU" panose="02020509000000000000" charset="-120"/>
              </a:rPr>
              <a:t>回家</a:t>
            </a:r>
            <a:endParaRPr lang="zh-TW" sz="8900">
              <a:solidFill>
                <a:srgbClr val="FC6602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55700" y="2730500"/>
            <a:ext cx="11734800" cy="9017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9700" b="1">
                <a:solidFill>
                  <a:srgbClr val="CC0203"/>
                </a:solidFill>
                <a:latin typeface="Arial" panose="020B0604020202020204"/>
              </a:rPr>
              <a:t>welcome back home</a:t>
            </a:r>
            <a:endParaRPr lang="en-US" sz="9700" b="1">
              <a:solidFill>
                <a:srgbClr val="CC0203"/>
              </a:solidFill>
              <a:latin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7A8C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1219200"/>
            <a:ext cx="10223500" cy="50546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44900" y="7112000"/>
            <a:ext cx="3657600" cy="9017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7100">
                <a:latin typeface="MingLiU" panose="02020509000000000000" charset="-120"/>
                <a:ea typeface="MingLiU" panose="02020509000000000000" charset="-120"/>
              </a:rPr>
              <a:t>忙碌打拼</a:t>
            </a:r>
            <a:endParaRPr lang="zh-TW" sz="7100"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60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159000" y="6654800"/>
            <a:ext cx="9359900" cy="1003300"/>
          </a:xfrm>
          <a:prstGeom prst="rect">
            <a:avLst/>
          </a:prstGeom>
          <a:solidFill>
            <a:srgbClr val="04121A"/>
          </a:solidFill>
        </p:spPr>
        <p:txBody>
          <a:bodyPr wrap="none" lIns="0" tIns="0" rIns="0" bIns="0">
            <a:noAutofit/>
          </a:bodyPr>
          <a:p>
            <a:pPr indent="0">
              <a:spcBef>
                <a:spcPts val="280"/>
              </a:spcBef>
            </a:pPr>
            <a:r>
              <a:rPr lang="zh-TW" sz="5300">
                <a:solidFill>
                  <a:srgbClr val="FFFFFF"/>
                </a:solidFill>
                <a:latin typeface="MingLiU" panose="02020509000000000000" charset="-120"/>
                <a:ea typeface="MingLiU" panose="02020509000000000000" charset="-120"/>
              </a:rPr>
              <a:t>我们从充满梦想而激情</a:t>
            </a:r>
            <a:r>
              <a:rPr lang="zh-TW" sz="5300">
                <a:solidFill>
                  <a:srgbClr val="E98B4D"/>
                </a:solidFill>
                <a:latin typeface="MingLiU" panose="02020509000000000000" charset="-120"/>
                <a:ea typeface="MingLiU" panose="02020509000000000000" charset="-120"/>
              </a:rPr>
              <a:t>的少年</a:t>
            </a:r>
            <a:endParaRPr lang="zh-TW" sz="5300">
              <a:solidFill>
                <a:srgbClr val="E98B4D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0607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4500"/>
            <a:ext cx="6832600" cy="8991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1473200" cy="1524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25700" y="7302500"/>
            <a:ext cx="330200" cy="127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en-US" sz="1300">
                <a:latin typeface="Times New Roman" panose="02020603050405020304"/>
              </a:rPr>
              <a:t>u ..</a:t>
            </a:r>
            <a:endParaRPr lang="en-US" sz="1300">
              <a:latin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80700" y="2667000"/>
            <a:ext cx="1828800" cy="9144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r"/>
            <a:r>
              <a:rPr lang="zh-TW" sz="7100">
                <a:latin typeface="MingLiU" panose="02020509000000000000" charset="-120"/>
                <a:ea typeface="MingLiU" panose="02020509000000000000" charset="-120"/>
              </a:rPr>
              <a:t>精英</a:t>
            </a:r>
            <a:endParaRPr lang="zh-TW" sz="7100"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6E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02800" y="2755900"/>
            <a:ext cx="622300" cy="1409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100" y="4432300"/>
            <a:ext cx="3492500" cy="5702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336800"/>
            <a:ext cx="7785100" cy="7797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" y="2349500"/>
            <a:ext cx="1714500" cy="77851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D42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400" y="0"/>
            <a:ext cx="9093200" cy="65532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6800" y="6578600"/>
            <a:ext cx="6502400" cy="1016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5300">
                <a:latin typeface="MingLiU" panose="02020509000000000000" charset="-120"/>
                <a:ea typeface="MingLiU" panose="02020509000000000000" charset="-120"/>
              </a:rPr>
              <a:t>多了可爰的</a:t>
            </a:r>
            <a:r>
              <a:rPr lang="en-US" sz="11500">
                <a:solidFill>
                  <a:srgbClr val="FC6602"/>
                </a:solidFill>
                <a:latin typeface="Arial" panose="020B0604020202020204"/>
              </a:rPr>
              <a:t>＜h</a:t>
            </a:r>
            <a:r>
              <a:rPr lang="zh-TW" sz="5300">
                <a:solidFill>
                  <a:srgbClr val="FC6602"/>
                </a:solidFill>
                <a:latin typeface="MingLiU" panose="02020509000000000000" charset="-120"/>
                <a:ea typeface="MingLiU" panose="02020509000000000000" charset="-120"/>
              </a:rPr>
              <a:t>天使</a:t>
            </a:r>
            <a:endParaRPr lang="zh-TW" sz="5300">
              <a:solidFill>
                <a:srgbClr val="FC6602"/>
              </a:solidFill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C9A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11800" y="2463800"/>
            <a:ext cx="7645400" cy="75438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63600" y="914400"/>
            <a:ext cx="1968500" cy="10287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just"/>
            <a:r>
              <a:rPr lang="zh-TW" sz="7900">
                <a:latin typeface="MingLiU" panose="02020509000000000000" charset="-120"/>
                <a:ea typeface="MingLiU" panose="02020509000000000000" charset="-120"/>
              </a:rPr>
              <a:t>时间</a:t>
            </a:r>
            <a:endParaRPr lang="zh-TW" sz="7900"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47900" y="5867400"/>
            <a:ext cx="2057400" cy="1016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7900">
                <a:latin typeface="MingLiU" panose="02020509000000000000" charset="-120"/>
                <a:ea typeface="MingLiU" panose="02020509000000000000" charset="-120"/>
              </a:rPr>
              <a:t>从不</a:t>
            </a:r>
            <a:endParaRPr lang="zh-TW" sz="7900">
              <a:latin typeface="MingLiU" panose="02020509000000000000" charset="-120"/>
              <a:ea typeface="MingLiU" panose="02020509000000000000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62700" y="5854700"/>
            <a:ext cx="2006600" cy="1016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-101600"/>
            <a:r>
              <a:rPr lang="zh-TW" sz="7900">
                <a:latin typeface="MingLiU" panose="02020509000000000000" charset="-120"/>
                <a:ea typeface="MingLiU" panose="02020509000000000000" charset="-120"/>
              </a:rPr>
              <a:t>停留</a:t>
            </a:r>
            <a:endParaRPr lang="zh-TW" sz="7900">
              <a:latin typeface="MingLiU" panose="02020509000000000000" charset="-120"/>
              <a:ea typeface="MingLiU" panose="02020509000000000000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934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400" y="1054100"/>
            <a:ext cx="6121400" cy="87884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900" y="4699000"/>
            <a:ext cx="1866900" cy="3517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00" y="1752600"/>
            <a:ext cx="2070100" cy="1803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WPS 演示</Application>
  <PresentationFormat/>
  <Paragraphs>85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Wingdings</vt:lpstr>
      <vt:lpstr>Arial</vt:lpstr>
      <vt:lpstr>MingLiU</vt:lpstr>
      <vt:lpstr>Times New Roman</vt:lpstr>
      <vt:lpstr>微软雅黑</vt:lpstr>
      <vt:lpstr>Arial Unicode MS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bingdian001.com</dc:title>
  <dc:creator>bingdian001.com</dc:creator>
  <cp:keywords>bingdian001.com</cp:keywords>
  <dc:subject>bingdian001.com</dc:subject>
  <cp:lastModifiedBy>Administrator</cp:lastModifiedBy>
  <cp:revision>1</cp:revision>
  <dcterms:created xsi:type="dcterms:W3CDTF">2021-04-21T09:02:53Z</dcterms:created>
  <dcterms:modified xsi:type="dcterms:W3CDTF">2021-04-21T09:02:53Z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F7D32BAC52BC4D9E9055451F20DA261E</vt:lpwstr>
  </property>
  <property fmtid="{D5CDD505-2E9C-101B-9397-08002B2CF9AE}" pid="3" name="KSOProductBuildVer">
    <vt:lpwstr>2052-11.1.0.10359</vt:lpwstr>
  </property>
</Properties>
</file>