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23" r:id="rId2"/>
    <p:sldId id="1012" r:id="rId3"/>
    <p:sldId id="1003" r:id="rId4"/>
    <p:sldId id="1029" r:id="rId5"/>
    <p:sldId id="1022" r:id="rId6"/>
    <p:sldId id="1024" r:id="rId7"/>
    <p:sldId id="1025" r:id="rId8"/>
    <p:sldId id="1026" r:id="rId9"/>
    <p:sldId id="1027" r:id="rId10"/>
    <p:sldId id="1030" r:id="rId1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楷体" panose="02010609060101010101" pitchFamily="49" charset="-122"/>
      <p:regular r:id="rId18"/>
    </p:embeddedFont>
    <p:embeddedFont>
      <p:font typeface="黑体" panose="02010609060101010101" pitchFamily="49" charset="-122"/>
      <p:regular r:id="rId19"/>
    </p:embeddedFont>
    <p:embeddedFont>
      <p:font typeface="微软雅黑" panose="020B0503020204020204" pitchFamily="34" charset="-122"/>
      <p:regular r:id="rId20"/>
      <p:bold r:id="rId21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 varScale="1">
        <p:scale>
          <a:sx n="56" d="100"/>
          <a:sy n="56" d="100"/>
        </p:scale>
        <p:origin x="-102" y="-888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33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2019/12/11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716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2019/12/11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976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123014-980B-41ED-AC15-E7E2C542ADBB}" type="slidenum">
              <a:rPr lang="zh-CN" altLang="en-US">
                <a:solidFill>
                  <a:prstClr val="black"/>
                </a:solidFill>
              </a:rPr>
              <a:pPr/>
              <a:t>10</a:t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893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10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43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557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334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32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156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16079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0705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770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550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18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16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250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5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730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57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935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926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80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752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507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76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130" y="78224"/>
            <a:ext cx="2069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 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他们那时候多有趣啊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49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lum bright="36000"/>
          </a:blip>
          <a:stretch>
            <a:fillRect/>
          </a:stretch>
        </p:blipFill>
        <p:spPr>
          <a:xfrm>
            <a:off x="-52705" y="483235"/>
            <a:ext cx="4843145" cy="43491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512" y="110386"/>
            <a:ext cx="27718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3204756" y="1811489"/>
            <a:ext cx="6055057" cy="6223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36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lang="en-US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sz="36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他们那时候多有趣啊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4396" y="1103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六年级    下册</a:t>
            </a:r>
            <a:endParaRPr lang="zh-CN" altLang="en-US" sz="1200" dirty="0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80528" y="480741"/>
            <a:ext cx="4843145" cy="4349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2124075" y="987425"/>
            <a:ext cx="5127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9600" b="1" dirty="0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4037314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3093720" y="987574"/>
            <a:ext cx="5803900" cy="105346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sz="3200" dirty="0" smtClean="0">
                <a:ln w="0"/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1.快速默读课文，</a:t>
            </a:r>
            <a:r>
              <a:rPr lang="zh-CN" sz="3200" dirty="0" smtClean="0">
                <a:ln w="0"/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找到未来</a:t>
            </a:r>
            <a:r>
              <a:rPr sz="3200" dirty="0" smtClean="0">
                <a:ln w="0"/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的上学方式和今天有什么不同</a:t>
            </a:r>
            <a:r>
              <a:rPr lang="zh-CN" sz="3200" dirty="0" smtClean="0">
                <a:ln w="0"/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3401695" y="819150"/>
            <a:ext cx="5448935" cy="376256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sz="2000" dirty="0" smtClean="0">
                <a:ln w="0"/>
                <a:solidFill>
                  <a:srgbClr val="0000FF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①“呀！”托米说，“</a:t>
            </a:r>
            <a:r>
              <a:rPr sz="2000" dirty="0" err="1" smtClean="0">
                <a:ln w="0"/>
                <a:solidFill>
                  <a:srgbClr val="0000FF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我想，</a:t>
            </a:r>
            <a:r>
              <a:rPr sz="2000" dirty="0" err="1" smtClean="0">
                <a:ln w="0"/>
                <a:solidFill>
                  <a:srgbClr val="0000FF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这样的书一读完</a:t>
            </a:r>
            <a:r>
              <a:rPr lang="zh-CN" altLang="en-US" sz="2000" dirty="0" smtClean="0">
                <a:ln w="0"/>
                <a:solidFill>
                  <a:srgbClr val="0000FF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000" dirty="0" err="1" smtClean="0">
                <a:ln w="0"/>
                <a:solidFill>
                  <a:srgbClr val="0000FF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就得扔掉</a:t>
            </a:r>
            <a:r>
              <a:rPr sz="2000" dirty="0" err="1" smtClean="0">
                <a:ln w="0"/>
                <a:solidFill>
                  <a:srgbClr val="0000FF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，多浪费呀！我们的电视屏幕一定给我们看过一百万本书了，可它还能继续给我们别的许许多多书看，</a:t>
            </a:r>
            <a:r>
              <a:rPr sz="2000" dirty="0" err="1" smtClean="0">
                <a:ln w="0"/>
                <a:solidFill>
                  <a:srgbClr val="0000FF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我可用不着哪天把它扔掉</a:t>
            </a:r>
            <a:r>
              <a:rPr lang="zh-CN" altLang="en-US" sz="2000" dirty="0" smtClean="0">
                <a:ln w="0"/>
                <a:solidFill>
                  <a:srgbClr val="0000FF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！”</a:t>
            </a:r>
            <a:endParaRPr lang="en-US" altLang="zh-CN" sz="2000" dirty="0" smtClean="0">
              <a:ln w="0"/>
              <a:solidFill>
                <a:srgbClr val="0000FF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000" dirty="0" smtClean="0">
                <a:ln w="0"/>
                <a:solidFill>
                  <a:srgbClr val="0000FF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②</a:t>
            </a:r>
            <a:r>
              <a:rPr sz="2000" dirty="0" smtClean="0">
                <a:ln w="0"/>
                <a:solidFill>
                  <a:srgbClr val="0000FF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这个荧光屏上，所有的课文都现出来了，还跟着没完没了地提问题。这倒也无所谓，最让她厌烦的是那个槽口──她非得把作业和试卷塞进去的那个口子。她总是要用那种打孔文字像编程序似的把作业和答卷写出来。她还只有六岁的时候，妈妈就让她学会用这种语言和机器教师对话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/>
          <p:nvPr/>
        </p:nvGraphicFramePr>
        <p:xfrm>
          <a:off x="1004570" y="1341755"/>
          <a:ext cx="642112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965"/>
                <a:gridCol w="2132965"/>
                <a:gridCol w="2155190"/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32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3200">
                          <a:latin typeface="楷体" panose="02010609060101010101" charset="-122"/>
                          <a:ea typeface="楷体" panose="02010609060101010101" charset="-122"/>
                        </a:rPr>
                        <a:t>现在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3200">
                          <a:latin typeface="楷体" panose="02010609060101010101" charset="-122"/>
                          <a:ea typeface="楷体" panose="02010609060101010101" charset="-122"/>
                        </a:rPr>
                        <a:t>未来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3200">
                          <a:latin typeface="楷体" panose="02010609060101010101" charset="-122"/>
                          <a:ea typeface="楷体" panose="02010609060101010101" charset="-122"/>
                        </a:rPr>
                        <a:t>学习方式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3200">
                          <a:latin typeface="楷体" panose="02010609060101010101" charset="-122"/>
                          <a:ea typeface="楷体" panose="02010609060101010101" charset="-122"/>
                        </a:rPr>
                        <a:t>阅读纸质书本、老师上课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3200">
                          <a:latin typeface="楷体" panose="02010609060101010101" charset="-122"/>
                          <a:ea typeface="楷体" panose="02010609060101010101" charset="-122"/>
                        </a:rPr>
                        <a:t>全部是数字化阅读、机器人上课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2846705" y="1042670"/>
            <a:ext cx="6136640" cy="80791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3.玛</a:t>
            </a:r>
            <a:r>
              <a:rPr lang="zh-CN"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琪</a:t>
            </a:r>
            <a:r>
              <a:rPr sz="2400" dirty="0" err="1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喜欢未来的学习方式吗</a:t>
            </a:r>
            <a:r>
              <a:rPr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  <a:r>
              <a:rPr lang="zh-CN" altLang="en-US"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找到</a:t>
            </a:r>
            <a:r>
              <a:rPr lang="zh-CN"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相关语句。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4139952" y="1347614"/>
            <a:ext cx="4337685" cy="22852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541338"/>
            <a:r>
              <a:rPr lang="zh-CN" altLang="zh-CN" sz="2400" dirty="0">
                <a:solidFill>
                  <a:srgbClr val="0000FF"/>
                </a:solidFill>
                <a:latin typeface="楷体" charset="-122"/>
                <a:ea typeface="楷体" charset="-122"/>
              </a:rPr>
              <a:t>玛琪失望极了，她本来希望他把这个机器老师拿走。他们有一次就把托米的老师搬走了将近一个月之久，因为历史那部分的装置完全显示不出图像来了。</a:t>
            </a:r>
            <a:endParaRPr sz="2400" dirty="0" smtClean="0">
              <a:ln w="0"/>
              <a:solidFill>
                <a:srgbClr val="0000FF"/>
              </a:solidFill>
              <a:effectLst/>
              <a:latin typeface="楷体" charset="-122"/>
              <a:ea typeface="楷体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2846705" y="1042670"/>
            <a:ext cx="6136640" cy="117602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4.你喜欢未来的学习方式，还是现在的？或者在你的想象中，你觉得未来的生活会是什么样子的呢？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1115616" y="494900"/>
            <a:ext cx="7583249" cy="43858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请同学们</a:t>
            </a:r>
            <a:r>
              <a:rPr sz="2400" dirty="0" err="1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大胆想象，未来生活还会发生哪些变化</a:t>
            </a:r>
            <a:r>
              <a:rPr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</a:p>
        </p:txBody>
      </p:sp>
      <p:pic>
        <p:nvPicPr>
          <p:cNvPr id="2" name="图片 1" descr="timg[3]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10" y="1061085"/>
            <a:ext cx="3559175" cy="3566795"/>
          </a:xfrm>
          <a:prstGeom prst="rect">
            <a:avLst/>
          </a:prstGeom>
        </p:spPr>
      </p:pic>
      <p:pic>
        <p:nvPicPr>
          <p:cNvPr id="1026" name="Picture 2" descr="https://timgsa.baidu.com/timg?image&amp;quality=80&amp;size=b9999_10000&amp;sec=1571117914524&amp;di=b2414bb7a8c5d95cb4126f0fd6080fe4&amp;imgtype=0&amp;src=http%3A%2F%2Ftc.sinaimg.cn%2Fmaxwidth.2048%2Ftc.service.weibo.com%2Fimages_rfidworld_com_cn%2F2a54625104bfaf04d6e0b1601f0600d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662" y="1597025"/>
            <a:ext cx="51435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4283968" y="1955800"/>
            <a:ext cx="4263459" cy="80708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作业：</a:t>
            </a:r>
            <a:r>
              <a:rPr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把你想象的未来生活画下来，做成一张</a:t>
            </a:r>
            <a:r>
              <a:rPr lang="zh-CN"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未来</a:t>
            </a:r>
            <a:r>
              <a:rPr sz="2400" dirty="0" smtClean="0">
                <a:ln w="0"/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海报。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166</Words>
  <Application>Microsoft Office PowerPoint</Application>
  <PresentationFormat>全屏显示(16:9)</PresentationFormat>
  <Paragraphs>24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Calibri</vt:lpstr>
      <vt:lpstr>楷体</vt:lpstr>
      <vt:lpstr>Xingkai SC</vt:lpstr>
      <vt:lpstr>黑体</vt:lpstr>
      <vt:lpstr>Times New Roman</vt:lpstr>
      <vt:lpstr>微软雅黑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102</cp:revision>
  <dcterms:created xsi:type="dcterms:W3CDTF">2017-03-17T02:28:00Z</dcterms:created>
  <dcterms:modified xsi:type="dcterms:W3CDTF">2019-12-11T05:03:51Z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2052-11.1.0.8642</vt:lpwstr>
  </property>
</Properties>
</file>