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3" r:id="rId3"/>
    <p:sldId id="264" r:id="rId4"/>
    <p:sldId id="266" r:id="rId5"/>
    <p:sldId id="267" r:id="rId6"/>
    <p:sldId id="268" r:id="rId7"/>
    <p:sldId id="269" r:id="rId8"/>
    <p:sldId id="275" r:id="rId9"/>
    <p:sldId id="270" r:id="rId10"/>
    <p:sldId id="271" r:id="rId11"/>
    <p:sldId id="272" r:id="rId12"/>
    <p:sldId id="273" r:id="rId13"/>
    <p:sldId id="276" r:id="rId14"/>
    <p:sldId id="274" r:id="rId15"/>
    <p:sldId id="277" r:id="rId16"/>
    <p:sldId id="278" r:id="rId17"/>
    <p:sldId id="279" r:id="rId18"/>
    <p:sldId id="284" r:id="rId19"/>
    <p:sldId id="280" r:id="rId20"/>
    <p:sldId id="281" r:id="rId21"/>
    <p:sldId id="282" r:id="rId22"/>
    <p:sldId id="283" r:id="rId23"/>
    <p:sldId id="285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70" userDrawn="1">
          <p15:clr>
            <a:srgbClr val="A4A3A4"/>
          </p15:clr>
        </p15:guide>
        <p15:guide id="4" pos="733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A5A5"/>
    <a:srgbClr val="E3E3E5"/>
    <a:srgbClr val="2E2657"/>
    <a:srgbClr val="FFFFFF"/>
    <a:srgbClr val="8868C3"/>
    <a:srgbClr val="00B6F5"/>
    <a:srgbClr val="000000"/>
    <a:srgbClr val="27105B"/>
    <a:srgbClr val="1E0552"/>
    <a:srgbClr val="0900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42" d="100"/>
          <a:sy n="42" d="100"/>
        </p:scale>
        <p:origin x="216" y="42"/>
      </p:cViewPr>
      <p:guideLst>
        <p:guide orient="horz" pos="2160"/>
        <p:guide pos="3840"/>
        <p:guide pos="370"/>
        <p:guide pos="7333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A5A5A5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3E3-4857-873E-FF5827216C3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2E2657"/>
            </a:solidFill>
            <a:ln>
              <a:solidFill>
                <a:srgbClr val="A5A5A5">
                  <a:alpha val="92000"/>
                </a:srgbClr>
              </a:solidFill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3E3-4857-873E-FF5827216C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-827828400"/>
        <c:axId val="-827818608"/>
      </c:barChart>
      <c:catAx>
        <c:axId val="-8278284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827818608"/>
        <c:crosses val="autoZero"/>
        <c:auto val="1"/>
        <c:lblAlgn val="ctr"/>
        <c:lblOffset val="100"/>
        <c:noMultiLvlLbl val="0"/>
      </c:catAx>
      <c:valAx>
        <c:axId val="-8278186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827828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9F5969A-8D4E-48AB-A396-C0B4DF8E81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D82F9416-30C7-44CA-9A3E-2EFA0FA26E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4826B8C-04E3-49C5-81D5-A567CEDA5B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D31E2-43F0-4804-8F6F-1B90CD7CAAF3}" type="datetimeFigureOut">
              <a:rPr lang="zh-CN" altLang="en-US" smtClean="0"/>
              <a:t>2020/12/15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3396E24-B6A9-449A-8B67-D89B3EEDC6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D51B4B6-C879-419A-9EE4-512BC7B1A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84058-995E-4ABD-9CA5-105ECD775B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968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B7DE3CB-EFF4-4E58-A700-BE56DB7D5C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7D4BDE78-B7F9-49AE-A6CB-9E4D3557A6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FD35618-7C9F-4B1D-A357-A750A8B812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D31E2-43F0-4804-8F6F-1B90CD7CAAF3}" type="datetimeFigureOut">
              <a:rPr lang="zh-CN" altLang="en-US" smtClean="0"/>
              <a:t>2020/12/15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761C55C-898E-4892-AE2A-EE5D990FB5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C374EAC-DA71-41D5-82F0-E362633D4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84058-995E-4ABD-9CA5-105ECD775B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251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420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AB9674A-8733-4168-98F7-2FB47288F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A42E857-7046-4626-9A7B-81CCA2E97F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0266CBB-7092-4D16-8866-8820F44E7A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D31E2-43F0-4804-8F6F-1B90CD7CAAF3}" type="datetimeFigureOut">
              <a:rPr lang="zh-CN" altLang="en-US" smtClean="0"/>
              <a:t>2020/12/15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23273A9-98D8-4817-B395-0663A7C5A7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7E7E9F5-DE5D-47CC-8C89-D01A359710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84058-995E-4ABD-9CA5-105ECD775B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6288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C9C022-FB0C-4A04-8549-2CD25819F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2FFCB90-C515-4496-8A21-61B76C7BEF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8ABE78F-622B-445E-91C1-6331FD9DDF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D31E2-43F0-4804-8F6F-1B90CD7CAAF3}" type="datetimeFigureOut">
              <a:rPr lang="zh-CN" altLang="en-US" smtClean="0"/>
              <a:t>2020/12/15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0126F0A-CC96-4AD2-B5CC-1EDDAE119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0B2D7A1-1606-40DE-8D3A-893A86DBFE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84058-995E-4ABD-9CA5-105ECD775B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9736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3B6DD9E-5103-4094-ABF6-1F721D50B2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32AD88F-BC03-4B16-A80B-EB1350ECBC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90A7FA96-7322-4FEB-B51E-8A07DEBA87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38B795C3-1E28-44A3-A063-531C23593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D31E2-43F0-4804-8F6F-1B90CD7CAAF3}" type="datetimeFigureOut">
              <a:rPr lang="zh-CN" altLang="en-US" smtClean="0"/>
              <a:t>2020/12/15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20C3CA7-2D46-4081-91CF-8F959BED8A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B5AD216-A9D6-476D-B2B5-B0591834B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84058-995E-4ABD-9CA5-105ECD775B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7256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7A8C9E4-0942-4B2F-8D34-176CF70628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FC8715B-1903-48B1-B1BA-14DF4D3C5A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3474A680-923E-49FE-BF36-D86D349916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4219B62A-1EA8-44F7-89C4-6B197ADE5B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B014CB79-AD38-4B68-8567-DF8A5BA27C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74F43D84-5DA1-4E11-A7BA-7FA93657F9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D31E2-43F0-4804-8F6F-1B90CD7CAAF3}" type="datetimeFigureOut">
              <a:rPr lang="zh-CN" altLang="en-US" smtClean="0"/>
              <a:t>2020/12/15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E1EC61CB-3C82-4ABC-BFAF-6D9D3620C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A449C8B8-9D9E-488D-B687-59A996904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84058-995E-4ABD-9CA5-105ECD775B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406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D79929E-F450-409B-BF6D-1B2F66DEAD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32963762-B2DA-4E90-82C3-66C62CF302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D31E2-43F0-4804-8F6F-1B90CD7CAAF3}" type="datetimeFigureOut">
              <a:rPr lang="zh-CN" altLang="en-US" smtClean="0"/>
              <a:t>2020/12/15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F9ACC6E3-3C9B-4DB6-BE5A-158E15646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16F88BAD-81AE-4645-B3A7-A158277D5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84058-995E-4ABD-9CA5-105ECD775B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527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03B8440-C163-47C3-89BD-0A3A5958B2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D31E2-43F0-4804-8F6F-1B90CD7CAAF3}" type="datetimeFigureOut">
              <a:rPr lang="zh-CN" altLang="en-US" smtClean="0"/>
              <a:t>2020/12/15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071CC05-9048-4260-A2FF-40BFE72E3C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E25CEFF-A571-4191-B26A-A36197E465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84058-995E-4ABD-9CA5-105ECD775B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939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57F97CF-F7FC-44CA-9CBE-FCA2F13E4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4FC8CC2-F1E1-4B13-A5B5-87FC563892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150522D5-A9A2-4506-BC48-5F676F528C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25FF79A4-1C6C-450D-9526-0F8D620013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D31E2-43F0-4804-8F6F-1B90CD7CAAF3}" type="datetimeFigureOut">
              <a:rPr lang="zh-CN" altLang="en-US" smtClean="0"/>
              <a:t>2020/12/15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E010217-FACF-41B4-937A-9E71DCF07B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B56F9DFA-8B00-407E-805C-CEED1BA047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84058-995E-4ABD-9CA5-105ECD775B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081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74D2DD3-7FC9-403C-9C4C-52F465E2F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41666279-4733-4E09-B047-EEFAC202C4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660F177B-B327-48CA-A8BD-3F5AFDCB46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E727C6A3-78CD-4A1F-866F-C7959FB47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D31E2-43F0-4804-8F6F-1B90CD7CAAF3}" type="datetimeFigureOut">
              <a:rPr lang="zh-CN" altLang="en-US" smtClean="0"/>
              <a:t>2020/12/15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5FB85B7-41B6-4D58-9469-610030321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83CABE3-E837-41ED-A443-665639B7C1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84058-995E-4ABD-9CA5-105ECD775B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419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90798834-1000-48A2-BACC-64E67DCF9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38B8768-8531-4E00-98FD-C42F5717D1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8A8ABB0-C417-4D75-BBD7-29B0D1008B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9D31E2-43F0-4804-8F6F-1B90CD7CAAF3}" type="datetimeFigureOut">
              <a:rPr lang="zh-CN" altLang="en-US" smtClean="0"/>
              <a:t>2020/12/15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C425F05-ED31-4D0C-9A26-D2585161D3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B9809C2-182A-4C80-AE06-2407789B88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B84058-995E-4ABD-9CA5-105ECD775B17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FD572252-846D-4D8A-ABB1-193B1CD24AD5}"/>
              </a:ext>
            </a:extLst>
          </p:cNvPr>
          <p:cNvCxnSpPr/>
          <p:nvPr userDrawn="1"/>
        </p:nvCxnSpPr>
        <p:spPr>
          <a:xfrm>
            <a:off x="-37185600" y="-20218400"/>
            <a:ext cx="254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AE8C7FE4-D0AB-4398-9D95-F1330F31F1DF}"/>
              </a:ext>
            </a:extLst>
          </p:cNvPr>
          <p:cNvCxnSpPr/>
          <p:nvPr userDrawn="1"/>
        </p:nvCxnSpPr>
        <p:spPr>
          <a:xfrm>
            <a:off x="42062400" y="26517600"/>
            <a:ext cx="254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FF13544-5098-4992-BAF2-D19D359E26B4}"/>
              </a:ext>
            </a:extLst>
          </p:cNvPr>
          <p:cNvSpPr txBox="1"/>
          <p:nvPr userDrawn="1"/>
        </p:nvSpPr>
        <p:spPr>
          <a:xfrm>
            <a:off x="-37185600" y="-17272000"/>
            <a:ext cx="219456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/>
              <a:t>微信公众号：陈西设计之家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B33D0E61-024B-47A9-A114-DDBC1B4B5B49}"/>
              </a:ext>
            </a:extLst>
          </p:cNvPr>
          <p:cNvSpPr txBox="1"/>
          <p:nvPr userDrawn="1"/>
        </p:nvSpPr>
        <p:spPr>
          <a:xfrm>
            <a:off x="29565600" y="24947940"/>
            <a:ext cx="185928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/>
              <a:t>微信公众号：陈西设计之家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09DCC87D-3907-486D-BFF2-A8F3E2D68CC7}"/>
              </a:ext>
            </a:extLst>
          </p:cNvPr>
          <p:cNvSpPr/>
          <p:nvPr userDrawn="1"/>
        </p:nvSpPr>
        <p:spPr>
          <a:xfrm>
            <a:off x="6915150" y="-552450"/>
            <a:ext cx="495300" cy="310496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857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124C4744-A0BB-4E4C-B4E7-2D9A7F634C9C}"/>
              </a:ext>
            </a:extLst>
          </p:cNvPr>
          <p:cNvSpPr/>
          <p:nvPr/>
        </p:nvSpPr>
        <p:spPr>
          <a:xfrm>
            <a:off x="-2116" y="2258296"/>
            <a:ext cx="12211050" cy="1652301"/>
          </a:xfrm>
          <a:custGeom>
            <a:avLst/>
            <a:gdLst>
              <a:gd name="connsiteX0" fmla="*/ 0 w 12192000"/>
              <a:gd name="connsiteY0" fmla="*/ 0 h 1069741"/>
              <a:gd name="connsiteX1" fmla="*/ 12192000 w 12192000"/>
              <a:gd name="connsiteY1" fmla="*/ 0 h 1069741"/>
              <a:gd name="connsiteX2" fmla="*/ 12192000 w 12192000"/>
              <a:gd name="connsiteY2" fmla="*/ 1069741 h 1069741"/>
              <a:gd name="connsiteX3" fmla="*/ 0 w 12192000"/>
              <a:gd name="connsiteY3" fmla="*/ 1069741 h 1069741"/>
              <a:gd name="connsiteX4" fmla="*/ 0 w 12192000"/>
              <a:gd name="connsiteY4" fmla="*/ 0 h 1069741"/>
              <a:gd name="connsiteX0" fmla="*/ 0 w 12192000"/>
              <a:gd name="connsiteY0" fmla="*/ 0 h 1069741"/>
              <a:gd name="connsiteX1" fmla="*/ 12192000 w 12192000"/>
              <a:gd name="connsiteY1" fmla="*/ 0 h 1069741"/>
              <a:gd name="connsiteX2" fmla="*/ 12192000 w 12192000"/>
              <a:gd name="connsiteY2" fmla="*/ 1069741 h 1069741"/>
              <a:gd name="connsiteX3" fmla="*/ 2076450 w 12192000"/>
              <a:gd name="connsiteY3" fmla="*/ 1061751 h 1069741"/>
              <a:gd name="connsiteX4" fmla="*/ 0 w 12192000"/>
              <a:gd name="connsiteY4" fmla="*/ 1069741 h 1069741"/>
              <a:gd name="connsiteX5" fmla="*/ 0 w 12192000"/>
              <a:gd name="connsiteY5" fmla="*/ 0 h 1069741"/>
              <a:gd name="connsiteX0" fmla="*/ 0 w 12192000"/>
              <a:gd name="connsiteY0" fmla="*/ 0 h 1652301"/>
              <a:gd name="connsiteX1" fmla="*/ 12192000 w 12192000"/>
              <a:gd name="connsiteY1" fmla="*/ 0 h 1652301"/>
              <a:gd name="connsiteX2" fmla="*/ 12192000 w 12192000"/>
              <a:gd name="connsiteY2" fmla="*/ 1069741 h 1652301"/>
              <a:gd name="connsiteX3" fmla="*/ 1962150 w 12192000"/>
              <a:gd name="connsiteY3" fmla="*/ 1652301 h 1652301"/>
              <a:gd name="connsiteX4" fmla="*/ 0 w 12192000"/>
              <a:gd name="connsiteY4" fmla="*/ 1069741 h 1652301"/>
              <a:gd name="connsiteX5" fmla="*/ 0 w 12192000"/>
              <a:gd name="connsiteY5" fmla="*/ 0 h 1652301"/>
              <a:gd name="connsiteX0" fmla="*/ 19050 w 12211050"/>
              <a:gd name="connsiteY0" fmla="*/ 0 h 1652301"/>
              <a:gd name="connsiteX1" fmla="*/ 12211050 w 12211050"/>
              <a:gd name="connsiteY1" fmla="*/ 0 h 1652301"/>
              <a:gd name="connsiteX2" fmla="*/ 12211050 w 12211050"/>
              <a:gd name="connsiteY2" fmla="*/ 1069741 h 1652301"/>
              <a:gd name="connsiteX3" fmla="*/ 1981200 w 12211050"/>
              <a:gd name="connsiteY3" fmla="*/ 1652301 h 1652301"/>
              <a:gd name="connsiteX4" fmla="*/ 0 w 12211050"/>
              <a:gd name="connsiteY4" fmla="*/ 1145941 h 1652301"/>
              <a:gd name="connsiteX5" fmla="*/ 19050 w 12211050"/>
              <a:gd name="connsiteY5" fmla="*/ 0 h 1652301"/>
              <a:gd name="connsiteX0" fmla="*/ 19050 w 12227983"/>
              <a:gd name="connsiteY0" fmla="*/ 0 h 1652301"/>
              <a:gd name="connsiteX1" fmla="*/ 12211050 w 12227983"/>
              <a:gd name="connsiteY1" fmla="*/ 0 h 1652301"/>
              <a:gd name="connsiteX2" fmla="*/ 12227983 w 12227983"/>
              <a:gd name="connsiteY2" fmla="*/ 985074 h 1652301"/>
              <a:gd name="connsiteX3" fmla="*/ 1981200 w 12227983"/>
              <a:gd name="connsiteY3" fmla="*/ 1652301 h 1652301"/>
              <a:gd name="connsiteX4" fmla="*/ 0 w 12227983"/>
              <a:gd name="connsiteY4" fmla="*/ 1145941 h 1652301"/>
              <a:gd name="connsiteX5" fmla="*/ 19050 w 12227983"/>
              <a:gd name="connsiteY5" fmla="*/ 0 h 1652301"/>
              <a:gd name="connsiteX0" fmla="*/ 19050 w 12227983"/>
              <a:gd name="connsiteY0" fmla="*/ 0 h 1652301"/>
              <a:gd name="connsiteX1" fmla="*/ 12211050 w 12227983"/>
              <a:gd name="connsiteY1" fmla="*/ 0 h 1652301"/>
              <a:gd name="connsiteX2" fmla="*/ 12227983 w 12227983"/>
              <a:gd name="connsiteY2" fmla="*/ 985074 h 1652301"/>
              <a:gd name="connsiteX3" fmla="*/ 1981200 w 12227983"/>
              <a:gd name="connsiteY3" fmla="*/ 1652301 h 1652301"/>
              <a:gd name="connsiteX4" fmla="*/ 0 w 12227983"/>
              <a:gd name="connsiteY4" fmla="*/ 1145941 h 1652301"/>
              <a:gd name="connsiteX5" fmla="*/ 19050 w 12227983"/>
              <a:gd name="connsiteY5" fmla="*/ 0 h 1652301"/>
              <a:gd name="connsiteX0" fmla="*/ 2117 w 12211050"/>
              <a:gd name="connsiteY0" fmla="*/ 0 h 1652301"/>
              <a:gd name="connsiteX1" fmla="*/ 12194117 w 12211050"/>
              <a:gd name="connsiteY1" fmla="*/ 0 h 1652301"/>
              <a:gd name="connsiteX2" fmla="*/ 12211050 w 12211050"/>
              <a:gd name="connsiteY2" fmla="*/ 985074 h 1652301"/>
              <a:gd name="connsiteX3" fmla="*/ 1964267 w 12211050"/>
              <a:gd name="connsiteY3" fmla="*/ 1652301 h 1652301"/>
              <a:gd name="connsiteX4" fmla="*/ 0 w 12211050"/>
              <a:gd name="connsiteY4" fmla="*/ 1145941 h 1652301"/>
              <a:gd name="connsiteX5" fmla="*/ 2117 w 12211050"/>
              <a:gd name="connsiteY5" fmla="*/ 0 h 1652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11050" h="1652301">
                <a:moveTo>
                  <a:pt x="2117" y="0"/>
                </a:moveTo>
                <a:lnTo>
                  <a:pt x="12194117" y="0"/>
                </a:lnTo>
                <a:lnTo>
                  <a:pt x="12211050" y="985074"/>
                </a:lnTo>
                <a:lnTo>
                  <a:pt x="1964267" y="1652301"/>
                </a:lnTo>
                <a:lnTo>
                  <a:pt x="0" y="1145941"/>
                </a:lnTo>
                <a:cubicBezTo>
                  <a:pt x="706" y="763961"/>
                  <a:pt x="1411" y="381980"/>
                  <a:pt x="2117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1F322DA-2394-4D64-8A52-4E4687F728F6}"/>
              </a:ext>
            </a:extLst>
          </p:cNvPr>
          <p:cNvSpPr/>
          <p:nvPr/>
        </p:nvSpPr>
        <p:spPr>
          <a:xfrm>
            <a:off x="0" y="3031067"/>
            <a:ext cx="12192000" cy="3826933"/>
          </a:xfrm>
          <a:prstGeom prst="rect">
            <a:avLst/>
          </a:prstGeom>
          <a:solidFill>
            <a:srgbClr val="090039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930C826-4365-45FA-8291-901A8F48841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41" b="34663"/>
          <a:stretch/>
        </p:blipFill>
        <p:spPr>
          <a:xfrm flipV="1">
            <a:off x="0" y="-1"/>
            <a:ext cx="12192000" cy="3742524"/>
          </a:xfrm>
          <a:custGeom>
            <a:avLst/>
            <a:gdLst>
              <a:gd name="connsiteX0" fmla="*/ 0 w 12192000"/>
              <a:gd name="connsiteY0" fmla="*/ 4343401 h 4343401"/>
              <a:gd name="connsiteX1" fmla="*/ 12192000 w 12192000"/>
              <a:gd name="connsiteY1" fmla="*/ 4343401 h 4343401"/>
              <a:gd name="connsiteX2" fmla="*/ 12192000 w 12192000"/>
              <a:gd name="connsiteY2" fmla="*/ 813735 h 4343401"/>
              <a:gd name="connsiteX3" fmla="*/ 1981201 w 12192000"/>
              <a:gd name="connsiteY3" fmla="*/ 0 h 4343401"/>
              <a:gd name="connsiteX4" fmla="*/ 0 w 12192000"/>
              <a:gd name="connsiteY4" fmla="*/ 532263 h 4343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4343401">
                <a:moveTo>
                  <a:pt x="0" y="4343401"/>
                </a:moveTo>
                <a:lnTo>
                  <a:pt x="12192000" y="4343401"/>
                </a:lnTo>
                <a:lnTo>
                  <a:pt x="12192000" y="813735"/>
                </a:lnTo>
                <a:lnTo>
                  <a:pt x="1981201" y="0"/>
                </a:lnTo>
                <a:lnTo>
                  <a:pt x="0" y="532263"/>
                </a:lnTo>
                <a:close/>
              </a:path>
            </a:pathLst>
          </a:custGeom>
          <a:ln w="3175">
            <a:solidFill>
              <a:schemeClr val="bg1">
                <a:alpha val="50000"/>
              </a:schemeClr>
            </a:solidFill>
          </a:ln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C1EED1C-5B13-40AF-B99D-15D7147D80A4}"/>
              </a:ext>
            </a:extLst>
          </p:cNvPr>
          <p:cNvSpPr txBox="1"/>
          <p:nvPr/>
        </p:nvSpPr>
        <p:spPr>
          <a:xfrm>
            <a:off x="1828800" y="3834937"/>
            <a:ext cx="79057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商务风工作汇报</a:t>
            </a:r>
            <a:r>
              <a:rPr lang="en-US" altLang="zh-CN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F878BBE-7F96-497B-9FB3-290B6746A743}"/>
              </a:ext>
            </a:extLst>
          </p:cNvPr>
          <p:cNvSpPr txBox="1"/>
          <p:nvPr/>
        </p:nvSpPr>
        <p:spPr>
          <a:xfrm>
            <a:off x="1885950" y="4771536"/>
            <a:ext cx="69913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>
                    <a:alpha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Business Style Work Report PowerPoint Template</a:t>
            </a:r>
            <a:endParaRPr lang="zh-CN" altLang="en-US" sz="1600" dirty="0">
              <a:solidFill>
                <a:schemeClr val="bg1">
                  <a:alpha val="9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A96A46B3-DAB2-4A89-B9C9-641A63E3C770}"/>
              </a:ext>
            </a:extLst>
          </p:cNvPr>
          <p:cNvSpPr/>
          <p:nvPr/>
        </p:nvSpPr>
        <p:spPr>
          <a:xfrm>
            <a:off x="1924050" y="5279375"/>
            <a:ext cx="2633133" cy="483891"/>
          </a:xfrm>
          <a:prstGeom prst="roundRect">
            <a:avLst>
              <a:gd name="adj" fmla="val 46719"/>
            </a:avLst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1F45A6E-CB06-4DD9-BE31-A40EBA410EA9}"/>
              </a:ext>
            </a:extLst>
          </p:cNvPr>
          <p:cNvSpPr txBox="1"/>
          <p:nvPr/>
        </p:nvSpPr>
        <p:spPr>
          <a:xfrm>
            <a:off x="1924050" y="5352043"/>
            <a:ext cx="26331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汇报人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：</a:t>
            </a:r>
            <a:r>
              <a:rPr lang="en-US" altLang="zh-CN" sz="16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uzzf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5AF2836A-B55B-4B60-A4F1-21103907B8E5}"/>
              </a:ext>
            </a:extLst>
          </p:cNvPr>
          <p:cNvSpPr txBox="1"/>
          <p:nvPr/>
        </p:nvSpPr>
        <p:spPr>
          <a:xfrm>
            <a:off x="1621370" y="2342615"/>
            <a:ext cx="123507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dirty="0">
                <a:gradFill flip="none" rotWithShape="1">
                  <a:gsLst>
                    <a:gs pos="20000">
                      <a:schemeClr val="accent1">
                        <a:lumMod val="5000"/>
                        <a:lumOff val="95000"/>
                      </a:schemeClr>
                    </a:gs>
                    <a:gs pos="85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8800" b="1" dirty="0">
              <a:gradFill flip="none" rotWithShape="1">
                <a:gsLst>
                  <a:gs pos="20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A0BDB472-21B7-4D93-BDC1-7C568072EAB2}"/>
              </a:ext>
            </a:extLst>
          </p:cNvPr>
          <p:cNvCxnSpPr>
            <a:cxnSpLocks/>
          </p:cNvCxnSpPr>
          <p:nvPr/>
        </p:nvCxnSpPr>
        <p:spPr>
          <a:xfrm>
            <a:off x="1962150" y="4743753"/>
            <a:ext cx="7270750" cy="0"/>
          </a:xfrm>
          <a:prstGeom prst="line">
            <a:avLst/>
          </a:prstGeom>
          <a:ln>
            <a:solidFill>
              <a:schemeClr val="bg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20B1126D-E788-4892-9F5E-3A2DCAFE4360}"/>
              </a:ext>
            </a:extLst>
          </p:cNvPr>
          <p:cNvSpPr txBox="1"/>
          <p:nvPr/>
        </p:nvSpPr>
        <p:spPr>
          <a:xfrm>
            <a:off x="2333628" y="2342615"/>
            <a:ext cx="123507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8800" b="1">
                <a:gradFill flip="none" rotWithShape="1">
                  <a:gsLst>
                    <a:gs pos="20000">
                      <a:schemeClr val="accent1">
                        <a:lumMod val="5000"/>
                        <a:lumOff val="95000"/>
                      </a:schemeClr>
                    </a:gs>
                    <a:gs pos="85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en-US" altLang="zh-CN" dirty="0"/>
              <a:t>0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5CF78392-4B82-4EF6-8BCF-E30C16A6BEEE}"/>
              </a:ext>
            </a:extLst>
          </p:cNvPr>
          <p:cNvSpPr txBox="1"/>
          <p:nvPr/>
        </p:nvSpPr>
        <p:spPr>
          <a:xfrm>
            <a:off x="2998261" y="2342615"/>
            <a:ext cx="123507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8800" b="1">
                <a:gradFill flip="none" rotWithShape="1">
                  <a:gsLst>
                    <a:gs pos="20000">
                      <a:schemeClr val="accent1">
                        <a:lumMod val="5000"/>
                        <a:lumOff val="95000"/>
                      </a:schemeClr>
                    </a:gs>
                    <a:gs pos="85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en-US" altLang="zh-CN" dirty="0">
                <a:gradFill flip="none" rotWithShape="1">
                  <a:gsLst>
                    <a:gs pos="20000">
                      <a:schemeClr val="accent1">
                        <a:lumMod val="5000"/>
                        <a:lumOff val="95000"/>
                      </a:schemeClr>
                    </a:gs>
                    <a:gs pos="75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rPr>
              <a:t>2</a:t>
            </a:r>
            <a:endParaRPr lang="zh-CN" altLang="en-US" dirty="0">
              <a:gradFill flip="none" rotWithShape="1">
                <a:gsLst>
                  <a:gs pos="20000">
                    <a:schemeClr val="accent1">
                      <a:lumMod val="5000"/>
                      <a:lumOff val="95000"/>
                    </a:schemeClr>
                  </a:gs>
                  <a:gs pos="75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5EB33765-BF36-4862-8CC7-9F195D486C53}"/>
              </a:ext>
            </a:extLst>
          </p:cNvPr>
          <p:cNvSpPr txBox="1"/>
          <p:nvPr/>
        </p:nvSpPr>
        <p:spPr>
          <a:xfrm>
            <a:off x="3672419" y="2342615"/>
            <a:ext cx="123507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8800" b="1">
                <a:gradFill flip="none" rotWithShape="1">
                  <a:gsLst>
                    <a:gs pos="20000">
                      <a:schemeClr val="accent1">
                        <a:lumMod val="5000"/>
                        <a:lumOff val="95000"/>
                      </a:schemeClr>
                    </a:gs>
                    <a:gs pos="85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en-US" altLang="zh-CN" dirty="0"/>
              <a:t>0</a:t>
            </a:r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1D3273B-4307-4514-B24A-18E430E9EB6E}"/>
              </a:ext>
            </a:extLst>
          </p:cNvPr>
          <p:cNvSpPr/>
          <p:nvPr/>
        </p:nvSpPr>
        <p:spPr>
          <a:xfrm>
            <a:off x="6915150" y="-552450"/>
            <a:ext cx="495300" cy="310496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7772AE1C-097D-48D7-9C01-D9E4493C4A24}"/>
              </a:ext>
            </a:extLst>
          </p:cNvPr>
          <p:cNvCxnSpPr>
            <a:cxnSpLocks/>
          </p:cNvCxnSpPr>
          <p:nvPr/>
        </p:nvCxnSpPr>
        <p:spPr>
          <a:xfrm flipH="1">
            <a:off x="-2366596" y="3742523"/>
            <a:ext cx="4276198" cy="1504594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50BCAB16-FCEE-4A3F-9DF3-0A3C36935272}"/>
              </a:ext>
            </a:extLst>
          </p:cNvPr>
          <p:cNvCxnSpPr>
            <a:cxnSpLocks/>
          </p:cNvCxnSpPr>
          <p:nvPr/>
        </p:nvCxnSpPr>
        <p:spPr>
          <a:xfrm>
            <a:off x="9073966" y="3293618"/>
            <a:ext cx="8605674" cy="4033183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53B082F5-3955-481B-B10A-809C69E1A6BD}"/>
              </a:ext>
            </a:extLst>
          </p:cNvPr>
          <p:cNvCxnSpPr>
            <a:cxnSpLocks/>
          </p:cNvCxnSpPr>
          <p:nvPr/>
        </p:nvCxnSpPr>
        <p:spPr>
          <a:xfrm flipH="1">
            <a:off x="692507" y="4249804"/>
            <a:ext cx="12596446" cy="4432100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E9B33D98-F0B3-452A-B157-BE5F90511971}"/>
              </a:ext>
            </a:extLst>
          </p:cNvPr>
          <p:cNvCxnSpPr>
            <a:cxnSpLocks/>
          </p:cNvCxnSpPr>
          <p:nvPr/>
        </p:nvCxnSpPr>
        <p:spPr>
          <a:xfrm>
            <a:off x="-1062221" y="5273392"/>
            <a:ext cx="8605674" cy="4033183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713055C7-C2B4-46E3-90A9-089231E99020}"/>
              </a:ext>
            </a:extLst>
          </p:cNvPr>
          <p:cNvSpPr/>
          <p:nvPr/>
        </p:nvSpPr>
        <p:spPr>
          <a:xfrm>
            <a:off x="984250" y="5142528"/>
            <a:ext cx="49213" cy="49213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C9EF84EC-3F85-4664-8C7B-9BFEC95804B2}"/>
              </a:ext>
            </a:extLst>
          </p:cNvPr>
          <p:cNvSpPr/>
          <p:nvPr/>
        </p:nvSpPr>
        <p:spPr>
          <a:xfrm>
            <a:off x="10278805" y="4674102"/>
            <a:ext cx="49213" cy="49213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5DCF2DEC-D1DB-40B5-8DD3-BF696BA89BE1}"/>
              </a:ext>
            </a:extLst>
          </p:cNvPr>
          <p:cNvSpPr/>
          <p:nvPr/>
        </p:nvSpPr>
        <p:spPr>
          <a:xfrm>
            <a:off x="1596763" y="6731647"/>
            <a:ext cx="49213" cy="49213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96C2D0C-0B02-42FA-A622-6ACDF902B69C}"/>
              </a:ext>
            </a:extLst>
          </p:cNvPr>
          <p:cNvSpPr/>
          <p:nvPr/>
        </p:nvSpPr>
        <p:spPr>
          <a:xfrm>
            <a:off x="3519490" y="6597570"/>
            <a:ext cx="49213" cy="49213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78D7BF99-FEBB-41F3-905B-FA4EAB622897}"/>
              </a:ext>
            </a:extLst>
          </p:cNvPr>
          <p:cNvSpPr/>
          <p:nvPr/>
        </p:nvSpPr>
        <p:spPr>
          <a:xfrm>
            <a:off x="6890543" y="5516525"/>
            <a:ext cx="49213" cy="49213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BC59955E-97DE-4F7B-88D0-B50B52591051}"/>
              </a:ext>
            </a:extLst>
          </p:cNvPr>
          <p:cNvSpPr/>
          <p:nvPr/>
        </p:nvSpPr>
        <p:spPr>
          <a:xfrm>
            <a:off x="5547956" y="5884643"/>
            <a:ext cx="49213" cy="49213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6EDAC840-C5F7-4C83-BA7F-ACBA94A1EE0C}"/>
              </a:ext>
            </a:extLst>
          </p:cNvPr>
          <p:cNvSpPr/>
          <p:nvPr/>
        </p:nvSpPr>
        <p:spPr>
          <a:xfrm>
            <a:off x="9397812" y="5952928"/>
            <a:ext cx="49213" cy="49213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BD67A45F-B0E3-4A2C-A858-2BAEB9A8FBE3}"/>
              </a:ext>
            </a:extLst>
          </p:cNvPr>
          <p:cNvSpPr/>
          <p:nvPr/>
        </p:nvSpPr>
        <p:spPr>
          <a:xfrm>
            <a:off x="11591925" y="3749911"/>
            <a:ext cx="49213" cy="49213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2695D5E0-84D5-426B-ADC6-3344BC729EAB}"/>
              </a:ext>
            </a:extLst>
          </p:cNvPr>
          <p:cNvSpPr/>
          <p:nvPr/>
        </p:nvSpPr>
        <p:spPr>
          <a:xfrm>
            <a:off x="11441329" y="6171296"/>
            <a:ext cx="49213" cy="49213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02B5A05F-1F28-46CF-8289-88E9CFC98AAD}"/>
              </a:ext>
            </a:extLst>
          </p:cNvPr>
          <p:cNvSpPr/>
          <p:nvPr/>
        </p:nvSpPr>
        <p:spPr>
          <a:xfrm>
            <a:off x="562768" y="3962669"/>
            <a:ext cx="49213" cy="492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xmlns="" id="{041D7BD8-BF55-45F1-9E58-0A8B277B4FA9}"/>
              </a:ext>
            </a:extLst>
          </p:cNvPr>
          <p:cNvSpPr/>
          <p:nvPr/>
        </p:nvSpPr>
        <p:spPr>
          <a:xfrm>
            <a:off x="7617163" y="6066276"/>
            <a:ext cx="49213" cy="49213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Clinton Ngan - Eternal Hope">
            <a:hlinkClick r:id="" action="ppaction://media"/>
            <a:extLst>
              <a:ext uri="{FF2B5EF4-FFF2-40B4-BE49-F238E27FC236}">
                <a16:creationId xmlns:a16="http://schemas.microsoft.com/office/drawing/2014/main" xmlns="" id="{665A1504-7CC5-47B2-B0C5-F7F7C4532EC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275" y="-154003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928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8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3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1" grpId="0" animBg="1"/>
      <p:bldP spid="3" grpId="0" animBg="1"/>
      <p:bldP spid="7" grpId="0"/>
      <p:bldP spid="8" grpId="0"/>
      <p:bldP spid="9" grpId="0" animBg="1"/>
      <p:bldP spid="10" grpId="0"/>
      <p:bldP spid="12" grpId="0"/>
      <p:bldP spid="16" grpId="0"/>
      <p:bldP spid="17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3BCC6AF7-E589-4A75-B3C7-B000718C09BD}"/>
              </a:ext>
            </a:extLst>
          </p:cNvPr>
          <p:cNvCxnSpPr>
            <a:cxnSpLocks/>
            <a:stCxn id="2" idx="3"/>
          </p:cNvCxnSpPr>
          <p:nvPr/>
        </p:nvCxnSpPr>
        <p:spPr>
          <a:xfrm flipV="1">
            <a:off x="6096000" y="697468"/>
            <a:ext cx="0" cy="6217682"/>
          </a:xfrm>
          <a:prstGeom prst="line">
            <a:avLst/>
          </a:prstGeom>
          <a:ln w="88900">
            <a:solidFill>
              <a:srgbClr val="2E2657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639FA24-9D2D-4245-8F87-C371410A570D}"/>
              </a:ext>
            </a:extLst>
          </p:cNvPr>
          <p:cNvSpPr/>
          <p:nvPr/>
        </p:nvSpPr>
        <p:spPr>
          <a:xfrm>
            <a:off x="0" y="361950"/>
            <a:ext cx="438150" cy="647700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5F095CB-C6DC-4FA4-A198-F6FE378EF6C4}"/>
              </a:ext>
            </a:extLst>
          </p:cNvPr>
          <p:cNvSpPr/>
          <p:nvPr/>
        </p:nvSpPr>
        <p:spPr>
          <a:xfrm>
            <a:off x="472440" y="361950"/>
            <a:ext cx="48260" cy="647700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24D1616-37CF-42A4-84EC-BEF16503A281}"/>
              </a:ext>
            </a:extLst>
          </p:cNvPr>
          <p:cNvSpPr/>
          <p:nvPr/>
        </p:nvSpPr>
        <p:spPr>
          <a:xfrm>
            <a:off x="554990" y="361950"/>
            <a:ext cx="48260" cy="647700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6295AD0-8244-46C6-A1DB-C6176A69D7E4}"/>
              </a:ext>
            </a:extLst>
          </p:cNvPr>
          <p:cNvSpPr txBox="1"/>
          <p:nvPr/>
        </p:nvSpPr>
        <p:spPr>
          <a:xfrm>
            <a:off x="637540" y="344269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E2657"/>
                </a:solidFill>
              </a:rPr>
              <a:t>请添加你的小标题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918CF71-964E-47A6-908C-E9C4B53788B4}"/>
              </a:ext>
            </a:extLst>
          </p:cNvPr>
          <p:cNvSpPr txBox="1"/>
          <p:nvPr/>
        </p:nvSpPr>
        <p:spPr>
          <a:xfrm>
            <a:off x="637540" y="697468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Please click here to add the title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AB8F27B1-4237-4040-A1C8-9EF323F3ADFC}"/>
              </a:ext>
            </a:extLst>
          </p:cNvPr>
          <p:cNvGrpSpPr/>
          <p:nvPr/>
        </p:nvGrpSpPr>
        <p:grpSpPr>
          <a:xfrm>
            <a:off x="11234205" y="6287827"/>
            <a:ext cx="389467" cy="237066"/>
            <a:chOff x="10820400" y="6282267"/>
            <a:chExt cx="389467" cy="237066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5CEF7CC2-7A15-4E5D-A3ED-3FFD09AD0604}"/>
                </a:ext>
              </a:extLst>
            </p:cNvPr>
            <p:cNvCxnSpPr/>
            <p:nvPr/>
          </p:nvCxnSpPr>
          <p:spPr>
            <a:xfrm>
              <a:off x="10871200" y="6282267"/>
              <a:ext cx="338667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27782239-738A-4FF2-8C53-4C156B715E08}"/>
                </a:ext>
              </a:extLst>
            </p:cNvPr>
            <p:cNvCxnSpPr>
              <a:cxnSpLocks/>
            </p:cNvCxnSpPr>
            <p:nvPr/>
          </p:nvCxnSpPr>
          <p:spPr>
            <a:xfrm>
              <a:off x="10989733" y="6400800"/>
              <a:ext cx="220134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0D89514F-AE4D-4AD7-9188-5DE6C017CCFB}"/>
                </a:ext>
              </a:extLst>
            </p:cNvPr>
            <p:cNvCxnSpPr>
              <a:cxnSpLocks/>
            </p:cNvCxnSpPr>
            <p:nvPr/>
          </p:nvCxnSpPr>
          <p:spPr>
            <a:xfrm>
              <a:off x="10820400" y="6519333"/>
              <a:ext cx="389467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等腰三角形 1">
            <a:extLst>
              <a:ext uri="{FF2B5EF4-FFF2-40B4-BE49-F238E27FC236}">
                <a16:creationId xmlns:a16="http://schemas.microsoft.com/office/drawing/2014/main" xmlns="" id="{C8DF7597-B79A-456C-86BF-D22C42A8BDD5}"/>
              </a:ext>
            </a:extLst>
          </p:cNvPr>
          <p:cNvSpPr/>
          <p:nvPr/>
        </p:nvSpPr>
        <p:spPr>
          <a:xfrm>
            <a:off x="3733800" y="5869716"/>
            <a:ext cx="4724400" cy="1045434"/>
          </a:xfrm>
          <a:prstGeom prst="triangle">
            <a:avLst/>
          </a:prstGeom>
          <a:solidFill>
            <a:srgbClr val="2E2657"/>
          </a:solidFill>
          <a:ln>
            <a:solidFill>
              <a:srgbClr val="2E26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xmlns="" id="{56112336-94F2-4C9E-B479-FAEB90784665}"/>
              </a:ext>
            </a:extLst>
          </p:cNvPr>
          <p:cNvSpPr/>
          <p:nvPr/>
        </p:nvSpPr>
        <p:spPr>
          <a:xfrm>
            <a:off x="5827062" y="4769226"/>
            <a:ext cx="3693444" cy="720028"/>
          </a:xfrm>
          <a:prstGeom prst="roundRect">
            <a:avLst>
              <a:gd name="adj" fmla="val 50000"/>
            </a:avLst>
          </a:prstGeom>
          <a:noFill/>
          <a:ln>
            <a:solidFill>
              <a:srgbClr val="2E26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AC97C376-C6CE-4E3C-BC34-78771C28FF94}"/>
              </a:ext>
            </a:extLst>
          </p:cNvPr>
          <p:cNvSpPr/>
          <p:nvPr/>
        </p:nvSpPr>
        <p:spPr>
          <a:xfrm>
            <a:off x="5735985" y="4769226"/>
            <a:ext cx="720029" cy="720029"/>
          </a:xfrm>
          <a:prstGeom prst="ellipse">
            <a:avLst/>
          </a:prstGeom>
          <a:solidFill>
            <a:srgbClr val="2E2657"/>
          </a:solidFill>
          <a:ln>
            <a:solidFill>
              <a:srgbClr val="2E26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E7BF2954-6092-41C6-8477-FC9C927BDCFB}"/>
              </a:ext>
            </a:extLst>
          </p:cNvPr>
          <p:cNvSpPr txBox="1"/>
          <p:nvPr/>
        </p:nvSpPr>
        <p:spPr>
          <a:xfrm>
            <a:off x="2639241" y="4566963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/>
              <a:t>请添加你的小标题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3CED6943-EE2A-4ECF-9A0A-91DB0F53D339}"/>
              </a:ext>
            </a:extLst>
          </p:cNvPr>
          <p:cNvSpPr txBox="1"/>
          <p:nvPr/>
        </p:nvSpPr>
        <p:spPr>
          <a:xfrm>
            <a:off x="1778760" y="4977312"/>
            <a:ext cx="38227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en-US" altLang="zh-CN" dirty="0"/>
              <a:t>Please click here to add the title.  click here to add the title.</a:t>
            </a:r>
            <a:endParaRPr lang="zh-CN" altLang="en-US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661132A9-85C7-447D-A9EF-91EAFE1C3071}"/>
              </a:ext>
            </a:extLst>
          </p:cNvPr>
          <p:cNvSpPr txBox="1"/>
          <p:nvPr/>
        </p:nvSpPr>
        <p:spPr>
          <a:xfrm>
            <a:off x="6547091" y="4898407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请添加你的小标题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085EC03F-58D9-4C2D-A98A-E8C9D8F05283}"/>
              </a:ext>
            </a:extLst>
          </p:cNvPr>
          <p:cNvSpPr txBox="1"/>
          <p:nvPr/>
        </p:nvSpPr>
        <p:spPr>
          <a:xfrm>
            <a:off x="6636736" y="2911514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请添加你的小标题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4E046D00-B0F6-488B-B729-AC81EE1E5DBF}"/>
              </a:ext>
            </a:extLst>
          </p:cNvPr>
          <p:cNvSpPr txBox="1"/>
          <p:nvPr/>
        </p:nvSpPr>
        <p:spPr>
          <a:xfrm>
            <a:off x="6636736" y="3321863"/>
            <a:ext cx="38227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/>
              <a:t>Please click here to add the title.  click here to add the title.</a:t>
            </a:r>
            <a:endParaRPr lang="zh-CN" altLang="en-US" dirty="0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xmlns="" id="{D21649E4-D5E9-4A8D-9286-7450AD2F06DF}"/>
              </a:ext>
            </a:extLst>
          </p:cNvPr>
          <p:cNvSpPr/>
          <p:nvPr/>
        </p:nvSpPr>
        <p:spPr>
          <a:xfrm flipH="1">
            <a:off x="2671493" y="3067161"/>
            <a:ext cx="3693444" cy="720028"/>
          </a:xfrm>
          <a:prstGeom prst="roundRect">
            <a:avLst>
              <a:gd name="adj" fmla="val 50000"/>
            </a:avLst>
          </a:prstGeom>
          <a:noFill/>
          <a:ln>
            <a:solidFill>
              <a:srgbClr val="2E26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A6924A11-64F0-4023-8BE4-70F5702B6925}"/>
              </a:ext>
            </a:extLst>
          </p:cNvPr>
          <p:cNvSpPr/>
          <p:nvPr/>
        </p:nvSpPr>
        <p:spPr>
          <a:xfrm flipH="1">
            <a:off x="5735985" y="3067161"/>
            <a:ext cx="720029" cy="720029"/>
          </a:xfrm>
          <a:prstGeom prst="ellipse">
            <a:avLst/>
          </a:prstGeom>
          <a:solidFill>
            <a:srgbClr val="2E2657"/>
          </a:solidFill>
          <a:ln>
            <a:solidFill>
              <a:srgbClr val="2E26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28FC4AB2-354E-439B-86ED-FA3FB87BB265}"/>
              </a:ext>
            </a:extLst>
          </p:cNvPr>
          <p:cNvSpPr txBox="1"/>
          <p:nvPr/>
        </p:nvSpPr>
        <p:spPr>
          <a:xfrm flipH="1">
            <a:off x="2682633" y="3196342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/>
              <a:t>请添加你的小标题</a:t>
            </a: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xmlns="" id="{C835E8F2-E0BE-4F08-B564-22D88055B95B}"/>
              </a:ext>
            </a:extLst>
          </p:cNvPr>
          <p:cNvSpPr/>
          <p:nvPr/>
        </p:nvSpPr>
        <p:spPr>
          <a:xfrm>
            <a:off x="5827062" y="1510637"/>
            <a:ext cx="3693444" cy="720028"/>
          </a:xfrm>
          <a:prstGeom prst="roundRect">
            <a:avLst>
              <a:gd name="adj" fmla="val 50000"/>
            </a:avLst>
          </a:prstGeom>
          <a:noFill/>
          <a:ln>
            <a:solidFill>
              <a:srgbClr val="2E26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516BB334-5596-42E3-8635-7555D64568DF}"/>
              </a:ext>
            </a:extLst>
          </p:cNvPr>
          <p:cNvSpPr/>
          <p:nvPr/>
        </p:nvSpPr>
        <p:spPr>
          <a:xfrm>
            <a:off x="5735985" y="1510637"/>
            <a:ext cx="720029" cy="720029"/>
          </a:xfrm>
          <a:prstGeom prst="ellipse">
            <a:avLst/>
          </a:prstGeom>
          <a:solidFill>
            <a:srgbClr val="2E2657"/>
          </a:solidFill>
          <a:ln>
            <a:solidFill>
              <a:srgbClr val="2E26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85202EC0-DE8D-498D-804D-C40025F5B0B5}"/>
              </a:ext>
            </a:extLst>
          </p:cNvPr>
          <p:cNvSpPr txBox="1"/>
          <p:nvPr/>
        </p:nvSpPr>
        <p:spPr>
          <a:xfrm>
            <a:off x="2639241" y="1256064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/>
              <a:t>请添加你的小标题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4D2A9E6B-4225-4FC7-A19D-93E2F1265630}"/>
              </a:ext>
            </a:extLst>
          </p:cNvPr>
          <p:cNvSpPr txBox="1"/>
          <p:nvPr/>
        </p:nvSpPr>
        <p:spPr>
          <a:xfrm>
            <a:off x="1778760" y="1666413"/>
            <a:ext cx="38227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en-US" altLang="zh-CN" dirty="0"/>
              <a:t>Please click here to add the title.  click here to add the title.</a:t>
            </a:r>
            <a:endParaRPr lang="zh-CN" altLang="en-US" dirty="0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E92AA8FD-849F-4B87-BDFC-0213DA937120}"/>
              </a:ext>
            </a:extLst>
          </p:cNvPr>
          <p:cNvSpPr txBox="1"/>
          <p:nvPr/>
        </p:nvSpPr>
        <p:spPr>
          <a:xfrm>
            <a:off x="6547091" y="1639818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请添加你的小标题</a:t>
            </a:r>
          </a:p>
        </p:txBody>
      </p:sp>
      <p:sp>
        <p:nvSpPr>
          <p:cNvPr id="32" name="等腰三角形 31">
            <a:extLst>
              <a:ext uri="{FF2B5EF4-FFF2-40B4-BE49-F238E27FC236}">
                <a16:creationId xmlns:a16="http://schemas.microsoft.com/office/drawing/2014/main" xmlns="" id="{2B8DD3AB-D0CB-4ED9-A665-0C430A3D11F8}"/>
              </a:ext>
            </a:extLst>
          </p:cNvPr>
          <p:cNvSpPr/>
          <p:nvPr/>
        </p:nvSpPr>
        <p:spPr>
          <a:xfrm>
            <a:off x="3733800" y="6099469"/>
            <a:ext cx="4724400" cy="1045434"/>
          </a:xfrm>
          <a:prstGeom prst="triangle">
            <a:avLst/>
          </a:prstGeom>
          <a:solidFill>
            <a:srgbClr val="2E265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>
            <a:extLst>
              <a:ext uri="{FF2B5EF4-FFF2-40B4-BE49-F238E27FC236}">
                <a16:creationId xmlns:a16="http://schemas.microsoft.com/office/drawing/2014/main" xmlns="" id="{8B1D9D27-B7CA-4971-AEEB-85D73255A51D}"/>
              </a:ext>
            </a:extLst>
          </p:cNvPr>
          <p:cNvSpPr/>
          <p:nvPr/>
        </p:nvSpPr>
        <p:spPr>
          <a:xfrm>
            <a:off x="3733800" y="6329222"/>
            <a:ext cx="4724400" cy="1045434"/>
          </a:xfrm>
          <a:prstGeom prst="triangle">
            <a:avLst/>
          </a:prstGeom>
          <a:solidFill>
            <a:srgbClr val="2E265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>
            <a:extLst>
              <a:ext uri="{FF2B5EF4-FFF2-40B4-BE49-F238E27FC236}">
                <a16:creationId xmlns:a16="http://schemas.microsoft.com/office/drawing/2014/main" xmlns="" id="{9965F0DE-0276-42A6-9DC6-09C83E82AC16}"/>
              </a:ext>
            </a:extLst>
          </p:cNvPr>
          <p:cNvSpPr/>
          <p:nvPr/>
        </p:nvSpPr>
        <p:spPr>
          <a:xfrm>
            <a:off x="3733800" y="6558974"/>
            <a:ext cx="4724400" cy="1045434"/>
          </a:xfrm>
          <a:prstGeom prst="triangle">
            <a:avLst/>
          </a:prstGeom>
          <a:solidFill>
            <a:srgbClr val="2E265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rocket_51926">
            <a:extLst>
              <a:ext uri="{FF2B5EF4-FFF2-40B4-BE49-F238E27FC236}">
                <a16:creationId xmlns:a16="http://schemas.microsoft.com/office/drawing/2014/main" xmlns="" id="{2E5119AD-BC6F-4234-9FF9-2D89EAD70E90}"/>
              </a:ext>
            </a:extLst>
          </p:cNvPr>
          <p:cNvSpPr>
            <a:spLocks noChangeAspect="1"/>
          </p:cNvSpPr>
          <p:nvPr/>
        </p:nvSpPr>
        <p:spPr bwMode="auto">
          <a:xfrm>
            <a:off x="5968014" y="1699492"/>
            <a:ext cx="282926" cy="347790"/>
          </a:xfrm>
          <a:custGeom>
            <a:avLst/>
            <a:gdLst>
              <a:gd name="connsiteX0" fmla="*/ 201391 w 491559"/>
              <a:gd name="connsiteY0" fmla="*/ 34417 h 604252"/>
              <a:gd name="connsiteX1" fmla="*/ 244085 w 491559"/>
              <a:gd name="connsiteY1" fmla="*/ 44529 h 604252"/>
              <a:gd name="connsiteX2" fmla="*/ 473074 w 491559"/>
              <a:gd name="connsiteY2" fmla="*/ 56463 h 604252"/>
              <a:gd name="connsiteX3" fmla="*/ 491559 w 491559"/>
              <a:gd name="connsiteY3" fmla="*/ 65692 h 604252"/>
              <a:gd name="connsiteX4" fmla="*/ 491559 w 491559"/>
              <a:gd name="connsiteY4" fmla="*/ 291654 h 604252"/>
              <a:gd name="connsiteX5" fmla="*/ 474827 w 491559"/>
              <a:gd name="connsiteY5" fmla="*/ 330640 h 604252"/>
              <a:gd name="connsiteX6" fmla="*/ 374117 w 491559"/>
              <a:gd name="connsiteY6" fmla="*/ 374559 h 604252"/>
              <a:gd name="connsiteX7" fmla="*/ 196280 w 491559"/>
              <a:gd name="connsiteY7" fmla="*/ 306930 h 604252"/>
              <a:gd name="connsiteX8" fmla="*/ 103537 w 491559"/>
              <a:gd name="connsiteY8" fmla="*/ 336846 h 604252"/>
              <a:gd name="connsiteX9" fmla="*/ 84255 w 491559"/>
              <a:gd name="connsiteY9" fmla="*/ 326343 h 604252"/>
              <a:gd name="connsiteX10" fmla="*/ 84255 w 491559"/>
              <a:gd name="connsiteY10" fmla="*/ 96563 h 604252"/>
              <a:gd name="connsiteX11" fmla="*/ 103218 w 491559"/>
              <a:gd name="connsiteY11" fmla="*/ 60441 h 604252"/>
              <a:gd name="connsiteX12" fmla="*/ 201391 w 491559"/>
              <a:gd name="connsiteY12" fmla="*/ 34417 h 604252"/>
              <a:gd name="connsiteX13" fmla="*/ 33942 w 491559"/>
              <a:gd name="connsiteY13" fmla="*/ 0 h 604252"/>
              <a:gd name="connsiteX14" fmla="*/ 67884 w 491559"/>
              <a:gd name="connsiteY14" fmla="*/ 33888 h 604252"/>
              <a:gd name="connsiteX15" fmla="*/ 65016 w 491559"/>
              <a:gd name="connsiteY15" fmla="*/ 47411 h 604252"/>
              <a:gd name="connsiteX16" fmla="*/ 57048 w 491559"/>
              <a:gd name="connsiteY16" fmla="*/ 81617 h 604252"/>
              <a:gd name="connsiteX17" fmla="*/ 57048 w 491559"/>
              <a:gd name="connsiteY17" fmla="*/ 581183 h 604252"/>
              <a:gd name="connsiteX18" fmla="*/ 33942 w 491559"/>
              <a:gd name="connsiteY18" fmla="*/ 604252 h 604252"/>
              <a:gd name="connsiteX19" fmla="*/ 10836 w 491559"/>
              <a:gd name="connsiteY19" fmla="*/ 581183 h 604252"/>
              <a:gd name="connsiteX20" fmla="*/ 10836 w 491559"/>
              <a:gd name="connsiteY20" fmla="*/ 81617 h 604252"/>
              <a:gd name="connsiteX21" fmla="*/ 2868 w 491559"/>
              <a:gd name="connsiteY21" fmla="*/ 47411 h 604252"/>
              <a:gd name="connsiteX22" fmla="*/ 0 w 491559"/>
              <a:gd name="connsiteY22" fmla="*/ 33888 h 604252"/>
              <a:gd name="connsiteX23" fmla="*/ 33942 w 491559"/>
              <a:gd name="connsiteY23" fmla="*/ 0 h 604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91559" h="604252">
                <a:moveTo>
                  <a:pt x="201391" y="34417"/>
                </a:moveTo>
                <a:cubicBezTo>
                  <a:pt x="215153" y="35359"/>
                  <a:pt x="229504" y="38442"/>
                  <a:pt x="244085" y="44529"/>
                </a:cubicBezTo>
                <a:cubicBezTo>
                  <a:pt x="323761" y="77627"/>
                  <a:pt x="352285" y="143188"/>
                  <a:pt x="473074" y="56463"/>
                </a:cubicBezTo>
                <a:cubicBezTo>
                  <a:pt x="483432" y="48984"/>
                  <a:pt x="491559" y="52962"/>
                  <a:pt x="491559" y="65692"/>
                </a:cubicBezTo>
                <a:lnTo>
                  <a:pt x="491559" y="291654"/>
                </a:lnTo>
                <a:cubicBezTo>
                  <a:pt x="491559" y="304384"/>
                  <a:pt x="484547" y="322365"/>
                  <a:pt x="474827" y="330640"/>
                </a:cubicBezTo>
                <a:cubicBezTo>
                  <a:pt x="453793" y="348780"/>
                  <a:pt x="415389" y="375832"/>
                  <a:pt x="374117" y="374559"/>
                </a:cubicBezTo>
                <a:cubicBezTo>
                  <a:pt x="312288" y="372649"/>
                  <a:pt x="252371" y="306930"/>
                  <a:pt x="196280" y="306930"/>
                </a:cubicBezTo>
                <a:cubicBezTo>
                  <a:pt x="160585" y="306930"/>
                  <a:pt x="124730" y="324275"/>
                  <a:pt x="103537" y="336846"/>
                </a:cubicBezTo>
                <a:cubicBezTo>
                  <a:pt x="92541" y="343370"/>
                  <a:pt x="84255" y="339074"/>
                  <a:pt x="84255" y="326343"/>
                </a:cubicBezTo>
                <a:lnTo>
                  <a:pt x="84255" y="96563"/>
                </a:lnTo>
                <a:cubicBezTo>
                  <a:pt x="84255" y="83833"/>
                  <a:pt x="92382" y="66965"/>
                  <a:pt x="103218" y="60441"/>
                </a:cubicBezTo>
                <a:cubicBezTo>
                  <a:pt x="124133" y="48029"/>
                  <a:pt x="160107" y="31589"/>
                  <a:pt x="201391" y="34417"/>
                </a:cubicBezTo>
                <a:close/>
                <a:moveTo>
                  <a:pt x="33942" y="0"/>
                </a:moveTo>
                <a:cubicBezTo>
                  <a:pt x="52746" y="0"/>
                  <a:pt x="67884" y="15114"/>
                  <a:pt x="67884" y="33888"/>
                </a:cubicBezTo>
                <a:cubicBezTo>
                  <a:pt x="67884" y="38661"/>
                  <a:pt x="66928" y="43274"/>
                  <a:pt x="65016" y="47411"/>
                </a:cubicBezTo>
                <a:cubicBezTo>
                  <a:pt x="61988" y="54411"/>
                  <a:pt x="57048" y="68889"/>
                  <a:pt x="57048" y="81617"/>
                </a:cubicBezTo>
                <a:lnTo>
                  <a:pt x="57048" y="581183"/>
                </a:lnTo>
                <a:cubicBezTo>
                  <a:pt x="57048" y="593911"/>
                  <a:pt x="46690" y="604252"/>
                  <a:pt x="33942" y="604252"/>
                </a:cubicBezTo>
                <a:cubicBezTo>
                  <a:pt x="21194" y="604252"/>
                  <a:pt x="10836" y="593911"/>
                  <a:pt x="10836" y="581183"/>
                </a:cubicBezTo>
                <a:lnTo>
                  <a:pt x="10836" y="81617"/>
                </a:lnTo>
                <a:cubicBezTo>
                  <a:pt x="10836" y="68889"/>
                  <a:pt x="6055" y="54411"/>
                  <a:pt x="2868" y="47411"/>
                </a:cubicBezTo>
                <a:cubicBezTo>
                  <a:pt x="1115" y="43274"/>
                  <a:pt x="0" y="38661"/>
                  <a:pt x="0" y="33888"/>
                </a:cubicBezTo>
                <a:cubicBezTo>
                  <a:pt x="0" y="15114"/>
                  <a:pt x="15298" y="0"/>
                  <a:pt x="3394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8" name="rocket_51926">
            <a:extLst>
              <a:ext uri="{FF2B5EF4-FFF2-40B4-BE49-F238E27FC236}">
                <a16:creationId xmlns:a16="http://schemas.microsoft.com/office/drawing/2014/main" xmlns="" id="{EF99AECA-24C1-4AB8-B9AB-91C574F8103E}"/>
              </a:ext>
            </a:extLst>
          </p:cNvPr>
          <p:cNvSpPr>
            <a:spLocks noChangeAspect="1"/>
          </p:cNvSpPr>
          <p:nvPr/>
        </p:nvSpPr>
        <p:spPr bwMode="auto">
          <a:xfrm>
            <a:off x="5890837" y="3223258"/>
            <a:ext cx="412154" cy="411483"/>
          </a:xfrm>
          <a:custGeom>
            <a:avLst/>
            <a:gdLst>
              <a:gd name="connsiteX0" fmla="*/ 298661 w 606862"/>
              <a:gd name="connsiteY0" fmla="*/ 216068 h 605874"/>
              <a:gd name="connsiteX1" fmla="*/ 292627 w 606862"/>
              <a:gd name="connsiteY1" fmla="*/ 222186 h 605874"/>
              <a:gd name="connsiteX2" fmla="*/ 292627 w 606862"/>
              <a:gd name="connsiteY2" fmla="*/ 229140 h 605874"/>
              <a:gd name="connsiteX3" fmla="*/ 286035 w 606862"/>
              <a:gd name="connsiteY3" fmla="*/ 238133 h 605874"/>
              <a:gd name="connsiteX4" fmla="*/ 259483 w 606862"/>
              <a:gd name="connsiteY4" fmla="*/ 271879 h 605874"/>
              <a:gd name="connsiteX5" fmla="*/ 278979 w 606862"/>
              <a:gd name="connsiteY5" fmla="*/ 304884 h 605874"/>
              <a:gd name="connsiteX6" fmla="*/ 303396 w 606862"/>
              <a:gd name="connsiteY6" fmla="*/ 315917 h 605874"/>
              <a:gd name="connsiteX7" fmla="*/ 312309 w 606862"/>
              <a:gd name="connsiteY7" fmla="*/ 321109 h 605874"/>
              <a:gd name="connsiteX8" fmla="*/ 309431 w 606862"/>
              <a:gd name="connsiteY8" fmla="*/ 342525 h 605874"/>
              <a:gd name="connsiteX9" fmla="*/ 293741 w 606862"/>
              <a:gd name="connsiteY9" fmla="*/ 344565 h 605874"/>
              <a:gd name="connsiteX10" fmla="*/ 269881 w 606862"/>
              <a:gd name="connsiteY10" fmla="*/ 337426 h 605874"/>
              <a:gd name="connsiteX11" fmla="*/ 262639 w 606862"/>
              <a:gd name="connsiteY11" fmla="*/ 340485 h 605874"/>
              <a:gd name="connsiteX12" fmla="*/ 259111 w 606862"/>
              <a:gd name="connsiteY12" fmla="*/ 353001 h 605874"/>
              <a:gd name="connsiteX13" fmla="*/ 263382 w 606862"/>
              <a:gd name="connsiteY13" fmla="*/ 362550 h 605874"/>
              <a:gd name="connsiteX14" fmla="*/ 284921 w 606862"/>
              <a:gd name="connsiteY14" fmla="*/ 368669 h 605874"/>
              <a:gd name="connsiteX15" fmla="*/ 291048 w 606862"/>
              <a:gd name="connsiteY15" fmla="*/ 375901 h 605874"/>
              <a:gd name="connsiteX16" fmla="*/ 291141 w 606862"/>
              <a:gd name="connsiteY16" fmla="*/ 384059 h 605874"/>
              <a:gd name="connsiteX17" fmla="*/ 296340 w 606862"/>
              <a:gd name="connsiteY17" fmla="*/ 389622 h 605874"/>
              <a:gd name="connsiteX18" fmla="*/ 308502 w 606862"/>
              <a:gd name="connsiteY18" fmla="*/ 389622 h 605874"/>
              <a:gd name="connsiteX19" fmla="*/ 313423 w 606862"/>
              <a:gd name="connsiteY19" fmla="*/ 384430 h 605874"/>
              <a:gd name="connsiteX20" fmla="*/ 313423 w 606862"/>
              <a:gd name="connsiteY20" fmla="*/ 373119 h 605874"/>
              <a:gd name="connsiteX21" fmla="*/ 318622 w 606862"/>
              <a:gd name="connsiteY21" fmla="*/ 366444 h 605874"/>
              <a:gd name="connsiteX22" fmla="*/ 339789 w 606862"/>
              <a:gd name="connsiteY22" fmla="*/ 352909 h 605874"/>
              <a:gd name="connsiteX23" fmla="*/ 327256 w 606862"/>
              <a:gd name="connsiteY23" fmla="*/ 294872 h 605874"/>
              <a:gd name="connsiteX24" fmla="*/ 305996 w 606862"/>
              <a:gd name="connsiteY24" fmla="*/ 285230 h 605874"/>
              <a:gd name="connsiteX25" fmla="*/ 294391 w 606862"/>
              <a:gd name="connsiteY25" fmla="*/ 278740 h 605874"/>
              <a:gd name="connsiteX26" fmla="*/ 296804 w 606862"/>
              <a:gd name="connsiteY26" fmla="*/ 260661 h 605874"/>
              <a:gd name="connsiteX27" fmla="*/ 304046 w 606862"/>
              <a:gd name="connsiteY27" fmla="*/ 259178 h 605874"/>
              <a:gd name="connsiteX28" fmla="*/ 330877 w 606862"/>
              <a:gd name="connsiteY28" fmla="*/ 264463 h 605874"/>
              <a:gd name="connsiteX29" fmla="*/ 337932 w 606862"/>
              <a:gd name="connsiteY29" fmla="*/ 261496 h 605874"/>
              <a:gd name="connsiteX30" fmla="*/ 342110 w 606862"/>
              <a:gd name="connsiteY30" fmla="*/ 247404 h 605874"/>
              <a:gd name="connsiteX31" fmla="*/ 338954 w 606862"/>
              <a:gd name="connsiteY31" fmla="*/ 240914 h 605874"/>
              <a:gd name="connsiteX32" fmla="*/ 321964 w 606862"/>
              <a:gd name="connsiteY32" fmla="*/ 235815 h 605874"/>
              <a:gd name="connsiteX33" fmla="*/ 314258 w 606862"/>
              <a:gd name="connsiteY33" fmla="*/ 226915 h 605874"/>
              <a:gd name="connsiteX34" fmla="*/ 303396 w 606862"/>
              <a:gd name="connsiteY34" fmla="*/ 216068 h 605874"/>
              <a:gd name="connsiteX35" fmla="*/ 303396 w 606862"/>
              <a:gd name="connsiteY35" fmla="*/ 176202 h 605874"/>
              <a:gd name="connsiteX36" fmla="*/ 430308 w 606862"/>
              <a:gd name="connsiteY36" fmla="*/ 302937 h 605874"/>
              <a:gd name="connsiteX37" fmla="*/ 303396 w 606862"/>
              <a:gd name="connsiteY37" fmla="*/ 429673 h 605874"/>
              <a:gd name="connsiteX38" fmla="*/ 176484 w 606862"/>
              <a:gd name="connsiteY38" fmla="*/ 302937 h 605874"/>
              <a:gd name="connsiteX39" fmla="*/ 303396 w 606862"/>
              <a:gd name="connsiteY39" fmla="*/ 176202 h 605874"/>
              <a:gd name="connsiteX40" fmla="*/ 281240 w 606862"/>
              <a:gd name="connsiteY40" fmla="*/ 91493 h 605874"/>
              <a:gd name="connsiteX41" fmla="*/ 91642 w 606862"/>
              <a:gd name="connsiteY41" fmla="*/ 280782 h 605874"/>
              <a:gd name="connsiteX42" fmla="*/ 118104 w 606862"/>
              <a:gd name="connsiteY42" fmla="*/ 280782 h 605874"/>
              <a:gd name="connsiteX43" fmla="*/ 140295 w 606862"/>
              <a:gd name="connsiteY43" fmla="*/ 302937 h 605874"/>
              <a:gd name="connsiteX44" fmla="*/ 118104 w 606862"/>
              <a:gd name="connsiteY44" fmla="*/ 325092 h 605874"/>
              <a:gd name="connsiteX45" fmla="*/ 91642 w 606862"/>
              <a:gd name="connsiteY45" fmla="*/ 325092 h 605874"/>
              <a:gd name="connsiteX46" fmla="*/ 281240 w 606862"/>
              <a:gd name="connsiteY46" fmla="*/ 514381 h 605874"/>
              <a:gd name="connsiteX47" fmla="*/ 281240 w 606862"/>
              <a:gd name="connsiteY47" fmla="*/ 487962 h 605874"/>
              <a:gd name="connsiteX48" fmla="*/ 303431 w 606862"/>
              <a:gd name="connsiteY48" fmla="*/ 465807 h 605874"/>
              <a:gd name="connsiteX49" fmla="*/ 325622 w 606862"/>
              <a:gd name="connsiteY49" fmla="*/ 487962 h 605874"/>
              <a:gd name="connsiteX50" fmla="*/ 325622 w 606862"/>
              <a:gd name="connsiteY50" fmla="*/ 514381 h 605874"/>
              <a:gd name="connsiteX51" fmla="*/ 515220 w 606862"/>
              <a:gd name="connsiteY51" fmla="*/ 325092 h 605874"/>
              <a:gd name="connsiteX52" fmla="*/ 488758 w 606862"/>
              <a:gd name="connsiteY52" fmla="*/ 325092 h 605874"/>
              <a:gd name="connsiteX53" fmla="*/ 466567 w 606862"/>
              <a:gd name="connsiteY53" fmla="*/ 302937 h 605874"/>
              <a:gd name="connsiteX54" fmla="*/ 488758 w 606862"/>
              <a:gd name="connsiteY54" fmla="*/ 280782 h 605874"/>
              <a:gd name="connsiteX55" fmla="*/ 515220 w 606862"/>
              <a:gd name="connsiteY55" fmla="*/ 280782 h 605874"/>
              <a:gd name="connsiteX56" fmla="*/ 325622 w 606862"/>
              <a:gd name="connsiteY56" fmla="*/ 91493 h 605874"/>
              <a:gd name="connsiteX57" fmla="*/ 325622 w 606862"/>
              <a:gd name="connsiteY57" fmla="*/ 117912 h 605874"/>
              <a:gd name="connsiteX58" fmla="*/ 303431 w 606862"/>
              <a:gd name="connsiteY58" fmla="*/ 140067 h 605874"/>
              <a:gd name="connsiteX59" fmla="*/ 281240 w 606862"/>
              <a:gd name="connsiteY59" fmla="*/ 117912 h 605874"/>
              <a:gd name="connsiteX60" fmla="*/ 303431 w 606862"/>
              <a:gd name="connsiteY60" fmla="*/ 0 h 605874"/>
              <a:gd name="connsiteX61" fmla="*/ 325622 w 606862"/>
              <a:gd name="connsiteY61" fmla="*/ 22155 h 605874"/>
              <a:gd name="connsiteX62" fmla="*/ 325622 w 606862"/>
              <a:gd name="connsiteY62" fmla="*/ 48574 h 605874"/>
              <a:gd name="connsiteX63" fmla="*/ 558209 w 606862"/>
              <a:gd name="connsiteY63" fmla="*/ 280782 h 605874"/>
              <a:gd name="connsiteX64" fmla="*/ 584671 w 606862"/>
              <a:gd name="connsiteY64" fmla="*/ 280782 h 605874"/>
              <a:gd name="connsiteX65" fmla="*/ 606862 w 606862"/>
              <a:gd name="connsiteY65" fmla="*/ 302937 h 605874"/>
              <a:gd name="connsiteX66" fmla="*/ 584671 w 606862"/>
              <a:gd name="connsiteY66" fmla="*/ 325092 h 605874"/>
              <a:gd name="connsiteX67" fmla="*/ 558209 w 606862"/>
              <a:gd name="connsiteY67" fmla="*/ 325092 h 605874"/>
              <a:gd name="connsiteX68" fmla="*/ 325622 w 606862"/>
              <a:gd name="connsiteY68" fmla="*/ 557300 h 605874"/>
              <a:gd name="connsiteX69" fmla="*/ 325622 w 606862"/>
              <a:gd name="connsiteY69" fmla="*/ 583719 h 605874"/>
              <a:gd name="connsiteX70" fmla="*/ 303431 w 606862"/>
              <a:gd name="connsiteY70" fmla="*/ 605874 h 605874"/>
              <a:gd name="connsiteX71" fmla="*/ 281240 w 606862"/>
              <a:gd name="connsiteY71" fmla="*/ 583719 h 605874"/>
              <a:gd name="connsiteX72" fmla="*/ 281240 w 606862"/>
              <a:gd name="connsiteY72" fmla="*/ 557300 h 605874"/>
              <a:gd name="connsiteX73" fmla="*/ 48653 w 606862"/>
              <a:gd name="connsiteY73" fmla="*/ 325092 h 605874"/>
              <a:gd name="connsiteX74" fmla="*/ 22191 w 606862"/>
              <a:gd name="connsiteY74" fmla="*/ 325092 h 605874"/>
              <a:gd name="connsiteX75" fmla="*/ 0 w 606862"/>
              <a:gd name="connsiteY75" fmla="*/ 302937 h 605874"/>
              <a:gd name="connsiteX76" fmla="*/ 22191 w 606862"/>
              <a:gd name="connsiteY76" fmla="*/ 280782 h 605874"/>
              <a:gd name="connsiteX77" fmla="*/ 48653 w 606862"/>
              <a:gd name="connsiteY77" fmla="*/ 280782 h 605874"/>
              <a:gd name="connsiteX78" fmla="*/ 281240 w 606862"/>
              <a:gd name="connsiteY78" fmla="*/ 48574 h 605874"/>
              <a:gd name="connsiteX79" fmla="*/ 281240 w 606862"/>
              <a:gd name="connsiteY79" fmla="*/ 22155 h 605874"/>
              <a:gd name="connsiteX80" fmla="*/ 303431 w 606862"/>
              <a:gd name="connsiteY80" fmla="*/ 0 h 605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606862" h="605874">
                <a:moveTo>
                  <a:pt x="298661" y="216068"/>
                </a:moveTo>
                <a:cubicBezTo>
                  <a:pt x="293648" y="216160"/>
                  <a:pt x="292719" y="216995"/>
                  <a:pt x="292627" y="222186"/>
                </a:cubicBezTo>
                <a:lnTo>
                  <a:pt x="292627" y="229140"/>
                </a:lnTo>
                <a:cubicBezTo>
                  <a:pt x="292627" y="235908"/>
                  <a:pt x="292627" y="235815"/>
                  <a:pt x="286035" y="238133"/>
                </a:cubicBezTo>
                <a:cubicBezTo>
                  <a:pt x="270252" y="243974"/>
                  <a:pt x="260411" y="254728"/>
                  <a:pt x="259483" y="271879"/>
                </a:cubicBezTo>
                <a:cubicBezTo>
                  <a:pt x="258554" y="287084"/>
                  <a:pt x="266539" y="297375"/>
                  <a:pt x="278979" y="304884"/>
                </a:cubicBezTo>
                <a:cubicBezTo>
                  <a:pt x="286685" y="309613"/>
                  <a:pt x="295226" y="312301"/>
                  <a:pt x="303396" y="315917"/>
                </a:cubicBezTo>
                <a:cubicBezTo>
                  <a:pt x="306645" y="317308"/>
                  <a:pt x="309616" y="318884"/>
                  <a:pt x="312309" y="321109"/>
                </a:cubicBezTo>
                <a:cubicBezTo>
                  <a:pt x="320200" y="327691"/>
                  <a:pt x="318715" y="338446"/>
                  <a:pt x="309431" y="342525"/>
                </a:cubicBezTo>
                <a:cubicBezTo>
                  <a:pt x="304417" y="344750"/>
                  <a:pt x="299218" y="345214"/>
                  <a:pt x="293741" y="344565"/>
                </a:cubicBezTo>
                <a:cubicBezTo>
                  <a:pt x="285292" y="343452"/>
                  <a:pt x="277401" y="341412"/>
                  <a:pt x="269881" y="337426"/>
                </a:cubicBezTo>
                <a:cubicBezTo>
                  <a:pt x="265517" y="335108"/>
                  <a:pt x="264125" y="335664"/>
                  <a:pt x="262639" y="340485"/>
                </a:cubicBezTo>
                <a:cubicBezTo>
                  <a:pt x="261340" y="344750"/>
                  <a:pt x="260226" y="348829"/>
                  <a:pt x="259111" y="353001"/>
                </a:cubicBezTo>
                <a:cubicBezTo>
                  <a:pt x="257440" y="358564"/>
                  <a:pt x="258090" y="359955"/>
                  <a:pt x="263382" y="362550"/>
                </a:cubicBezTo>
                <a:cubicBezTo>
                  <a:pt x="270252" y="365888"/>
                  <a:pt x="277494" y="367464"/>
                  <a:pt x="284921" y="368669"/>
                </a:cubicBezTo>
                <a:cubicBezTo>
                  <a:pt x="290770" y="369596"/>
                  <a:pt x="291048" y="369782"/>
                  <a:pt x="291048" y="375901"/>
                </a:cubicBezTo>
                <a:cubicBezTo>
                  <a:pt x="291141" y="378589"/>
                  <a:pt x="291141" y="381278"/>
                  <a:pt x="291141" y="384059"/>
                </a:cubicBezTo>
                <a:cubicBezTo>
                  <a:pt x="291141" y="387490"/>
                  <a:pt x="292719" y="389437"/>
                  <a:pt x="296340" y="389622"/>
                </a:cubicBezTo>
                <a:cubicBezTo>
                  <a:pt x="300425" y="389715"/>
                  <a:pt x="304417" y="389715"/>
                  <a:pt x="308502" y="389622"/>
                </a:cubicBezTo>
                <a:cubicBezTo>
                  <a:pt x="311659" y="389437"/>
                  <a:pt x="313423" y="387768"/>
                  <a:pt x="313423" y="384430"/>
                </a:cubicBezTo>
                <a:cubicBezTo>
                  <a:pt x="313423" y="380722"/>
                  <a:pt x="313516" y="376828"/>
                  <a:pt x="313423" y="373119"/>
                </a:cubicBezTo>
                <a:cubicBezTo>
                  <a:pt x="313330" y="369411"/>
                  <a:pt x="314908" y="367464"/>
                  <a:pt x="318622" y="366444"/>
                </a:cubicBezTo>
                <a:cubicBezTo>
                  <a:pt x="327070" y="364127"/>
                  <a:pt x="334219" y="359584"/>
                  <a:pt x="339789" y="352909"/>
                </a:cubicBezTo>
                <a:cubicBezTo>
                  <a:pt x="355108" y="334366"/>
                  <a:pt x="349352" y="307017"/>
                  <a:pt x="327256" y="294872"/>
                </a:cubicBezTo>
                <a:cubicBezTo>
                  <a:pt x="320479" y="291071"/>
                  <a:pt x="313144" y="288197"/>
                  <a:pt x="305996" y="285230"/>
                </a:cubicBezTo>
                <a:cubicBezTo>
                  <a:pt x="301911" y="283561"/>
                  <a:pt x="297826" y="281521"/>
                  <a:pt x="294391" y="278740"/>
                </a:cubicBezTo>
                <a:cubicBezTo>
                  <a:pt x="287428" y="273177"/>
                  <a:pt x="288635" y="264277"/>
                  <a:pt x="296804" y="260661"/>
                </a:cubicBezTo>
                <a:cubicBezTo>
                  <a:pt x="299218" y="259642"/>
                  <a:pt x="301539" y="259271"/>
                  <a:pt x="304046" y="259178"/>
                </a:cubicBezTo>
                <a:cubicBezTo>
                  <a:pt x="313423" y="258715"/>
                  <a:pt x="322335" y="260383"/>
                  <a:pt x="330877" y="264463"/>
                </a:cubicBezTo>
                <a:cubicBezTo>
                  <a:pt x="335054" y="266595"/>
                  <a:pt x="336447" y="265946"/>
                  <a:pt x="337932" y="261496"/>
                </a:cubicBezTo>
                <a:cubicBezTo>
                  <a:pt x="339511" y="256860"/>
                  <a:pt x="340811" y="252132"/>
                  <a:pt x="342110" y="247404"/>
                </a:cubicBezTo>
                <a:cubicBezTo>
                  <a:pt x="343039" y="244344"/>
                  <a:pt x="341925" y="242212"/>
                  <a:pt x="338954" y="240914"/>
                </a:cubicBezTo>
                <a:cubicBezTo>
                  <a:pt x="333476" y="238411"/>
                  <a:pt x="327813" y="236649"/>
                  <a:pt x="321964" y="235815"/>
                </a:cubicBezTo>
                <a:cubicBezTo>
                  <a:pt x="314258" y="234702"/>
                  <a:pt x="314258" y="234610"/>
                  <a:pt x="314258" y="226915"/>
                </a:cubicBezTo>
                <a:cubicBezTo>
                  <a:pt x="314258" y="216068"/>
                  <a:pt x="314258" y="216068"/>
                  <a:pt x="303396" y="216068"/>
                </a:cubicBezTo>
                <a:close/>
                <a:moveTo>
                  <a:pt x="303396" y="176202"/>
                </a:moveTo>
                <a:cubicBezTo>
                  <a:pt x="373490" y="176202"/>
                  <a:pt x="430308" y="232941"/>
                  <a:pt x="430308" y="302937"/>
                </a:cubicBezTo>
                <a:cubicBezTo>
                  <a:pt x="430308" y="372934"/>
                  <a:pt x="373490" y="429673"/>
                  <a:pt x="303396" y="429673"/>
                </a:cubicBezTo>
                <a:cubicBezTo>
                  <a:pt x="233302" y="429673"/>
                  <a:pt x="176484" y="372934"/>
                  <a:pt x="176484" y="302937"/>
                </a:cubicBezTo>
                <a:cubicBezTo>
                  <a:pt x="176484" y="232941"/>
                  <a:pt x="233302" y="176202"/>
                  <a:pt x="303396" y="176202"/>
                </a:cubicBezTo>
                <a:close/>
                <a:moveTo>
                  <a:pt x="281240" y="91493"/>
                </a:moveTo>
                <a:cubicBezTo>
                  <a:pt x="181334" y="101690"/>
                  <a:pt x="101855" y="181039"/>
                  <a:pt x="91642" y="280782"/>
                </a:cubicBezTo>
                <a:lnTo>
                  <a:pt x="118104" y="280782"/>
                </a:lnTo>
                <a:cubicBezTo>
                  <a:pt x="130360" y="280782"/>
                  <a:pt x="140295" y="290701"/>
                  <a:pt x="140295" y="302937"/>
                </a:cubicBezTo>
                <a:cubicBezTo>
                  <a:pt x="140295" y="315173"/>
                  <a:pt x="130360" y="325092"/>
                  <a:pt x="118104" y="325092"/>
                </a:cubicBezTo>
                <a:lnTo>
                  <a:pt x="91642" y="325092"/>
                </a:lnTo>
                <a:cubicBezTo>
                  <a:pt x="101855" y="424835"/>
                  <a:pt x="181334" y="504184"/>
                  <a:pt x="281240" y="514381"/>
                </a:cubicBezTo>
                <a:lnTo>
                  <a:pt x="281240" y="487962"/>
                </a:lnTo>
                <a:cubicBezTo>
                  <a:pt x="281240" y="475726"/>
                  <a:pt x="291175" y="465807"/>
                  <a:pt x="303431" y="465807"/>
                </a:cubicBezTo>
                <a:cubicBezTo>
                  <a:pt x="315687" y="465807"/>
                  <a:pt x="325622" y="475726"/>
                  <a:pt x="325622" y="487962"/>
                </a:cubicBezTo>
                <a:lnTo>
                  <a:pt x="325622" y="514381"/>
                </a:lnTo>
                <a:cubicBezTo>
                  <a:pt x="425528" y="504184"/>
                  <a:pt x="505007" y="424835"/>
                  <a:pt x="515220" y="325092"/>
                </a:cubicBezTo>
                <a:lnTo>
                  <a:pt x="488758" y="325092"/>
                </a:lnTo>
                <a:cubicBezTo>
                  <a:pt x="476502" y="325092"/>
                  <a:pt x="466567" y="315173"/>
                  <a:pt x="466567" y="302937"/>
                </a:cubicBezTo>
                <a:cubicBezTo>
                  <a:pt x="466567" y="290701"/>
                  <a:pt x="476502" y="280782"/>
                  <a:pt x="488758" y="280782"/>
                </a:cubicBezTo>
                <a:lnTo>
                  <a:pt x="515220" y="280782"/>
                </a:lnTo>
                <a:cubicBezTo>
                  <a:pt x="505007" y="181039"/>
                  <a:pt x="425528" y="101690"/>
                  <a:pt x="325622" y="91493"/>
                </a:cubicBezTo>
                <a:lnTo>
                  <a:pt x="325622" y="117912"/>
                </a:lnTo>
                <a:cubicBezTo>
                  <a:pt x="325622" y="130148"/>
                  <a:pt x="315687" y="140067"/>
                  <a:pt x="303431" y="140067"/>
                </a:cubicBezTo>
                <a:cubicBezTo>
                  <a:pt x="291175" y="140067"/>
                  <a:pt x="281240" y="130148"/>
                  <a:pt x="281240" y="117912"/>
                </a:cubicBezTo>
                <a:close/>
                <a:moveTo>
                  <a:pt x="303431" y="0"/>
                </a:moveTo>
                <a:cubicBezTo>
                  <a:pt x="315687" y="0"/>
                  <a:pt x="325622" y="9919"/>
                  <a:pt x="325622" y="22155"/>
                </a:cubicBezTo>
                <a:lnTo>
                  <a:pt x="325622" y="48574"/>
                </a:lnTo>
                <a:cubicBezTo>
                  <a:pt x="449111" y="59234"/>
                  <a:pt x="547531" y="157494"/>
                  <a:pt x="558209" y="280782"/>
                </a:cubicBezTo>
                <a:lnTo>
                  <a:pt x="584671" y="280782"/>
                </a:lnTo>
                <a:cubicBezTo>
                  <a:pt x="596834" y="280782"/>
                  <a:pt x="606862" y="290701"/>
                  <a:pt x="606862" y="302937"/>
                </a:cubicBezTo>
                <a:cubicBezTo>
                  <a:pt x="606862" y="315173"/>
                  <a:pt x="596927" y="325092"/>
                  <a:pt x="584671" y="325092"/>
                </a:cubicBezTo>
                <a:lnTo>
                  <a:pt x="558209" y="325092"/>
                </a:lnTo>
                <a:cubicBezTo>
                  <a:pt x="547531" y="448380"/>
                  <a:pt x="449111" y="546640"/>
                  <a:pt x="325622" y="557300"/>
                </a:cubicBezTo>
                <a:lnTo>
                  <a:pt x="325622" y="583719"/>
                </a:lnTo>
                <a:cubicBezTo>
                  <a:pt x="325622" y="595955"/>
                  <a:pt x="315687" y="605874"/>
                  <a:pt x="303431" y="605874"/>
                </a:cubicBezTo>
                <a:cubicBezTo>
                  <a:pt x="291175" y="605874"/>
                  <a:pt x="281240" y="595955"/>
                  <a:pt x="281240" y="583719"/>
                </a:cubicBezTo>
                <a:lnTo>
                  <a:pt x="281240" y="557300"/>
                </a:lnTo>
                <a:cubicBezTo>
                  <a:pt x="157751" y="546640"/>
                  <a:pt x="59331" y="448380"/>
                  <a:pt x="48653" y="325092"/>
                </a:cubicBezTo>
                <a:lnTo>
                  <a:pt x="22191" y="325092"/>
                </a:lnTo>
                <a:cubicBezTo>
                  <a:pt x="9935" y="325092"/>
                  <a:pt x="0" y="315173"/>
                  <a:pt x="0" y="302937"/>
                </a:cubicBezTo>
                <a:cubicBezTo>
                  <a:pt x="0" y="290701"/>
                  <a:pt x="9935" y="280782"/>
                  <a:pt x="22191" y="280782"/>
                </a:cubicBezTo>
                <a:lnTo>
                  <a:pt x="48653" y="280782"/>
                </a:lnTo>
                <a:cubicBezTo>
                  <a:pt x="59331" y="157494"/>
                  <a:pt x="157751" y="59234"/>
                  <a:pt x="281240" y="48574"/>
                </a:cubicBezTo>
                <a:lnTo>
                  <a:pt x="281240" y="22155"/>
                </a:lnTo>
                <a:cubicBezTo>
                  <a:pt x="281240" y="9919"/>
                  <a:pt x="291175" y="0"/>
                  <a:pt x="30343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" name="rocket_51926">
            <a:extLst>
              <a:ext uri="{FF2B5EF4-FFF2-40B4-BE49-F238E27FC236}">
                <a16:creationId xmlns:a16="http://schemas.microsoft.com/office/drawing/2014/main" xmlns="" id="{B6233C5B-E05B-4487-840F-0026925A32E7}"/>
              </a:ext>
            </a:extLst>
          </p:cNvPr>
          <p:cNvSpPr>
            <a:spLocks noChangeAspect="1"/>
          </p:cNvSpPr>
          <p:nvPr/>
        </p:nvSpPr>
        <p:spPr bwMode="auto">
          <a:xfrm>
            <a:off x="5990874" y="4948232"/>
            <a:ext cx="210252" cy="362014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40" h="414">
                <a:moveTo>
                  <a:pt x="200" y="270"/>
                </a:moveTo>
                <a:lnTo>
                  <a:pt x="200" y="217"/>
                </a:lnTo>
                <a:cubicBezTo>
                  <a:pt x="200" y="100"/>
                  <a:pt x="151" y="29"/>
                  <a:pt x="130" y="4"/>
                </a:cubicBezTo>
                <a:cubicBezTo>
                  <a:pt x="128" y="2"/>
                  <a:pt x="124" y="0"/>
                  <a:pt x="121" y="0"/>
                </a:cubicBezTo>
                <a:cubicBezTo>
                  <a:pt x="117" y="0"/>
                  <a:pt x="114" y="1"/>
                  <a:pt x="112" y="4"/>
                </a:cubicBezTo>
                <a:cubicBezTo>
                  <a:pt x="91" y="29"/>
                  <a:pt x="40" y="100"/>
                  <a:pt x="40" y="217"/>
                </a:cubicBezTo>
                <a:lnTo>
                  <a:pt x="40" y="270"/>
                </a:lnTo>
                <a:lnTo>
                  <a:pt x="30" y="276"/>
                </a:lnTo>
                <a:cubicBezTo>
                  <a:pt x="12" y="289"/>
                  <a:pt x="0" y="310"/>
                  <a:pt x="0" y="333"/>
                </a:cubicBezTo>
                <a:lnTo>
                  <a:pt x="0" y="395"/>
                </a:lnTo>
                <a:cubicBezTo>
                  <a:pt x="0" y="399"/>
                  <a:pt x="2" y="403"/>
                  <a:pt x="6" y="404"/>
                </a:cubicBezTo>
                <a:cubicBezTo>
                  <a:pt x="9" y="406"/>
                  <a:pt x="13" y="406"/>
                  <a:pt x="16" y="404"/>
                </a:cubicBezTo>
                <a:lnTo>
                  <a:pt x="48" y="383"/>
                </a:lnTo>
                <a:cubicBezTo>
                  <a:pt x="56" y="377"/>
                  <a:pt x="67" y="374"/>
                  <a:pt x="78" y="374"/>
                </a:cubicBezTo>
                <a:lnTo>
                  <a:pt x="101" y="374"/>
                </a:lnTo>
                <a:lnTo>
                  <a:pt x="101" y="404"/>
                </a:lnTo>
                <a:cubicBezTo>
                  <a:pt x="101" y="410"/>
                  <a:pt x="105" y="414"/>
                  <a:pt x="111" y="414"/>
                </a:cubicBezTo>
                <a:lnTo>
                  <a:pt x="129" y="414"/>
                </a:lnTo>
                <a:cubicBezTo>
                  <a:pt x="135" y="414"/>
                  <a:pt x="140" y="410"/>
                  <a:pt x="140" y="404"/>
                </a:cubicBezTo>
                <a:lnTo>
                  <a:pt x="140" y="374"/>
                </a:lnTo>
                <a:lnTo>
                  <a:pt x="163" y="374"/>
                </a:lnTo>
                <a:cubicBezTo>
                  <a:pt x="173" y="374"/>
                  <a:pt x="184" y="377"/>
                  <a:pt x="193" y="383"/>
                </a:cubicBezTo>
                <a:lnTo>
                  <a:pt x="224" y="404"/>
                </a:lnTo>
                <a:cubicBezTo>
                  <a:pt x="227" y="406"/>
                  <a:pt x="231" y="406"/>
                  <a:pt x="235" y="404"/>
                </a:cubicBezTo>
                <a:cubicBezTo>
                  <a:pt x="238" y="403"/>
                  <a:pt x="240" y="399"/>
                  <a:pt x="240" y="395"/>
                </a:cubicBezTo>
                <a:lnTo>
                  <a:pt x="240" y="333"/>
                </a:lnTo>
                <a:cubicBezTo>
                  <a:pt x="240" y="310"/>
                  <a:pt x="229" y="289"/>
                  <a:pt x="210" y="276"/>
                </a:cubicBezTo>
                <a:lnTo>
                  <a:pt x="200" y="270"/>
                </a:lnTo>
                <a:close/>
                <a:moveTo>
                  <a:pt x="120" y="187"/>
                </a:moveTo>
                <a:cubicBezTo>
                  <a:pt x="101" y="187"/>
                  <a:pt x="85" y="172"/>
                  <a:pt x="85" y="152"/>
                </a:cubicBezTo>
                <a:cubicBezTo>
                  <a:pt x="85" y="133"/>
                  <a:pt x="101" y="117"/>
                  <a:pt x="120" y="117"/>
                </a:cubicBezTo>
                <a:cubicBezTo>
                  <a:pt x="139" y="117"/>
                  <a:pt x="155" y="133"/>
                  <a:pt x="155" y="152"/>
                </a:cubicBezTo>
                <a:cubicBezTo>
                  <a:pt x="155" y="172"/>
                  <a:pt x="139" y="187"/>
                  <a:pt x="120" y="18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68267655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07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407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907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815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315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815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722"/>
                            </p:stCondLst>
                            <p:childTnLst>
                              <p:par>
                                <p:cTn id="8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6" grpId="0" animBg="1"/>
      <p:bldP spid="5" grpId="0" animBg="1"/>
      <p:bldP spid="19" grpId="0"/>
      <p:bldP spid="20" grpId="0"/>
      <p:bldP spid="21" grpId="0"/>
      <p:bldP spid="17" grpId="0"/>
      <p:bldP spid="18" grpId="0"/>
      <p:bldP spid="22" grpId="0" animBg="1"/>
      <p:bldP spid="23" grpId="0" animBg="1"/>
      <p:bldP spid="24" grpId="0"/>
      <p:bldP spid="26" grpId="0" animBg="1"/>
      <p:bldP spid="27" grpId="0" animBg="1"/>
      <p:bldP spid="28" grpId="0"/>
      <p:bldP spid="29" grpId="0"/>
      <p:bldP spid="30" grpId="0"/>
      <p:bldP spid="36" grpId="0" animBg="1"/>
      <p:bldP spid="3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639FA24-9D2D-4245-8F87-C371410A570D}"/>
              </a:ext>
            </a:extLst>
          </p:cNvPr>
          <p:cNvSpPr/>
          <p:nvPr/>
        </p:nvSpPr>
        <p:spPr>
          <a:xfrm>
            <a:off x="0" y="361950"/>
            <a:ext cx="438150" cy="647700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5F095CB-C6DC-4FA4-A198-F6FE378EF6C4}"/>
              </a:ext>
            </a:extLst>
          </p:cNvPr>
          <p:cNvSpPr/>
          <p:nvPr/>
        </p:nvSpPr>
        <p:spPr>
          <a:xfrm>
            <a:off x="472440" y="361950"/>
            <a:ext cx="48260" cy="647700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24D1616-37CF-42A4-84EC-BEF16503A281}"/>
              </a:ext>
            </a:extLst>
          </p:cNvPr>
          <p:cNvSpPr/>
          <p:nvPr/>
        </p:nvSpPr>
        <p:spPr>
          <a:xfrm>
            <a:off x="554990" y="361950"/>
            <a:ext cx="48260" cy="647700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6295AD0-8244-46C6-A1DB-C6176A69D7E4}"/>
              </a:ext>
            </a:extLst>
          </p:cNvPr>
          <p:cNvSpPr txBox="1"/>
          <p:nvPr/>
        </p:nvSpPr>
        <p:spPr>
          <a:xfrm>
            <a:off x="637540" y="344269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E2657"/>
                </a:solidFill>
              </a:rPr>
              <a:t>请添加你的小标题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918CF71-964E-47A6-908C-E9C4B53788B4}"/>
              </a:ext>
            </a:extLst>
          </p:cNvPr>
          <p:cNvSpPr txBox="1"/>
          <p:nvPr/>
        </p:nvSpPr>
        <p:spPr>
          <a:xfrm>
            <a:off x="637540" y="697468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Please click here to add the title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AB8F27B1-4237-4040-A1C8-9EF323F3ADFC}"/>
              </a:ext>
            </a:extLst>
          </p:cNvPr>
          <p:cNvGrpSpPr/>
          <p:nvPr/>
        </p:nvGrpSpPr>
        <p:grpSpPr>
          <a:xfrm>
            <a:off x="11234205" y="6287827"/>
            <a:ext cx="389467" cy="237066"/>
            <a:chOff x="10820400" y="6282267"/>
            <a:chExt cx="389467" cy="237066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5CEF7CC2-7A15-4E5D-A3ED-3FFD09AD0604}"/>
                </a:ext>
              </a:extLst>
            </p:cNvPr>
            <p:cNvCxnSpPr/>
            <p:nvPr/>
          </p:nvCxnSpPr>
          <p:spPr>
            <a:xfrm>
              <a:off x="10871200" y="6282267"/>
              <a:ext cx="338667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27782239-738A-4FF2-8C53-4C156B715E08}"/>
                </a:ext>
              </a:extLst>
            </p:cNvPr>
            <p:cNvCxnSpPr>
              <a:cxnSpLocks/>
            </p:cNvCxnSpPr>
            <p:nvPr/>
          </p:nvCxnSpPr>
          <p:spPr>
            <a:xfrm>
              <a:off x="10989733" y="6400800"/>
              <a:ext cx="220134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0D89514F-AE4D-4AD7-9188-5DE6C017CCFB}"/>
                </a:ext>
              </a:extLst>
            </p:cNvPr>
            <p:cNvCxnSpPr>
              <a:cxnSpLocks/>
            </p:cNvCxnSpPr>
            <p:nvPr/>
          </p:nvCxnSpPr>
          <p:spPr>
            <a:xfrm>
              <a:off x="10820400" y="6519333"/>
              <a:ext cx="389467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6830F96-6041-4634-9BA7-16DD0B007E4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47" b="9411"/>
          <a:stretch/>
        </p:blipFill>
        <p:spPr>
          <a:xfrm>
            <a:off x="0" y="1429869"/>
            <a:ext cx="12192000" cy="4531245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73EEFBC-A254-44A7-8AED-10ADCBFE6716}"/>
              </a:ext>
            </a:extLst>
          </p:cNvPr>
          <p:cNvSpPr/>
          <p:nvPr/>
        </p:nvSpPr>
        <p:spPr>
          <a:xfrm>
            <a:off x="0" y="1429870"/>
            <a:ext cx="12192000" cy="4531244"/>
          </a:xfrm>
          <a:prstGeom prst="rect">
            <a:avLst/>
          </a:prstGeom>
          <a:gradFill flip="none" rotWithShape="1"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4E1CAF5-B3A3-4F5A-AF29-AC16A5403E83}"/>
              </a:ext>
            </a:extLst>
          </p:cNvPr>
          <p:cNvSpPr txBox="1"/>
          <p:nvPr/>
        </p:nvSpPr>
        <p:spPr>
          <a:xfrm>
            <a:off x="1966691" y="2011677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请添加你的小标题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4C068258-E7A3-46DB-AE84-642F83659787}"/>
              </a:ext>
            </a:extLst>
          </p:cNvPr>
          <p:cNvSpPr txBox="1"/>
          <p:nvPr/>
        </p:nvSpPr>
        <p:spPr>
          <a:xfrm>
            <a:off x="1966691" y="2422026"/>
            <a:ext cx="38227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/>
              <a:t>Please click here to add the title.  click here to add the title.</a:t>
            </a:r>
            <a:endParaRPr lang="zh-CN" altLang="en-US" dirty="0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E3177C1C-B1DE-4254-A8A9-D1501D92404E}"/>
              </a:ext>
            </a:extLst>
          </p:cNvPr>
          <p:cNvSpPr/>
          <p:nvPr/>
        </p:nvSpPr>
        <p:spPr>
          <a:xfrm>
            <a:off x="1205400" y="2011677"/>
            <a:ext cx="717176" cy="717176"/>
          </a:xfrm>
          <a:prstGeom prst="ellipse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5FEE9417-7ABD-4318-91F0-C46DDCA5906D}"/>
              </a:ext>
            </a:extLst>
          </p:cNvPr>
          <p:cNvSpPr txBox="1"/>
          <p:nvPr/>
        </p:nvSpPr>
        <p:spPr>
          <a:xfrm>
            <a:off x="1205400" y="2124192"/>
            <a:ext cx="717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01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AA444FB1-5A99-4759-8AB0-8910CB69038E}"/>
              </a:ext>
            </a:extLst>
          </p:cNvPr>
          <p:cNvSpPr txBox="1"/>
          <p:nvPr/>
        </p:nvSpPr>
        <p:spPr>
          <a:xfrm>
            <a:off x="7163844" y="2011677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请添加你的小标题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79E8FC26-11C8-493F-8ED2-620589EBB6B3}"/>
              </a:ext>
            </a:extLst>
          </p:cNvPr>
          <p:cNvSpPr txBox="1"/>
          <p:nvPr/>
        </p:nvSpPr>
        <p:spPr>
          <a:xfrm>
            <a:off x="7163844" y="2422026"/>
            <a:ext cx="38227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/>
              <a:t>Please click here to add the title.  click here to add the title.</a:t>
            </a:r>
            <a:endParaRPr lang="zh-CN" altLang="en-US" dirty="0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307C1846-5730-46F8-B79E-3C7CA7E99250}"/>
              </a:ext>
            </a:extLst>
          </p:cNvPr>
          <p:cNvSpPr/>
          <p:nvPr/>
        </p:nvSpPr>
        <p:spPr>
          <a:xfrm>
            <a:off x="6402553" y="2011677"/>
            <a:ext cx="717176" cy="717176"/>
          </a:xfrm>
          <a:prstGeom prst="ellipse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B610F29B-2D8D-41D9-9BF9-C9BCDF032E72}"/>
              </a:ext>
            </a:extLst>
          </p:cNvPr>
          <p:cNvSpPr txBox="1"/>
          <p:nvPr/>
        </p:nvSpPr>
        <p:spPr>
          <a:xfrm>
            <a:off x="6402553" y="2124192"/>
            <a:ext cx="717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02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FF04C76B-A4C6-405D-984B-1FB99E96B815}"/>
              </a:ext>
            </a:extLst>
          </p:cNvPr>
          <p:cNvSpPr txBox="1"/>
          <p:nvPr/>
        </p:nvSpPr>
        <p:spPr>
          <a:xfrm>
            <a:off x="1966691" y="3986395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请添加你的小标题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18C5A3E9-ED66-4D59-9D63-7273EFDE33A9}"/>
              </a:ext>
            </a:extLst>
          </p:cNvPr>
          <p:cNvSpPr txBox="1"/>
          <p:nvPr/>
        </p:nvSpPr>
        <p:spPr>
          <a:xfrm>
            <a:off x="1966691" y="4396744"/>
            <a:ext cx="38227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/>
              <a:t>Please click here to add the title.  click here to add the title.</a:t>
            </a:r>
            <a:endParaRPr lang="zh-CN" altLang="en-US" dirty="0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E1D98C49-01A4-4205-8C46-5722580A9E3E}"/>
              </a:ext>
            </a:extLst>
          </p:cNvPr>
          <p:cNvSpPr/>
          <p:nvPr/>
        </p:nvSpPr>
        <p:spPr>
          <a:xfrm>
            <a:off x="1205400" y="3986395"/>
            <a:ext cx="717176" cy="717176"/>
          </a:xfrm>
          <a:prstGeom prst="ellipse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5BAA9445-3B8D-4E8F-B655-60CE40097065}"/>
              </a:ext>
            </a:extLst>
          </p:cNvPr>
          <p:cNvSpPr txBox="1"/>
          <p:nvPr/>
        </p:nvSpPr>
        <p:spPr>
          <a:xfrm>
            <a:off x="1205400" y="4098910"/>
            <a:ext cx="717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03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46AE4526-1B41-4FED-B8D4-2640686DA405}"/>
              </a:ext>
            </a:extLst>
          </p:cNvPr>
          <p:cNvSpPr txBox="1"/>
          <p:nvPr/>
        </p:nvSpPr>
        <p:spPr>
          <a:xfrm>
            <a:off x="7163844" y="3986395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请添加你的小标题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CAA2E8BB-950A-40F2-83AA-4A237C963BCF}"/>
              </a:ext>
            </a:extLst>
          </p:cNvPr>
          <p:cNvSpPr txBox="1"/>
          <p:nvPr/>
        </p:nvSpPr>
        <p:spPr>
          <a:xfrm>
            <a:off x="7163844" y="4396744"/>
            <a:ext cx="38227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/>
              <a:t>Please click here to add the title.  click here to add the title.</a:t>
            </a:r>
            <a:endParaRPr lang="zh-CN" altLang="en-US" dirty="0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BFF98BFE-0E4F-4D52-9E01-1A9A445FACB9}"/>
              </a:ext>
            </a:extLst>
          </p:cNvPr>
          <p:cNvSpPr/>
          <p:nvPr/>
        </p:nvSpPr>
        <p:spPr>
          <a:xfrm>
            <a:off x="6402553" y="3986395"/>
            <a:ext cx="717176" cy="717176"/>
          </a:xfrm>
          <a:prstGeom prst="ellipse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C91722BC-7C22-487E-BAF6-77ACF2095F6E}"/>
              </a:ext>
            </a:extLst>
          </p:cNvPr>
          <p:cNvSpPr txBox="1"/>
          <p:nvPr/>
        </p:nvSpPr>
        <p:spPr>
          <a:xfrm>
            <a:off x="6402553" y="4098910"/>
            <a:ext cx="717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04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2385449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25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75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25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7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25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75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4" grpId="0" animBg="1"/>
      <p:bldP spid="15" grpId="0"/>
      <p:bldP spid="16" grpId="0"/>
      <p:bldP spid="17" grpId="0" animBg="1"/>
      <p:bldP spid="18" grpId="0"/>
      <p:bldP spid="19" grpId="0"/>
      <p:bldP spid="20" grpId="0"/>
      <p:bldP spid="21" grpId="0" animBg="1"/>
      <p:bldP spid="22" grpId="0"/>
      <p:bldP spid="23" grpId="0"/>
      <p:bldP spid="24" grpId="0"/>
      <p:bldP spid="25" grpId="0" animBg="1"/>
      <p:bldP spid="26" grpId="0"/>
      <p:bldP spid="27" grpId="0"/>
      <p:bldP spid="28" grpId="0"/>
      <p:bldP spid="29" grpId="0" animBg="1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31335BFC-7620-45D4-A602-BF3F1B1AAFD0}"/>
              </a:ext>
            </a:extLst>
          </p:cNvPr>
          <p:cNvSpPr/>
          <p:nvPr/>
        </p:nvSpPr>
        <p:spPr>
          <a:xfrm>
            <a:off x="0" y="1853684"/>
            <a:ext cx="12192000" cy="3848097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639FA24-9D2D-4245-8F87-C371410A570D}"/>
              </a:ext>
            </a:extLst>
          </p:cNvPr>
          <p:cNvSpPr/>
          <p:nvPr/>
        </p:nvSpPr>
        <p:spPr>
          <a:xfrm>
            <a:off x="0" y="361950"/>
            <a:ext cx="438150" cy="647700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5F095CB-C6DC-4FA4-A198-F6FE378EF6C4}"/>
              </a:ext>
            </a:extLst>
          </p:cNvPr>
          <p:cNvSpPr/>
          <p:nvPr/>
        </p:nvSpPr>
        <p:spPr>
          <a:xfrm>
            <a:off x="472440" y="361950"/>
            <a:ext cx="48260" cy="647700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24D1616-37CF-42A4-84EC-BEF16503A281}"/>
              </a:ext>
            </a:extLst>
          </p:cNvPr>
          <p:cNvSpPr/>
          <p:nvPr/>
        </p:nvSpPr>
        <p:spPr>
          <a:xfrm>
            <a:off x="554990" y="361950"/>
            <a:ext cx="48260" cy="647700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6295AD0-8244-46C6-A1DB-C6176A69D7E4}"/>
              </a:ext>
            </a:extLst>
          </p:cNvPr>
          <p:cNvSpPr txBox="1"/>
          <p:nvPr/>
        </p:nvSpPr>
        <p:spPr>
          <a:xfrm>
            <a:off x="637540" y="344269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E2657"/>
                </a:solidFill>
              </a:rPr>
              <a:t>请添加你的小标题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918CF71-964E-47A6-908C-E9C4B53788B4}"/>
              </a:ext>
            </a:extLst>
          </p:cNvPr>
          <p:cNvSpPr txBox="1"/>
          <p:nvPr/>
        </p:nvSpPr>
        <p:spPr>
          <a:xfrm>
            <a:off x="637540" y="697468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Please click here to add the title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AB8F27B1-4237-4040-A1C8-9EF323F3ADFC}"/>
              </a:ext>
            </a:extLst>
          </p:cNvPr>
          <p:cNvGrpSpPr/>
          <p:nvPr/>
        </p:nvGrpSpPr>
        <p:grpSpPr>
          <a:xfrm>
            <a:off x="11234205" y="6287827"/>
            <a:ext cx="389467" cy="237066"/>
            <a:chOff x="10820400" y="6282267"/>
            <a:chExt cx="389467" cy="237066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5CEF7CC2-7A15-4E5D-A3ED-3FFD09AD0604}"/>
                </a:ext>
              </a:extLst>
            </p:cNvPr>
            <p:cNvCxnSpPr/>
            <p:nvPr/>
          </p:nvCxnSpPr>
          <p:spPr>
            <a:xfrm>
              <a:off x="10871200" y="6282267"/>
              <a:ext cx="338667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27782239-738A-4FF2-8C53-4C156B715E08}"/>
                </a:ext>
              </a:extLst>
            </p:cNvPr>
            <p:cNvCxnSpPr>
              <a:cxnSpLocks/>
            </p:cNvCxnSpPr>
            <p:nvPr/>
          </p:nvCxnSpPr>
          <p:spPr>
            <a:xfrm>
              <a:off x="10989733" y="6400800"/>
              <a:ext cx="220134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0D89514F-AE4D-4AD7-9188-5DE6C017CCFB}"/>
                </a:ext>
              </a:extLst>
            </p:cNvPr>
            <p:cNvCxnSpPr>
              <a:cxnSpLocks/>
            </p:cNvCxnSpPr>
            <p:nvPr/>
          </p:nvCxnSpPr>
          <p:spPr>
            <a:xfrm>
              <a:off x="10820400" y="6519333"/>
              <a:ext cx="389467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D2623EDE-C712-48B9-873F-2CA7E47FC8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56" r="17019"/>
          <a:stretch>
            <a:fillRect/>
          </a:stretch>
        </p:blipFill>
        <p:spPr>
          <a:xfrm>
            <a:off x="5852067" y="0"/>
            <a:ext cx="5217459" cy="6858000"/>
          </a:xfrm>
          <a:custGeom>
            <a:avLst/>
            <a:gdLst>
              <a:gd name="connsiteX0" fmla="*/ 1304365 w 5217459"/>
              <a:gd name="connsiteY0" fmla="*/ 0 h 6858000"/>
              <a:gd name="connsiteX1" fmla="*/ 5217459 w 5217459"/>
              <a:gd name="connsiteY1" fmla="*/ 0 h 6858000"/>
              <a:gd name="connsiteX2" fmla="*/ 3913094 w 5217459"/>
              <a:gd name="connsiteY2" fmla="*/ 6858000 h 6858000"/>
              <a:gd name="connsiteX3" fmla="*/ 0 w 521745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17459" h="6858000">
                <a:moveTo>
                  <a:pt x="1304365" y="0"/>
                </a:moveTo>
                <a:lnTo>
                  <a:pt x="5217459" y="0"/>
                </a:lnTo>
                <a:lnTo>
                  <a:pt x="3913094" y="6858000"/>
                </a:lnTo>
                <a:lnTo>
                  <a:pt x="0" y="6858000"/>
                </a:lnTo>
                <a:close/>
              </a:path>
            </a:pathLst>
          </a:custGeom>
          <a:effectLst>
            <a:outerShdw blurRad="254000" dist="12700" sx="102000" sy="102000" algn="ctr" rotWithShape="0">
              <a:srgbClr val="2E2657">
                <a:alpha val="15000"/>
              </a:srgbClr>
            </a:outerShdw>
          </a:effectLst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028CED66-22DC-4587-BAA7-C162AB3E50BC}"/>
              </a:ext>
            </a:extLst>
          </p:cNvPr>
          <p:cNvSpPr txBox="1"/>
          <p:nvPr/>
        </p:nvSpPr>
        <p:spPr>
          <a:xfrm>
            <a:off x="1998065" y="2310021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请添加你的小标题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6D950E89-3237-4FB7-81E8-2116253778E1}"/>
              </a:ext>
            </a:extLst>
          </p:cNvPr>
          <p:cNvSpPr txBox="1"/>
          <p:nvPr/>
        </p:nvSpPr>
        <p:spPr>
          <a:xfrm>
            <a:off x="1998065" y="2720370"/>
            <a:ext cx="38227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</a:rPr>
              <a:t>Please click here to add the title.  click here to add the title.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6727C749-1AEB-47E7-A2DA-64F7B98973C3}"/>
              </a:ext>
            </a:extLst>
          </p:cNvPr>
          <p:cNvSpPr/>
          <p:nvPr/>
        </p:nvSpPr>
        <p:spPr>
          <a:xfrm>
            <a:off x="1122474" y="2310021"/>
            <a:ext cx="717176" cy="7171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E2657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DD4A5212-BBA8-4AB9-8D28-43BDEA868BF6}"/>
              </a:ext>
            </a:extLst>
          </p:cNvPr>
          <p:cNvSpPr txBox="1"/>
          <p:nvPr/>
        </p:nvSpPr>
        <p:spPr>
          <a:xfrm>
            <a:off x="1122474" y="2422536"/>
            <a:ext cx="717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2E2657"/>
                </a:solidFill>
              </a:rPr>
              <a:t>01</a:t>
            </a:r>
            <a:endParaRPr lang="zh-CN" altLang="en-US" sz="2400" b="1" dirty="0">
              <a:solidFill>
                <a:srgbClr val="2E2657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EBF0349F-A5FE-4273-A35B-CE07248C3D7E}"/>
              </a:ext>
            </a:extLst>
          </p:cNvPr>
          <p:cNvSpPr txBox="1"/>
          <p:nvPr/>
        </p:nvSpPr>
        <p:spPr>
          <a:xfrm>
            <a:off x="1998065" y="4044001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请添加你的小标题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E3C772D8-8F60-4E46-A8DC-E27EDF7519FA}"/>
              </a:ext>
            </a:extLst>
          </p:cNvPr>
          <p:cNvSpPr txBox="1"/>
          <p:nvPr/>
        </p:nvSpPr>
        <p:spPr>
          <a:xfrm>
            <a:off x="1998065" y="4454350"/>
            <a:ext cx="38227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</a:rPr>
              <a:t>Please click here to add the title.  click here to add the title.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888F4B0F-4999-4AA1-962B-E968FFD72B43}"/>
              </a:ext>
            </a:extLst>
          </p:cNvPr>
          <p:cNvSpPr/>
          <p:nvPr/>
        </p:nvSpPr>
        <p:spPr>
          <a:xfrm>
            <a:off x="1122474" y="4044001"/>
            <a:ext cx="717176" cy="7171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E2657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2DCCFD46-5927-47EC-AAC8-9CBBE341E11A}"/>
              </a:ext>
            </a:extLst>
          </p:cNvPr>
          <p:cNvSpPr txBox="1"/>
          <p:nvPr/>
        </p:nvSpPr>
        <p:spPr>
          <a:xfrm>
            <a:off x="1122474" y="4156516"/>
            <a:ext cx="717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2E2657"/>
                </a:solidFill>
              </a:rPr>
              <a:t>02</a:t>
            </a:r>
            <a:endParaRPr lang="zh-CN" altLang="en-US" sz="2400" b="1" dirty="0">
              <a:solidFill>
                <a:srgbClr val="2E2657"/>
              </a:solidFill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9E6373A6-C783-4CF7-BB75-28D20B2F28E6}"/>
              </a:ext>
            </a:extLst>
          </p:cNvPr>
          <p:cNvSpPr/>
          <p:nvPr/>
        </p:nvSpPr>
        <p:spPr>
          <a:xfrm>
            <a:off x="10981793" y="5504127"/>
            <a:ext cx="80440" cy="804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47787DF7-1F5C-413E-994F-75194A391A78}"/>
              </a:ext>
            </a:extLst>
          </p:cNvPr>
          <p:cNvSpPr/>
          <p:nvPr/>
        </p:nvSpPr>
        <p:spPr>
          <a:xfrm>
            <a:off x="11174761" y="5504127"/>
            <a:ext cx="80440" cy="804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446B814E-8BC3-4651-9F1E-A29B0E5ACEAF}"/>
              </a:ext>
            </a:extLst>
          </p:cNvPr>
          <p:cNvSpPr/>
          <p:nvPr/>
        </p:nvSpPr>
        <p:spPr>
          <a:xfrm>
            <a:off x="11367729" y="5504127"/>
            <a:ext cx="80440" cy="804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63BE10CA-DBF1-47A1-8EB5-205336E19664}"/>
              </a:ext>
            </a:extLst>
          </p:cNvPr>
          <p:cNvSpPr/>
          <p:nvPr/>
        </p:nvSpPr>
        <p:spPr>
          <a:xfrm>
            <a:off x="11560698" y="5504127"/>
            <a:ext cx="80440" cy="804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27235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5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7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9" grpId="0"/>
      <p:bldP spid="20" grpId="0"/>
      <p:bldP spid="21" grpId="0" animBg="1"/>
      <p:bldP spid="22" grpId="0"/>
      <p:bldP spid="23" grpId="0"/>
      <p:bldP spid="24" grpId="0"/>
      <p:bldP spid="25" grpId="0" animBg="1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箭头: 五边形 3">
            <a:extLst>
              <a:ext uri="{FF2B5EF4-FFF2-40B4-BE49-F238E27FC236}">
                <a16:creationId xmlns:a16="http://schemas.microsoft.com/office/drawing/2014/main" xmlns="" id="{99C0ED05-098D-490F-AC5E-EC19673FFADB}"/>
              </a:ext>
            </a:extLst>
          </p:cNvPr>
          <p:cNvSpPr/>
          <p:nvPr/>
        </p:nvSpPr>
        <p:spPr>
          <a:xfrm flipH="1">
            <a:off x="5739342" y="0"/>
            <a:ext cx="6343650" cy="6858000"/>
          </a:xfrm>
          <a:prstGeom prst="homePlate">
            <a:avLst>
              <a:gd name="adj" fmla="val 29880"/>
            </a:avLst>
          </a:prstGeom>
          <a:solidFill>
            <a:srgbClr val="2E2657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6D3814B8-F468-4BF6-9E78-FA31ACCA8E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17" r="4376"/>
          <a:stretch/>
        </p:blipFill>
        <p:spPr>
          <a:xfrm flipH="1">
            <a:off x="6200775" y="0"/>
            <a:ext cx="5991225" cy="6858000"/>
          </a:xfrm>
          <a:custGeom>
            <a:avLst/>
            <a:gdLst>
              <a:gd name="connsiteX0" fmla="*/ 0 w 6343650"/>
              <a:gd name="connsiteY0" fmla="*/ 0 h 6858000"/>
              <a:gd name="connsiteX1" fmla="*/ 4370077 w 6343650"/>
              <a:gd name="connsiteY1" fmla="*/ 0 h 6858000"/>
              <a:gd name="connsiteX2" fmla="*/ 6343650 w 6343650"/>
              <a:gd name="connsiteY2" fmla="*/ 3429000 h 6858000"/>
              <a:gd name="connsiteX3" fmla="*/ 4370077 w 6343650"/>
              <a:gd name="connsiteY3" fmla="*/ 6858000 h 6858000"/>
              <a:gd name="connsiteX4" fmla="*/ 0 w 634365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3650" h="6858000">
                <a:moveTo>
                  <a:pt x="0" y="0"/>
                </a:moveTo>
                <a:lnTo>
                  <a:pt x="4370077" y="0"/>
                </a:lnTo>
                <a:lnTo>
                  <a:pt x="6343650" y="3429000"/>
                </a:lnTo>
                <a:lnTo>
                  <a:pt x="4370077" y="6858000"/>
                </a:lnTo>
                <a:lnTo>
                  <a:pt x="0" y="6858000"/>
                </a:lnTo>
                <a:close/>
              </a:path>
            </a:pathLst>
          </a:custGeom>
          <a:ln w="25400">
            <a:solidFill>
              <a:schemeClr val="bg1">
                <a:alpha val="80000"/>
              </a:schemeClr>
            </a:solidFill>
          </a:ln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233778E-1EC0-4E25-A6B9-F1559259FDBE}"/>
              </a:ext>
            </a:extLst>
          </p:cNvPr>
          <p:cNvSpPr txBox="1"/>
          <p:nvPr/>
        </p:nvSpPr>
        <p:spPr>
          <a:xfrm>
            <a:off x="1129241" y="1743112"/>
            <a:ext cx="330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2E26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03</a:t>
            </a:r>
            <a:endParaRPr lang="zh-CN" altLang="en-US" sz="4400" dirty="0">
              <a:solidFill>
                <a:srgbClr val="2E26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A1637F1F-0017-464F-B31E-6A93C6B98569}"/>
              </a:ext>
            </a:extLst>
          </p:cNvPr>
          <p:cNvSpPr txBox="1"/>
          <p:nvPr/>
        </p:nvSpPr>
        <p:spPr>
          <a:xfrm>
            <a:off x="1299104" y="3060221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/>
              <a:t>请添加你的小标题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AE8BDE1-A654-4E72-A109-CF25799283DE}"/>
              </a:ext>
            </a:extLst>
          </p:cNvPr>
          <p:cNvSpPr txBox="1"/>
          <p:nvPr/>
        </p:nvSpPr>
        <p:spPr>
          <a:xfrm>
            <a:off x="1299103" y="3573202"/>
            <a:ext cx="2962276" cy="1452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dirty="0"/>
              <a:t>Please click here to add the title. Please click here to add the title. Please click here to add the title.</a:t>
            </a:r>
            <a:endParaRPr lang="zh-CN" altLang="en-US" dirty="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A8E3403D-D522-41E7-B4DB-00C0B12BCF21}"/>
              </a:ext>
            </a:extLst>
          </p:cNvPr>
          <p:cNvCxnSpPr>
            <a:cxnSpLocks/>
            <a:stCxn id="4" idx="3"/>
          </p:cNvCxnSpPr>
          <p:nvPr/>
        </p:nvCxnSpPr>
        <p:spPr>
          <a:xfrm flipH="1" flipV="1">
            <a:off x="3352800" y="-209550"/>
            <a:ext cx="2386542" cy="36385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74658B98-8AF6-4B3F-A395-46E2B7AC5309}"/>
              </a:ext>
            </a:extLst>
          </p:cNvPr>
          <p:cNvCxnSpPr>
            <a:stCxn id="4" idx="3"/>
          </p:cNvCxnSpPr>
          <p:nvPr/>
        </p:nvCxnSpPr>
        <p:spPr>
          <a:xfrm flipH="1">
            <a:off x="3543300" y="3429000"/>
            <a:ext cx="2196042" cy="3429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158AC181-62AA-4EEC-99F0-D813D7CB6216}"/>
              </a:ext>
            </a:extLst>
          </p:cNvPr>
          <p:cNvCxnSpPr/>
          <p:nvPr/>
        </p:nvCxnSpPr>
        <p:spPr>
          <a:xfrm flipH="1">
            <a:off x="-763058" y="-593348"/>
            <a:ext cx="3543300" cy="36385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32643D92-D715-4F81-91BF-01C33A4A05DF}"/>
              </a:ext>
            </a:extLst>
          </p:cNvPr>
          <p:cNvCxnSpPr/>
          <p:nvPr/>
        </p:nvCxnSpPr>
        <p:spPr>
          <a:xfrm>
            <a:off x="-1102255" y="4053624"/>
            <a:ext cx="4803776" cy="352213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等腰三角形 16">
            <a:extLst>
              <a:ext uri="{FF2B5EF4-FFF2-40B4-BE49-F238E27FC236}">
                <a16:creationId xmlns:a16="http://schemas.microsoft.com/office/drawing/2014/main" xmlns="" id="{AEB16012-F34B-463D-80F7-92F4317F478B}"/>
              </a:ext>
            </a:extLst>
          </p:cNvPr>
          <p:cNvSpPr/>
          <p:nvPr/>
        </p:nvSpPr>
        <p:spPr>
          <a:xfrm rot="10800000">
            <a:off x="2691715" y="2690798"/>
            <a:ext cx="177054" cy="152632"/>
          </a:xfrm>
          <a:prstGeom prst="triangl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55159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/>
      <p:bldP spid="8" grpId="0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530176BE-AF94-4307-85B0-833446AE38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51" t="31389" r="13768" b="37222"/>
          <a:stretch>
            <a:fillRect/>
          </a:stretch>
        </p:blipFill>
        <p:spPr>
          <a:xfrm flipH="1">
            <a:off x="3943350" y="3429000"/>
            <a:ext cx="2152650" cy="2152650"/>
          </a:xfrm>
          <a:custGeom>
            <a:avLst/>
            <a:gdLst>
              <a:gd name="connsiteX0" fmla="*/ 1614487 w 2152650"/>
              <a:gd name="connsiteY0" fmla="*/ 0 h 2152650"/>
              <a:gd name="connsiteX1" fmla="*/ 0 w 2152650"/>
              <a:gd name="connsiteY1" fmla="*/ 0 h 2152650"/>
              <a:gd name="connsiteX2" fmla="*/ 538162 w 2152650"/>
              <a:gd name="connsiteY2" fmla="*/ 2152650 h 2152650"/>
              <a:gd name="connsiteX3" fmla="*/ 2152650 w 2152650"/>
              <a:gd name="connsiteY3" fmla="*/ 2152650 h 215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2650" h="2152650">
                <a:moveTo>
                  <a:pt x="1614487" y="0"/>
                </a:moveTo>
                <a:lnTo>
                  <a:pt x="0" y="0"/>
                </a:lnTo>
                <a:lnTo>
                  <a:pt x="538162" y="2152650"/>
                </a:lnTo>
                <a:lnTo>
                  <a:pt x="2152650" y="2152650"/>
                </a:lnTo>
                <a:close/>
              </a:path>
            </a:pathLst>
          </a:cu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2D8E9BE4-DB13-4F8E-BC4F-1DF09D5273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59" t="18611" r="40459" b="50000"/>
          <a:stretch>
            <a:fillRect/>
          </a:stretch>
        </p:blipFill>
        <p:spPr>
          <a:xfrm flipH="1">
            <a:off x="3943350" y="1276350"/>
            <a:ext cx="2152650" cy="2152650"/>
          </a:xfrm>
          <a:custGeom>
            <a:avLst/>
            <a:gdLst>
              <a:gd name="connsiteX0" fmla="*/ 2152650 w 2152650"/>
              <a:gd name="connsiteY0" fmla="*/ 0 h 2152650"/>
              <a:gd name="connsiteX1" fmla="*/ 538162 w 2152650"/>
              <a:gd name="connsiteY1" fmla="*/ 0 h 2152650"/>
              <a:gd name="connsiteX2" fmla="*/ 0 w 2152650"/>
              <a:gd name="connsiteY2" fmla="*/ 2152650 h 2152650"/>
              <a:gd name="connsiteX3" fmla="*/ 1614487 w 2152650"/>
              <a:gd name="connsiteY3" fmla="*/ 2152650 h 215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2650" h="2152650">
                <a:moveTo>
                  <a:pt x="2152650" y="0"/>
                </a:moveTo>
                <a:lnTo>
                  <a:pt x="538162" y="0"/>
                </a:lnTo>
                <a:lnTo>
                  <a:pt x="0" y="2152650"/>
                </a:lnTo>
                <a:lnTo>
                  <a:pt x="1614487" y="2152650"/>
                </a:lnTo>
                <a:close/>
              </a:path>
            </a:pathLst>
          </a:cu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4C14C6A9-D14D-4E6A-88FB-E012CD171B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86" t="54857" r="48233" b="13754"/>
          <a:stretch>
            <a:fillRect/>
          </a:stretch>
        </p:blipFill>
        <p:spPr>
          <a:xfrm>
            <a:off x="6096000" y="3429000"/>
            <a:ext cx="2152650" cy="2152650"/>
          </a:xfrm>
          <a:custGeom>
            <a:avLst/>
            <a:gdLst>
              <a:gd name="connsiteX0" fmla="*/ 0 w 2152650"/>
              <a:gd name="connsiteY0" fmla="*/ 0 h 2152650"/>
              <a:gd name="connsiteX1" fmla="*/ 1614488 w 2152650"/>
              <a:gd name="connsiteY1" fmla="*/ 0 h 2152650"/>
              <a:gd name="connsiteX2" fmla="*/ 2152650 w 2152650"/>
              <a:gd name="connsiteY2" fmla="*/ 2152650 h 2152650"/>
              <a:gd name="connsiteX3" fmla="*/ 538163 w 2152650"/>
              <a:gd name="connsiteY3" fmla="*/ 2152650 h 215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2650" h="2152650">
                <a:moveTo>
                  <a:pt x="0" y="0"/>
                </a:moveTo>
                <a:lnTo>
                  <a:pt x="1614488" y="0"/>
                </a:lnTo>
                <a:lnTo>
                  <a:pt x="2152650" y="2152650"/>
                </a:lnTo>
                <a:lnTo>
                  <a:pt x="538163" y="2152650"/>
                </a:lnTo>
                <a:close/>
              </a:path>
            </a:pathLst>
          </a:cu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2223420D-C34A-4E25-B480-95576035FD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85" t="18611" r="32534" b="50000"/>
          <a:stretch>
            <a:fillRect/>
          </a:stretch>
        </p:blipFill>
        <p:spPr>
          <a:xfrm>
            <a:off x="6096000" y="1276350"/>
            <a:ext cx="2152650" cy="2152650"/>
          </a:xfrm>
          <a:custGeom>
            <a:avLst/>
            <a:gdLst>
              <a:gd name="connsiteX0" fmla="*/ 538163 w 2152650"/>
              <a:gd name="connsiteY0" fmla="*/ 0 h 2152650"/>
              <a:gd name="connsiteX1" fmla="*/ 2152650 w 2152650"/>
              <a:gd name="connsiteY1" fmla="*/ 0 h 2152650"/>
              <a:gd name="connsiteX2" fmla="*/ 1614488 w 2152650"/>
              <a:gd name="connsiteY2" fmla="*/ 2152650 h 2152650"/>
              <a:gd name="connsiteX3" fmla="*/ 0 w 2152650"/>
              <a:gd name="connsiteY3" fmla="*/ 2152650 h 215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2650" h="2152650">
                <a:moveTo>
                  <a:pt x="538163" y="0"/>
                </a:moveTo>
                <a:lnTo>
                  <a:pt x="2152650" y="0"/>
                </a:lnTo>
                <a:lnTo>
                  <a:pt x="1614488" y="2152650"/>
                </a:lnTo>
                <a:lnTo>
                  <a:pt x="0" y="2152650"/>
                </a:lnTo>
                <a:close/>
              </a:path>
            </a:pathLst>
          </a:cu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639FA24-9D2D-4245-8F87-C371410A570D}"/>
              </a:ext>
            </a:extLst>
          </p:cNvPr>
          <p:cNvSpPr/>
          <p:nvPr/>
        </p:nvSpPr>
        <p:spPr>
          <a:xfrm>
            <a:off x="0" y="361950"/>
            <a:ext cx="438150" cy="647700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5F095CB-C6DC-4FA4-A198-F6FE378EF6C4}"/>
              </a:ext>
            </a:extLst>
          </p:cNvPr>
          <p:cNvSpPr/>
          <p:nvPr/>
        </p:nvSpPr>
        <p:spPr>
          <a:xfrm>
            <a:off x="472440" y="361950"/>
            <a:ext cx="48260" cy="647700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24D1616-37CF-42A4-84EC-BEF16503A281}"/>
              </a:ext>
            </a:extLst>
          </p:cNvPr>
          <p:cNvSpPr/>
          <p:nvPr/>
        </p:nvSpPr>
        <p:spPr>
          <a:xfrm>
            <a:off x="554990" y="361950"/>
            <a:ext cx="48260" cy="647700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6295AD0-8244-46C6-A1DB-C6176A69D7E4}"/>
              </a:ext>
            </a:extLst>
          </p:cNvPr>
          <p:cNvSpPr txBox="1"/>
          <p:nvPr/>
        </p:nvSpPr>
        <p:spPr>
          <a:xfrm>
            <a:off x="637540" y="344269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E2657"/>
                </a:solidFill>
              </a:rPr>
              <a:t>请添加你的小标题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918CF71-964E-47A6-908C-E9C4B53788B4}"/>
              </a:ext>
            </a:extLst>
          </p:cNvPr>
          <p:cNvSpPr txBox="1"/>
          <p:nvPr/>
        </p:nvSpPr>
        <p:spPr>
          <a:xfrm>
            <a:off x="637540" y="697468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Please click here to add the title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AB8F27B1-4237-4040-A1C8-9EF323F3ADFC}"/>
              </a:ext>
            </a:extLst>
          </p:cNvPr>
          <p:cNvGrpSpPr/>
          <p:nvPr/>
        </p:nvGrpSpPr>
        <p:grpSpPr>
          <a:xfrm>
            <a:off x="11234205" y="6287827"/>
            <a:ext cx="389467" cy="237066"/>
            <a:chOff x="10820400" y="6282267"/>
            <a:chExt cx="389467" cy="237066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5CEF7CC2-7A15-4E5D-A3ED-3FFD09AD0604}"/>
                </a:ext>
              </a:extLst>
            </p:cNvPr>
            <p:cNvCxnSpPr/>
            <p:nvPr/>
          </p:nvCxnSpPr>
          <p:spPr>
            <a:xfrm>
              <a:off x="10871200" y="6282267"/>
              <a:ext cx="338667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27782239-738A-4FF2-8C53-4C156B715E08}"/>
                </a:ext>
              </a:extLst>
            </p:cNvPr>
            <p:cNvCxnSpPr>
              <a:cxnSpLocks/>
            </p:cNvCxnSpPr>
            <p:nvPr/>
          </p:nvCxnSpPr>
          <p:spPr>
            <a:xfrm>
              <a:off x="10989733" y="6400800"/>
              <a:ext cx="220134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0D89514F-AE4D-4AD7-9188-5DE6C017CCFB}"/>
                </a:ext>
              </a:extLst>
            </p:cNvPr>
            <p:cNvCxnSpPr>
              <a:cxnSpLocks/>
            </p:cNvCxnSpPr>
            <p:nvPr/>
          </p:nvCxnSpPr>
          <p:spPr>
            <a:xfrm>
              <a:off x="10820400" y="6519333"/>
              <a:ext cx="389467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6503EFAA-9D48-4923-91E5-5A9C95C37430}"/>
              </a:ext>
            </a:extLst>
          </p:cNvPr>
          <p:cNvSpPr/>
          <p:nvPr/>
        </p:nvSpPr>
        <p:spPr>
          <a:xfrm>
            <a:off x="6686550" y="1866900"/>
            <a:ext cx="971550" cy="971550"/>
          </a:xfrm>
          <a:prstGeom prst="ellipse">
            <a:avLst/>
          </a:prstGeom>
          <a:solidFill>
            <a:srgbClr val="2E2657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8620C73-90D4-4E4F-B5E5-008EAA6F50D0}"/>
              </a:ext>
            </a:extLst>
          </p:cNvPr>
          <p:cNvSpPr txBox="1"/>
          <p:nvPr/>
        </p:nvSpPr>
        <p:spPr>
          <a:xfrm>
            <a:off x="6791325" y="2121843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02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93D70B8B-B907-4587-BFF9-C73C5C58C4A4}"/>
              </a:ext>
            </a:extLst>
          </p:cNvPr>
          <p:cNvSpPr txBox="1"/>
          <p:nvPr/>
        </p:nvSpPr>
        <p:spPr>
          <a:xfrm>
            <a:off x="8248650" y="1866900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请添加你的小标题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887A8ED1-D835-42DB-8280-7F09354141BC}"/>
              </a:ext>
            </a:extLst>
          </p:cNvPr>
          <p:cNvSpPr txBox="1"/>
          <p:nvPr/>
        </p:nvSpPr>
        <p:spPr>
          <a:xfrm>
            <a:off x="8248650" y="2277249"/>
            <a:ext cx="38227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/>
              <a:t>Please click here to add the title.  click here to add the title.</a:t>
            </a:r>
            <a:endParaRPr lang="zh-CN" altLang="en-US" dirty="0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E07FC094-F129-46F4-ACD4-9B0542ECAB6A}"/>
              </a:ext>
            </a:extLst>
          </p:cNvPr>
          <p:cNvSpPr/>
          <p:nvPr/>
        </p:nvSpPr>
        <p:spPr>
          <a:xfrm>
            <a:off x="6686550" y="3997189"/>
            <a:ext cx="971550" cy="971550"/>
          </a:xfrm>
          <a:prstGeom prst="ellipse">
            <a:avLst/>
          </a:prstGeom>
          <a:solidFill>
            <a:srgbClr val="2E2657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5D984ED1-D37F-4C4A-A0D6-329905EFB1FA}"/>
              </a:ext>
            </a:extLst>
          </p:cNvPr>
          <p:cNvSpPr txBox="1"/>
          <p:nvPr/>
        </p:nvSpPr>
        <p:spPr>
          <a:xfrm>
            <a:off x="6791325" y="4252132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03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93DEFE47-43C4-4B8B-AB06-57392CA59E38}"/>
              </a:ext>
            </a:extLst>
          </p:cNvPr>
          <p:cNvSpPr txBox="1"/>
          <p:nvPr/>
        </p:nvSpPr>
        <p:spPr>
          <a:xfrm>
            <a:off x="8248650" y="3997189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请添加你的小标题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E0213CA0-C0A5-4C9F-ABE6-79F9E31FE771}"/>
              </a:ext>
            </a:extLst>
          </p:cNvPr>
          <p:cNvSpPr txBox="1"/>
          <p:nvPr/>
        </p:nvSpPr>
        <p:spPr>
          <a:xfrm>
            <a:off x="8248650" y="4407538"/>
            <a:ext cx="38227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/>
              <a:t>Please click here to add the title.  click here to add the title.</a:t>
            </a:r>
            <a:endParaRPr lang="zh-CN" altLang="en-US" dirty="0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FB0A4F2C-A90B-4F28-A4C8-20DB0F719493}"/>
              </a:ext>
            </a:extLst>
          </p:cNvPr>
          <p:cNvSpPr/>
          <p:nvPr/>
        </p:nvSpPr>
        <p:spPr>
          <a:xfrm>
            <a:off x="4526870" y="1866900"/>
            <a:ext cx="971550" cy="971550"/>
          </a:xfrm>
          <a:prstGeom prst="ellipse">
            <a:avLst/>
          </a:prstGeom>
          <a:solidFill>
            <a:srgbClr val="2E2657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383382E1-D3C7-4DF2-9B7E-684530E11D62}"/>
              </a:ext>
            </a:extLst>
          </p:cNvPr>
          <p:cNvSpPr txBox="1"/>
          <p:nvPr/>
        </p:nvSpPr>
        <p:spPr>
          <a:xfrm>
            <a:off x="4631645" y="2121843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01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014C8B5B-379D-4B38-B6B6-DC4284999F36}"/>
              </a:ext>
            </a:extLst>
          </p:cNvPr>
          <p:cNvSpPr/>
          <p:nvPr/>
        </p:nvSpPr>
        <p:spPr>
          <a:xfrm>
            <a:off x="4526870" y="3997189"/>
            <a:ext cx="971550" cy="971550"/>
          </a:xfrm>
          <a:prstGeom prst="ellipse">
            <a:avLst/>
          </a:prstGeom>
          <a:solidFill>
            <a:srgbClr val="2E2657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A2B590B2-C2D6-4E0E-82FD-0827851C8424}"/>
              </a:ext>
            </a:extLst>
          </p:cNvPr>
          <p:cNvSpPr txBox="1"/>
          <p:nvPr/>
        </p:nvSpPr>
        <p:spPr>
          <a:xfrm>
            <a:off x="4631645" y="4252132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04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F3CCC6C1-1BDC-4CB8-964D-C7F4EC654A3C}"/>
              </a:ext>
            </a:extLst>
          </p:cNvPr>
          <p:cNvSpPr txBox="1"/>
          <p:nvPr/>
        </p:nvSpPr>
        <p:spPr>
          <a:xfrm>
            <a:off x="981075" y="1866900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/>
              <a:t>请添加你的小标题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6FDFD30A-415F-4691-8F57-73BB345AD373}"/>
              </a:ext>
            </a:extLst>
          </p:cNvPr>
          <p:cNvSpPr txBox="1"/>
          <p:nvPr/>
        </p:nvSpPr>
        <p:spPr>
          <a:xfrm>
            <a:off x="120594" y="2277249"/>
            <a:ext cx="38227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en-US" altLang="zh-CN" dirty="0"/>
              <a:t>Please click here to add the title.  click here to add the title.</a:t>
            </a:r>
            <a:endParaRPr lang="zh-CN" altLang="en-US" dirty="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FF62860E-11D0-48E7-BE76-D6974E28461A}"/>
              </a:ext>
            </a:extLst>
          </p:cNvPr>
          <p:cNvSpPr txBox="1"/>
          <p:nvPr/>
        </p:nvSpPr>
        <p:spPr>
          <a:xfrm>
            <a:off x="981075" y="4017983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/>
              <a:t>请添加你的小标题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95A90F08-30AE-4F9C-B070-5650EF48305C}"/>
              </a:ext>
            </a:extLst>
          </p:cNvPr>
          <p:cNvSpPr txBox="1"/>
          <p:nvPr/>
        </p:nvSpPr>
        <p:spPr>
          <a:xfrm>
            <a:off x="120594" y="4428332"/>
            <a:ext cx="38227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en-US" altLang="zh-CN" dirty="0"/>
              <a:t>Please click here to add the title.  click here to add the title.</a:t>
            </a:r>
            <a:endParaRPr lang="zh-CN" altLang="en-US" dirty="0"/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26025E12-6B19-40B1-8222-F73F7FF53FA9}"/>
              </a:ext>
            </a:extLst>
          </p:cNvPr>
          <p:cNvCxnSpPr>
            <a:cxnSpLocks/>
          </p:cNvCxnSpPr>
          <p:nvPr/>
        </p:nvCxnSpPr>
        <p:spPr>
          <a:xfrm>
            <a:off x="7385106" y="2315349"/>
            <a:ext cx="3462188" cy="0"/>
          </a:xfrm>
          <a:prstGeom prst="line">
            <a:avLst/>
          </a:prstGeom>
          <a:ln>
            <a:solidFill>
              <a:srgbClr val="2E265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="" id="{7271E093-2B4E-4F02-92FC-B62C5611FC5A}"/>
              </a:ext>
            </a:extLst>
          </p:cNvPr>
          <p:cNvCxnSpPr>
            <a:cxnSpLocks/>
          </p:cNvCxnSpPr>
          <p:nvPr/>
        </p:nvCxnSpPr>
        <p:spPr>
          <a:xfrm>
            <a:off x="7385106" y="4448716"/>
            <a:ext cx="3462188" cy="0"/>
          </a:xfrm>
          <a:prstGeom prst="line">
            <a:avLst/>
          </a:prstGeom>
          <a:ln>
            <a:solidFill>
              <a:srgbClr val="2E265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xmlns="" id="{2FD0A3D1-9C16-4F7D-BD9A-9045361BF41B}"/>
              </a:ext>
            </a:extLst>
          </p:cNvPr>
          <p:cNvCxnSpPr>
            <a:cxnSpLocks/>
          </p:cNvCxnSpPr>
          <p:nvPr/>
        </p:nvCxnSpPr>
        <p:spPr>
          <a:xfrm>
            <a:off x="1346817" y="4470941"/>
            <a:ext cx="3462188" cy="0"/>
          </a:xfrm>
          <a:prstGeom prst="line">
            <a:avLst/>
          </a:prstGeom>
          <a:ln>
            <a:solidFill>
              <a:srgbClr val="2E265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xmlns="" id="{373A122D-3A94-4166-B6D0-213F946E0E2C}"/>
              </a:ext>
            </a:extLst>
          </p:cNvPr>
          <p:cNvCxnSpPr>
            <a:cxnSpLocks/>
          </p:cNvCxnSpPr>
          <p:nvPr/>
        </p:nvCxnSpPr>
        <p:spPr>
          <a:xfrm>
            <a:off x="1356342" y="2315330"/>
            <a:ext cx="3462188" cy="0"/>
          </a:xfrm>
          <a:prstGeom prst="line">
            <a:avLst/>
          </a:prstGeom>
          <a:ln>
            <a:solidFill>
              <a:srgbClr val="2E265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7347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500"/>
                            </p:stCondLst>
                            <p:childTnLst>
                              <p:par>
                                <p:cTn id="8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3" grpId="0" animBg="1"/>
      <p:bldP spid="4" grpId="0"/>
      <p:bldP spid="26" grpId="0"/>
      <p:bldP spid="27" grpId="0"/>
      <p:bldP spid="28" grpId="0" animBg="1"/>
      <p:bldP spid="29" grpId="0"/>
      <p:bldP spid="30" grpId="0"/>
      <p:bldP spid="31" grpId="0"/>
      <p:bldP spid="32" grpId="0" animBg="1"/>
      <p:bldP spid="33" grpId="0"/>
      <p:bldP spid="34" grpId="0" animBg="1"/>
      <p:bldP spid="35" grpId="0"/>
      <p:bldP spid="36" grpId="0"/>
      <p:bldP spid="37" grpId="0"/>
      <p:bldP spid="38" grpId="0"/>
      <p:bldP spid="3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639FA24-9D2D-4245-8F87-C371410A570D}"/>
              </a:ext>
            </a:extLst>
          </p:cNvPr>
          <p:cNvSpPr/>
          <p:nvPr/>
        </p:nvSpPr>
        <p:spPr>
          <a:xfrm>
            <a:off x="0" y="361950"/>
            <a:ext cx="438150" cy="647700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5F095CB-C6DC-4FA4-A198-F6FE378EF6C4}"/>
              </a:ext>
            </a:extLst>
          </p:cNvPr>
          <p:cNvSpPr/>
          <p:nvPr/>
        </p:nvSpPr>
        <p:spPr>
          <a:xfrm>
            <a:off x="472440" y="361950"/>
            <a:ext cx="48260" cy="647700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24D1616-37CF-42A4-84EC-BEF16503A281}"/>
              </a:ext>
            </a:extLst>
          </p:cNvPr>
          <p:cNvSpPr/>
          <p:nvPr/>
        </p:nvSpPr>
        <p:spPr>
          <a:xfrm>
            <a:off x="554990" y="361950"/>
            <a:ext cx="48260" cy="647700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6295AD0-8244-46C6-A1DB-C6176A69D7E4}"/>
              </a:ext>
            </a:extLst>
          </p:cNvPr>
          <p:cNvSpPr txBox="1"/>
          <p:nvPr/>
        </p:nvSpPr>
        <p:spPr>
          <a:xfrm>
            <a:off x="637540" y="344269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E2657"/>
                </a:solidFill>
              </a:rPr>
              <a:t>请添加你的小标题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918CF71-964E-47A6-908C-E9C4B53788B4}"/>
              </a:ext>
            </a:extLst>
          </p:cNvPr>
          <p:cNvSpPr txBox="1"/>
          <p:nvPr/>
        </p:nvSpPr>
        <p:spPr>
          <a:xfrm>
            <a:off x="637540" y="697468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Please click here to add the title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AB8F27B1-4237-4040-A1C8-9EF323F3ADFC}"/>
              </a:ext>
            </a:extLst>
          </p:cNvPr>
          <p:cNvGrpSpPr/>
          <p:nvPr/>
        </p:nvGrpSpPr>
        <p:grpSpPr>
          <a:xfrm>
            <a:off x="11234205" y="6287827"/>
            <a:ext cx="389467" cy="237066"/>
            <a:chOff x="10820400" y="6282267"/>
            <a:chExt cx="389467" cy="237066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5CEF7CC2-7A15-4E5D-A3ED-3FFD09AD0604}"/>
                </a:ext>
              </a:extLst>
            </p:cNvPr>
            <p:cNvCxnSpPr/>
            <p:nvPr/>
          </p:nvCxnSpPr>
          <p:spPr>
            <a:xfrm>
              <a:off x="10871200" y="6282267"/>
              <a:ext cx="338667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27782239-738A-4FF2-8C53-4C156B715E08}"/>
                </a:ext>
              </a:extLst>
            </p:cNvPr>
            <p:cNvCxnSpPr>
              <a:cxnSpLocks/>
            </p:cNvCxnSpPr>
            <p:nvPr/>
          </p:nvCxnSpPr>
          <p:spPr>
            <a:xfrm>
              <a:off x="10989733" y="6400800"/>
              <a:ext cx="220134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0D89514F-AE4D-4AD7-9188-5DE6C017CCFB}"/>
                </a:ext>
              </a:extLst>
            </p:cNvPr>
            <p:cNvCxnSpPr>
              <a:cxnSpLocks/>
            </p:cNvCxnSpPr>
            <p:nvPr/>
          </p:nvCxnSpPr>
          <p:spPr>
            <a:xfrm>
              <a:off x="10820400" y="6519333"/>
              <a:ext cx="389467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305954F2-C843-4546-8241-2066274EBD9C}"/>
              </a:ext>
            </a:extLst>
          </p:cNvPr>
          <p:cNvSpPr/>
          <p:nvPr/>
        </p:nvSpPr>
        <p:spPr>
          <a:xfrm>
            <a:off x="1334186" y="1721229"/>
            <a:ext cx="2603924" cy="3909501"/>
          </a:xfrm>
          <a:prstGeom prst="roundRect">
            <a:avLst/>
          </a:prstGeom>
          <a:solidFill>
            <a:srgbClr val="2E2657"/>
          </a:solidFill>
          <a:ln>
            <a:noFill/>
          </a:ln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7D7B31D0-4265-443F-85D3-CE32FE867303}"/>
              </a:ext>
            </a:extLst>
          </p:cNvPr>
          <p:cNvSpPr/>
          <p:nvPr/>
        </p:nvSpPr>
        <p:spPr>
          <a:xfrm>
            <a:off x="4627580" y="1452290"/>
            <a:ext cx="2962178" cy="4447378"/>
          </a:xfrm>
          <a:prstGeom prst="roundRect">
            <a:avLst/>
          </a:prstGeom>
          <a:solidFill>
            <a:srgbClr val="2E2657"/>
          </a:solidFill>
          <a:ln>
            <a:noFill/>
          </a:ln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xmlns="" id="{B24F7745-052D-446D-8D92-5C8FA3A4B285}"/>
              </a:ext>
            </a:extLst>
          </p:cNvPr>
          <p:cNvSpPr/>
          <p:nvPr/>
        </p:nvSpPr>
        <p:spPr>
          <a:xfrm>
            <a:off x="8279228" y="1721229"/>
            <a:ext cx="2603924" cy="3909501"/>
          </a:xfrm>
          <a:prstGeom prst="roundRect">
            <a:avLst/>
          </a:prstGeom>
          <a:solidFill>
            <a:srgbClr val="2E2657"/>
          </a:solidFill>
          <a:ln>
            <a:noFill/>
          </a:ln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2597BF47-2412-4655-B7A7-CB7C3F7F7C57}"/>
              </a:ext>
            </a:extLst>
          </p:cNvPr>
          <p:cNvSpPr txBox="1"/>
          <p:nvPr/>
        </p:nvSpPr>
        <p:spPr>
          <a:xfrm>
            <a:off x="1571582" y="3408833"/>
            <a:ext cx="2168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</a:rPr>
              <a:t>请添加小标题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FD98B5E2-BC07-4714-846A-A059909B4E43}"/>
              </a:ext>
            </a:extLst>
          </p:cNvPr>
          <p:cNvSpPr txBox="1"/>
          <p:nvPr/>
        </p:nvSpPr>
        <p:spPr>
          <a:xfrm>
            <a:off x="1571581" y="3855040"/>
            <a:ext cx="2168338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</a:rPr>
              <a:t>Please click here to add the title.  click here to add the title.</a:t>
            </a:r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621E2EC0-E49D-43DA-877F-8DECD3182C4D}"/>
              </a:ext>
            </a:extLst>
          </p:cNvPr>
          <p:cNvCxnSpPr/>
          <p:nvPr/>
        </p:nvCxnSpPr>
        <p:spPr>
          <a:xfrm>
            <a:off x="1757082" y="3137650"/>
            <a:ext cx="1842733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4EAC37DD-82CD-45FA-9A46-294E59D90410}"/>
              </a:ext>
            </a:extLst>
          </p:cNvPr>
          <p:cNvSpPr txBox="1"/>
          <p:nvPr/>
        </p:nvSpPr>
        <p:spPr>
          <a:xfrm>
            <a:off x="1947538" y="2071818"/>
            <a:ext cx="14164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</a:rPr>
              <a:t>40</a:t>
            </a:r>
            <a:r>
              <a:rPr lang="en-US" altLang="zh-CN" sz="4000" b="1" dirty="0">
                <a:solidFill>
                  <a:schemeClr val="bg1"/>
                </a:solidFill>
              </a:rPr>
              <a:t>%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637D0EC3-4EFE-4746-8E71-942B2F36A586}"/>
              </a:ext>
            </a:extLst>
          </p:cNvPr>
          <p:cNvSpPr txBox="1"/>
          <p:nvPr/>
        </p:nvSpPr>
        <p:spPr>
          <a:xfrm>
            <a:off x="8494212" y="3408833"/>
            <a:ext cx="2168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</a:rPr>
              <a:t>请添加小标题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76354B9D-9903-42D4-BC5F-C557560F58A3}"/>
              </a:ext>
            </a:extLst>
          </p:cNvPr>
          <p:cNvSpPr txBox="1"/>
          <p:nvPr/>
        </p:nvSpPr>
        <p:spPr>
          <a:xfrm>
            <a:off x="8494211" y="3855040"/>
            <a:ext cx="2168338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</a:rPr>
              <a:t>Please click here to add the title.  click here to add the title.</a:t>
            </a:r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3D9D94EA-5385-4F65-A547-839699854185}"/>
              </a:ext>
            </a:extLst>
          </p:cNvPr>
          <p:cNvCxnSpPr/>
          <p:nvPr/>
        </p:nvCxnSpPr>
        <p:spPr>
          <a:xfrm>
            <a:off x="8679712" y="3137650"/>
            <a:ext cx="1842733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6E7777CA-8C53-4D29-8DA8-DB896E7B6510}"/>
              </a:ext>
            </a:extLst>
          </p:cNvPr>
          <p:cNvSpPr txBox="1"/>
          <p:nvPr/>
        </p:nvSpPr>
        <p:spPr>
          <a:xfrm>
            <a:off x="8870168" y="2071818"/>
            <a:ext cx="14164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</a:rPr>
              <a:t>40</a:t>
            </a:r>
            <a:r>
              <a:rPr lang="en-US" altLang="zh-CN" sz="4000" b="1" dirty="0">
                <a:solidFill>
                  <a:schemeClr val="bg1"/>
                </a:solidFill>
              </a:rPr>
              <a:t>%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F0A1E23F-92E3-4D86-81EF-3F56AFC80DA6}"/>
              </a:ext>
            </a:extLst>
          </p:cNvPr>
          <p:cNvSpPr txBox="1"/>
          <p:nvPr/>
        </p:nvSpPr>
        <p:spPr>
          <a:xfrm>
            <a:off x="5023534" y="3172002"/>
            <a:ext cx="2168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</a:rPr>
              <a:t>请添加小标题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CD120670-92E1-4EDE-9C18-E1FE92E1E971}"/>
              </a:ext>
            </a:extLst>
          </p:cNvPr>
          <p:cNvSpPr txBox="1"/>
          <p:nvPr/>
        </p:nvSpPr>
        <p:spPr>
          <a:xfrm>
            <a:off x="5023533" y="3618209"/>
            <a:ext cx="2168338" cy="1823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</a:rPr>
              <a:t>Please click here to add the title.  click here to add the title. click here to add the title.</a:t>
            </a:r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5F505A77-23CF-47E1-892E-B2FBACD69E3F}"/>
              </a:ext>
            </a:extLst>
          </p:cNvPr>
          <p:cNvCxnSpPr/>
          <p:nvPr/>
        </p:nvCxnSpPr>
        <p:spPr>
          <a:xfrm>
            <a:off x="5209034" y="2900819"/>
            <a:ext cx="1842733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E529FA06-B9AE-4E5C-B542-7745556FFE5F}"/>
              </a:ext>
            </a:extLst>
          </p:cNvPr>
          <p:cNvSpPr txBox="1"/>
          <p:nvPr/>
        </p:nvSpPr>
        <p:spPr>
          <a:xfrm>
            <a:off x="5399490" y="1834987"/>
            <a:ext cx="14164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</a:rPr>
              <a:t>60</a:t>
            </a:r>
            <a:r>
              <a:rPr lang="en-US" altLang="zh-CN" sz="4000" b="1" dirty="0">
                <a:solidFill>
                  <a:schemeClr val="bg1"/>
                </a:solidFill>
              </a:rPr>
              <a:t>%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847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75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25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2" grpId="0" animBg="1"/>
      <p:bldP spid="15" grpId="0" animBg="1"/>
      <p:bldP spid="16" grpId="0" animBg="1"/>
      <p:bldP spid="17" grpId="0"/>
      <p:bldP spid="18" grpId="0"/>
      <p:bldP spid="5" grpId="0"/>
      <p:bldP spid="22" grpId="0"/>
      <p:bldP spid="23" grpId="0"/>
      <p:bldP spid="25" grpId="0"/>
      <p:bldP spid="26" grpId="0"/>
      <p:bldP spid="27" grpId="0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639FA24-9D2D-4245-8F87-C371410A570D}"/>
              </a:ext>
            </a:extLst>
          </p:cNvPr>
          <p:cNvSpPr/>
          <p:nvPr/>
        </p:nvSpPr>
        <p:spPr>
          <a:xfrm>
            <a:off x="0" y="361950"/>
            <a:ext cx="438150" cy="647700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5F095CB-C6DC-4FA4-A198-F6FE378EF6C4}"/>
              </a:ext>
            </a:extLst>
          </p:cNvPr>
          <p:cNvSpPr/>
          <p:nvPr/>
        </p:nvSpPr>
        <p:spPr>
          <a:xfrm>
            <a:off x="472440" y="361950"/>
            <a:ext cx="48260" cy="647700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24D1616-37CF-42A4-84EC-BEF16503A281}"/>
              </a:ext>
            </a:extLst>
          </p:cNvPr>
          <p:cNvSpPr/>
          <p:nvPr/>
        </p:nvSpPr>
        <p:spPr>
          <a:xfrm>
            <a:off x="554990" y="361950"/>
            <a:ext cx="48260" cy="647700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6295AD0-8244-46C6-A1DB-C6176A69D7E4}"/>
              </a:ext>
            </a:extLst>
          </p:cNvPr>
          <p:cNvSpPr txBox="1"/>
          <p:nvPr/>
        </p:nvSpPr>
        <p:spPr>
          <a:xfrm>
            <a:off x="637540" y="344269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E2657"/>
                </a:solidFill>
              </a:rPr>
              <a:t>请添加你的小标题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918CF71-964E-47A6-908C-E9C4B53788B4}"/>
              </a:ext>
            </a:extLst>
          </p:cNvPr>
          <p:cNvSpPr txBox="1"/>
          <p:nvPr/>
        </p:nvSpPr>
        <p:spPr>
          <a:xfrm>
            <a:off x="637540" y="697468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Please click here to add the title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AB8F27B1-4237-4040-A1C8-9EF323F3ADFC}"/>
              </a:ext>
            </a:extLst>
          </p:cNvPr>
          <p:cNvGrpSpPr/>
          <p:nvPr/>
        </p:nvGrpSpPr>
        <p:grpSpPr>
          <a:xfrm>
            <a:off x="11234205" y="6287827"/>
            <a:ext cx="389467" cy="237066"/>
            <a:chOff x="10820400" y="6282267"/>
            <a:chExt cx="389467" cy="237066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5CEF7CC2-7A15-4E5D-A3ED-3FFD09AD0604}"/>
                </a:ext>
              </a:extLst>
            </p:cNvPr>
            <p:cNvCxnSpPr/>
            <p:nvPr/>
          </p:nvCxnSpPr>
          <p:spPr>
            <a:xfrm>
              <a:off x="10871200" y="6282267"/>
              <a:ext cx="338667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27782239-738A-4FF2-8C53-4C156B715E08}"/>
                </a:ext>
              </a:extLst>
            </p:cNvPr>
            <p:cNvCxnSpPr>
              <a:cxnSpLocks/>
            </p:cNvCxnSpPr>
            <p:nvPr/>
          </p:nvCxnSpPr>
          <p:spPr>
            <a:xfrm>
              <a:off x="10989733" y="6400800"/>
              <a:ext cx="220134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0D89514F-AE4D-4AD7-9188-5DE6C017CCFB}"/>
                </a:ext>
              </a:extLst>
            </p:cNvPr>
            <p:cNvCxnSpPr>
              <a:cxnSpLocks/>
            </p:cNvCxnSpPr>
            <p:nvPr/>
          </p:nvCxnSpPr>
          <p:spPr>
            <a:xfrm>
              <a:off x="10820400" y="6519333"/>
              <a:ext cx="389467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连接线">
            <a:extLst>
              <a:ext uri="{FF2B5EF4-FFF2-40B4-BE49-F238E27FC236}">
                <a16:creationId xmlns:a16="http://schemas.microsoft.com/office/drawing/2014/main" xmlns="" id="{FCD96818-6C2C-4E6A-8244-593AFD19CE28}"/>
              </a:ext>
            </a:extLst>
          </p:cNvPr>
          <p:cNvSpPr/>
          <p:nvPr/>
        </p:nvSpPr>
        <p:spPr>
          <a:xfrm flipV="1">
            <a:off x="4027218" y="4199842"/>
            <a:ext cx="0" cy="634255"/>
          </a:xfrm>
          <a:prstGeom prst="line">
            <a:avLst/>
          </a:prstGeom>
          <a:ln w="6350">
            <a:solidFill>
              <a:srgbClr val="2E2657"/>
            </a:solidFill>
            <a:prstDash val="dash"/>
            <a:headEnd type="oval"/>
          </a:ln>
        </p:spPr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uFillTx/>
                <a:latin typeface="+mn-lt"/>
                <a:ea typeface="+mn-ea"/>
                <a:cs typeface="+mn-cs"/>
                <a:sym typeface="Helvetica"/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303030"/>
              </a:solidFill>
              <a:effectLst/>
              <a:uLnTx/>
              <a:uFillTx/>
              <a:latin typeface="Arial"/>
              <a:ea typeface="微软雅黑"/>
              <a:sym typeface="Helvetica"/>
            </a:endParaRPr>
          </a:p>
        </p:txBody>
      </p:sp>
      <p:sp>
        <p:nvSpPr>
          <p:cNvPr id="18" name="连接线">
            <a:extLst>
              <a:ext uri="{FF2B5EF4-FFF2-40B4-BE49-F238E27FC236}">
                <a16:creationId xmlns:a16="http://schemas.microsoft.com/office/drawing/2014/main" xmlns="" id="{DD97DA11-1359-4D5A-96FB-ECA3A81F67C0}"/>
              </a:ext>
            </a:extLst>
          </p:cNvPr>
          <p:cNvSpPr/>
          <p:nvPr/>
        </p:nvSpPr>
        <p:spPr>
          <a:xfrm rot="5400000" flipH="1">
            <a:off x="7828075" y="4536550"/>
            <a:ext cx="685238" cy="11823"/>
          </a:xfrm>
          <a:prstGeom prst="line">
            <a:avLst/>
          </a:prstGeom>
          <a:ln w="6350">
            <a:solidFill>
              <a:srgbClr val="2E2657"/>
            </a:solidFill>
            <a:prstDash val="dash"/>
            <a:headEnd type="oval"/>
          </a:ln>
        </p:spPr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uFillTx/>
                <a:latin typeface="+mn-lt"/>
                <a:ea typeface="+mn-ea"/>
                <a:cs typeface="+mn-cs"/>
                <a:sym typeface="Helvetica"/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303030"/>
              </a:solidFill>
              <a:effectLst/>
              <a:uLnTx/>
              <a:uFillTx/>
              <a:latin typeface="Arial"/>
              <a:ea typeface="微软雅黑"/>
              <a:sym typeface="Helvetica"/>
            </a:endParaRPr>
          </a:p>
        </p:txBody>
      </p:sp>
      <p:sp>
        <p:nvSpPr>
          <p:cNvPr id="19" name="连接线">
            <a:extLst>
              <a:ext uri="{FF2B5EF4-FFF2-40B4-BE49-F238E27FC236}">
                <a16:creationId xmlns:a16="http://schemas.microsoft.com/office/drawing/2014/main" xmlns="" id="{1EC90A45-9DF5-44F5-A2BA-0D50E3C02975}"/>
              </a:ext>
            </a:extLst>
          </p:cNvPr>
          <p:cNvSpPr/>
          <p:nvPr/>
        </p:nvSpPr>
        <p:spPr>
          <a:xfrm>
            <a:off x="3447249" y="1753595"/>
            <a:ext cx="1341968" cy="1"/>
          </a:xfrm>
          <a:prstGeom prst="line">
            <a:avLst/>
          </a:prstGeom>
          <a:ln w="6350">
            <a:solidFill>
              <a:srgbClr val="2E2657"/>
            </a:solidFill>
            <a:prstDash val="dash"/>
            <a:headEnd type="oval"/>
          </a:ln>
        </p:spPr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uFillTx/>
                <a:latin typeface="+mn-lt"/>
                <a:ea typeface="+mn-ea"/>
                <a:cs typeface="+mn-cs"/>
                <a:sym typeface="Helvetica"/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303030"/>
              </a:solidFill>
              <a:effectLst/>
              <a:uLnTx/>
              <a:uFillTx/>
              <a:latin typeface="Arial"/>
              <a:ea typeface="微软雅黑"/>
              <a:sym typeface="Helvetica"/>
            </a:endParaRPr>
          </a:p>
        </p:txBody>
      </p:sp>
      <p:sp>
        <p:nvSpPr>
          <p:cNvPr id="20" name="连接线">
            <a:extLst>
              <a:ext uri="{FF2B5EF4-FFF2-40B4-BE49-F238E27FC236}">
                <a16:creationId xmlns:a16="http://schemas.microsoft.com/office/drawing/2014/main" xmlns="" id="{E26B785B-A74D-483A-8AFA-65434B28BA3D}"/>
              </a:ext>
            </a:extLst>
          </p:cNvPr>
          <p:cNvSpPr/>
          <p:nvPr/>
        </p:nvSpPr>
        <p:spPr>
          <a:xfrm flipH="1" flipV="1">
            <a:off x="7275718" y="1681879"/>
            <a:ext cx="1443568" cy="1"/>
          </a:xfrm>
          <a:prstGeom prst="line">
            <a:avLst/>
          </a:prstGeom>
          <a:ln w="6350">
            <a:solidFill>
              <a:srgbClr val="2E2657"/>
            </a:solidFill>
            <a:prstDash val="dash"/>
            <a:headEnd type="oval"/>
          </a:ln>
        </p:spPr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uFillTx/>
                <a:latin typeface="+mn-lt"/>
                <a:ea typeface="+mn-ea"/>
                <a:cs typeface="+mn-cs"/>
                <a:sym typeface="Helvetica"/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303030"/>
              </a:solidFill>
              <a:effectLst/>
              <a:uLnTx/>
              <a:uFillTx/>
              <a:latin typeface="Arial"/>
              <a:ea typeface="微软雅黑"/>
              <a:sym typeface="Helvetica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47926B7B-8937-4467-8CB1-250285382B94}"/>
              </a:ext>
            </a:extLst>
          </p:cNvPr>
          <p:cNvSpPr txBox="1"/>
          <p:nvPr/>
        </p:nvSpPr>
        <p:spPr>
          <a:xfrm>
            <a:off x="7767180" y="1806356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请添加你的小标题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7A7AE153-85A0-461B-9E90-0A45C68BD2F6}"/>
              </a:ext>
            </a:extLst>
          </p:cNvPr>
          <p:cNvSpPr txBox="1"/>
          <p:nvPr/>
        </p:nvSpPr>
        <p:spPr>
          <a:xfrm>
            <a:off x="7767180" y="2216705"/>
            <a:ext cx="38227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/>
              <a:t>Please click here to add the title.  click here to add the title.</a:t>
            </a:r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76AF1FC4-7CAD-40AF-95B3-D8F6DB936EC8}"/>
              </a:ext>
            </a:extLst>
          </p:cNvPr>
          <p:cNvSpPr txBox="1"/>
          <p:nvPr/>
        </p:nvSpPr>
        <p:spPr>
          <a:xfrm>
            <a:off x="1610727" y="1859566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/>
              <a:t>请添加你的小标题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5AD169F0-3984-49ED-BEDF-D9C3E3BF18A4}"/>
              </a:ext>
            </a:extLst>
          </p:cNvPr>
          <p:cNvSpPr txBox="1"/>
          <p:nvPr/>
        </p:nvSpPr>
        <p:spPr>
          <a:xfrm>
            <a:off x="750246" y="2269915"/>
            <a:ext cx="38227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en-US" altLang="zh-CN" dirty="0"/>
              <a:t>Please click here to add the title.  click here to add the title.</a:t>
            </a:r>
            <a:endParaRPr lang="zh-CN" altLang="en-US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824953AC-1F26-4328-83C4-E59B01716D5D}"/>
              </a:ext>
            </a:extLst>
          </p:cNvPr>
          <p:cNvSpPr txBox="1"/>
          <p:nvPr/>
        </p:nvSpPr>
        <p:spPr>
          <a:xfrm>
            <a:off x="2179947" y="5033649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/>
              <a:t>请添加你的小标题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3C84B9A4-3A0E-47AF-8C14-A3CEF0B494EE}"/>
              </a:ext>
            </a:extLst>
          </p:cNvPr>
          <p:cNvSpPr txBox="1"/>
          <p:nvPr/>
        </p:nvSpPr>
        <p:spPr>
          <a:xfrm>
            <a:off x="1319466" y="5443998"/>
            <a:ext cx="38227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en-US" altLang="zh-CN" dirty="0"/>
              <a:t>Please click here to add the title.  click here to add the title.</a:t>
            </a:r>
            <a:endParaRPr lang="zh-CN" altLang="en-US" dirty="0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D2851D88-AF01-417D-8887-D7199B3927D4}"/>
              </a:ext>
            </a:extLst>
          </p:cNvPr>
          <p:cNvSpPr txBox="1"/>
          <p:nvPr/>
        </p:nvSpPr>
        <p:spPr>
          <a:xfrm>
            <a:off x="7347434" y="5033649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请添加你的小标题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5FF2B8E5-4E88-4817-AF18-69DB9FC6054E}"/>
              </a:ext>
            </a:extLst>
          </p:cNvPr>
          <p:cNvSpPr txBox="1"/>
          <p:nvPr/>
        </p:nvSpPr>
        <p:spPr>
          <a:xfrm>
            <a:off x="7347434" y="5443998"/>
            <a:ext cx="38227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/>
              <a:t>Please click here to add the title.  click here to add the title.</a:t>
            </a:r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10C00E4C-A58E-463F-967A-EEBF4AC2EFAE}"/>
              </a:ext>
            </a:extLst>
          </p:cNvPr>
          <p:cNvGrpSpPr/>
          <p:nvPr/>
        </p:nvGrpSpPr>
        <p:grpSpPr>
          <a:xfrm>
            <a:off x="3294850" y="1373644"/>
            <a:ext cx="5884335" cy="5745162"/>
            <a:chOff x="3294850" y="1373644"/>
            <a:chExt cx="5884335" cy="5745162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CC7F838C-58DF-4F93-A4A6-FE7697C2685F}"/>
                </a:ext>
              </a:extLst>
            </p:cNvPr>
            <p:cNvGrpSpPr/>
            <p:nvPr/>
          </p:nvGrpSpPr>
          <p:grpSpPr>
            <a:xfrm>
              <a:off x="3294850" y="1373644"/>
              <a:ext cx="5884335" cy="5745162"/>
              <a:chOff x="3294850" y="1373644"/>
              <a:chExt cx="5884335" cy="5745162"/>
            </a:xfrm>
          </p:grpSpPr>
          <p:sp>
            <p:nvSpPr>
              <p:cNvPr id="21" name="任意多边形">
                <a:extLst>
                  <a:ext uri="{FF2B5EF4-FFF2-40B4-BE49-F238E27FC236}">
                    <a16:creationId xmlns:a16="http://schemas.microsoft.com/office/drawing/2014/main" xmlns="" id="{21C1E8EF-6AC5-4A24-A690-7ADC07A04BCF}"/>
                  </a:ext>
                </a:extLst>
              </p:cNvPr>
              <p:cNvSpPr/>
              <p:nvPr/>
            </p:nvSpPr>
            <p:spPr>
              <a:xfrm>
                <a:off x="6263968" y="1373644"/>
                <a:ext cx="1371733" cy="26882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0417" h="21600" extrusionOk="0">
                    <a:moveTo>
                      <a:pt x="1943" y="21482"/>
                    </a:moveTo>
                    <a:cubicBezTo>
                      <a:pt x="1943" y="21482"/>
                      <a:pt x="-4699" y="11144"/>
                      <a:pt x="6578" y="0"/>
                    </a:cubicBezTo>
                    <a:cubicBezTo>
                      <a:pt x="6578" y="0"/>
                      <a:pt x="16901" y="12862"/>
                      <a:pt x="3691" y="21600"/>
                    </a:cubicBezTo>
                    <a:cubicBezTo>
                      <a:pt x="3691" y="21600"/>
                      <a:pt x="4004" y="13307"/>
                      <a:pt x="5486" y="9928"/>
                    </a:cubicBezTo>
                    <a:cubicBezTo>
                      <a:pt x="5486" y="9928"/>
                      <a:pt x="1515" y="17278"/>
                      <a:pt x="1943" y="21482"/>
                    </a:cubicBezTo>
                    <a:close/>
                  </a:path>
                </a:pathLst>
              </a:custGeom>
              <a:solidFill>
                <a:srgbClr val="2E2657"/>
              </a:solidFill>
              <a:ln w="25400" cap="flat">
                <a:solidFill>
                  <a:srgbClr val="A5A5A5"/>
                </a:solidFill>
                <a:miter lim="400000"/>
              </a:ln>
              <a:effectLst/>
            </p:spPr>
            <p:txBody>
              <a:bodyPr wrap="square" lIns="60959" tIns="60959" rIns="60959" bIns="60959" numCol="1" anchor="t">
                <a:noAutofit/>
              </a:bodyPr>
              <a:lstStyle/>
              <a:p>
                <a:endParaRPr sz="2400">
                  <a:solidFill>
                    <a:srgbClr val="30303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22" name="任意多边形">
                <a:extLst>
                  <a:ext uri="{FF2B5EF4-FFF2-40B4-BE49-F238E27FC236}">
                    <a16:creationId xmlns:a16="http://schemas.microsoft.com/office/drawing/2014/main" xmlns="" id="{E40B0AB9-D65B-4124-BC45-744E3CEA96EB}"/>
                  </a:ext>
                </a:extLst>
              </p:cNvPr>
              <p:cNvSpPr/>
              <p:nvPr/>
            </p:nvSpPr>
            <p:spPr>
              <a:xfrm>
                <a:off x="7074182" y="3355910"/>
                <a:ext cx="2105003" cy="11518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2056" extrusionOk="0">
                    <a:moveTo>
                      <a:pt x="0" y="8145"/>
                    </a:moveTo>
                    <a:cubicBezTo>
                      <a:pt x="0" y="8145"/>
                      <a:pt x="5511" y="-3705"/>
                      <a:pt x="21600" y="1181"/>
                    </a:cubicBezTo>
                    <a:cubicBezTo>
                      <a:pt x="21600" y="1181"/>
                      <a:pt x="15876" y="17895"/>
                      <a:pt x="857" y="9880"/>
                    </a:cubicBezTo>
                    <a:cubicBezTo>
                      <a:pt x="857" y="9880"/>
                      <a:pt x="8385" y="5781"/>
                      <a:pt x="12196" y="5406"/>
                    </a:cubicBezTo>
                    <a:cubicBezTo>
                      <a:pt x="12196" y="5406"/>
                      <a:pt x="3489" y="5505"/>
                      <a:pt x="0" y="8145"/>
                    </a:cubicBezTo>
                    <a:close/>
                  </a:path>
                </a:pathLst>
              </a:custGeom>
              <a:solidFill>
                <a:srgbClr val="A5A5A5"/>
              </a:solidFill>
              <a:ln w="19050" cap="flat">
                <a:solidFill>
                  <a:srgbClr val="2E2657">
                    <a:alpha val="55000"/>
                  </a:srgbClr>
                </a:solidFill>
                <a:miter lim="400000"/>
              </a:ln>
              <a:effectLst/>
            </p:spPr>
            <p:txBody>
              <a:bodyPr wrap="square" lIns="60959" tIns="60959" rIns="60959" bIns="60959" numCol="1" anchor="t">
                <a:noAutofit/>
              </a:bodyPr>
              <a:lstStyle/>
              <a:p>
                <a:endParaRPr sz="2400">
                  <a:solidFill>
                    <a:srgbClr val="30303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23" name="任意多边形">
                <a:extLst>
                  <a:ext uri="{FF2B5EF4-FFF2-40B4-BE49-F238E27FC236}">
                    <a16:creationId xmlns:a16="http://schemas.microsoft.com/office/drawing/2014/main" xmlns="" id="{482BF1D7-4126-4EE0-A661-26ED91F476A3}"/>
                  </a:ext>
                </a:extLst>
              </p:cNvPr>
              <p:cNvSpPr/>
              <p:nvPr/>
            </p:nvSpPr>
            <p:spPr>
              <a:xfrm>
                <a:off x="3294850" y="3304954"/>
                <a:ext cx="2187354" cy="11077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0357" extrusionOk="0">
                    <a:moveTo>
                      <a:pt x="21511" y="8303"/>
                    </a:moveTo>
                    <a:cubicBezTo>
                      <a:pt x="21511" y="8303"/>
                      <a:pt x="11306" y="15090"/>
                      <a:pt x="0" y="3992"/>
                    </a:cubicBezTo>
                    <a:cubicBezTo>
                      <a:pt x="0" y="3992"/>
                      <a:pt x="12663" y="-6510"/>
                      <a:pt x="21600" y="6555"/>
                    </a:cubicBezTo>
                    <a:cubicBezTo>
                      <a:pt x="21600" y="6555"/>
                      <a:pt x="13320" y="6366"/>
                      <a:pt x="9924" y="4935"/>
                    </a:cubicBezTo>
                    <a:cubicBezTo>
                      <a:pt x="9924" y="4935"/>
                      <a:pt x="17324" y="8793"/>
                      <a:pt x="21511" y="8303"/>
                    </a:cubicBezTo>
                    <a:close/>
                  </a:path>
                </a:pathLst>
              </a:custGeom>
              <a:solidFill>
                <a:srgbClr val="2E2657"/>
              </a:solidFill>
              <a:ln w="25400" cap="flat">
                <a:solidFill>
                  <a:srgbClr val="A5A5A5"/>
                </a:solidFill>
                <a:miter lim="400000"/>
              </a:ln>
              <a:effectLst/>
            </p:spPr>
            <p:txBody>
              <a:bodyPr wrap="square" lIns="60959" tIns="60959" rIns="60959" bIns="60959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24" name="任意多边形">
                <a:extLst>
                  <a:ext uri="{FF2B5EF4-FFF2-40B4-BE49-F238E27FC236}">
                    <a16:creationId xmlns:a16="http://schemas.microsoft.com/office/drawing/2014/main" xmlns="" id="{8508A996-AF77-4AFF-BF56-8E4EE908B8CA}"/>
                  </a:ext>
                </a:extLst>
              </p:cNvPr>
              <p:cNvSpPr/>
              <p:nvPr/>
            </p:nvSpPr>
            <p:spPr>
              <a:xfrm>
                <a:off x="4666570" y="1580084"/>
                <a:ext cx="1387569" cy="22764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3730" h="21600" extrusionOk="0">
                    <a:moveTo>
                      <a:pt x="10561" y="21600"/>
                    </a:moveTo>
                    <a:cubicBezTo>
                      <a:pt x="10561" y="21600"/>
                      <a:pt x="-2683" y="17268"/>
                      <a:pt x="491" y="0"/>
                    </a:cubicBezTo>
                    <a:cubicBezTo>
                      <a:pt x="491" y="0"/>
                      <a:pt x="18917" y="3983"/>
                      <a:pt x="12293" y="20507"/>
                    </a:cubicBezTo>
                    <a:cubicBezTo>
                      <a:pt x="12293" y="20507"/>
                      <a:pt x="7012" y="13175"/>
                      <a:pt x="6139" y="9264"/>
                    </a:cubicBezTo>
                    <a:cubicBezTo>
                      <a:pt x="6139" y="9265"/>
                      <a:pt x="7330" y="18288"/>
                      <a:pt x="10561" y="21600"/>
                    </a:cubicBezTo>
                    <a:close/>
                  </a:path>
                </a:pathLst>
              </a:custGeom>
              <a:solidFill>
                <a:srgbClr val="A5A5A5"/>
              </a:solidFill>
              <a:ln w="19050" cap="flat">
                <a:solidFill>
                  <a:srgbClr val="2E2657">
                    <a:alpha val="55000"/>
                  </a:srgbClr>
                </a:solidFill>
                <a:miter lim="400000"/>
              </a:ln>
              <a:effectLst/>
            </p:spPr>
            <p:txBody>
              <a:bodyPr wrap="square" lIns="60959" tIns="60959" rIns="60959" bIns="60959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37" name="手">
                <a:extLst>
                  <a:ext uri="{FF2B5EF4-FFF2-40B4-BE49-F238E27FC236}">
                    <a16:creationId xmlns:a16="http://schemas.microsoft.com/office/drawing/2014/main" xmlns="" id="{D42E9F50-38C7-4690-B766-DD2E67F3A375}"/>
                  </a:ext>
                </a:extLst>
              </p:cNvPr>
              <p:cNvSpPr/>
              <p:nvPr/>
            </p:nvSpPr>
            <p:spPr>
              <a:xfrm>
                <a:off x="5523911" y="3846423"/>
                <a:ext cx="1470794" cy="3272383"/>
              </a:xfrm>
              <a:custGeom>
                <a:avLst/>
                <a:gdLst>
                  <a:gd name="connsiteX0" fmla="*/ 17185 w 20748"/>
                  <a:gd name="connsiteY0" fmla="*/ 21227 h 24863"/>
                  <a:gd name="connsiteX1" fmla="*/ 15887 w 20748"/>
                  <a:gd name="connsiteY1" fmla="*/ 9168 h 24863"/>
                  <a:gd name="connsiteX2" fmla="*/ 20727 w 20748"/>
                  <a:gd name="connsiteY2" fmla="*/ 2968 h 24863"/>
                  <a:gd name="connsiteX3" fmla="*/ 18310 w 20748"/>
                  <a:gd name="connsiteY3" fmla="*/ 3242 h 24863"/>
                  <a:gd name="connsiteX4" fmla="*/ 13791 w 20748"/>
                  <a:gd name="connsiteY4" fmla="*/ 5044 h 24863"/>
                  <a:gd name="connsiteX5" fmla="*/ 9952 w 20748"/>
                  <a:gd name="connsiteY5" fmla="*/ 60 h 24863"/>
                  <a:gd name="connsiteX6" fmla="*/ 9581 w 20748"/>
                  <a:gd name="connsiteY6" fmla="*/ 3362 h 24863"/>
                  <a:gd name="connsiteX7" fmla="*/ 5761 w 20748"/>
                  <a:gd name="connsiteY7" fmla="*/ 2051 h 24863"/>
                  <a:gd name="connsiteX8" fmla="*/ 2919 w 20748"/>
                  <a:gd name="connsiteY8" fmla="*/ 875 h 24863"/>
                  <a:gd name="connsiteX9" fmla="*/ 6318 w 20748"/>
                  <a:gd name="connsiteY9" fmla="*/ 5058 h 24863"/>
                  <a:gd name="connsiteX10" fmla="*/ 712 w 20748"/>
                  <a:gd name="connsiteY10" fmla="*/ 2247 h 24863"/>
                  <a:gd name="connsiteX11" fmla="*/ 596 w 20748"/>
                  <a:gd name="connsiteY11" fmla="*/ 3547 h 24863"/>
                  <a:gd name="connsiteX12" fmla="*/ 5160 w 20748"/>
                  <a:gd name="connsiteY12" fmla="*/ 6418 h 24863"/>
                  <a:gd name="connsiteX13" fmla="*/ 823 w 20748"/>
                  <a:gd name="connsiteY13" fmla="*/ 5173 h 24863"/>
                  <a:gd name="connsiteX14" fmla="*/ 2138 w 20748"/>
                  <a:gd name="connsiteY14" fmla="*/ 6761 h 24863"/>
                  <a:gd name="connsiteX15" fmla="*/ 9075 w 20748"/>
                  <a:gd name="connsiteY15" fmla="*/ 11304 h 24863"/>
                  <a:gd name="connsiteX16" fmla="*/ 7199 w 20748"/>
                  <a:gd name="connsiteY16" fmla="*/ 24863 h 24863"/>
                  <a:gd name="connsiteX0" fmla="*/ 19012 w 20741"/>
                  <a:gd name="connsiteY0" fmla="*/ 25361 h 25361"/>
                  <a:gd name="connsiteX1" fmla="*/ 15887 w 20741"/>
                  <a:gd name="connsiteY1" fmla="*/ 9168 h 25361"/>
                  <a:gd name="connsiteX2" fmla="*/ 20727 w 20741"/>
                  <a:gd name="connsiteY2" fmla="*/ 2968 h 25361"/>
                  <a:gd name="connsiteX3" fmla="*/ 18310 w 20741"/>
                  <a:gd name="connsiteY3" fmla="*/ 3242 h 25361"/>
                  <a:gd name="connsiteX4" fmla="*/ 13791 w 20741"/>
                  <a:gd name="connsiteY4" fmla="*/ 5044 h 25361"/>
                  <a:gd name="connsiteX5" fmla="*/ 9952 w 20741"/>
                  <a:gd name="connsiteY5" fmla="*/ 60 h 25361"/>
                  <a:gd name="connsiteX6" fmla="*/ 9581 w 20741"/>
                  <a:gd name="connsiteY6" fmla="*/ 3362 h 25361"/>
                  <a:gd name="connsiteX7" fmla="*/ 5761 w 20741"/>
                  <a:gd name="connsiteY7" fmla="*/ 2051 h 25361"/>
                  <a:gd name="connsiteX8" fmla="*/ 2919 w 20741"/>
                  <a:gd name="connsiteY8" fmla="*/ 875 h 25361"/>
                  <a:gd name="connsiteX9" fmla="*/ 6318 w 20741"/>
                  <a:gd name="connsiteY9" fmla="*/ 5058 h 25361"/>
                  <a:gd name="connsiteX10" fmla="*/ 712 w 20741"/>
                  <a:gd name="connsiteY10" fmla="*/ 2247 h 25361"/>
                  <a:gd name="connsiteX11" fmla="*/ 596 w 20741"/>
                  <a:gd name="connsiteY11" fmla="*/ 3547 h 25361"/>
                  <a:gd name="connsiteX12" fmla="*/ 5160 w 20741"/>
                  <a:gd name="connsiteY12" fmla="*/ 6418 h 25361"/>
                  <a:gd name="connsiteX13" fmla="*/ 823 w 20741"/>
                  <a:gd name="connsiteY13" fmla="*/ 5173 h 25361"/>
                  <a:gd name="connsiteX14" fmla="*/ 2138 w 20741"/>
                  <a:gd name="connsiteY14" fmla="*/ 6761 h 25361"/>
                  <a:gd name="connsiteX15" fmla="*/ 9075 w 20741"/>
                  <a:gd name="connsiteY15" fmla="*/ 11304 h 25361"/>
                  <a:gd name="connsiteX16" fmla="*/ 7199 w 20741"/>
                  <a:gd name="connsiteY16" fmla="*/ 24863 h 25361"/>
                  <a:gd name="connsiteX0" fmla="*/ 19012 w 20746"/>
                  <a:gd name="connsiteY0" fmla="*/ 25361 h 25361"/>
                  <a:gd name="connsiteX1" fmla="*/ 15887 w 20746"/>
                  <a:gd name="connsiteY1" fmla="*/ 9168 h 25361"/>
                  <a:gd name="connsiteX2" fmla="*/ 20727 w 20746"/>
                  <a:gd name="connsiteY2" fmla="*/ 2968 h 25361"/>
                  <a:gd name="connsiteX3" fmla="*/ 18310 w 20746"/>
                  <a:gd name="connsiteY3" fmla="*/ 3242 h 25361"/>
                  <a:gd name="connsiteX4" fmla="*/ 13791 w 20746"/>
                  <a:gd name="connsiteY4" fmla="*/ 5044 h 25361"/>
                  <a:gd name="connsiteX5" fmla="*/ 9952 w 20746"/>
                  <a:gd name="connsiteY5" fmla="*/ 60 h 25361"/>
                  <a:gd name="connsiteX6" fmla="*/ 9581 w 20746"/>
                  <a:gd name="connsiteY6" fmla="*/ 3362 h 25361"/>
                  <a:gd name="connsiteX7" fmla="*/ 5761 w 20746"/>
                  <a:gd name="connsiteY7" fmla="*/ 2051 h 25361"/>
                  <a:gd name="connsiteX8" fmla="*/ 2919 w 20746"/>
                  <a:gd name="connsiteY8" fmla="*/ 875 h 25361"/>
                  <a:gd name="connsiteX9" fmla="*/ 6318 w 20746"/>
                  <a:gd name="connsiteY9" fmla="*/ 5058 h 25361"/>
                  <a:gd name="connsiteX10" fmla="*/ 712 w 20746"/>
                  <a:gd name="connsiteY10" fmla="*/ 2247 h 25361"/>
                  <a:gd name="connsiteX11" fmla="*/ 596 w 20746"/>
                  <a:gd name="connsiteY11" fmla="*/ 3547 h 25361"/>
                  <a:gd name="connsiteX12" fmla="*/ 5160 w 20746"/>
                  <a:gd name="connsiteY12" fmla="*/ 6418 h 25361"/>
                  <a:gd name="connsiteX13" fmla="*/ 823 w 20746"/>
                  <a:gd name="connsiteY13" fmla="*/ 5173 h 25361"/>
                  <a:gd name="connsiteX14" fmla="*/ 2138 w 20746"/>
                  <a:gd name="connsiteY14" fmla="*/ 6761 h 25361"/>
                  <a:gd name="connsiteX15" fmla="*/ 9075 w 20746"/>
                  <a:gd name="connsiteY15" fmla="*/ 11304 h 25361"/>
                  <a:gd name="connsiteX16" fmla="*/ 7199 w 20746"/>
                  <a:gd name="connsiteY16" fmla="*/ 24863 h 25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0746" h="25361" extrusionOk="0">
                    <a:moveTo>
                      <a:pt x="19012" y="25361"/>
                    </a:moveTo>
                    <a:cubicBezTo>
                      <a:pt x="19012" y="25361"/>
                      <a:pt x="14311" y="12959"/>
                      <a:pt x="15887" y="9168"/>
                    </a:cubicBezTo>
                    <a:cubicBezTo>
                      <a:pt x="17463" y="5377"/>
                      <a:pt x="21038" y="3662"/>
                      <a:pt x="20727" y="2968"/>
                    </a:cubicBezTo>
                    <a:cubicBezTo>
                      <a:pt x="20416" y="2274"/>
                      <a:pt x="18820" y="2600"/>
                      <a:pt x="18310" y="3242"/>
                    </a:cubicBezTo>
                    <a:cubicBezTo>
                      <a:pt x="17799" y="3884"/>
                      <a:pt x="15711" y="5268"/>
                      <a:pt x="13791" y="5044"/>
                    </a:cubicBezTo>
                    <a:cubicBezTo>
                      <a:pt x="11872" y="4821"/>
                      <a:pt x="11356" y="492"/>
                      <a:pt x="9952" y="60"/>
                    </a:cubicBezTo>
                    <a:cubicBezTo>
                      <a:pt x="8548" y="-373"/>
                      <a:pt x="9036" y="1628"/>
                      <a:pt x="9581" y="3362"/>
                    </a:cubicBezTo>
                    <a:cubicBezTo>
                      <a:pt x="10125" y="5097"/>
                      <a:pt x="7438" y="4131"/>
                      <a:pt x="5761" y="2051"/>
                    </a:cubicBezTo>
                    <a:cubicBezTo>
                      <a:pt x="4084" y="-29"/>
                      <a:pt x="3104" y="580"/>
                      <a:pt x="2919" y="875"/>
                    </a:cubicBezTo>
                    <a:cubicBezTo>
                      <a:pt x="2733" y="1169"/>
                      <a:pt x="6604" y="4880"/>
                      <a:pt x="6318" y="5058"/>
                    </a:cubicBezTo>
                    <a:cubicBezTo>
                      <a:pt x="6032" y="5236"/>
                      <a:pt x="1183" y="2158"/>
                      <a:pt x="712" y="2247"/>
                    </a:cubicBezTo>
                    <a:cubicBezTo>
                      <a:pt x="241" y="2335"/>
                      <a:pt x="-562" y="2578"/>
                      <a:pt x="596" y="3547"/>
                    </a:cubicBezTo>
                    <a:cubicBezTo>
                      <a:pt x="1755" y="4516"/>
                      <a:pt x="5391" y="6146"/>
                      <a:pt x="5160" y="6418"/>
                    </a:cubicBezTo>
                    <a:cubicBezTo>
                      <a:pt x="4928" y="6690"/>
                      <a:pt x="1920" y="5207"/>
                      <a:pt x="823" y="5173"/>
                    </a:cubicBezTo>
                    <a:cubicBezTo>
                      <a:pt x="-274" y="5138"/>
                      <a:pt x="171" y="5987"/>
                      <a:pt x="2138" y="6761"/>
                    </a:cubicBezTo>
                    <a:cubicBezTo>
                      <a:pt x="4105" y="7535"/>
                      <a:pt x="8921" y="8380"/>
                      <a:pt x="9075" y="11304"/>
                    </a:cubicBezTo>
                    <a:cubicBezTo>
                      <a:pt x="9229" y="14229"/>
                      <a:pt x="7199" y="24863"/>
                      <a:pt x="7199" y="24863"/>
                    </a:cubicBezTo>
                  </a:path>
                </a:pathLst>
              </a:custGeom>
              <a:solidFill>
                <a:srgbClr val="DBDBDB"/>
              </a:solidFill>
              <a:ln w="12700" cap="flat">
                <a:solidFill>
                  <a:srgbClr val="A5A5A5"/>
                </a:solidFill>
                <a:miter lim="400000"/>
              </a:ln>
              <a:effectLst/>
            </p:spPr>
            <p:txBody>
              <a:bodyPr wrap="square" lIns="60959" tIns="60959" rIns="60959" bIns="60959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</p:grpSp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72615D71-DBFB-42B2-8BF2-07CBFAA1D54E}"/>
                </a:ext>
              </a:extLst>
            </p:cNvPr>
            <p:cNvSpPr/>
            <p:nvPr/>
          </p:nvSpPr>
          <p:spPr>
            <a:xfrm>
              <a:off x="6181006" y="2349500"/>
              <a:ext cx="96206" cy="96206"/>
            </a:xfrm>
            <a:prstGeom prst="ellipse">
              <a:avLst/>
            </a:prstGeom>
            <a:solidFill>
              <a:srgbClr val="A5A5A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5BCC8702-CCF9-41A4-BC7F-F2FE32CDFA2F}"/>
                </a:ext>
              </a:extLst>
            </p:cNvPr>
            <p:cNvSpPr/>
            <p:nvPr/>
          </p:nvSpPr>
          <p:spPr>
            <a:xfrm>
              <a:off x="6250218" y="1859566"/>
              <a:ext cx="99932" cy="99932"/>
            </a:xfrm>
            <a:prstGeom prst="ellipse">
              <a:avLst/>
            </a:prstGeom>
            <a:solidFill>
              <a:srgbClr val="A5A5A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810E3A05-2CDE-4E47-B2E3-5FD235D87440}"/>
                </a:ext>
              </a:extLst>
            </p:cNvPr>
            <p:cNvSpPr/>
            <p:nvPr/>
          </p:nvSpPr>
          <p:spPr>
            <a:xfrm>
              <a:off x="6689725" y="1576285"/>
              <a:ext cx="105594" cy="105594"/>
            </a:xfrm>
            <a:prstGeom prst="ellipse">
              <a:avLst/>
            </a:prstGeom>
            <a:solidFill>
              <a:srgbClr val="2E265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19539A02-7E90-4A1C-8B31-150062E28612}"/>
                </a:ext>
              </a:extLst>
            </p:cNvPr>
            <p:cNvSpPr/>
            <p:nvPr/>
          </p:nvSpPr>
          <p:spPr>
            <a:xfrm>
              <a:off x="6008015" y="3692525"/>
              <a:ext cx="92474" cy="92474"/>
            </a:xfrm>
            <a:prstGeom prst="ellipse">
              <a:avLst/>
            </a:prstGeom>
            <a:solidFill>
              <a:srgbClr val="2E265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66F365B5-23D2-4450-9412-D060AE7C29B6}"/>
                </a:ext>
              </a:extLst>
            </p:cNvPr>
            <p:cNvSpPr/>
            <p:nvPr/>
          </p:nvSpPr>
          <p:spPr>
            <a:xfrm>
              <a:off x="5711825" y="1956690"/>
              <a:ext cx="80498" cy="80498"/>
            </a:xfrm>
            <a:prstGeom prst="ellipse">
              <a:avLst/>
            </a:prstGeom>
            <a:solidFill>
              <a:srgbClr val="2E265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92722342-E4BC-425D-AC27-AD3C5FF7BC63}"/>
                </a:ext>
              </a:extLst>
            </p:cNvPr>
            <p:cNvSpPr/>
            <p:nvPr/>
          </p:nvSpPr>
          <p:spPr>
            <a:xfrm>
              <a:off x="4902218" y="3315661"/>
              <a:ext cx="80498" cy="80498"/>
            </a:xfrm>
            <a:prstGeom prst="ellipse">
              <a:avLst/>
            </a:prstGeom>
            <a:solidFill>
              <a:srgbClr val="2E2657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D1F017C2-2D98-47EC-9957-CDB46C8F9359}"/>
                </a:ext>
              </a:extLst>
            </p:cNvPr>
            <p:cNvSpPr/>
            <p:nvPr/>
          </p:nvSpPr>
          <p:spPr>
            <a:xfrm>
              <a:off x="7587598" y="3267558"/>
              <a:ext cx="96206" cy="96206"/>
            </a:xfrm>
            <a:prstGeom prst="ellipse">
              <a:avLst/>
            </a:prstGeom>
            <a:solidFill>
              <a:srgbClr val="A5A5A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8398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7" grpId="0" animBg="1"/>
      <p:bldP spid="18" grpId="0" animBg="1"/>
      <p:bldP spid="19" grpId="0" animBg="1"/>
      <p:bldP spid="20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BC8CCDF6-F7B9-4A02-A106-A28083F9AA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09" t="25000" r="9128" b="41667"/>
          <a:stretch>
            <a:fillRect/>
          </a:stretch>
        </p:blipFill>
        <p:spPr>
          <a:xfrm>
            <a:off x="8546038" y="1619250"/>
            <a:ext cx="2286000" cy="2286000"/>
          </a:xfrm>
          <a:custGeom>
            <a:avLst/>
            <a:gdLst>
              <a:gd name="connsiteX0" fmla="*/ 1143000 w 2286000"/>
              <a:gd name="connsiteY0" fmla="*/ 0 h 2286000"/>
              <a:gd name="connsiteX1" fmla="*/ 2286000 w 2286000"/>
              <a:gd name="connsiteY1" fmla="*/ 1143000 h 2286000"/>
              <a:gd name="connsiteX2" fmla="*/ 1143000 w 2286000"/>
              <a:gd name="connsiteY2" fmla="*/ 2286000 h 2286000"/>
              <a:gd name="connsiteX3" fmla="*/ 0 w 2286000"/>
              <a:gd name="connsiteY3" fmla="*/ 1143000 h 2286000"/>
              <a:gd name="connsiteX4" fmla="*/ 1143000 w 2286000"/>
              <a:gd name="connsiteY4" fmla="*/ 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6000" h="2286000">
                <a:moveTo>
                  <a:pt x="1143000" y="0"/>
                </a:moveTo>
                <a:cubicBezTo>
                  <a:pt x="1774261" y="0"/>
                  <a:pt x="2286000" y="511739"/>
                  <a:pt x="2286000" y="1143000"/>
                </a:cubicBezTo>
                <a:cubicBezTo>
                  <a:pt x="2286000" y="1774261"/>
                  <a:pt x="1774261" y="2286000"/>
                  <a:pt x="1143000" y="2286000"/>
                </a:cubicBezTo>
                <a:cubicBezTo>
                  <a:pt x="511739" y="2286000"/>
                  <a:pt x="0" y="1774261"/>
                  <a:pt x="0" y="1143000"/>
                </a:cubicBezTo>
                <a:cubicBezTo>
                  <a:pt x="0" y="511739"/>
                  <a:pt x="511739" y="0"/>
                  <a:pt x="1143000" y="0"/>
                </a:cubicBezTo>
                <a:close/>
              </a:path>
            </a:pathLst>
          </a:cu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341DA5CF-A8C6-46CC-8DC6-E0F72C6262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07" t="25000" r="41330" b="41667"/>
          <a:stretch>
            <a:fillRect/>
          </a:stretch>
        </p:blipFill>
        <p:spPr>
          <a:xfrm>
            <a:off x="4960827" y="1619250"/>
            <a:ext cx="2286000" cy="2286000"/>
          </a:xfrm>
          <a:custGeom>
            <a:avLst/>
            <a:gdLst>
              <a:gd name="connsiteX0" fmla="*/ 1143000 w 2286000"/>
              <a:gd name="connsiteY0" fmla="*/ 0 h 2286000"/>
              <a:gd name="connsiteX1" fmla="*/ 2286000 w 2286000"/>
              <a:gd name="connsiteY1" fmla="*/ 1143000 h 2286000"/>
              <a:gd name="connsiteX2" fmla="*/ 1143000 w 2286000"/>
              <a:gd name="connsiteY2" fmla="*/ 2286000 h 2286000"/>
              <a:gd name="connsiteX3" fmla="*/ 0 w 2286000"/>
              <a:gd name="connsiteY3" fmla="*/ 1143000 h 2286000"/>
              <a:gd name="connsiteX4" fmla="*/ 1143000 w 2286000"/>
              <a:gd name="connsiteY4" fmla="*/ 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6000" h="2286000">
                <a:moveTo>
                  <a:pt x="1143000" y="0"/>
                </a:moveTo>
                <a:cubicBezTo>
                  <a:pt x="1774261" y="0"/>
                  <a:pt x="2286000" y="511739"/>
                  <a:pt x="2286000" y="1143000"/>
                </a:cubicBezTo>
                <a:cubicBezTo>
                  <a:pt x="2286000" y="1774261"/>
                  <a:pt x="1774261" y="2286000"/>
                  <a:pt x="1143000" y="2286000"/>
                </a:cubicBezTo>
                <a:cubicBezTo>
                  <a:pt x="511739" y="2286000"/>
                  <a:pt x="0" y="1774261"/>
                  <a:pt x="0" y="1143000"/>
                </a:cubicBezTo>
                <a:cubicBezTo>
                  <a:pt x="0" y="511739"/>
                  <a:pt x="511739" y="0"/>
                  <a:pt x="1143000" y="0"/>
                </a:cubicBezTo>
                <a:close/>
              </a:path>
            </a:pathLst>
          </a:cu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E251993F-7DE9-4C6B-8BFF-5A3941A77E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5" t="25000" r="73532" b="41667"/>
          <a:stretch>
            <a:fillRect/>
          </a:stretch>
        </p:blipFill>
        <p:spPr>
          <a:xfrm>
            <a:off x="1558233" y="1619250"/>
            <a:ext cx="2286000" cy="2286000"/>
          </a:xfrm>
          <a:custGeom>
            <a:avLst/>
            <a:gdLst>
              <a:gd name="connsiteX0" fmla="*/ 1143000 w 2286000"/>
              <a:gd name="connsiteY0" fmla="*/ 0 h 2286000"/>
              <a:gd name="connsiteX1" fmla="*/ 2286000 w 2286000"/>
              <a:gd name="connsiteY1" fmla="*/ 1143000 h 2286000"/>
              <a:gd name="connsiteX2" fmla="*/ 1143000 w 2286000"/>
              <a:gd name="connsiteY2" fmla="*/ 2286000 h 2286000"/>
              <a:gd name="connsiteX3" fmla="*/ 0 w 2286000"/>
              <a:gd name="connsiteY3" fmla="*/ 1143000 h 2286000"/>
              <a:gd name="connsiteX4" fmla="*/ 1143000 w 2286000"/>
              <a:gd name="connsiteY4" fmla="*/ 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6000" h="2286000">
                <a:moveTo>
                  <a:pt x="1143000" y="0"/>
                </a:moveTo>
                <a:cubicBezTo>
                  <a:pt x="1774261" y="0"/>
                  <a:pt x="2286000" y="511739"/>
                  <a:pt x="2286000" y="1143000"/>
                </a:cubicBezTo>
                <a:cubicBezTo>
                  <a:pt x="2286000" y="1774261"/>
                  <a:pt x="1774261" y="2286000"/>
                  <a:pt x="1143000" y="2286000"/>
                </a:cubicBezTo>
                <a:cubicBezTo>
                  <a:pt x="511739" y="2286000"/>
                  <a:pt x="0" y="1774261"/>
                  <a:pt x="0" y="1143000"/>
                </a:cubicBezTo>
                <a:cubicBezTo>
                  <a:pt x="0" y="511739"/>
                  <a:pt x="511739" y="0"/>
                  <a:pt x="1143000" y="0"/>
                </a:cubicBezTo>
                <a:close/>
              </a:path>
            </a:pathLst>
          </a:custGeom>
          <a:ln w="28575">
            <a:noFill/>
          </a:ln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639FA24-9D2D-4245-8F87-C371410A570D}"/>
              </a:ext>
            </a:extLst>
          </p:cNvPr>
          <p:cNvSpPr/>
          <p:nvPr/>
        </p:nvSpPr>
        <p:spPr>
          <a:xfrm>
            <a:off x="0" y="361950"/>
            <a:ext cx="438150" cy="647700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5F095CB-C6DC-4FA4-A198-F6FE378EF6C4}"/>
              </a:ext>
            </a:extLst>
          </p:cNvPr>
          <p:cNvSpPr/>
          <p:nvPr/>
        </p:nvSpPr>
        <p:spPr>
          <a:xfrm>
            <a:off x="472440" y="361950"/>
            <a:ext cx="48260" cy="647700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24D1616-37CF-42A4-84EC-BEF16503A281}"/>
              </a:ext>
            </a:extLst>
          </p:cNvPr>
          <p:cNvSpPr/>
          <p:nvPr/>
        </p:nvSpPr>
        <p:spPr>
          <a:xfrm>
            <a:off x="554990" y="361950"/>
            <a:ext cx="48260" cy="647700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6295AD0-8244-46C6-A1DB-C6176A69D7E4}"/>
              </a:ext>
            </a:extLst>
          </p:cNvPr>
          <p:cNvSpPr txBox="1"/>
          <p:nvPr/>
        </p:nvSpPr>
        <p:spPr>
          <a:xfrm>
            <a:off x="637540" y="344269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E2657"/>
                </a:solidFill>
              </a:rPr>
              <a:t>请添加你的小标题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918CF71-964E-47A6-908C-E9C4B53788B4}"/>
              </a:ext>
            </a:extLst>
          </p:cNvPr>
          <p:cNvSpPr txBox="1"/>
          <p:nvPr/>
        </p:nvSpPr>
        <p:spPr>
          <a:xfrm>
            <a:off x="637540" y="697468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Please click here to add the title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AB8F27B1-4237-4040-A1C8-9EF323F3ADFC}"/>
              </a:ext>
            </a:extLst>
          </p:cNvPr>
          <p:cNvGrpSpPr/>
          <p:nvPr/>
        </p:nvGrpSpPr>
        <p:grpSpPr>
          <a:xfrm>
            <a:off x="11234205" y="6287827"/>
            <a:ext cx="389467" cy="237066"/>
            <a:chOff x="10820400" y="6282267"/>
            <a:chExt cx="389467" cy="237066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5CEF7CC2-7A15-4E5D-A3ED-3FFD09AD0604}"/>
                </a:ext>
              </a:extLst>
            </p:cNvPr>
            <p:cNvCxnSpPr/>
            <p:nvPr/>
          </p:nvCxnSpPr>
          <p:spPr>
            <a:xfrm>
              <a:off x="10871200" y="6282267"/>
              <a:ext cx="338667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27782239-738A-4FF2-8C53-4C156B715E08}"/>
                </a:ext>
              </a:extLst>
            </p:cNvPr>
            <p:cNvCxnSpPr>
              <a:cxnSpLocks/>
            </p:cNvCxnSpPr>
            <p:nvPr/>
          </p:nvCxnSpPr>
          <p:spPr>
            <a:xfrm>
              <a:off x="10989733" y="6400800"/>
              <a:ext cx="220134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0D89514F-AE4D-4AD7-9188-5DE6C017CCFB}"/>
                </a:ext>
              </a:extLst>
            </p:cNvPr>
            <p:cNvCxnSpPr>
              <a:cxnSpLocks/>
            </p:cNvCxnSpPr>
            <p:nvPr/>
          </p:nvCxnSpPr>
          <p:spPr>
            <a:xfrm>
              <a:off x="10820400" y="6519333"/>
              <a:ext cx="389467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643392A8-71B1-42C0-AB42-0F5B43168A7A}"/>
              </a:ext>
            </a:extLst>
          </p:cNvPr>
          <p:cNvSpPr/>
          <p:nvPr/>
        </p:nvSpPr>
        <p:spPr>
          <a:xfrm>
            <a:off x="1867071" y="1928087"/>
            <a:ext cx="1668325" cy="1668325"/>
          </a:xfrm>
          <a:prstGeom prst="ellipse">
            <a:avLst/>
          </a:prstGeom>
          <a:solidFill>
            <a:srgbClr val="2E2657">
              <a:alpha val="50000"/>
            </a:srgbClr>
          </a:solidFill>
          <a:ln>
            <a:solidFill>
              <a:schemeClr val="bg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128">
            <a:extLst>
              <a:ext uri="{FF2B5EF4-FFF2-40B4-BE49-F238E27FC236}">
                <a16:creationId xmlns:a16="http://schemas.microsoft.com/office/drawing/2014/main" xmlns="" id="{373D6E5D-19EE-4496-A991-AAAC7E7556C5}"/>
              </a:ext>
            </a:extLst>
          </p:cNvPr>
          <p:cNvSpPr>
            <a:spLocks noEditPoints="1"/>
          </p:cNvSpPr>
          <p:nvPr/>
        </p:nvSpPr>
        <p:spPr bwMode="auto">
          <a:xfrm>
            <a:off x="2419824" y="2451099"/>
            <a:ext cx="562818" cy="622300"/>
          </a:xfrm>
          <a:custGeom>
            <a:avLst/>
            <a:gdLst>
              <a:gd name="T0" fmla="*/ 67 w 187"/>
              <a:gd name="T1" fmla="*/ 24 h 205"/>
              <a:gd name="T2" fmla="*/ 68 w 187"/>
              <a:gd name="T3" fmla="*/ 24 h 205"/>
              <a:gd name="T4" fmla="*/ 68 w 187"/>
              <a:gd name="T5" fmla="*/ 61 h 205"/>
              <a:gd name="T6" fmla="*/ 68 w 187"/>
              <a:gd name="T7" fmla="*/ 98 h 205"/>
              <a:gd name="T8" fmla="*/ 42 w 187"/>
              <a:gd name="T9" fmla="*/ 98 h 205"/>
              <a:gd name="T10" fmla="*/ 16 w 187"/>
              <a:gd name="T11" fmla="*/ 99 h 205"/>
              <a:gd name="T12" fmla="*/ 13 w 187"/>
              <a:gd name="T13" fmla="*/ 99 h 205"/>
              <a:gd name="T14" fmla="*/ 7 w 187"/>
              <a:gd name="T15" fmla="*/ 99 h 205"/>
              <a:gd name="T16" fmla="*/ 2 w 187"/>
              <a:gd name="T17" fmla="*/ 99 h 205"/>
              <a:gd name="T18" fmla="*/ 0 w 187"/>
              <a:gd name="T19" fmla="*/ 98 h 205"/>
              <a:gd name="T20" fmla="*/ 0 w 187"/>
              <a:gd name="T21" fmla="*/ 37 h 205"/>
              <a:gd name="T22" fmla="*/ 33 w 187"/>
              <a:gd name="T23" fmla="*/ 30 h 205"/>
              <a:gd name="T24" fmla="*/ 66 w 187"/>
              <a:gd name="T25" fmla="*/ 24 h 205"/>
              <a:gd name="T26" fmla="*/ 67 w 187"/>
              <a:gd name="T27" fmla="*/ 24 h 205"/>
              <a:gd name="T28" fmla="*/ 34 w 187"/>
              <a:gd name="T29" fmla="*/ 107 h 205"/>
              <a:gd name="T30" fmla="*/ 68 w 187"/>
              <a:gd name="T31" fmla="*/ 107 h 205"/>
              <a:gd name="T32" fmla="*/ 68 w 187"/>
              <a:gd name="T33" fmla="*/ 144 h 205"/>
              <a:gd name="T34" fmla="*/ 68 w 187"/>
              <a:gd name="T35" fmla="*/ 181 h 205"/>
              <a:gd name="T36" fmla="*/ 67 w 187"/>
              <a:gd name="T37" fmla="*/ 181 h 205"/>
              <a:gd name="T38" fmla="*/ 67 w 187"/>
              <a:gd name="T39" fmla="*/ 181 h 205"/>
              <a:gd name="T40" fmla="*/ 33 w 187"/>
              <a:gd name="T41" fmla="*/ 175 h 205"/>
              <a:gd name="T42" fmla="*/ 0 w 187"/>
              <a:gd name="T43" fmla="*/ 168 h 205"/>
              <a:gd name="T44" fmla="*/ 0 w 187"/>
              <a:gd name="T45" fmla="*/ 137 h 205"/>
              <a:gd name="T46" fmla="*/ 0 w 187"/>
              <a:gd name="T47" fmla="*/ 106 h 205"/>
              <a:gd name="T48" fmla="*/ 34 w 187"/>
              <a:gd name="T49" fmla="*/ 107 h 205"/>
              <a:gd name="T50" fmla="*/ 77 w 187"/>
              <a:gd name="T51" fmla="*/ 22 h 205"/>
              <a:gd name="T52" fmla="*/ 131 w 187"/>
              <a:gd name="T53" fmla="*/ 11 h 205"/>
              <a:gd name="T54" fmla="*/ 186 w 187"/>
              <a:gd name="T55" fmla="*/ 0 h 205"/>
              <a:gd name="T56" fmla="*/ 186 w 187"/>
              <a:gd name="T57" fmla="*/ 1 h 205"/>
              <a:gd name="T58" fmla="*/ 186 w 187"/>
              <a:gd name="T59" fmla="*/ 12 h 205"/>
              <a:gd name="T60" fmla="*/ 186 w 187"/>
              <a:gd name="T61" fmla="*/ 24 h 205"/>
              <a:gd name="T62" fmla="*/ 186 w 187"/>
              <a:gd name="T63" fmla="*/ 75 h 205"/>
              <a:gd name="T64" fmla="*/ 186 w 187"/>
              <a:gd name="T65" fmla="*/ 80 h 205"/>
              <a:gd name="T66" fmla="*/ 187 w 187"/>
              <a:gd name="T67" fmla="*/ 87 h 205"/>
              <a:gd name="T68" fmla="*/ 187 w 187"/>
              <a:gd name="T69" fmla="*/ 93 h 205"/>
              <a:gd name="T70" fmla="*/ 186 w 187"/>
              <a:gd name="T71" fmla="*/ 97 h 205"/>
              <a:gd name="T72" fmla="*/ 131 w 187"/>
              <a:gd name="T73" fmla="*/ 97 h 205"/>
              <a:gd name="T74" fmla="*/ 77 w 187"/>
              <a:gd name="T75" fmla="*/ 98 h 205"/>
              <a:gd name="T76" fmla="*/ 77 w 187"/>
              <a:gd name="T77" fmla="*/ 22 h 205"/>
              <a:gd name="T78" fmla="*/ 131 w 187"/>
              <a:gd name="T79" fmla="*/ 194 h 205"/>
              <a:gd name="T80" fmla="*/ 77 w 187"/>
              <a:gd name="T81" fmla="*/ 183 h 205"/>
              <a:gd name="T82" fmla="*/ 77 w 187"/>
              <a:gd name="T83" fmla="*/ 107 h 205"/>
              <a:gd name="T84" fmla="*/ 77 w 187"/>
              <a:gd name="T85" fmla="*/ 107 h 205"/>
              <a:gd name="T86" fmla="*/ 186 w 187"/>
              <a:gd name="T87" fmla="*/ 108 h 205"/>
              <a:gd name="T88" fmla="*/ 186 w 187"/>
              <a:gd name="T89" fmla="*/ 205 h 205"/>
              <a:gd name="T90" fmla="*/ 131 w 187"/>
              <a:gd name="T91" fmla="*/ 194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87" h="205">
                <a:moveTo>
                  <a:pt x="67" y="24"/>
                </a:moveTo>
                <a:cubicBezTo>
                  <a:pt x="67" y="24"/>
                  <a:pt x="68" y="24"/>
                  <a:pt x="68" y="24"/>
                </a:cubicBezTo>
                <a:cubicBezTo>
                  <a:pt x="68" y="36"/>
                  <a:pt x="68" y="49"/>
                  <a:pt x="68" y="61"/>
                </a:cubicBezTo>
                <a:cubicBezTo>
                  <a:pt x="68" y="73"/>
                  <a:pt x="68" y="86"/>
                  <a:pt x="68" y="98"/>
                </a:cubicBezTo>
                <a:cubicBezTo>
                  <a:pt x="59" y="98"/>
                  <a:pt x="50" y="98"/>
                  <a:pt x="42" y="98"/>
                </a:cubicBezTo>
                <a:cubicBezTo>
                  <a:pt x="33" y="98"/>
                  <a:pt x="25" y="99"/>
                  <a:pt x="16" y="99"/>
                </a:cubicBezTo>
                <a:cubicBezTo>
                  <a:pt x="16" y="99"/>
                  <a:pt x="14" y="99"/>
                  <a:pt x="13" y="99"/>
                </a:cubicBezTo>
                <a:cubicBezTo>
                  <a:pt x="11" y="99"/>
                  <a:pt x="9" y="99"/>
                  <a:pt x="7" y="99"/>
                </a:cubicBezTo>
                <a:cubicBezTo>
                  <a:pt x="5" y="99"/>
                  <a:pt x="4" y="99"/>
                  <a:pt x="2" y="99"/>
                </a:cubicBezTo>
                <a:cubicBezTo>
                  <a:pt x="1" y="99"/>
                  <a:pt x="0" y="99"/>
                  <a:pt x="0" y="98"/>
                </a:cubicBezTo>
                <a:cubicBezTo>
                  <a:pt x="0" y="37"/>
                  <a:pt x="0" y="37"/>
                  <a:pt x="0" y="37"/>
                </a:cubicBezTo>
                <a:cubicBezTo>
                  <a:pt x="11" y="35"/>
                  <a:pt x="22" y="33"/>
                  <a:pt x="33" y="30"/>
                </a:cubicBezTo>
                <a:cubicBezTo>
                  <a:pt x="44" y="28"/>
                  <a:pt x="55" y="26"/>
                  <a:pt x="66" y="24"/>
                </a:cubicBezTo>
                <a:cubicBezTo>
                  <a:pt x="67" y="24"/>
                  <a:pt x="67" y="24"/>
                  <a:pt x="67" y="24"/>
                </a:cubicBezTo>
                <a:close/>
                <a:moveTo>
                  <a:pt x="34" y="107"/>
                </a:moveTo>
                <a:cubicBezTo>
                  <a:pt x="45" y="107"/>
                  <a:pt x="56" y="107"/>
                  <a:pt x="68" y="107"/>
                </a:cubicBezTo>
                <a:cubicBezTo>
                  <a:pt x="68" y="119"/>
                  <a:pt x="68" y="132"/>
                  <a:pt x="68" y="144"/>
                </a:cubicBezTo>
                <a:cubicBezTo>
                  <a:pt x="68" y="156"/>
                  <a:pt x="68" y="169"/>
                  <a:pt x="68" y="181"/>
                </a:cubicBezTo>
                <a:cubicBezTo>
                  <a:pt x="68" y="181"/>
                  <a:pt x="67" y="181"/>
                  <a:pt x="67" y="181"/>
                </a:cubicBezTo>
                <a:cubicBezTo>
                  <a:pt x="67" y="181"/>
                  <a:pt x="67" y="181"/>
                  <a:pt x="67" y="181"/>
                </a:cubicBezTo>
                <a:cubicBezTo>
                  <a:pt x="56" y="179"/>
                  <a:pt x="45" y="177"/>
                  <a:pt x="33" y="175"/>
                </a:cubicBezTo>
                <a:cubicBezTo>
                  <a:pt x="22" y="172"/>
                  <a:pt x="11" y="170"/>
                  <a:pt x="0" y="168"/>
                </a:cubicBezTo>
                <a:cubicBezTo>
                  <a:pt x="0" y="157"/>
                  <a:pt x="0" y="147"/>
                  <a:pt x="0" y="137"/>
                </a:cubicBezTo>
                <a:cubicBezTo>
                  <a:pt x="0" y="127"/>
                  <a:pt x="0" y="116"/>
                  <a:pt x="0" y="106"/>
                </a:cubicBezTo>
                <a:cubicBezTo>
                  <a:pt x="11" y="106"/>
                  <a:pt x="22" y="106"/>
                  <a:pt x="34" y="107"/>
                </a:cubicBezTo>
                <a:close/>
                <a:moveTo>
                  <a:pt x="77" y="22"/>
                </a:moveTo>
                <a:cubicBezTo>
                  <a:pt x="95" y="18"/>
                  <a:pt x="113" y="14"/>
                  <a:pt x="131" y="11"/>
                </a:cubicBezTo>
                <a:cubicBezTo>
                  <a:pt x="149" y="7"/>
                  <a:pt x="168" y="4"/>
                  <a:pt x="186" y="0"/>
                </a:cubicBezTo>
                <a:cubicBezTo>
                  <a:pt x="186" y="1"/>
                  <a:pt x="186" y="1"/>
                  <a:pt x="186" y="1"/>
                </a:cubicBezTo>
                <a:cubicBezTo>
                  <a:pt x="186" y="4"/>
                  <a:pt x="186" y="8"/>
                  <a:pt x="186" y="12"/>
                </a:cubicBezTo>
                <a:cubicBezTo>
                  <a:pt x="186" y="16"/>
                  <a:pt x="186" y="20"/>
                  <a:pt x="186" y="24"/>
                </a:cubicBezTo>
                <a:cubicBezTo>
                  <a:pt x="186" y="75"/>
                  <a:pt x="186" y="75"/>
                  <a:pt x="186" y="75"/>
                </a:cubicBezTo>
                <a:cubicBezTo>
                  <a:pt x="186" y="77"/>
                  <a:pt x="186" y="78"/>
                  <a:pt x="186" y="80"/>
                </a:cubicBezTo>
                <a:cubicBezTo>
                  <a:pt x="187" y="82"/>
                  <a:pt x="187" y="85"/>
                  <a:pt x="187" y="87"/>
                </a:cubicBezTo>
                <a:cubicBezTo>
                  <a:pt x="187" y="89"/>
                  <a:pt x="187" y="91"/>
                  <a:pt x="187" y="93"/>
                </a:cubicBezTo>
                <a:cubicBezTo>
                  <a:pt x="186" y="94"/>
                  <a:pt x="186" y="96"/>
                  <a:pt x="186" y="97"/>
                </a:cubicBezTo>
                <a:cubicBezTo>
                  <a:pt x="167" y="97"/>
                  <a:pt x="149" y="97"/>
                  <a:pt x="131" y="97"/>
                </a:cubicBezTo>
                <a:cubicBezTo>
                  <a:pt x="113" y="98"/>
                  <a:pt x="95" y="98"/>
                  <a:pt x="77" y="98"/>
                </a:cubicBezTo>
                <a:lnTo>
                  <a:pt x="77" y="22"/>
                </a:lnTo>
                <a:close/>
                <a:moveTo>
                  <a:pt x="131" y="194"/>
                </a:moveTo>
                <a:cubicBezTo>
                  <a:pt x="113" y="190"/>
                  <a:pt x="95" y="187"/>
                  <a:pt x="77" y="183"/>
                </a:cubicBezTo>
                <a:cubicBezTo>
                  <a:pt x="77" y="107"/>
                  <a:pt x="77" y="107"/>
                  <a:pt x="77" y="107"/>
                </a:cubicBezTo>
                <a:cubicBezTo>
                  <a:pt x="77" y="107"/>
                  <a:pt x="77" y="107"/>
                  <a:pt x="77" y="107"/>
                </a:cubicBezTo>
                <a:cubicBezTo>
                  <a:pt x="186" y="108"/>
                  <a:pt x="186" y="108"/>
                  <a:pt x="186" y="108"/>
                </a:cubicBezTo>
                <a:cubicBezTo>
                  <a:pt x="186" y="205"/>
                  <a:pt x="186" y="205"/>
                  <a:pt x="186" y="205"/>
                </a:cubicBezTo>
                <a:cubicBezTo>
                  <a:pt x="168" y="201"/>
                  <a:pt x="150" y="198"/>
                  <a:pt x="131" y="1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/>
          <a:p>
            <a:pPr defTabSz="1172078"/>
            <a:endParaRPr lang="en-US" sz="3066">
              <a:solidFill>
                <a:prstClr val="black"/>
              </a:solidFill>
              <a:latin typeface="Open Sans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6CA06204-13BD-4907-921C-EFC836FB1BAA}"/>
              </a:ext>
            </a:extLst>
          </p:cNvPr>
          <p:cNvSpPr/>
          <p:nvPr/>
        </p:nvSpPr>
        <p:spPr>
          <a:xfrm>
            <a:off x="5269664" y="1928087"/>
            <a:ext cx="1668325" cy="1668325"/>
          </a:xfrm>
          <a:prstGeom prst="ellipse">
            <a:avLst/>
          </a:prstGeom>
          <a:solidFill>
            <a:srgbClr val="2E2657">
              <a:alpha val="50000"/>
            </a:srgbClr>
          </a:solidFill>
          <a:ln>
            <a:solidFill>
              <a:schemeClr val="bg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129">
            <a:extLst>
              <a:ext uri="{FF2B5EF4-FFF2-40B4-BE49-F238E27FC236}">
                <a16:creationId xmlns:a16="http://schemas.microsoft.com/office/drawing/2014/main" xmlns="" id="{F286D61F-59F9-4D69-97DB-5820F0427239}"/>
              </a:ext>
            </a:extLst>
          </p:cNvPr>
          <p:cNvSpPr>
            <a:spLocks noEditPoints="1"/>
          </p:cNvSpPr>
          <p:nvPr/>
        </p:nvSpPr>
        <p:spPr bwMode="auto">
          <a:xfrm>
            <a:off x="5846622" y="2424343"/>
            <a:ext cx="498756" cy="608574"/>
          </a:xfrm>
          <a:custGeom>
            <a:avLst/>
            <a:gdLst>
              <a:gd name="T0" fmla="*/ 153 w 165"/>
              <a:gd name="T1" fmla="*/ 60 h 202"/>
              <a:gd name="T2" fmla="*/ 158 w 165"/>
              <a:gd name="T3" fmla="*/ 66 h 202"/>
              <a:gd name="T4" fmla="*/ 160 w 165"/>
              <a:gd name="T5" fmla="*/ 69 h 202"/>
              <a:gd name="T6" fmla="*/ 156 w 165"/>
              <a:gd name="T7" fmla="*/ 71 h 202"/>
              <a:gd name="T8" fmla="*/ 151 w 165"/>
              <a:gd name="T9" fmla="*/ 75 h 202"/>
              <a:gd name="T10" fmla="*/ 149 w 165"/>
              <a:gd name="T11" fmla="*/ 78 h 202"/>
              <a:gd name="T12" fmla="*/ 146 w 165"/>
              <a:gd name="T13" fmla="*/ 82 h 202"/>
              <a:gd name="T14" fmla="*/ 139 w 165"/>
              <a:gd name="T15" fmla="*/ 98 h 202"/>
              <a:gd name="T16" fmla="*/ 138 w 165"/>
              <a:gd name="T17" fmla="*/ 104 h 202"/>
              <a:gd name="T18" fmla="*/ 138 w 165"/>
              <a:gd name="T19" fmla="*/ 111 h 202"/>
              <a:gd name="T20" fmla="*/ 140 w 165"/>
              <a:gd name="T21" fmla="*/ 120 h 202"/>
              <a:gd name="T22" fmla="*/ 146 w 165"/>
              <a:gd name="T23" fmla="*/ 133 h 202"/>
              <a:gd name="T24" fmla="*/ 159 w 165"/>
              <a:gd name="T25" fmla="*/ 145 h 202"/>
              <a:gd name="T26" fmla="*/ 162 w 165"/>
              <a:gd name="T27" fmla="*/ 147 h 202"/>
              <a:gd name="T28" fmla="*/ 165 w 165"/>
              <a:gd name="T29" fmla="*/ 149 h 202"/>
              <a:gd name="T30" fmla="*/ 163 w 165"/>
              <a:gd name="T31" fmla="*/ 154 h 202"/>
              <a:gd name="T32" fmla="*/ 159 w 165"/>
              <a:gd name="T33" fmla="*/ 164 h 202"/>
              <a:gd name="T34" fmla="*/ 146 w 165"/>
              <a:gd name="T35" fmla="*/ 185 h 202"/>
              <a:gd name="T36" fmla="*/ 128 w 165"/>
              <a:gd name="T37" fmla="*/ 201 h 202"/>
              <a:gd name="T38" fmla="*/ 112 w 165"/>
              <a:gd name="T39" fmla="*/ 201 h 202"/>
              <a:gd name="T40" fmla="*/ 99 w 165"/>
              <a:gd name="T41" fmla="*/ 196 h 202"/>
              <a:gd name="T42" fmla="*/ 88 w 165"/>
              <a:gd name="T43" fmla="*/ 194 h 202"/>
              <a:gd name="T44" fmla="*/ 80 w 165"/>
              <a:gd name="T45" fmla="*/ 195 h 202"/>
              <a:gd name="T46" fmla="*/ 71 w 165"/>
              <a:gd name="T47" fmla="*/ 197 h 202"/>
              <a:gd name="T48" fmla="*/ 61 w 165"/>
              <a:gd name="T49" fmla="*/ 201 h 202"/>
              <a:gd name="T50" fmla="*/ 48 w 165"/>
              <a:gd name="T51" fmla="*/ 202 h 202"/>
              <a:gd name="T52" fmla="*/ 27 w 165"/>
              <a:gd name="T53" fmla="*/ 185 h 202"/>
              <a:gd name="T54" fmla="*/ 16 w 165"/>
              <a:gd name="T55" fmla="*/ 168 h 202"/>
              <a:gd name="T56" fmla="*/ 7 w 165"/>
              <a:gd name="T57" fmla="*/ 148 h 202"/>
              <a:gd name="T58" fmla="*/ 3 w 165"/>
              <a:gd name="T59" fmla="*/ 132 h 202"/>
              <a:gd name="T60" fmla="*/ 2 w 165"/>
              <a:gd name="T61" fmla="*/ 126 h 202"/>
              <a:gd name="T62" fmla="*/ 0 w 165"/>
              <a:gd name="T63" fmla="*/ 109 h 202"/>
              <a:gd name="T64" fmla="*/ 2 w 165"/>
              <a:gd name="T65" fmla="*/ 92 h 202"/>
              <a:gd name="T66" fmla="*/ 33 w 165"/>
              <a:gd name="T67" fmla="*/ 52 h 202"/>
              <a:gd name="T68" fmla="*/ 48 w 165"/>
              <a:gd name="T69" fmla="*/ 49 h 202"/>
              <a:gd name="T70" fmla="*/ 54 w 165"/>
              <a:gd name="T71" fmla="*/ 49 h 202"/>
              <a:gd name="T72" fmla="*/ 59 w 165"/>
              <a:gd name="T73" fmla="*/ 50 h 202"/>
              <a:gd name="T74" fmla="*/ 67 w 165"/>
              <a:gd name="T75" fmla="*/ 52 h 202"/>
              <a:gd name="T76" fmla="*/ 81 w 165"/>
              <a:gd name="T77" fmla="*/ 58 h 202"/>
              <a:gd name="T78" fmla="*/ 92 w 165"/>
              <a:gd name="T79" fmla="*/ 55 h 202"/>
              <a:gd name="T80" fmla="*/ 108 w 165"/>
              <a:gd name="T81" fmla="*/ 50 h 202"/>
              <a:gd name="T82" fmla="*/ 117 w 165"/>
              <a:gd name="T83" fmla="*/ 48 h 202"/>
              <a:gd name="T84" fmla="*/ 138 w 165"/>
              <a:gd name="T85" fmla="*/ 51 h 202"/>
              <a:gd name="T86" fmla="*/ 115 w 165"/>
              <a:gd name="T87" fmla="*/ 29 h 202"/>
              <a:gd name="T88" fmla="*/ 110 w 165"/>
              <a:gd name="T89" fmla="*/ 34 h 202"/>
              <a:gd name="T90" fmla="*/ 90 w 165"/>
              <a:gd name="T91" fmla="*/ 46 h 202"/>
              <a:gd name="T92" fmla="*/ 82 w 165"/>
              <a:gd name="T93" fmla="*/ 46 h 202"/>
              <a:gd name="T94" fmla="*/ 83 w 165"/>
              <a:gd name="T95" fmla="*/ 37 h 202"/>
              <a:gd name="T96" fmla="*/ 91 w 165"/>
              <a:gd name="T97" fmla="*/ 18 h 202"/>
              <a:gd name="T98" fmla="*/ 105 w 165"/>
              <a:gd name="T99" fmla="*/ 5 h 202"/>
              <a:gd name="T100" fmla="*/ 123 w 165"/>
              <a:gd name="T101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65" h="202">
                <a:moveTo>
                  <a:pt x="138" y="51"/>
                </a:moveTo>
                <a:cubicBezTo>
                  <a:pt x="144" y="54"/>
                  <a:pt x="149" y="57"/>
                  <a:pt x="153" y="60"/>
                </a:cubicBezTo>
                <a:cubicBezTo>
                  <a:pt x="154" y="61"/>
                  <a:pt x="155" y="62"/>
                  <a:pt x="156" y="63"/>
                </a:cubicBezTo>
                <a:cubicBezTo>
                  <a:pt x="157" y="64"/>
                  <a:pt x="157" y="65"/>
                  <a:pt x="158" y="66"/>
                </a:cubicBezTo>
                <a:cubicBezTo>
                  <a:pt x="159" y="67"/>
                  <a:pt x="159" y="67"/>
                  <a:pt x="159" y="68"/>
                </a:cubicBezTo>
                <a:cubicBezTo>
                  <a:pt x="160" y="68"/>
                  <a:pt x="160" y="68"/>
                  <a:pt x="160" y="69"/>
                </a:cubicBezTo>
                <a:cubicBezTo>
                  <a:pt x="159" y="69"/>
                  <a:pt x="159" y="70"/>
                  <a:pt x="158" y="70"/>
                </a:cubicBezTo>
                <a:cubicBezTo>
                  <a:pt x="157" y="70"/>
                  <a:pt x="157" y="71"/>
                  <a:pt x="156" y="71"/>
                </a:cubicBezTo>
                <a:cubicBezTo>
                  <a:pt x="155" y="72"/>
                  <a:pt x="154" y="72"/>
                  <a:pt x="154" y="73"/>
                </a:cubicBezTo>
                <a:cubicBezTo>
                  <a:pt x="153" y="74"/>
                  <a:pt x="152" y="74"/>
                  <a:pt x="151" y="75"/>
                </a:cubicBezTo>
                <a:cubicBezTo>
                  <a:pt x="151" y="75"/>
                  <a:pt x="151" y="76"/>
                  <a:pt x="150" y="76"/>
                </a:cubicBezTo>
                <a:cubicBezTo>
                  <a:pt x="150" y="77"/>
                  <a:pt x="150" y="77"/>
                  <a:pt x="149" y="78"/>
                </a:cubicBezTo>
                <a:cubicBezTo>
                  <a:pt x="149" y="78"/>
                  <a:pt x="148" y="79"/>
                  <a:pt x="147" y="80"/>
                </a:cubicBezTo>
                <a:cubicBezTo>
                  <a:pt x="147" y="80"/>
                  <a:pt x="146" y="81"/>
                  <a:pt x="146" y="82"/>
                </a:cubicBezTo>
                <a:cubicBezTo>
                  <a:pt x="144" y="84"/>
                  <a:pt x="143" y="86"/>
                  <a:pt x="142" y="89"/>
                </a:cubicBezTo>
                <a:cubicBezTo>
                  <a:pt x="141" y="92"/>
                  <a:pt x="140" y="95"/>
                  <a:pt x="139" y="98"/>
                </a:cubicBezTo>
                <a:cubicBezTo>
                  <a:pt x="139" y="99"/>
                  <a:pt x="139" y="99"/>
                  <a:pt x="139" y="100"/>
                </a:cubicBezTo>
                <a:cubicBezTo>
                  <a:pt x="138" y="102"/>
                  <a:pt x="138" y="103"/>
                  <a:pt x="138" y="104"/>
                </a:cubicBezTo>
                <a:cubicBezTo>
                  <a:pt x="138" y="105"/>
                  <a:pt x="138" y="107"/>
                  <a:pt x="138" y="108"/>
                </a:cubicBezTo>
                <a:cubicBezTo>
                  <a:pt x="138" y="109"/>
                  <a:pt x="138" y="110"/>
                  <a:pt x="138" y="111"/>
                </a:cubicBezTo>
                <a:cubicBezTo>
                  <a:pt x="139" y="112"/>
                  <a:pt x="139" y="114"/>
                  <a:pt x="139" y="116"/>
                </a:cubicBezTo>
                <a:cubicBezTo>
                  <a:pt x="139" y="117"/>
                  <a:pt x="139" y="119"/>
                  <a:pt x="140" y="120"/>
                </a:cubicBezTo>
                <a:cubicBezTo>
                  <a:pt x="141" y="122"/>
                  <a:pt x="141" y="125"/>
                  <a:pt x="143" y="127"/>
                </a:cubicBezTo>
                <a:cubicBezTo>
                  <a:pt x="144" y="129"/>
                  <a:pt x="145" y="131"/>
                  <a:pt x="146" y="133"/>
                </a:cubicBezTo>
                <a:cubicBezTo>
                  <a:pt x="148" y="135"/>
                  <a:pt x="150" y="137"/>
                  <a:pt x="152" y="139"/>
                </a:cubicBezTo>
                <a:cubicBezTo>
                  <a:pt x="154" y="142"/>
                  <a:pt x="156" y="143"/>
                  <a:pt x="159" y="145"/>
                </a:cubicBezTo>
                <a:cubicBezTo>
                  <a:pt x="159" y="145"/>
                  <a:pt x="160" y="145"/>
                  <a:pt x="160" y="146"/>
                </a:cubicBezTo>
                <a:cubicBezTo>
                  <a:pt x="161" y="146"/>
                  <a:pt x="162" y="146"/>
                  <a:pt x="162" y="147"/>
                </a:cubicBezTo>
                <a:cubicBezTo>
                  <a:pt x="163" y="147"/>
                  <a:pt x="164" y="148"/>
                  <a:pt x="164" y="148"/>
                </a:cubicBezTo>
                <a:cubicBezTo>
                  <a:pt x="165" y="148"/>
                  <a:pt x="165" y="149"/>
                  <a:pt x="165" y="149"/>
                </a:cubicBezTo>
                <a:cubicBezTo>
                  <a:pt x="165" y="150"/>
                  <a:pt x="164" y="150"/>
                  <a:pt x="164" y="151"/>
                </a:cubicBezTo>
                <a:cubicBezTo>
                  <a:pt x="164" y="153"/>
                  <a:pt x="164" y="154"/>
                  <a:pt x="163" y="154"/>
                </a:cubicBezTo>
                <a:cubicBezTo>
                  <a:pt x="163" y="156"/>
                  <a:pt x="162" y="158"/>
                  <a:pt x="161" y="159"/>
                </a:cubicBezTo>
                <a:cubicBezTo>
                  <a:pt x="161" y="161"/>
                  <a:pt x="160" y="162"/>
                  <a:pt x="159" y="164"/>
                </a:cubicBezTo>
                <a:cubicBezTo>
                  <a:pt x="158" y="167"/>
                  <a:pt x="156" y="171"/>
                  <a:pt x="153" y="174"/>
                </a:cubicBezTo>
                <a:cubicBezTo>
                  <a:pt x="151" y="178"/>
                  <a:pt x="149" y="182"/>
                  <a:pt x="146" y="185"/>
                </a:cubicBezTo>
                <a:cubicBezTo>
                  <a:pt x="143" y="189"/>
                  <a:pt x="140" y="192"/>
                  <a:pt x="137" y="194"/>
                </a:cubicBezTo>
                <a:cubicBezTo>
                  <a:pt x="134" y="197"/>
                  <a:pt x="131" y="199"/>
                  <a:pt x="128" y="201"/>
                </a:cubicBezTo>
                <a:cubicBezTo>
                  <a:pt x="125" y="202"/>
                  <a:pt x="122" y="202"/>
                  <a:pt x="120" y="202"/>
                </a:cubicBezTo>
                <a:cubicBezTo>
                  <a:pt x="117" y="202"/>
                  <a:pt x="115" y="201"/>
                  <a:pt x="112" y="201"/>
                </a:cubicBezTo>
                <a:cubicBezTo>
                  <a:pt x="110" y="200"/>
                  <a:pt x="107" y="199"/>
                  <a:pt x="105" y="198"/>
                </a:cubicBezTo>
                <a:cubicBezTo>
                  <a:pt x="103" y="197"/>
                  <a:pt x="100" y="196"/>
                  <a:pt x="99" y="196"/>
                </a:cubicBezTo>
                <a:cubicBezTo>
                  <a:pt x="97" y="195"/>
                  <a:pt x="95" y="195"/>
                  <a:pt x="94" y="195"/>
                </a:cubicBezTo>
                <a:cubicBezTo>
                  <a:pt x="92" y="195"/>
                  <a:pt x="90" y="194"/>
                  <a:pt x="88" y="194"/>
                </a:cubicBezTo>
                <a:cubicBezTo>
                  <a:pt x="87" y="194"/>
                  <a:pt x="86" y="194"/>
                  <a:pt x="84" y="194"/>
                </a:cubicBezTo>
                <a:cubicBezTo>
                  <a:pt x="82" y="194"/>
                  <a:pt x="81" y="195"/>
                  <a:pt x="80" y="195"/>
                </a:cubicBezTo>
                <a:cubicBezTo>
                  <a:pt x="78" y="195"/>
                  <a:pt x="77" y="195"/>
                  <a:pt x="76" y="196"/>
                </a:cubicBezTo>
                <a:cubicBezTo>
                  <a:pt x="74" y="196"/>
                  <a:pt x="73" y="196"/>
                  <a:pt x="71" y="197"/>
                </a:cubicBezTo>
                <a:cubicBezTo>
                  <a:pt x="70" y="197"/>
                  <a:pt x="68" y="198"/>
                  <a:pt x="67" y="199"/>
                </a:cubicBezTo>
                <a:cubicBezTo>
                  <a:pt x="65" y="200"/>
                  <a:pt x="63" y="200"/>
                  <a:pt x="61" y="201"/>
                </a:cubicBezTo>
                <a:cubicBezTo>
                  <a:pt x="59" y="202"/>
                  <a:pt x="56" y="202"/>
                  <a:pt x="54" y="202"/>
                </a:cubicBezTo>
                <a:cubicBezTo>
                  <a:pt x="52" y="202"/>
                  <a:pt x="50" y="202"/>
                  <a:pt x="48" y="202"/>
                </a:cubicBezTo>
                <a:cubicBezTo>
                  <a:pt x="43" y="200"/>
                  <a:pt x="39" y="198"/>
                  <a:pt x="36" y="195"/>
                </a:cubicBezTo>
                <a:cubicBezTo>
                  <a:pt x="33" y="192"/>
                  <a:pt x="30" y="188"/>
                  <a:pt x="27" y="185"/>
                </a:cubicBezTo>
                <a:cubicBezTo>
                  <a:pt x="26" y="182"/>
                  <a:pt x="24" y="179"/>
                  <a:pt x="22" y="177"/>
                </a:cubicBezTo>
                <a:cubicBezTo>
                  <a:pt x="20" y="174"/>
                  <a:pt x="18" y="171"/>
                  <a:pt x="16" y="168"/>
                </a:cubicBezTo>
                <a:cubicBezTo>
                  <a:pt x="14" y="165"/>
                  <a:pt x="13" y="162"/>
                  <a:pt x="11" y="159"/>
                </a:cubicBezTo>
                <a:cubicBezTo>
                  <a:pt x="10" y="155"/>
                  <a:pt x="9" y="152"/>
                  <a:pt x="7" y="148"/>
                </a:cubicBezTo>
                <a:cubicBezTo>
                  <a:pt x="6" y="146"/>
                  <a:pt x="5" y="143"/>
                  <a:pt x="5" y="140"/>
                </a:cubicBezTo>
                <a:cubicBezTo>
                  <a:pt x="4" y="138"/>
                  <a:pt x="3" y="135"/>
                  <a:pt x="3" y="132"/>
                </a:cubicBezTo>
                <a:cubicBezTo>
                  <a:pt x="2" y="131"/>
                  <a:pt x="2" y="130"/>
                  <a:pt x="2" y="129"/>
                </a:cubicBezTo>
                <a:cubicBezTo>
                  <a:pt x="2" y="128"/>
                  <a:pt x="2" y="127"/>
                  <a:pt x="2" y="126"/>
                </a:cubicBezTo>
                <a:cubicBezTo>
                  <a:pt x="1" y="124"/>
                  <a:pt x="1" y="121"/>
                  <a:pt x="0" y="118"/>
                </a:cubicBezTo>
                <a:cubicBezTo>
                  <a:pt x="0" y="115"/>
                  <a:pt x="0" y="112"/>
                  <a:pt x="0" y="109"/>
                </a:cubicBezTo>
                <a:cubicBezTo>
                  <a:pt x="0" y="106"/>
                  <a:pt x="0" y="103"/>
                  <a:pt x="0" y="100"/>
                </a:cubicBezTo>
                <a:cubicBezTo>
                  <a:pt x="1" y="97"/>
                  <a:pt x="1" y="94"/>
                  <a:pt x="2" y="92"/>
                </a:cubicBezTo>
                <a:cubicBezTo>
                  <a:pt x="4" y="83"/>
                  <a:pt x="8" y="75"/>
                  <a:pt x="13" y="68"/>
                </a:cubicBezTo>
                <a:cubicBezTo>
                  <a:pt x="18" y="61"/>
                  <a:pt x="25" y="56"/>
                  <a:pt x="33" y="52"/>
                </a:cubicBezTo>
                <a:cubicBezTo>
                  <a:pt x="35" y="51"/>
                  <a:pt x="38" y="51"/>
                  <a:pt x="40" y="50"/>
                </a:cubicBezTo>
                <a:cubicBezTo>
                  <a:pt x="43" y="50"/>
                  <a:pt x="45" y="50"/>
                  <a:pt x="48" y="49"/>
                </a:cubicBezTo>
                <a:cubicBezTo>
                  <a:pt x="49" y="49"/>
                  <a:pt x="50" y="49"/>
                  <a:pt x="51" y="49"/>
                </a:cubicBezTo>
                <a:cubicBezTo>
                  <a:pt x="52" y="49"/>
                  <a:pt x="53" y="49"/>
                  <a:pt x="54" y="49"/>
                </a:cubicBezTo>
                <a:cubicBezTo>
                  <a:pt x="55" y="49"/>
                  <a:pt x="56" y="49"/>
                  <a:pt x="57" y="49"/>
                </a:cubicBezTo>
                <a:cubicBezTo>
                  <a:pt x="58" y="50"/>
                  <a:pt x="58" y="50"/>
                  <a:pt x="59" y="50"/>
                </a:cubicBezTo>
                <a:cubicBezTo>
                  <a:pt x="60" y="51"/>
                  <a:pt x="62" y="51"/>
                  <a:pt x="63" y="51"/>
                </a:cubicBezTo>
                <a:cubicBezTo>
                  <a:pt x="64" y="51"/>
                  <a:pt x="65" y="52"/>
                  <a:pt x="67" y="52"/>
                </a:cubicBezTo>
                <a:cubicBezTo>
                  <a:pt x="69" y="53"/>
                  <a:pt x="71" y="54"/>
                  <a:pt x="74" y="55"/>
                </a:cubicBezTo>
                <a:cubicBezTo>
                  <a:pt x="76" y="56"/>
                  <a:pt x="79" y="57"/>
                  <a:pt x="81" y="58"/>
                </a:cubicBezTo>
                <a:cubicBezTo>
                  <a:pt x="83" y="58"/>
                  <a:pt x="85" y="58"/>
                  <a:pt x="87" y="57"/>
                </a:cubicBezTo>
                <a:cubicBezTo>
                  <a:pt x="89" y="57"/>
                  <a:pt x="91" y="56"/>
                  <a:pt x="92" y="55"/>
                </a:cubicBezTo>
                <a:cubicBezTo>
                  <a:pt x="95" y="54"/>
                  <a:pt x="97" y="53"/>
                  <a:pt x="100" y="53"/>
                </a:cubicBezTo>
                <a:cubicBezTo>
                  <a:pt x="103" y="52"/>
                  <a:pt x="106" y="51"/>
                  <a:pt x="108" y="50"/>
                </a:cubicBezTo>
                <a:cubicBezTo>
                  <a:pt x="116" y="49"/>
                  <a:pt x="116" y="49"/>
                  <a:pt x="116" y="49"/>
                </a:cubicBezTo>
                <a:cubicBezTo>
                  <a:pt x="116" y="48"/>
                  <a:pt x="117" y="48"/>
                  <a:pt x="117" y="48"/>
                </a:cubicBezTo>
                <a:cubicBezTo>
                  <a:pt x="117" y="48"/>
                  <a:pt x="118" y="48"/>
                  <a:pt x="118" y="48"/>
                </a:cubicBezTo>
                <a:cubicBezTo>
                  <a:pt x="126" y="48"/>
                  <a:pt x="133" y="49"/>
                  <a:pt x="138" y="51"/>
                </a:cubicBezTo>
                <a:close/>
                <a:moveTo>
                  <a:pt x="121" y="16"/>
                </a:moveTo>
                <a:cubicBezTo>
                  <a:pt x="120" y="21"/>
                  <a:pt x="118" y="25"/>
                  <a:pt x="115" y="29"/>
                </a:cubicBezTo>
                <a:cubicBezTo>
                  <a:pt x="114" y="30"/>
                  <a:pt x="114" y="31"/>
                  <a:pt x="113" y="32"/>
                </a:cubicBezTo>
                <a:cubicBezTo>
                  <a:pt x="112" y="33"/>
                  <a:pt x="111" y="34"/>
                  <a:pt x="110" y="34"/>
                </a:cubicBezTo>
                <a:cubicBezTo>
                  <a:pt x="108" y="37"/>
                  <a:pt x="105" y="40"/>
                  <a:pt x="102" y="42"/>
                </a:cubicBezTo>
                <a:cubicBezTo>
                  <a:pt x="98" y="44"/>
                  <a:pt x="95" y="45"/>
                  <a:pt x="90" y="46"/>
                </a:cubicBezTo>
                <a:cubicBezTo>
                  <a:pt x="89" y="46"/>
                  <a:pt x="88" y="46"/>
                  <a:pt x="86" y="46"/>
                </a:cubicBezTo>
                <a:cubicBezTo>
                  <a:pt x="85" y="46"/>
                  <a:pt x="84" y="46"/>
                  <a:pt x="82" y="46"/>
                </a:cubicBezTo>
                <a:cubicBezTo>
                  <a:pt x="82" y="45"/>
                  <a:pt x="82" y="43"/>
                  <a:pt x="82" y="41"/>
                </a:cubicBezTo>
                <a:cubicBezTo>
                  <a:pt x="82" y="40"/>
                  <a:pt x="82" y="38"/>
                  <a:pt x="83" y="37"/>
                </a:cubicBezTo>
                <a:cubicBezTo>
                  <a:pt x="84" y="33"/>
                  <a:pt x="85" y="29"/>
                  <a:pt x="86" y="26"/>
                </a:cubicBezTo>
                <a:cubicBezTo>
                  <a:pt x="87" y="23"/>
                  <a:pt x="89" y="20"/>
                  <a:pt x="91" y="18"/>
                </a:cubicBezTo>
                <a:cubicBezTo>
                  <a:pt x="93" y="15"/>
                  <a:pt x="95" y="13"/>
                  <a:pt x="97" y="11"/>
                </a:cubicBezTo>
                <a:cubicBezTo>
                  <a:pt x="100" y="9"/>
                  <a:pt x="102" y="7"/>
                  <a:pt x="105" y="5"/>
                </a:cubicBezTo>
                <a:cubicBezTo>
                  <a:pt x="108" y="4"/>
                  <a:pt x="110" y="3"/>
                  <a:pt x="113" y="1"/>
                </a:cubicBezTo>
                <a:cubicBezTo>
                  <a:pt x="116" y="0"/>
                  <a:pt x="120" y="0"/>
                  <a:pt x="123" y="0"/>
                </a:cubicBezTo>
                <a:cubicBezTo>
                  <a:pt x="123" y="6"/>
                  <a:pt x="123" y="12"/>
                  <a:pt x="121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/>
          <a:p>
            <a:pPr defTabSz="1172078"/>
            <a:endParaRPr lang="en-US" sz="3066">
              <a:solidFill>
                <a:prstClr val="black"/>
              </a:solidFill>
              <a:latin typeface="Open Sans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xmlns="" id="{A8CABC00-00B6-48CB-8F34-2DF7CF8BAD77}"/>
              </a:ext>
            </a:extLst>
          </p:cNvPr>
          <p:cNvSpPr/>
          <p:nvPr/>
        </p:nvSpPr>
        <p:spPr>
          <a:xfrm>
            <a:off x="8803794" y="1928087"/>
            <a:ext cx="1668325" cy="1668325"/>
          </a:xfrm>
          <a:prstGeom prst="ellipse">
            <a:avLst/>
          </a:prstGeom>
          <a:solidFill>
            <a:srgbClr val="2E2657">
              <a:alpha val="50000"/>
            </a:srgbClr>
          </a:solidFill>
          <a:ln>
            <a:solidFill>
              <a:schemeClr val="bg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130">
            <a:extLst>
              <a:ext uri="{FF2B5EF4-FFF2-40B4-BE49-F238E27FC236}">
                <a16:creationId xmlns:a16="http://schemas.microsoft.com/office/drawing/2014/main" xmlns="" id="{95E3BB0A-00FA-487E-A748-5E69547101F8}"/>
              </a:ext>
            </a:extLst>
          </p:cNvPr>
          <p:cNvSpPr>
            <a:spLocks noEditPoints="1"/>
          </p:cNvSpPr>
          <p:nvPr/>
        </p:nvSpPr>
        <p:spPr bwMode="auto">
          <a:xfrm>
            <a:off x="9415462" y="2455774"/>
            <a:ext cx="535362" cy="631454"/>
          </a:xfrm>
          <a:custGeom>
            <a:avLst/>
            <a:gdLst>
              <a:gd name="T0" fmla="*/ 0 w 177"/>
              <a:gd name="T1" fmla="*/ 127 h 209"/>
              <a:gd name="T2" fmla="*/ 2 w 177"/>
              <a:gd name="T3" fmla="*/ 75 h 209"/>
              <a:gd name="T4" fmla="*/ 7 w 177"/>
              <a:gd name="T5" fmla="*/ 70 h 209"/>
              <a:gd name="T6" fmla="*/ 19 w 177"/>
              <a:gd name="T7" fmla="*/ 69 h 209"/>
              <a:gd name="T8" fmla="*/ 22 w 177"/>
              <a:gd name="T9" fmla="*/ 71 h 209"/>
              <a:gd name="T10" fmla="*/ 26 w 177"/>
              <a:gd name="T11" fmla="*/ 137 h 209"/>
              <a:gd name="T12" fmla="*/ 23 w 177"/>
              <a:gd name="T13" fmla="*/ 142 h 209"/>
              <a:gd name="T14" fmla="*/ 8 w 177"/>
              <a:gd name="T15" fmla="*/ 146 h 209"/>
              <a:gd name="T16" fmla="*/ 72 w 177"/>
              <a:gd name="T17" fmla="*/ 15 h 209"/>
              <a:gd name="T18" fmla="*/ 84 w 177"/>
              <a:gd name="T19" fmla="*/ 13 h 209"/>
              <a:gd name="T20" fmla="*/ 101 w 177"/>
              <a:gd name="T21" fmla="*/ 13 h 209"/>
              <a:gd name="T22" fmla="*/ 116 w 177"/>
              <a:gd name="T23" fmla="*/ 15 h 209"/>
              <a:gd name="T24" fmla="*/ 118 w 177"/>
              <a:gd name="T25" fmla="*/ 10 h 209"/>
              <a:gd name="T26" fmla="*/ 121 w 177"/>
              <a:gd name="T27" fmla="*/ 5 h 209"/>
              <a:gd name="T28" fmla="*/ 125 w 177"/>
              <a:gd name="T29" fmla="*/ 5 h 209"/>
              <a:gd name="T30" fmla="*/ 121 w 177"/>
              <a:gd name="T31" fmla="*/ 11 h 209"/>
              <a:gd name="T32" fmla="*/ 120 w 177"/>
              <a:gd name="T33" fmla="*/ 21 h 209"/>
              <a:gd name="T34" fmla="*/ 126 w 177"/>
              <a:gd name="T35" fmla="*/ 24 h 209"/>
              <a:gd name="T36" fmla="*/ 132 w 177"/>
              <a:gd name="T37" fmla="*/ 31 h 209"/>
              <a:gd name="T38" fmla="*/ 138 w 177"/>
              <a:gd name="T39" fmla="*/ 38 h 209"/>
              <a:gd name="T40" fmla="*/ 142 w 177"/>
              <a:gd name="T41" fmla="*/ 45 h 209"/>
              <a:gd name="T42" fmla="*/ 144 w 177"/>
              <a:gd name="T43" fmla="*/ 51 h 209"/>
              <a:gd name="T44" fmla="*/ 147 w 177"/>
              <a:gd name="T45" fmla="*/ 63 h 209"/>
              <a:gd name="T46" fmla="*/ 31 w 177"/>
              <a:gd name="T47" fmla="*/ 59 h 209"/>
              <a:gd name="T48" fmla="*/ 33 w 177"/>
              <a:gd name="T49" fmla="*/ 52 h 209"/>
              <a:gd name="T50" fmla="*/ 35 w 177"/>
              <a:gd name="T51" fmla="*/ 46 h 209"/>
              <a:gd name="T52" fmla="*/ 38 w 177"/>
              <a:gd name="T53" fmla="*/ 41 h 209"/>
              <a:gd name="T54" fmla="*/ 41 w 177"/>
              <a:gd name="T55" fmla="*/ 36 h 209"/>
              <a:gd name="T56" fmla="*/ 51 w 177"/>
              <a:gd name="T57" fmla="*/ 25 h 209"/>
              <a:gd name="T58" fmla="*/ 57 w 177"/>
              <a:gd name="T59" fmla="*/ 21 h 209"/>
              <a:gd name="T60" fmla="*/ 57 w 177"/>
              <a:gd name="T61" fmla="*/ 13 h 209"/>
              <a:gd name="T62" fmla="*/ 55 w 177"/>
              <a:gd name="T63" fmla="*/ 9 h 209"/>
              <a:gd name="T64" fmla="*/ 53 w 177"/>
              <a:gd name="T65" fmla="*/ 0 h 209"/>
              <a:gd name="T66" fmla="*/ 57 w 177"/>
              <a:gd name="T67" fmla="*/ 6 h 209"/>
              <a:gd name="T68" fmla="*/ 61 w 177"/>
              <a:gd name="T69" fmla="*/ 13 h 209"/>
              <a:gd name="T70" fmla="*/ 147 w 177"/>
              <a:gd name="T71" fmla="*/ 70 h 209"/>
              <a:gd name="T72" fmla="*/ 144 w 177"/>
              <a:gd name="T73" fmla="*/ 162 h 209"/>
              <a:gd name="T74" fmla="*/ 138 w 177"/>
              <a:gd name="T75" fmla="*/ 166 h 209"/>
              <a:gd name="T76" fmla="*/ 123 w 177"/>
              <a:gd name="T77" fmla="*/ 194 h 209"/>
              <a:gd name="T78" fmla="*/ 106 w 177"/>
              <a:gd name="T79" fmla="*/ 208 h 209"/>
              <a:gd name="T80" fmla="*/ 100 w 177"/>
              <a:gd name="T81" fmla="*/ 204 h 209"/>
              <a:gd name="T82" fmla="*/ 97 w 177"/>
              <a:gd name="T83" fmla="*/ 167 h 209"/>
              <a:gd name="T84" fmla="*/ 78 w 177"/>
              <a:gd name="T85" fmla="*/ 203 h 209"/>
              <a:gd name="T86" fmla="*/ 70 w 177"/>
              <a:gd name="T87" fmla="*/ 208 h 209"/>
              <a:gd name="T88" fmla="*/ 62 w 177"/>
              <a:gd name="T89" fmla="*/ 208 h 209"/>
              <a:gd name="T90" fmla="*/ 57 w 177"/>
              <a:gd name="T91" fmla="*/ 203 h 209"/>
              <a:gd name="T92" fmla="*/ 54 w 177"/>
              <a:gd name="T93" fmla="*/ 194 h 209"/>
              <a:gd name="T94" fmla="*/ 39 w 177"/>
              <a:gd name="T95" fmla="*/ 166 h 209"/>
              <a:gd name="T96" fmla="*/ 31 w 177"/>
              <a:gd name="T97" fmla="*/ 142 h 209"/>
              <a:gd name="T98" fmla="*/ 59 w 177"/>
              <a:gd name="T99" fmla="*/ 43 h 209"/>
              <a:gd name="T100" fmla="*/ 67 w 177"/>
              <a:gd name="T101" fmla="*/ 37 h 209"/>
              <a:gd name="T102" fmla="*/ 119 w 177"/>
              <a:gd name="T103" fmla="*/ 37 h 209"/>
              <a:gd name="T104" fmla="*/ 111 w 177"/>
              <a:gd name="T105" fmla="*/ 42 h 209"/>
              <a:gd name="T106" fmla="*/ 174 w 177"/>
              <a:gd name="T107" fmla="*/ 73 h 209"/>
              <a:gd name="T108" fmla="*/ 177 w 177"/>
              <a:gd name="T109" fmla="*/ 137 h 209"/>
              <a:gd name="T110" fmla="*/ 174 w 177"/>
              <a:gd name="T111" fmla="*/ 142 h 209"/>
              <a:gd name="T112" fmla="*/ 158 w 177"/>
              <a:gd name="T113" fmla="*/ 146 h 209"/>
              <a:gd name="T114" fmla="*/ 152 w 177"/>
              <a:gd name="T115" fmla="*/ 140 h 209"/>
              <a:gd name="T116" fmla="*/ 151 w 177"/>
              <a:gd name="T117" fmla="*/ 82 h 209"/>
              <a:gd name="T118" fmla="*/ 154 w 177"/>
              <a:gd name="T119" fmla="*/ 72 h 209"/>
              <a:gd name="T120" fmla="*/ 164 w 177"/>
              <a:gd name="T121" fmla="*/ 68 h 209"/>
              <a:gd name="T122" fmla="*/ 172 w 177"/>
              <a:gd name="T123" fmla="*/ 71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7" h="209">
                <a:moveTo>
                  <a:pt x="5" y="144"/>
                </a:moveTo>
                <a:cubicBezTo>
                  <a:pt x="4" y="144"/>
                  <a:pt x="4" y="143"/>
                  <a:pt x="3" y="143"/>
                </a:cubicBezTo>
                <a:cubicBezTo>
                  <a:pt x="3" y="142"/>
                  <a:pt x="3" y="142"/>
                  <a:pt x="3" y="141"/>
                </a:cubicBezTo>
                <a:cubicBezTo>
                  <a:pt x="2" y="141"/>
                  <a:pt x="2" y="141"/>
                  <a:pt x="2" y="141"/>
                </a:cubicBezTo>
                <a:cubicBezTo>
                  <a:pt x="2" y="140"/>
                  <a:pt x="2" y="140"/>
                  <a:pt x="2" y="140"/>
                </a:cubicBezTo>
                <a:cubicBezTo>
                  <a:pt x="2" y="140"/>
                  <a:pt x="2" y="140"/>
                  <a:pt x="2" y="140"/>
                </a:cubicBezTo>
                <a:cubicBezTo>
                  <a:pt x="2" y="140"/>
                  <a:pt x="2" y="140"/>
                  <a:pt x="2" y="140"/>
                </a:cubicBezTo>
                <a:cubicBezTo>
                  <a:pt x="1" y="139"/>
                  <a:pt x="1" y="138"/>
                  <a:pt x="1" y="137"/>
                </a:cubicBezTo>
                <a:cubicBezTo>
                  <a:pt x="0" y="135"/>
                  <a:pt x="0" y="134"/>
                  <a:pt x="0" y="132"/>
                </a:cubicBezTo>
                <a:cubicBezTo>
                  <a:pt x="0" y="130"/>
                  <a:pt x="0" y="129"/>
                  <a:pt x="0" y="127"/>
                </a:cubicBezTo>
                <a:cubicBezTo>
                  <a:pt x="0" y="125"/>
                  <a:pt x="0" y="124"/>
                  <a:pt x="0" y="122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89"/>
                  <a:pt x="0" y="88"/>
                  <a:pt x="0" y="87"/>
                </a:cubicBezTo>
                <a:cubicBezTo>
                  <a:pt x="0" y="86"/>
                  <a:pt x="0" y="84"/>
                  <a:pt x="0" y="83"/>
                </a:cubicBezTo>
                <a:cubicBezTo>
                  <a:pt x="0" y="82"/>
                  <a:pt x="0" y="81"/>
                  <a:pt x="0" y="79"/>
                </a:cubicBezTo>
                <a:cubicBezTo>
                  <a:pt x="0" y="78"/>
                  <a:pt x="1" y="78"/>
                  <a:pt x="1" y="77"/>
                </a:cubicBezTo>
                <a:cubicBezTo>
                  <a:pt x="1" y="77"/>
                  <a:pt x="1" y="77"/>
                  <a:pt x="1" y="77"/>
                </a:cubicBezTo>
                <a:cubicBezTo>
                  <a:pt x="1" y="77"/>
                  <a:pt x="1" y="76"/>
                  <a:pt x="2" y="75"/>
                </a:cubicBezTo>
                <a:cubicBezTo>
                  <a:pt x="2" y="75"/>
                  <a:pt x="2" y="75"/>
                  <a:pt x="2" y="75"/>
                </a:cubicBezTo>
                <a:cubicBezTo>
                  <a:pt x="2" y="75"/>
                  <a:pt x="2" y="75"/>
                  <a:pt x="2" y="75"/>
                </a:cubicBezTo>
                <a:cubicBezTo>
                  <a:pt x="2" y="74"/>
                  <a:pt x="2" y="74"/>
                  <a:pt x="2" y="74"/>
                </a:cubicBezTo>
                <a:cubicBezTo>
                  <a:pt x="3" y="74"/>
                  <a:pt x="3" y="74"/>
                  <a:pt x="3" y="74"/>
                </a:cubicBezTo>
                <a:cubicBezTo>
                  <a:pt x="3" y="73"/>
                  <a:pt x="3" y="73"/>
                  <a:pt x="3" y="73"/>
                </a:cubicBezTo>
                <a:cubicBezTo>
                  <a:pt x="3" y="73"/>
                  <a:pt x="3" y="72"/>
                  <a:pt x="4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4" y="71"/>
                  <a:pt x="5" y="71"/>
                  <a:pt x="5" y="71"/>
                </a:cubicBezTo>
                <a:cubicBezTo>
                  <a:pt x="5" y="71"/>
                  <a:pt x="5" y="70"/>
                  <a:pt x="6" y="70"/>
                </a:cubicBezTo>
                <a:cubicBezTo>
                  <a:pt x="6" y="70"/>
                  <a:pt x="6" y="70"/>
                  <a:pt x="6" y="70"/>
                </a:cubicBezTo>
                <a:cubicBezTo>
                  <a:pt x="6" y="70"/>
                  <a:pt x="6" y="70"/>
                  <a:pt x="6" y="70"/>
                </a:cubicBezTo>
                <a:cubicBezTo>
                  <a:pt x="7" y="70"/>
                  <a:pt x="7" y="70"/>
                  <a:pt x="7" y="70"/>
                </a:cubicBezTo>
                <a:cubicBezTo>
                  <a:pt x="7" y="69"/>
                  <a:pt x="7" y="69"/>
                  <a:pt x="7" y="69"/>
                </a:cubicBezTo>
                <a:cubicBezTo>
                  <a:pt x="8" y="69"/>
                  <a:pt x="8" y="69"/>
                  <a:pt x="9" y="69"/>
                </a:cubicBezTo>
                <a:cubicBezTo>
                  <a:pt x="9" y="68"/>
                  <a:pt x="9" y="68"/>
                  <a:pt x="9" y="68"/>
                </a:cubicBezTo>
                <a:cubicBezTo>
                  <a:pt x="9" y="68"/>
                  <a:pt x="10" y="68"/>
                  <a:pt x="10" y="68"/>
                </a:cubicBezTo>
                <a:cubicBezTo>
                  <a:pt x="11" y="68"/>
                  <a:pt x="11" y="68"/>
                  <a:pt x="12" y="68"/>
                </a:cubicBezTo>
                <a:cubicBezTo>
                  <a:pt x="12" y="68"/>
                  <a:pt x="12" y="68"/>
                  <a:pt x="13" y="68"/>
                </a:cubicBezTo>
                <a:cubicBezTo>
                  <a:pt x="14" y="67"/>
                  <a:pt x="14" y="67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6" y="68"/>
                  <a:pt x="16" y="68"/>
                  <a:pt x="17" y="68"/>
                </a:cubicBezTo>
                <a:cubicBezTo>
                  <a:pt x="18" y="68"/>
                  <a:pt x="18" y="68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20" y="69"/>
                  <a:pt x="20" y="69"/>
                  <a:pt x="20" y="69"/>
                </a:cubicBezTo>
                <a:cubicBezTo>
                  <a:pt x="20" y="70"/>
                  <a:pt x="20" y="70"/>
                  <a:pt x="20" y="70"/>
                </a:cubicBezTo>
                <a:cubicBezTo>
                  <a:pt x="20" y="70"/>
                  <a:pt x="20" y="70"/>
                  <a:pt x="20" y="70"/>
                </a:cubicBezTo>
                <a:cubicBezTo>
                  <a:pt x="20" y="70"/>
                  <a:pt x="20" y="70"/>
                  <a:pt x="20" y="70"/>
                </a:cubicBezTo>
                <a:cubicBezTo>
                  <a:pt x="21" y="70"/>
                  <a:pt x="21" y="70"/>
                  <a:pt x="21" y="70"/>
                </a:cubicBezTo>
                <a:cubicBezTo>
                  <a:pt x="21" y="70"/>
                  <a:pt x="21" y="70"/>
                  <a:pt x="21" y="70"/>
                </a:cubicBezTo>
                <a:cubicBezTo>
                  <a:pt x="21" y="71"/>
                  <a:pt x="22" y="71"/>
                  <a:pt x="22" y="71"/>
                </a:cubicBezTo>
                <a:cubicBezTo>
                  <a:pt x="22" y="71"/>
                  <a:pt x="22" y="71"/>
                  <a:pt x="22" y="71"/>
                </a:cubicBezTo>
                <a:cubicBezTo>
                  <a:pt x="22" y="71"/>
                  <a:pt x="22" y="71"/>
                  <a:pt x="23" y="71"/>
                </a:cubicBezTo>
                <a:cubicBezTo>
                  <a:pt x="23" y="72"/>
                  <a:pt x="23" y="72"/>
                  <a:pt x="23" y="72"/>
                </a:cubicBezTo>
                <a:cubicBezTo>
                  <a:pt x="23" y="72"/>
                  <a:pt x="24" y="73"/>
                  <a:pt x="24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4"/>
                  <a:pt x="24" y="74"/>
                  <a:pt x="24" y="74"/>
                </a:cubicBezTo>
                <a:cubicBezTo>
                  <a:pt x="26" y="76"/>
                  <a:pt x="26" y="79"/>
                  <a:pt x="26" y="82"/>
                </a:cubicBezTo>
                <a:cubicBezTo>
                  <a:pt x="26" y="85"/>
                  <a:pt x="26" y="88"/>
                  <a:pt x="26" y="91"/>
                </a:cubicBezTo>
                <a:cubicBezTo>
                  <a:pt x="26" y="125"/>
                  <a:pt x="26" y="125"/>
                  <a:pt x="26" y="125"/>
                </a:cubicBezTo>
                <a:cubicBezTo>
                  <a:pt x="26" y="137"/>
                  <a:pt x="26" y="137"/>
                  <a:pt x="26" y="137"/>
                </a:cubicBezTo>
                <a:cubicBezTo>
                  <a:pt x="26" y="137"/>
                  <a:pt x="26" y="137"/>
                  <a:pt x="26" y="137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26" y="139"/>
                  <a:pt x="26" y="139"/>
                  <a:pt x="26" y="139"/>
                </a:cubicBezTo>
                <a:cubicBezTo>
                  <a:pt x="25" y="139"/>
                  <a:pt x="25" y="139"/>
                  <a:pt x="25" y="139"/>
                </a:cubicBezTo>
                <a:cubicBezTo>
                  <a:pt x="25" y="139"/>
                  <a:pt x="25" y="140"/>
                  <a:pt x="25" y="140"/>
                </a:cubicBezTo>
                <a:cubicBezTo>
                  <a:pt x="25" y="140"/>
                  <a:pt x="25" y="141"/>
                  <a:pt x="24" y="141"/>
                </a:cubicBezTo>
                <a:cubicBezTo>
                  <a:pt x="24" y="141"/>
                  <a:pt x="24" y="141"/>
                  <a:pt x="24" y="141"/>
                </a:cubicBezTo>
                <a:cubicBezTo>
                  <a:pt x="24" y="142"/>
                  <a:pt x="24" y="142"/>
                  <a:pt x="24" y="142"/>
                </a:cubicBezTo>
                <a:cubicBezTo>
                  <a:pt x="24" y="142"/>
                  <a:pt x="24" y="142"/>
                  <a:pt x="24" y="142"/>
                </a:cubicBezTo>
                <a:cubicBezTo>
                  <a:pt x="24" y="142"/>
                  <a:pt x="24" y="142"/>
                  <a:pt x="23" y="142"/>
                </a:cubicBezTo>
                <a:cubicBezTo>
                  <a:pt x="23" y="143"/>
                  <a:pt x="23" y="143"/>
                  <a:pt x="23" y="143"/>
                </a:cubicBezTo>
                <a:cubicBezTo>
                  <a:pt x="22" y="144"/>
                  <a:pt x="22" y="144"/>
                  <a:pt x="22" y="144"/>
                </a:cubicBezTo>
                <a:cubicBezTo>
                  <a:pt x="22" y="144"/>
                  <a:pt x="22" y="144"/>
                  <a:pt x="22" y="144"/>
                </a:cubicBezTo>
                <a:cubicBezTo>
                  <a:pt x="21" y="144"/>
                  <a:pt x="21" y="144"/>
                  <a:pt x="21" y="144"/>
                </a:cubicBezTo>
                <a:cubicBezTo>
                  <a:pt x="20" y="145"/>
                  <a:pt x="20" y="145"/>
                  <a:pt x="20" y="145"/>
                </a:cubicBezTo>
                <a:cubicBezTo>
                  <a:pt x="19" y="146"/>
                  <a:pt x="18" y="147"/>
                  <a:pt x="16" y="147"/>
                </a:cubicBezTo>
                <a:cubicBezTo>
                  <a:pt x="14" y="147"/>
                  <a:pt x="12" y="147"/>
                  <a:pt x="11" y="147"/>
                </a:cubicBezTo>
                <a:cubicBezTo>
                  <a:pt x="9" y="147"/>
                  <a:pt x="9" y="147"/>
                  <a:pt x="9" y="147"/>
                </a:cubicBezTo>
                <a:cubicBezTo>
                  <a:pt x="9" y="146"/>
                  <a:pt x="9" y="146"/>
                  <a:pt x="9" y="146"/>
                </a:cubicBezTo>
                <a:cubicBezTo>
                  <a:pt x="8" y="146"/>
                  <a:pt x="8" y="146"/>
                  <a:pt x="8" y="146"/>
                </a:cubicBezTo>
                <a:cubicBezTo>
                  <a:pt x="8" y="146"/>
                  <a:pt x="8" y="146"/>
                  <a:pt x="8" y="146"/>
                </a:cubicBezTo>
                <a:cubicBezTo>
                  <a:pt x="7" y="146"/>
                  <a:pt x="7" y="146"/>
                  <a:pt x="6" y="145"/>
                </a:cubicBezTo>
                <a:cubicBezTo>
                  <a:pt x="6" y="145"/>
                  <a:pt x="6" y="145"/>
                  <a:pt x="6" y="145"/>
                </a:cubicBezTo>
                <a:cubicBezTo>
                  <a:pt x="6" y="145"/>
                  <a:pt x="6" y="145"/>
                  <a:pt x="6" y="145"/>
                </a:cubicBezTo>
                <a:cubicBezTo>
                  <a:pt x="6" y="145"/>
                  <a:pt x="5" y="145"/>
                  <a:pt x="5" y="144"/>
                </a:cubicBezTo>
                <a:close/>
                <a:moveTo>
                  <a:pt x="66" y="17"/>
                </a:moveTo>
                <a:cubicBezTo>
                  <a:pt x="67" y="16"/>
                  <a:pt x="68" y="16"/>
                  <a:pt x="69" y="15"/>
                </a:cubicBezTo>
                <a:cubicBezTo>
                  <a:pt x="71" y="15"/>
                  <a:pt x="71" y="15"/>
                  <a:pt x="71" y="15"/>
                </a:cubicBezTo>
                <a:cubicBezTo>
                  <a:pt x="71" y="15"/>
                  <a:pt x="71" y="15"/>
                  <a:pt x="71" y="15"/>
                </a:cubicBezTo>
                <a:cubicBezTo>
                  <a:pt x="72" y="15"/>
                  <a:pt x="72" y="15"/>
                  <a:pt x="72" y="15"/>
                </a:cubicBezTo>
                <a:cubicBezTo>
                  <a:pt x="72" y="14"/>
                  <a:pt x="72" y="14"/>
                  <a:pt x="72" y="14"/>
                </a:cubicBezTo>
                <a:cubicBezTo>
                  <a:pt x="73" y="14"/>
                  <a:pt x="73" y="14"/>
                  <a:pt x="73" y="14"/>
                </a:cubicBezTo>
                <a:cubicBezTo>
                  <a:pt x="73" y="14"/>
                  <a:pt x="73" y="14"/>
                  <a:pt x="73" y="14"/>
                </a:cubicBezTo>
                <a:cubicBezTo>
                  <a:pt x="75" y="14"/>
                  <a:pt x="75" y="14"/>
                  <a:pt x="75" y="14"/>
                </a:cubicBezTo>
                <a:cubicBezTo>
                  <a:pt x="75" y="14"/>
                  <a:pt x="75" y="14"/>
                  <a:pt x="75" y="14"/>
                </a:cubicBezTo>
                <a:cubicBezTo>
                  <a:pt x="77" y="14"/>
                  <a:pt x="77" y="14"/>
                  <a:pt x="77" y="14"/>
                </a:cubicBezTo>
                <a:cubicBezTo>
                  <a:pt x="77" y="13"/>
                  <a:pt x="77" y="13"/>
                  <a:pt x="77" y="13"/>
                </a:cubicBezTo>
                <a:cubicBezTo>
                  <a:pt x="78" y="13"/>
                  <a:pt x="78" y="13"/>
                  <a:pt x="78" y="13"/>
                </a:cubicBezTo>
                <a:cubicBezTo>
                  <a:pt x="78" y="13"/>
                  <a:pt x="78" y="13"/>
                  <a:pt x="78" y="13"/>
                </a:cubicBezTo>
                <a:cubicBezTo>
                  <a:pt x="84" y="13"/>
                  <a:pt x="84" y="13"/>
                  <a:pt x="84" y="13"/>
                </a:cubicBezTo>
                <a:cubicBezTo>
                  <a:pt x="84" y="12"/>
                  <a:pt x="84" y="12"/>
                  <a:pt x="84" y="12"/>
                </a:cubicBezTo>
                <a:cubicBezTo>
                  <a:pt x="84" y="12"/>
                  <a:pt x="85" y="12"/>
                  <a:pt x="86" y="12"/>
                </a:cubicBezTo>
                <a:cubicBezTo>
                  <a:pt x="87" y="12"/>
                  <a:pt x="88" y="12"/>
                  <a:pt x="89" y="12"/>
                </a:cubicBezTo>
                <a:cubicBezTo>
                  <a:pt x="90" y="12"/>
                  <a:pt x="91" y="12"/>
                  <a:pt x="92" y="13"/>
                </a:cubicBezTo>
                <a:cubicBezTo>
                  <a:pt x="93" y="13"/>
                  <a:pt x="93" y="13"/>
                  <a:pt x="94" y="13"/>
                </a:cubicBezTo>
                <a:cubicBezTo>
                  <a:pt x="97" y="13"/>
                  <a:pt x="97" y="13"/>
                  <a:pt x="97" y="13"/>
                </a:cubicBezTo>
                <a:cubicBezTo>
                  <a:pt x="97" y="13"/>
                  <a:pt x="97" y="13"/>
                  <a:pt x="97" y="13"/>
                </a:cubicBezTo>
                <a:cubicBezTo>
                  <a:pt x="99" y="13"/>
                  <a:pt x="99" y="13"/>
                  <a:pt x="99" y="13"/>
                </a:cubicBezTo>
                <a:cubicBezTo>
                  <a:pt x="99" y="13"/>
                  <a:pt x="99" y="13"/>
                  <a:pt x="99" y="13"/>
                </a:cubicBezTo>
                <a:cubicBezTo>
                  <a:pt x="101" y="13"/>
                  <a:pt x="101" y="13"/>
                  <a:pt x="101" y="13"/>
                </a:cubicBezTo>
                <a:cubicBezTo>
                  <a:pt x="101" y="14"/>
                  <a:pt x="101" y="14"/>
                  <a:pt x="101" y="14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5" y="15"/>
                  <a:pt x="106" y="15"/>
                  <a:pt x="108" y="16"/>
                </a:cubicBezTo>
                <a:cubicBezTo>
                  <a:pt x="110" y="16"/>
                  <a:pt x="112" y="17"/>
                  <a:pt x="114" y="18"/>
                </a:cubicBezTo>
                <a:cubicBezTo>
                  <a:pt x="114" y="17"/>
                  <a:pt x="114" y="17"/>
                  <a:pt x="114" y="17"/>
                </a:cubicBezTo>
                <a:cubicBezTo>
                  <a:pt x="114" y="17"/>
                  <a:pt x="115" y="17"/>
                  <a:pt x="115" y="17"/>
                </a:cubicBezTo>
                <a:cubicBezTo>
                  <a:pt x="115" y="16"/>
                  <a:pt x="115" y="16"/>
                  <a:pt x="115" y="16"/>
                </a:cubicBezTo>
                <a:cubicBezTo>
                  <a:pt x="115" y="16"/>
                  <a:pt x="115" y="16"/>
                  <a:pt x="115" y="16"/>
                </a:cubicBezTo>
                <a:cubicBezTo>
                  <a:pt x="115" y="16"/>
                  <a:pt x="115" y="16"/>
                  <a:pt x="115" y="16"/>
                </a:cubicBezTo>
                <a:cubicBezTo>
                  <a:pt x="115" y="15"/>
                  <a:pt x="116" y="15"/>
                  <a:pt x="116" y="15"/>
                </a:cubicBezTo>
                <a:cubicBezTo>
                  <a:pt x="116" y="14"/>
                  <a:pt x="116" y="14"/>
                  <a:pt x="116" y="14"/>
                </a:cubicBezTo>
                <a:cubicBezTo>
                  <a:pt x="116" y="14"/>
                  <a:pt x="116" y="14"/>
                  <a:pt x="116" y="14"/>
                </a:cubicBezTo>
                <a:cubicBezTo>
                  <a:pt x="116" y="13"/>
                  <a:pt x="116" y="13"/>
                  <a:pt x="116" y="13"/>
                </a:cubicBezTo>
                <a:cubicBezTo>
                  <a:pt x="117" y="13"/>
                  <a:pt x="117" y="13"/>
                  <a:pt x="117" y="13"/>
                </a:cubicBezTo>
                <a:cubicBezTo>
                  <a:pt x="117" y="12"/>
                  <a:pt x="117" y="12"/>
                  <a:pt x="117" y="12"/>
                </a:cubicBezTo>
                <a:cubicBezTo>
                  <a:pt x="117" y="12"/>
                  <a:pt x="117" y="12"/>
                  <a:pt x="117" y="12"/>
                </a:cubicBezTo>
                <a:cubicBezTo>
                  <a:pt x="117" y="12"/>
                  <a:pt x="117" y="11"/>
                  <a:pt x="117" y="11"/>
                </a:cubicBezTo>
                <a:cubicBezTo>
                  <a:pt x="118" y="11"/>
                  <a:pt x="118" y="11"/>
                  <a:pt x="118" y="11"/>
                </a:cubicBezTo>
                <a:cubicBezTo>
                  <a:pt x="118" y="10"/>
                  <a:pt x="118" y="10"/>
                  <a:pt x="118" y="10"/>
                </a:cubicBezTo>
                <a:cubicBezTo>
                  <a:pt x="118" y="10"/>
                  <a:pt x="118" y="10"/>
                  <a:pt x="118" y="10"/>
                </a:cubicBezTo>
                <a:cubicBezTo>
                  <a:pt x="118" y="9"/>
                  <a:pt x="118" y="9"/>
                  <a:pt x="118" y="9"/>
                </a:cubicBezTo>
                <a:cubicBezTo>
                  <a:pt x="119" y="9"/>
                  <a:pt x="119" y="9"/>
                  <a:pt x="119" y="9"/>
                </a:cubicBezTo>
                <a:cubicBezTo>
                  <a:pt x="119" y="8"/>
                  <a:pt x="119" y="8"/>
                  <a:pt x="119" y="8"/>
                </a:cubicBezTo>
                <a:cubicBezTo>
                  <a:pt x="119" y="8"/>
                  <a:pt x="119" y="8"/>
                  <a:pt x="119" y="8"/>
                </a:cubicBezTo>
                <a:cubicBezTo>
                  <a:pt x="119" y="8"/>
                  <a:pt x="120" y="8"/>
                  <a:pt x="120" y="8"/>
                </a:cubicBezTo>
                <a:cubicBezTo>
                  <a:pt x="120" y="7"/>
                  <a:pt x="120" y="7"/>
                  <a:pt x="120" y="7"/>
                </a:cubicBezTo>
                <a:cubicBezTo>
                  <a:pt x="120" y="6"/>
                  <a:pt x="120" y="6"/>
                  <a:pt x="120" y="6"/>
                </a:cubicBezTo>
                <a:cubicBezTo>
                  <a:pt x="120" y="6"/>
                  <a:pt x="120" y="6"/>
                  <a:pt x="120" y="6"/>
                </a:cubicBezTo>
                <a:cubicBezTo>
                  <a:pt x="121" y="6"/>
                  <a:pt x="121" y="6"/>
                  <a:pt x="121" y="6"/>
                </a:cubicBezTo>
                <a:cubicBezTo>
                  <a:pt x="121" y="5"/>
                  <a:pt x="121" y="5"/>
                  <a:pt x="121" y="5"/>
                </a:cubicBezTo>
                <a:cubicBezTo>
                  <a:pt x="121" y="5"/>
                  <a:pt x="121" y="5"/>
                  <a:pt x="121" y="5"/>
                </a:cubicBezTo>
                <a:cubicBezTo>
                  <a:pt x="121" y="4"/>
                  <a:pt x="121" y="4"/>
                  <a:pt x="121" y="4"/>
                </a:cubicBezTo>
                <a:cubicBezTo>
                  <a:pt x="122" y="3"/>
                  <a:pt x="122" y="3"/>
                  <a:pt x="122" y="2"/>
                </a:cubicBezTo>
                <a:cubicBezTo>
                  <a:pt x="123" y="2"/>
                  <a:pt x="123" y="1"/>
                  <a:pt x="124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126" y="1"/>
                  <a:pt x="126" y="1"/>
                  <a:pt x="126" y="1"/>
                </a:cubicBezTo>
                <a:cubicBezTo>
                  <a:pt x="126" y="1"/>
                  <a:pt x="126" y="2"/>
                  <a:pt x="126" y="3"/>
                </a:cubicBezTo>
                <a:cubicBezTo>
                  <a:pt x="126" y="3"/>
                  <a:pt x="125" y="4"/>
                  <a:pt x="125" y="5"/>
                </a:cubicBezTo>
                <a:cubicBezTo>
                  <a:pt x="125" y="6"/>
                  <a:pt x="124" y="7"/>
                  <a:pt x="124" y="7"/>
                </a:cubicBezTo>
                <a:cubicBezTo>
                  <a:pt x="123" y="8"/>
                  <a:pt x="123" y="8"/>
                  <a:pt x="123" y="8"/>
                </a:cubicBezTo>
                <a:cubicBezTo>
                  <a:pt x="123" y="8"/>
                  <a:pt x="123" y="8"/>
                  <a:pt x="123" y="8"/>
                </a:cubicBezTo>
                <a:cubicBezTo>
                  <a:pt x="123" y="8"/>
                  <a:pt x="123" y="8"/>
                  <a:pt x="123" y="8"/>
                </a:cubicBezTo>
                <a:cubicBezTo>
                  <a:pt x="123" y="9"/>
                  <a:pt x="123" y="9"/>
                  <a:pt x="123" y="9"/>
                </a:cubicBezTo>
                <a:cubicBezTo>
                  <a:pt x="123" y="9"/>
                  <a:pt x="123" y="9"/>
                  <a:pt x="123" y="9"/>
                </a:cubicBezTo>
                <a:cubicBezTo>
                  <a:pt x="123" y="10"/>
                  <a:pt x="123" y="10"/>
                  <a:pt x="123" y="10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22" y="11"/>
                  <a:pt x="122" y="11"/>
                  <a:pt x="122" y="11"/>
                </a:cubicBezTo>
                <a:cubicBezTo>
                  <a:pt x="121" y="11"/>
                  <a:pt x="121" y="11"/>
                  <a:pt x="121" y="11"/>
                </a:cubicBezTo>
                <a:cubicBezTo>
                  <a:pt x="121" y="12"/>
                  <a:pt x="121" y="12"/>
                  <a:pt x="121" y="12"/>
                </a:cubicBezTo>
                <a:cubicBezTo>
                  <a:pt x="121" y="12"/>
                  <a:pt x="121" y="13"/>
                  <a:pt x="121" y="13"/>
                </a:cubicBezTo>
                <a:cubicBezTo>
                  <a:pt x="120" y="13"/>
                  <a:pt x="120" y="13"/>
                  <a:pt x="120" y="13"/>
                </a:cubicBezTo>
                <a:cubicBezTo>
                  <a:pt x="120" y="14"/>
                  <a:pt x="120" y="14"/>
                  <a:pt x="120" y="14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19" y="15"/>
                  <a:pt x="119" y="16"/>
                  <a:pt x="119" y="16"/>
                </a:cubicBezTo>
                <a:cubicBezTo>
                  <a:pt x="119" y="17"/>
                  <a:pt x="118" y="17"/>
                  <a:pt x="118" y="17"/>
                </a:cubicBezTo>
                <a:cubicBezTo>
                  <a:pt x="118" y="18"/>
                  <a:pt x="117" y="19"/>
                  <a:pt x="117" y="20"/>
                </a:cubicBezTo>
                <a:cubicBezTo>
                  <a:pt x="118" y="20"/>
                  <a:pt x="119" y="20"/>
                  <a:pt x="119" y="20"/>
                </a:cubicBezTo>
                <a:cubicBezTo>
                  <a:pt x="119" y="20"/>
                  <a:pt x="120" y="21"/>
                  <a:pt x="120" y="21"/>
                </a:cubicBezTo>
                <a:cubicBezTo>
                  <a:pt x="121" y="21"/>
                  <a:pt x="121" y="21"/>
                  <a:pt x="121" y="21"/>
                </a:cubicBezTo>
                <a:cubicBezTo>
                  <a:pt x="121" y="21"/>
                  <a:pt x="121" y="21"/>
                  <a:pt x="121" y="22"/>
                </a:cubicBezTo>
                <a:cubicBezTo>
                  <a:pt x="122" y="22"/>
                  <a:pt x="122" y="22"/>
                  <a:pt x="122" y="22"/>
                </a:cubicBezTo>
                <a:cubicBezTo>
                  <a:pt x="122" y="22"/>
                  <a:pt x="122" y="22"/>
                  <a:pt x="122" y="22"/>
                </a:cubicBezTo>
                <a:cubicBezTo>
                  <a:pt x="123" y="22"/>
                  <a:pt x="123" y="22"/>
                  <a:pt x="123" y="22"/>
                </a:cubicBezTo>
                <a:cubicBezTo>
                  <a:pt x="123" y="23"/>
                  <a:pt x="123" y="23"/>
                  <a:pt x="124" y="23"/>
                </a:cubicBezTo>
                <a:cubicBezTo>
                  <a:pt x="124" y="23"/>
                  <a:pt x="124" y="23"/>
                  <a:pt x="124" y="23"/>
                </a:cubicBezTo>
                <a:cubicBezTo>
                  <a:pt x="124" y="24"/>
                  <a:pt x="125" y="24"/>
                  <a:pt x="125" y="24"/>
                </a:cubicBezTo>
                <a:cubicBezTo>
                  <a:pt x="125" y="24"/>
                  <a:pt x="125" y="24"/>
                  <a:pt x="125" y="24"/>
                </a:cubicBezTo>
                <a:cubicBezTo>
                  <a:pt x="126" y="24"/>
                  <a:pt x="126" y="24"/>
                  <a:pt x="126" y="24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27" y="25"/>
                  <a:pt x="127" y="25"/>
                  <a:pt x="127" y="25"/>
                </a:cubicBezTo>
                <a:cubicBezTo>
                  <a:pt x="127" y="26"/>
                  <a:pt x="127" y="26"/>
                  <a:pt x="128" y="26"/>
                </a:cubicBezTo>
                <a:cubicBezTo>
                  <a:pt x="128" y="27"/>
                  <a:pt x="128" y="27"/>
                  <a:pt x="128" y="27"/>
                </a:cubicBezTo>
                <a:cubicBezTo>
                  <a:pt x="129" y="27"/>
                  <a:pt x="129" y="27"/>
                  <a:pt x="129" y="27"/>
                </a:cubicBezTo>
                <a:cubicBezTo>
                  <a:pt x="129" y="28"/>
                  <a:pt x="129" y="28"/>
                  <a:pt x="129" y="28"/>
                </a:cubicBezTo>
                <a:cubicBezTo>
                  <a:pt x="130" y="28"/>
                  <a:pt x="130" y="29"/>
                  <a:pt x="131" y="29"/>
                </a:cubicBezTo>
                <a:cubicBezTo>
                  <a:pt x="131" y="30"/>
                  <a:pt x="132" y="30"/>
                  <a:pt x="132" y="30"/>
                </a:cubicBezTo>
                <a:cubicBezTo>
                  <a:pt x="132" y="31"/>
                  <a:pt x="132" y="31"/>
                  <a:pt x="132" y="31"/>
                </a:cubicBezTo>
                <a:cubicBezTo>
                  <a:pt x="134" y="32"/>
                  <a:pt x="134" y="32"/>
                  <a:pt x="134" y="32"/>
                </a:cubicBezTo>
                <a:cubicBezTo>
                  <a:pt x="134" y="33"/>
                  <a:pt x="134" y="33"/>
                  <a:pt x="134" y="33"/>
                </a:cubicBezTo>
                <a:cubicBezTo>
                  <a:pt x="134" y="33"/>
                  <a:pt x="135" y="33"/>
                  <a:pt x="135" y="34"/>
                </a:cubicBezTo>
                <a:cubicBezTo>
                  <a:pt x="135" y="34"/>
                  <a:pt x="136" y="34"/>
                  <a:pt x="136" y="34"/>
                </a:cubicBezTo>
                <a:cubicBezTo>
                  <a:pt x="136" y="35"/>
                  <a:pt x="136" y="35"/>
                  <a:pt x="136" y="35"/>
                </a:cubicBezTo>
                <a:cubicBezTo>
                  <a:pt x="137" y="36"/>
                  <a:pt x="137" y="36"/>
                  <a:pt x="137" y="36"/>
                </a:cubicBezTo>
                <a:cubicBezTo>
                  <a:pt x="137" y="36"/>
                  <a:pt x="137" y="36"/>
                  <a:pt x="137" y="36"/>
                </a:cubicBezTo>
                <a:cubicBezTo>
                  <a:pt x="137" y="37"/>
                  <a:pt x="137" y="37"/>
                  <a:pt x="138" y="37"/>
                </a:cubicBezTo>
                <a:cubicBezTo>
                  <a:pt x="138" y="37"/>
                  <a:pt x="138" y="37"/>
                  <a:pt x="138" y="37"/>
                </a:cubicBezTo>
                <a:cubicBezTo>
                  <a:pt x="138" y="38"/>
                  <a:pt x="138" y="38"/>
                  <a:pt x="138" y="38"/>
                </a:cubicBezTo>
                <a:cubicBezTo>
                  <a:pt x="138" y="38"/>
                  <a:pt x="138" y="38"/>
                  <a:pt x="139" y="38"/>
                </a:cubicBezTo>
                <a:cubicBezTo>
                  <a:pt x="139" y="40"/>
                  <a:pt x="139" y="40"/>
                  <a:pt x="139" y="40"/>
                </a:cubicBezTo>
                <a:cubicBezTo>
                  <a:pt x="139" y="40"/>
                  <a:pt x="139" y="40"/>
                  <a:pt x="139" y="40"/>
                </a:cubicBezTo>
                <a:cubicBezTo>
                  <a:pt x="139" y="40"/>
                  <a:pt x="139" y="40"/>
                  <a:pt x="140" y="40"/>
                </a:cubicBezTo>
                <a:cubicBezTo>
                  <a:pt x="140" y="41"/>
                  <a:pt x="140" y="41"/>
                  <a:pt x="140" y="41"/>
                </a:cubicBezTo>
                <a:cubicBezTo>
                  <a:pt x="140" y="41"/>
                  <a:pt x="141" y="42"/>
                  <a:pt x="141" y="42"/>
                </a:cubicBezTo>
                <a:cubicBezTo>
                  <a:pt x="141" y="43"/>
                  <a:pt x="141" y="43"/>
                  <a:pt x="141" y="43"/>
                </a:cubicBezTo>
                <a:cubicBezTo>
                  <a:pt x="141" y="43"/>
                  <a:pt x="141" y="43"/>
                  <a:pt x="142" y="44"/>
                </a:cubicBezTo>
                <a:cubicBezTo>
                  <a:pt x="142" y="45"/>
                  <a:pt x="142" y="45"/>
                  <a:pt x="142" y="45"/>
                </a:cubicBezTo>
                <a:cubicBezTo>
                  <a:pt x="142" y="45"/>
                  <a:pt x="142" y="45"/>
                  <a:pt x="142" y="45"/>
                </a:cubicBezTo>
                <a:cubicBezTo>
                  <a:pt x="142" y="45"/>
                  <a:pt x="142" y="45"/>
                  <a:pt x="142" y="45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43" y="46"/>
                  <a:pt x="143" y="46"/>
                  <a:pt x="143" y="46"/>
                </a:cubicBezTo>
                <a:cubicBezTo>
                  <a:pt x="143" y="47"/>
                  <a:pt x="143" y="47"/>
                  <a:pt x="143" y="47"/>
                </a:cubicBezTo>
                <a:cubicBezTo>
                  <a:pt x="143" y="47"/>
                  <a:pt x="143" y="47"/>
                  <a:pt x="143" y="47"/>
                </a:cubicBezTo>
                <a:cubicBezTo>
                  <a:pt x="143" y="47"/>
                  <a:pt x="143" y="47"/>
                  <a:pt x="143" y="47"/>
                </a:cubicBezTo>
                <a:cubicBezTo>
                  <a:pt x="143" y="48"/>
                  <a:pt x="144" y="48"/>
                  <a:pt x="144" y="48"/>
                </a:cubicBezTo>
                <a:cubicBezTo>
                  <a:pt x="144" y="49"/>
                  <a:pt x="144" y="49"/>
                  <a:pt x="144" y="49"/>
                </a:cubicBezTo>
                <a:cubicBezTo>
                  <a:pt x="144" y="49"/>
                  <a:pt x="144" y="49"/>
                  <a:pt x="144" y="49"/>
                </a:cubicBezTo>
                <a:cubicBezTo>
                  <a:pt x="144" y="51"/>
                  <a:pt x="144" y="51"/>
                  <a:pt x="144" y="51"/>
                </a:cubicBezTo>
                <a:cubicBezTo>
                  <a:pt x="144" y="51"/>
                  <a:pt x="144" y="51"/>
                  <a:pt x="144" y="51"/>
                </a:cubicBezTo>
                <a:cubicBezTo>
                  <a:pt x="144" y="52"/>
                  <a:pt x="144" y="52"/>
                  <a:pt x="144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45" y="52"/>
                  <a:pt x="145" y="52"/>
                  <a:pt x="145" y="53"/>
                </a:cubicBezTo>
                <a:cubicBezTo>
                  <a:pt x="145" y="53"/>
                  <a:pt x="145" y="54"/>
                  <a:pt x="145" y="54"/>
                </a:cubicBezTo>
                <a:cubicBezTo>
                  <a:pt x="145" y="54"/>
                  <a:pt x="145" y="54"/>
                  <a:pt x="145" y="54"/>
                </a:cubicBezTo>
                <a:cubicBezTo>
                  <a:pt x="145" y="56"/>
                  <a:pt x="145" y="56"/>
                  <a:pt x="145" y="56"/>
                </a:cubicBezTo>
                <a:cubicBezTo>
                  <a:pt x="146" y="56"/>
                  <a:pt x="146" y="57"/>
                  <a:pt x="146" y="58"/>
                </a:cubicBezTo>
                <a:cubicBezTo>
                  <a:pt x="146" y="59"/>
                  <a:pt x="146" y="59"/>
                  <a:pt x="146" y="60"/>
                </a:cubicBezTo>
                <a:cubicBezTo>
                  <a:pt x="146" y="61"/>
                  <a:pt x="147" y="62"/>
                  <a:pt x="147" y="63"/>
                </a:cubicBezTo>
                <a:cubicBezTo>
                  <a:pt x="147" y="64"/>
                  <a:pt x="147" y="64"/>
                  <a:pt x="147" y="65"/>
                </a:cubicBezTo>
                <a:cubicBezTo>
                  <a:pt x="146" y="65"/>
                  <a:pt x="146" y="65"/>
                  <a:pt x="145" y="65"/>
                </a:cubicBezTo>
                <a:cubicBezTo>
                  <a:pt x="144" y="65"/>
                  <a:pt x="144" y="65"/>
                  <a:pt x="143" y="65"/>
                </a:cubicBezTo>
                <a:cubicBezTo>
                  <a:pt x="142" y="65"/>
                  <a:pt x="141" y="65"/>
                  <a:pt x="140" y="65"/>
                </a:cubicBezTo>
                <a:cubicBezTo>
                  <a:pt x="140" y="65"/>
                  <a:pt x="139" y="65"/>
                  <a:pt x="139" y="65"/>
                </a:cubicBezTo>
                <a:cubicBezTo>
                  <a:pt x="117" y="65"/>
                  <a:pt x="117" y="65"/>
                  <a:pt x="117" y="65"/>
                </a:cubicBezTo>
                <a:cubicBezTo>
                  <a:pt x="31" y="65"/>
                  <a:pt x="31" y="65"/>
                  <a:pt x="31" y="65"/>
                </a:cubicBezTo>
                <a:cubicBezTo>
                  <a:pt x="31" y="64"/>
                  <a:pt x="31" y="64"/>
                  <a:pt x="31" y="64"/>
                </a:cubicBezTo>
                <a:cubicBezTo>
                  <a:pt x="31" y="63"/>
                  <a:pt x="31" y="63"/>
                  <a:pt x="31" y="62"/>
                </a:cubicBezTo>
                <a:cubicBezTo>
                  <a:pt x="31" y="61"/>
                  <a:pt x="31" y="60"/>
                  <a:pt x="31" y="59"/>
                </a:cubicBezTo>
                <a:cubicBezTo>
                  <a:pt x="31" y="59"/>
                  <a:pt x="31" y="59"/>
                  <a:pt x="31" y="59"/>
                </a:cubicBezTo>
                <a:cubicBezTo>
                  <a:pt x="31" y="57"/>
                  <a:pt x="31" y="57"/>
                  <a:pt x="31" y="57"/>
                </a:cubicBezTo>
                <a:cubicBezTo>
                  <a:pt x="32" y="57"/>
                  <a:pt x="32" y="57"/>
                  <a:pt x="32" y="57"/>
                </a:cubicBezTo>
                <a:cubicBezTo>
                  <a:pt x="32" y="57"/>
                  <a:pt x="32" y="56"/>
                  <a:pt x="32" y="55"/>
                </a:cubicBezTo>
                <a:cubicBezTo>
                  <a:pt x="32" y="55"/>
                  <a:pt x="32" y="54"/>
                  <a:pt x="32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2"/>
                  <a:pt x="32" y="52"/>
                  <a:pt x="32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51"/>
                  <a:pt x="33" y="51"/>
                  <a:pt x="33" y="51"/>
                </a:cubicBezTo>
                <a:cubicBezTo>
                  <a:pt x="33" y="51"/>
                  <a:pt x="33" y="51"/>
                  <a:pt x="33" y="51"/>
                </a:cubicBezTo>
                <a:cubicBezTo>
                  <a:pt x="33" y="49"/>
                  <a:pt x="33" y="49"/>
                  <a:pt x="33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7"/>
                  <a:pt x="34" y="47"/>
                  <a:pt x="34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45"/>
                  <a:pt x="35" y="45"/>
                  <a:pt x="35" y="45"/>
                </a:cubicBezTo>
                <a:cubicBezTo>
                  <a:pt x="36" y="45"/>
                  <a:pt x="36" y="44"/>
                  <a:pt x="36" y="44"/>
                </a:cubicBezTo>
                <a:cubicBezTo>
                  <a:pt x="36" y="44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2"/>
                  <a:pt x="36" y="42"/>
                  <a:pt x="36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1"/>
                  <a:pt x="37" y="41"/>
                  <a:pt x="37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8" y="40"/>
                  <a:pt x="38" y="40"/>
                  <a:pt x="38" y="40"/>
                </a:cubicBezTo>
                <a:cubicBezTo>
                  <a:pt x="38" y="40"/>
                  <a:pt x="38" y="39"/>
                  <a:pt x="38" y="39"/>
                </a:cubicBezTo>
                <a:cubicBezTo>
                  <a:pt x="38" y="39"/>
                  <a:pt x="38" y="39"/>
                  <a:pt x="39" y="39"/>
                </a:cubicBezTo>
                <a:cubicBezTo>
                  <a:pt x="39" y="39"/>
                  <a:pt x="39" y="39"/>
                  <a:pt x="39" y="39"/>
                </a:cubicBezTo>
                <a:cubicBezTo>
                  <a:pt x="39" y="38"/>
                  <a:pt x="39" y="38"/>
                  <a:pt x="39" y="38"/>
                </a:cubicBezTo>
                <a:cubicBezTo>
                  <a:pt x="39" y="38"/>
                  <a:pt x="39" y="38"/>
                  <a:pt x="39" y="38"/>
                </a:cubicBezTo>
                <a:cubicBezTo>
                  <a:pt x="40" y="38"/>
                  <a:pt x="40" y="38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2" y="34"/>
                  <a:pt x="42" y="34"/>
                </a:cubicBezTo>
                <a:cubicBezTo>
                  <a:pt x="42" y="34"/>
                  <a:pt x="43" y="34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2"/>
                  <a:pt x="44" y="32"/>
                  <a:pt x="44" y="31"/>
                </a:cubicBezTo>
                <a:cubicBezTo>
                  <a:pt x="45" y="31"/>
                  <a:pt x="45" y="31"/>
                  <a:pt x="46" y="30"/>
                </a:cubicBezTo>
                <a:cubicBezTo>
                  <a:pt x="47" y="29"/>
                  <a:pt x="48" y="28"/>
                  <a:pt x="49" y="27"/>
                </a:cubicBezTo>
                <a:cubicBezTo>
                  <a:pt x="50" y="27"/>
                  <a:pt x="50" y="27"/>
                  <a:pt x="50" y="27"/>
                </a:cubicBezTo>
                <a:cubicBezTo>
                  <a:pt x="50" y="27"/>
                  <a:pt x="50" y="26"/>
                  <a:pt x="51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5"/>
                  <a:pt x="52" y="25"/>
                  <a:pt x="52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24"/>
                  <a:pt x="53" y="24"/>
                  <a:pt x="53" y="23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3"/>
                  <a:pt x="54" y="23"/>
                  <a:pt x="54" y="23"/>
                </a:cubicBezTo>
                <a:cubicBezTo>
                  <a:pt x="55" y="23"/>
                  <a:pt x="55" y="23"/>
                  <a:pt x="55" y="23"/>
                </a:cubicBezTo>
                <a:cubicBezTo>
                  <a:pt x="55" y="23"/>
                  <a:pt x="55" y="22"/>
                  <a:pt x="56" y="22"/>
                </a:cubicBezTo>
                <a:cubicBezTo>
                  <a:pt x="56" y="21"/>
                  <a:pt x="57" y="21"/>
                  <a:pt x="57" y="21"/>
                </a:cubicBezTo>
                <a:cubicBezTo>
                  <a:pt x="57" y="21"/>
                  <a:pt x="57" y="21"/>
                  <a:pt x="57" y="21"/>
                </a:cubicBezTo>
                <a:cubicBezTo>
                  <a:pt x="58" y="21"/>
                  <a:pt x="58" y="20"/>
                  <a:pt x="59" y="20"/>
                </a:cubicBezTo>
                <a:cubicBezTo>
                  <a:pt x="59" y="20"/>
                  <a:pt x="59" y="20"/>
                  <a:pt x="60" y="20"/>
                </a:cubicBezTo>
                <a:cubicBezTo>
                  <a:pt x="60" y="19"/>
                  <a:pt x="60" y="18"/>
                  <a:pt x="60" y="18"/>
                </a:cubicBezTo>
                <a:cubicBezTo>
                  <a:pt x="59" y="18"/>
                  <a:pt x="59" y="17"/>
                  <a:pt x="59" y="17"/>
                </a:cubicBezTo>
                <a:cubicBezTo>
                  <a:pt x="59" y="16"/>
                  <a:pt x="59" y="16"/>
                  <a:pt x="59" y="16"/>
                </a:cubicBezTo>
                <a:cubicBezTo>
                  <a:pt x="58" y="16"/>
                  <a:pt x="58" y="16"/>
                  <a:pt x="58" y="16"/>
                </a:cubicBezTo>
                <a:cubicBezTo>
                  <a:pt x="58" y="16"/>
                  <a:pt x="58" y="15"/>
                  <a:pt x="58" y="14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2"/>
                  <a:pt x="57" y="12"/>
                  <a:pt x="57" y="12"/>
                </a:cubicBezTo>
                <a:cubicBezTo>
                  <a:pt x="56" y="12"/>
                  <a:pt x="56" y="12"/>
                  <a:pt x="56" y="12"/>
                </a:cubicBezTo>
                <a:cubicBezTo>
                  <a:pt x="56" y="11"/>
                  <a:pt x="56" y="11"/>
                  <a:pt x="56" y="11"/>
                </a:cubicBezTo>
                <a:cubicBezTo>
                  <a:pt x="55" y="10"/>
                  <a:pt x="55" y="10"/>
                  <a:pt x="55" y="10"/>
                </a:cubicBezTo>
                <a:cubicBezTo>
                  <a:pt x="55" y="10"/>
                  <a:pt x="55" y="10"/>
                  <a:pt x="55" y="10"/>
                </a:cubicBezTo>
                <a:cubicBezTo>
                  <a:pt x="55" y="10"/>
                  <a:pt x="55" y="10"/>
                  <a:pt x="55" y="10"/>
                </a:cubicBezTo>
                <a:cubicBezTo>
                  <a:pt x="55" y="9"/>
                  <a:pt x="55" y="9"/>
                  <a:pt x="55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5" y="8"/>
                  <a:pt x="55" y="8"/>
                  <a:pt x="55" y="8"/>
                </a:cubicBezTo>
                <a:cubicBezTo>
                  <a:pt x="54" y="8"/>
                  <a:pt x="54" y="8"/>
                  <a:pt x="54" y="8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7"/>
                  <a:pt x="53" y="7"/>
                  <a:pt x="53" y="7"/>
                </a:cubicBezTo>
                <a:cubicBezTo>
                  <a:pt x="53" y="6"/>
                  <a:pt x="53" y="6"/>
                  <a:pt x="53" y="5"/>
                </a:cubicBezTo>
                <a:cubicBezTo>
                  <a:pt x="53" y="5"/>
                  <a:pt x="52" y="4"/>
                  <a:pt x="52" y="4"/>
                </a:cubicBezTo>
                <a:cubicBezTo>
                  <a:pt x="52" y="3"/>
                  <a:pt x="51" y="3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2" y="1"/>
                  <a:pt x="52" y="0"/>
                  <a:pt x="53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4" y="1"/>
                  <a:pt x="54" y="1"/>
                  <a:pt x="54" y="1"/>
                </a:cubicBezTo>
                <a:cubicBezTo>
                  <a:pt x="54" y="2"/>
                  <a:pt x="55" y="2"/>
                  <a:pt x="55" y="3"/>
                </a:cubicBezTo>
                <a:cubicBezTo>
                  <a:pt x="55" y="3"/>
                  <a:pt x="55" y="3"/>
                  <a:pt x="56" y="3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5"/>
                  <a:pt x="56" y="5"/>
                  <a:pt x="56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7" y="6"/>
                  <a:pt x="57" y="6"/>
                  <a:pt x="57" y="6"/>
                </a:cubicBezTo>
                <a:cubicBezTo>
                  <a:pt x="57" y="6"/>
                  <a:pt x="57" y="6"/>
                  <a:pt x="57" y="6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8"/>
                  <a:pt x="58" y="9"/>
                  <a:pt x="58" y="9"/>
                </a:cubicBezTo>
                <a:cubicBezTo>
                  <a:pt x="59" y="9"/>
                  <a:pt x="59" y="9"/>
                  <a:pt x="59" y="9"/>
                </a:cubicBezTo>
                <a:cubicBezTo>
                  <a:pt x="59" y="9"/>
                  <a:pt x="59" y="9"/>
                  <a:pt x="59" y="9"/>
                </a:cubicBezTo>
                <a:cubicBezTo>
                  <a:pt x="59" y="10"/>
                  <a:pt x="59" y="10"/>
                  <a:pt x="59" y="11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1"/>
                  <a:pt x="60" y="12"/>
                  <a:pt x="60" y="12"/>
                </a:cubicBezTo>
                <a:cubicBezTo>
                  <a:pt x="60" y="12"/>
                  <a:pt x="61" y="13"/>
                  <a:pt x="61" y="13"/>
                </a:cubicBezTo>
                <a:cubicBezTo>
                  <a:pt x="61" y="13"/>
                  <a:pt x="61" y="13"/>
                  <a:pt x="61" y="13"/>
                </a:cubicBezTo>
                <a:cubicBezTo>
                  <a:pt x="61" y="14"/>
                  <a:pt x="61" y="14"/>
                  <a:pt x="61" y="14"/>
                </a:cubicBezTo>
                <a:cubicBezTo>
                  <a:pt x="62" y="14"/>
                  <a:pt x="62" y="14"/>
                  <a:pt x="62" y="14"/>
                </a:cubicBezTo>
                <a:cubicBezTo>
                  <a:pt x="62" y="15"/>
                  <a:pt x="62" y="16"/>
                  <a:pt x="63" y="16"/>
                </a:cubicBezTo>
                <a:cubicBezTo>
                  <a:pt x="63" y="16"/>
                  <a:pt x="63" y="17"/>
                  <a:pt x="63" y="18"/>
                </a:cubicBezTo>
                <a:cubicBezTo>
                  <a:pt x="64" y="17"/>
                  <a:pt x="66" y="17"/>
                  <a:pt x="66" y="17"/>
                </a:cubicBezTo>
                <a:close/>
                <a:moveTo>
                  <a:pt x="112" y="70"/>
                </a:moveTo>
                <a:cubicBezTo>
                  <a:pt x="136" y="70"/>
                  <a:pt x="136" y="70"/>
                  <a:pt x="136" y="70"/>
                </a:cubicBezTo>
                <a:cubicBezTo>
                  <a:pt x="137" y="70"/>
                  <a:pt x="139" y="70"/>
                  <a:pt x="141" y="70"/>
                </a:cubicBezTo>
                <a:cubicBezTo>
                  <a:pt x="143" y="70"/>
                  <a:pt x="145" y="70"/>
                  <a:pt x="147" y="70"/>
                </a:cubicBezTo>
                <a:cubicBezTo>
                  <a:pt x="146" y="72"/>
                  <a:pt x="146" y="73"/>
                  <a:pt x="146" y="75"/>
                </a:cubicBezTo>
                <a:cubicBezTo>
                  <a:pt x="146" y="77"/>
                  <a:pt x="146" y="78"/>
                  <a:pt x="146" y="80"/>
                </a:cubicBezTo>
                <a:cubicBezTo>
                  <a:pt x="146" y="96"/>
                  <a:pt x="146" y="96"/>
                  <a:pt x="146" y="96"/>
                </a:cubicBezTo>
                <a:cubicBezTo>
                  <a:pt x="146" y="142"/>
                  <a:pt x="146" y="142"/>
                  <a:pt x="146" y="142"/>
                </a:cubicBezTo>
                <a:cubicBezTo>
                  <a:pt x="146" y="153"/>
                  <a:pt x="146" y="153"/>
                  <a:pt x="146" y="153"/>
                </a:cubicBezTo>
                <a:cubicBezTo>
                  <a:pt x="147" y="154"/>
                  <a:pt x="147" y="154"/>
                  <a:pt x="147" y="154"/>
                </a:cubicBezTo>
                <a:cubicBezTo>
                  <a:pt x="146" y="155"/>
                  <a:pt x="146" y="156"/>
                  <a:pt x="146" y="157"/>
                </a:cubicBezTo>
                <a:cubicBezTo>
                  <a:pt x="145" y="158"/>
                  <a:pt x="145" y="159"/>
                  <a:pt x="145" y="160"/>
                </a:cubicBezTo>
                <a:cubicBezTo>
                  <a:pt x="144" y="161"/>
                  <a:pt x="144" y="161"/>
                  <a:pt x="144" y="161"/>
                </a:cubicBezTo>
                <a:cubicBezTo>
                  <a:pt x="144" y="161"/>
                  <a:pt x="144" y="161"/>
                  <a:pt x="144" y="162"/>
                </a:cubicBezTo>
                <a:cubicBezTo>
                  <a:pt x="143" y="162"/>
                  <a:pt x="143" y="162"/>
                  <a:pt x="143" y="162"/>
                </a:cubicBezTo>
                <a:cubicBezTo>
                  <a:pt x="143" y="162"/>
                  <a:pt x="143" y="163"/>
                  <a:pt x="143" y="163"/>
                </a:cubicBezTo>
                <a:cubicBezTo>
                  <a:pt x="143" y="163"/>
                  <a:pt x="143" y="163"/>
                  <a:pt x="142" y="164"/>
                </a:cubicBezTo>
                <a:cubicBezTo>
                  <a:pt x="142" y="164"/>
                  <a:pt x="142" y="164"/>
                  <a:pt x="141" y="164"/>
                </a:cubicBezTo>
                <a:cubicBezTo>
                  <a:pt x="141" y="164"/>
                  <a:pt x="141" y="164"/>
                  <a:pt x="141" y="165"/>
                </a:cubicBezTo>
                <a:cubicBezTo>
                  <a:pt x="141" y="165"/>
                  <a:pt x="141" y="165"/>
                  <a:pt x="141" y="165"/>
                </a:cubicBezTo>
                <a:cubicBezTo>
                  <a:pt x="140" y="165"/>
                  <a:pt x="140" y="165"/>
                  <a:pt x="140" y="165"/>
                </a:cubicBezTo>
                <a:cubicBezTo>
                  <a:pt x="140" y="165"/>
                  <a:pt x="140" y="165"/>
                  <a:pt x="140" y="165"/>
                </a:cubicBezTo>
                <a:cubicBezTo>
                  <a:pt x="140" y="166"/>
                  <a:pt x="139" y="166"/>
                  <a:pt x="139" y="166"/>
                </a:cubicBezTo>
                <a:cubicBezTo>
                  <a:pt x="139" y="166"/>
                  <a:pt x="138" y="166"/>
                  <a:pt x="138" y="166"/>
                </a:cubicBezTo>
                <a:cubicBezTo>
                  <a:pt x="138" y="166"/>
                  <a:pt x="138" y="166"/>
                  <a:pt x="138" y="166"/>
                </a:cubicBezTo>
                <a:cubicBezTo>
                  <a:pt x="138" y="166"/>
                  <a:pt x="137" y="166"/>
                  <a:pt x="137" y="166"/>
                </a:cubicBezTo>
                <a:cubicBezTo>
                  <a:pt x="137" y="167"/>
                  <a:pt x="136" y="167"/>
                  <a:pt x="136" y="167"/>
                </a:cubicBezTo>
                <a:cubicBezTo>
                  <a:pt x="136" y="167"/>
                  <a:pt x="136" y="167"/>
                  <a:pt x="136" y="167"/>
                </a:cubicBezTo>
                <a:cubicBezTo>
                  <a:pt x="135" y="167"/>
                  <a:pt x="134" y="167"/>
                  <a:pt x="133" y="168"/>
                </a:cubicBezTo>
                <a:cubicBezTo>
                  <a:pt x="132" y="168"/>
                  <a:pt x="131" y="168"/>
                  <a:pt x="130" y="168"/>
                </a:cubicBezTo>
                <a:cubicBezTo>
                  <a:pt x="129" y="168"/>
                  <a:pt x="127" y="168"/>
                  <a:pt x="126" y="167"/>
                </a:cubicBezTo>
                <a:cubicBezTo>
                  <a:pt x="125" y="167"/>
                  <a:pt x="124" y="167"/>
                  <a:pt x="123" y="167"/>
                </a:cubicBezTo>
                <a:cubicBezTo>
                  <a:pt x="123" y="189"/>
                  <a:pt x="123" y="189"/>
                  <a:pt x="123" y="189"/>
                </a:cubicBezTo>
                <a:cubicBezTo>
                  <a:pt x="123" y="191"/>
                  <a:pt x="123" y="192"/>
                  <a:pt x="123" y="194"/>
                </a:cubicBezTo>
                <a:cubicBezTo>
                  <a:pt x="123" y="196"/>
                  <a:pt x="123" y="198"/>
                  <a:pt x="123" y="199"/>
                </a:cubicBezTo>
                <a:cubicBezTo>
                  <a:pt x="122" y="202"/>
                  <a:pt x="121" y="204"/>
                  <a:pt x="119" y="205"/>
                </a:cubicBezTo>
                <a:cubicBezTo>
                  <a:pt x="117" y="207"/>
                  <a:pt x="114" y="208"/>
                  <a:pt x="112" y="209"/>
                </a:cubicBezTo>
                <a:cubicBezTo>
                  <a:pt x="111" y="209"/>
                  <a:pt x="111" y="209"/>
                  <a:pt x="111" y="209"/>
                </a:cubicBezTo>
                <a:cubicBezTo>
                  <a:pt x="111" y="209"/>
                  <a:pt x="111" y="209"/>
                  <a:pt x="111" y="208"/>
                </a:cubicBezTo>
                <a:cubicBezTo>
                  <a:pt x="110" y="209"/>
                  <a:pt x="110" y="209"/>
                  <a:pt x="110" y="209"/>
                </a:cubicBezTo>
                <a:cubicBezTo>
                  <a:pt x="110" y="208"/>
                  <a:pt x="110" y="208"/>
                  <a:pt x="110" y="208"/>
                </a:cubicBezTo>
                <a:cubicBezTo>
                  <a:pt x="107" y="208"/>
                  <a:pt x="107" y="208"/>
                  <a:pt x="107" y="208"/>
                </a:cubicBezTo>
                <a:cubicBezTo>
                  <a:pt x="107" y="208"/>
                  <a:pt x="107" y="208"/>
                  <a:pt x="107" y="208"/>
                </a:cubicBezTo>
                <a:cubicBezTo>
                  <a:pt x="106" y="208"/>
                  <a:pt x="106" y="208"/>
                  <a:pt x="106" y="208"/>
                </a:cubicBezTo>
                <a:cubicBezTo>
                  <a:pt x="106" y="208"/>
                  <a:pt x="106" y="208"/>
                  <a:pt x="106" y="208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105" y="207"/>
                  <a:pt x="105" y="207"/>
                  <a:pt x="105" y="207"/>
                </a:cubicBezTo>
                <a:cubicBezTo>
                  <a:pt x="104" y="207"/>
                  <a:pt x="104" y="207"/>
                  <a:pt x="103" y="207"/>
                </a:cubicBezTo>
                <a:cubicBezTo>
                  <a:pt x="103" y="207"/>
                  <a:pt x="103" y="207"/>
                  <a:pt x="103" y="206"/>
                </a:cubicBezTo>
                <a:cubicBezTo>
                  <a:pt x="103" y="206"/>
                  <a:pt x="103" y="206"/>
                  <a:pt x="103" y="206"/>
                </a:cubicBezTo>
                <a:cubicBezTo>
                  <a:pt x="102" y="206"/>
                  <a:pt x="102" y="206"/>
                  <a:pt x="102" y="206"/>
                </a:cubicBezTo>
                <a:cubicBezTo>
                  <a:pt x="102" y="205"/>
                  <a:pt x="102" y="205"/>
                  <a:pt x="102" y="205"/>
                </a:cubicBezTo>
                <a:cubicBezTo>
                  <a:pt x="102" y="205"/>
                  <a:pt x="101" y="205"/>
                  <a:pt x="101" y="205"/>
                </a:cubicBezTo>
                <a:cubicBezTo>
                  <a:pt x="101" y="205"/>
                  <a:pt x="101" y="204"/>
                  <a:pt x="100" y="204"/>
                </a:cubicBezTo>
                <a:cubicBezTo>
                  <a:pt x="100" y="203"/>
                  <a:pt x="100" y="203"/>
                  <a:pt x="100" y="203"/>
                </a:cubicBezTo>
                <a:cubicBezTo>
                  <a:pt x="100" y="203"/>
                  <a:pt x="100" y="203"/>
                  <a:pt x="100" y="203"/>
                </a:cubicBezTo>
                <a:cubicBezTo>
                  <a:pt x="100" y="202"/>
                  <a:pt x="100" y="202"/>
                  <a:pt x="100" y="202"/>
                </a:cubicBezTo>
                <a:cubicBezTo>
                  <a:pt x="99" y="202"/>
                  <a:pt x="99" y="202"/>
                  <a:pt x="99" y="202"/>
                </a:cubicBezTo>
                <a:cubicBezTo>
                  <a:pt x="99" y="201"/>
                  <a:pt x="99" y="201"/>
                  <a:pt x="99" y="201"/>
                </a:cubicBezTo>
                <a:cubicBezTo>
                  <a:pt x="99" y="201"/>
                  <a:pt x="99" y="201"/>
                  <a:pt x="99" y="201"/>
                </a:cubicBezTo>
                <a:cubicBezTo>
                  <a:pt x="98" y="201"/>
                  <a:pt x="98" y="200"/>
                  <a:pt x="98" y="200"/>
                </a:cubicBezTo>
                <a:cubicBezTo>
                  <a:pt x="98" y="199"/>
                  <a:pt x="98" y="199"/>
                  <a:pt x="98" y="198"/>
                </a:cubicBezTo>
                <a:cubicBezTo>
                  <a:pt x="97" y="198"/>
                  <a:pt x="97" y="198"/>
                  <a:pt x="97" y="198"/>
                </a:cubicBezTo>
                <a:cubicBezTo>
                  <a:pt x="97" y="167"/>
                  <a:pt x="97" y="167"/>
                  <a:pt x="97" y="167"/>
                </a:cubicBezTo>
                <a:cubicBezTo>
                  <a:pt x="80" y="167"/>
                  <a:pt x="80" y="167"/>
                  <a:pt x="80" y="167"/>
                </a:cubicBezTo>
                <a:cubicBezTo>
                  <a:pt x="80" y="189"/>
                  <a:pt x="80" y="189"/>
                  <a:pt x="80" y="189"/>
                </a:cubicBezTo>
                <a:cubicBezTo>
                  <a:pt x="80" y="191"/>
                  <a:pt x="80" y="193"/>
                  <a:pt x="80" y="195"/>
                </a:cubicBezTo>
                <a:cubicBezTo>
                  <a:pt x="80" y="198"/>
                  <a:pt x="80" y="199"/>
                  <a:pt x="79" y="201"/>
                </a:cubicBezTo>
                <a:cubicBezTo>
                  <a:pt x="79" y="201"/>
                  <a:pt x="79" y="201"/>
                  <a:pt x="79" y="201"/>
                </a:cubicBezTo>
                <a:cubicBezTo>
                  <a:pt x="79" y="201"/>
                  <a:pt x="79" y="201"/>
                  <a:pt x="79" y="201"/>
                </a:cubicBezTo>
                <a:cubicBezTo>
                  <a:pt x="79" y="201"/>
                  <a:pt x="79" y="201"/>
                  <a:pt x="79" y="201"/>
                </a:cubicBezTo>
                <a:cubicBezTo>
                  <a:pt x="79" y="202"/>
                  <a:pt x="79" y="202"/>
                  <a:pt x="79" y="202"/>
                </a:cubicBezTo>
                <a:cubicBezTo>
                  <a:pt x="78" y="202"/>
                  <a:pt x="78" y="202"/>
                  <a:pt x="78" y="202"/>
                </a:cubicBezTo>
                <a:cubicBezTo>
                  <a:pt x="78" y="203"/>
                  <a:pt x="78" y="203"/>
                  <a:pt x="78" y="203"/>
                </a:cubicBezTo>
                <a:cubicBezTo>
                  <a:pt x="77" y="204"/>
                  <a:pt x="77" y="204"/>
                  <a:pt x="77" y="204"/>
                </a:cubicBezTo>
                <a:cubicBezTo>
                  <a:pt x="76" y="205"/>
                  <a:pt x="75" y="206"/>
                  <a:pt x="75" y="207"/>
                </a:cubicBezTo>
                <a:cubicBezTo>
                  <a:pt x="75" y="207"/>
                  <a:pt x="74" y="207"/>
                  <a:pt x="73" y="207"/>
                </a:cubicBezTo>
                <a:cubicBezTo>
                  <a:pt x="73" y="207"/>
                  <a:pt x="73" y="207"/>
                  <a:pt x="73" y="207"/>
                </a:cubicBezTo>
                <a:cubicBezTo>
                  <a:pt x="73" y="207"/>
                  <a:pt x="73" y="207"/>
                  <a:pt x="73" y="208"/>
                </a:cubicBezTo>
                <a:cubicBezTo>
                  <a:pt x="73" y="208"/>
                  <a:pt x="72" y="208"/>
                  <a:pt x="72" y="208"/>
                </a:cubicBezTo>
                <a:cubicBezTo>
                  <a:pt x="72" y="208"/>
                  <a:pt x="71" y="208"/>
                  <a:pt x="71" y="208"/>
                </a:cubicBezTo>
                <a:cubicBezTo>
                  <a:pt x="71" y="208"/>
                  <a:pt x="71" y="208"/>
                  <a:pt x="71" y="208"/>
                </a:cubicBezTo>
                <a:cubicBezTo>
                  <a:pt x="70" y="208"/>
                  <a:pt x="70" y="208"/>
                  <a:pt x="70" y="208"/>
                </a:cubicBezTo>
                <a:cubicBezTo>
                  <a:pt x="70" y="208"/>
                  <a:pt x="70" y="208"/>
                  <a:pt x="70" y="208"/>
                </a:cubicBezTo>
                <a:cubicBezTo>
                  <a:pt x="68" y="208"/>
                  <a:pt x="68" y="208"/>
                  <a:pt x="68" y="208"/>
                </a:cubicBezTo>
                <a:cubicBezTo>
                  <a:pt x="68" y="209"/>
                  <a:pt x="68" y="209"/>
                  <a:pt x="68" y="209"/>
                </a:cubicBezTo>
                <a:cubicBezTo>
                  <a:pt x="67" y="209"/>
                  <a:pt x="67" y="209"/>
                  <a:pt x="67" y="209"/>
                </a:cubicBezTo>
                <a:cubicBezTo>
                  <a:pt x="67" y="208"/>
                  <a:pt x="67" y="208"/>
                  <a:pt x="67" y="208"/>
                </a:cubicBezTo>
                <a:cubicBezTo>
                  <a:pt x="64" y="208"/>
                  <a:pt x="64" y="208"/>
                  <a:pt x="64" y="208"/>
                </a:cubicBezTo>
                <a:cubicBezTo>
                  <a:pt x="64" y="208"/>
                  <a:pt x="64" y="208"/>
                  <a:pt x="64" y="208"/>
                </a:cubicBezTo>
                <a:cubicBezTo>
                  <a:pt x="63" y="208"/>
                  <a:pt x="63" y="208"/>
                  <a:pt x="63" y="208"/>
                </a:cubicBezTo>
                <a:cubicBezTo>
                  <a:pt x="63" y="208"/>
                  <a:pt x="63" y="208"/>
                  <a:pt x="63" y="208"/>
                </a:cubicBezTo>
                <a:cubicBezTo>
                  <a:pt x="62" y="208"/>
                  <a:pt x="62" y="208"/>
                  <a:pt x="62" y="208"/>
                </a:cubicBezTo>
                <a:cubicBezTo>
                  <a:pt x="62" y="208"/>
                  <a:pt x="62" y="208"/>
                  <a:pt x="62" y="208"/>
                </a:cubicBezTo>
                <a:cubicBezTo>
                  <a:pt x="61" y="208"/>
                  <a:pt x="61" y="208"/>
                  <a:pt x="61" y="208"/>
                </a:cubicBezTo>
                <a:cubicBezTo>
                  <a:pt x="61" y="207"/>
                  <a:pt x="61" y="207"/>
                  <a:pt x="61" y="207"/>
                </a:cubicBezTo>
                <a:cubicBezTo>
                  <a:pt x="60" y="207"/>
                  <a:pt x="60" y="207"/>
                  <a:pt x="60" y="207"/>
                </a:cubicBezTo>
                <a:cubicBezTo>
                  <a:pt x="60" y="207"/>
                  <a:pt x="60" y="207"/>
                  <a:pt x="60" y="206"/>
                </a:cubicBezTo>
                <a:cubicBezTo>
                  <a:pt x="60" y="206"/>
                  <a:pt x="60" y="206"/>
                  <a:pt x="60" y="206"/>
                </a:cubicBezTo>
                <a:cubicBezTo>
                  <a:pt x="59" y="206"/>
                  <a:pt x="59" y="206"/>
                  <a:pt x="59" y="206"/>
                </a:cubicBezTo>
                <a:cubicBezTo>
                  <a:pt x="59" y="205"/>
                  <a:pt x="59" y="205"/>
                  <a:pt x="59" y="205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5"/>
                  <a:pt x="57" y="204"/>
                  <a:pt x="57" y="204"/>
                </a:cubicBezTo>
                <a:cubicBezTo>
                  <a:pt x="57" y="203"/>
                  <a:pt x="57" y="203"/>
                  <a:pt x="57" y="203"/>
                </a:cubicBezTo>
                <a:cubicBezTo>
                  <a:pt x="57" y="203"/>
                  <a:pt x="57" y="203"/>
                  <a:pt x="56" y="203"/>
                </a:cubicBezTo>
                <a:cubicBezTo>
                  <a:pt x="56" y="202"/>
                  <a:pt x="56" y="202"/>
                  <a:pt x="56" y="202"/>
                </a:cubicBezTo>
                <a:cubicBezTo>
                  <a:pt x="56" y="202"/>
                  <a:pt x="56" y="202"/>
                  <a:pt x="56" y="202"/>
                </a:cubicBezTo>
                <a:cubicBezTo>
                  <a:pt x="56" y="201"/>
                  <a:pt x="56" y="201"/>
                  <a:pt x="56" y="201"/>
                </a:cubicBezTo>
                <a:cubicBezTo>
                  <a:pt x="55" y="201"/>
                  <a:pt x="55" y="201"/>
                  <a:pt x="55" y="201"/>
                </a:cubicBezTo>
                <a:cubicBezTo>
                  <a:pt x="55" y="200"/>
                  <a:pt x="55" y="200"/>
                  <a:pt x="55" y="200"/>
                </a:cubicBezTo>
                <a:cubicBezTo>
                  <a:pt x="55" y="200"/>
                  <a:pt x="55" y="200"/>
                  <a:pt x="55" y="200"/>
                </a:cubicBezTo>
                <a:cubicBezTo>
                  <a:pt x="55" y="199"/>
                  <a:pt x="55" y="199"/>
                  <a:pt x="55" y="199"/>
                </a:cubicBezTo>
                <a:cubicBezTo>
                  <a:pt x="55" y="199"/>
                  <a:pt x="55" y="199"/>
                  <a:pt x="55" y="199"/>
                </a:cubicBezTo>
                <a:cubicBezTo>
                  <a:pt x="54" y="198"/>
                  <a:pt x="54" y="196"/>
                  <a:pt x="54" y="194"/>
                </a:cubicBezTo>
                <a:cubicBezTo>
                  <a:pt x="54" y="192"/>
                  <a:pt x="54" y="191"/>
                  <a:pt x="54" y="189"/>
                </a:cubicBezTo>
                <a:cubicBezTo>
                  <a:pt x="54" y="167"/>
                  <a:pt x="54" y="167"/>
                  <a:pt x="54" y="167"/>
                </a:cubicBezTo>
                <a:cubicBezTo>
                  <a:pt x="53" y="167"/>
                  <a:pt x="51" y="167"/>
                  <a:pt x="49" y="168"/>
                </a:cubicBezTo>
                <a:cubicBezTo>
                  <a:pt x="46" y="168"/>
                  <a:pt x="45" y="167"/>
                  <a:pt x="43" y="167"/>
                </a:cubicBezTo>
                <a:cubicBezTo>
                  <a:pt x="41" y="167"/>
                  <a:pt x="41" y="167"/>
                  <a:pt x="41" y="167"/>
                </a:cubicBezTo>
                <a:cubicBezTo>
                  <a:pt x="41" y="167"/>
                  <a:pt x="41" y="167"/>
                  <a:pt x="41" y="167"/>
                </a:cubicBezTo>
                <a:cubicBezTo>
                  <a:pt x="41" y="167"/>
                  <a:pt x="41" y="167"/>
                  <a:pt x="41" y="167"/>
                </a:cubicBezTo>
                <a:cubicBezTo>
                  <a:pt x="41" y="166"/>
                  <a:pt x="41" y="166"/>
                  <a:pt x="41" y="166"/>
                </a:cubicBezTo>
                <a:cubicBezTo>
                  <a:pt x="39" y="166"/>
                  <a:pt x="39" y="166"/>
                  <a:pt x="39" y="166"/>
                </a:cubicBezTo>
                <a:cubicBezTo>
                  <a:pt x="39" y="166"/>
                  <a:pt x="39" y="166"/>
                  <a:pt x="39" y="166"/>
                </a:cubicBezTo>
                <a:cubicBezTo>
                  <a:pt x="39" y="166"/>
                  <a:pt x="39" y="166"/>
                  <a:pt x="39" y="166"/>
                </a:cubicBezTo>
                <a:cubicBezTo>
                  <a:pt x="39" y="166"/>
                  <a:pt x="38" y="166"/>
                  <a:pt x="37" y="165"/>
                </a:cubicBezTo>
                <a:cubicBezTo>
                  <a:pt x="37" y="165"/>
                  <a:pt x="37" y="165"/>
                  <a:pt x="37" y="165"/>
                </a:cubicBezTo>
                <a:cubicBezTo>
                  <a:pt x="36" y="165"/>
                  <a:pt x="36" y="165"/>
                  <a:pt x="36" y="165"/>
                </a:cubicBezTo>
                <a:cubicBezTo>
                  <a:pt x="36" y="164"/>
                  <a:pt x="36" y="164"/>
                  <a:pt x="35" y="163"/>
                </a:cubicBezTo>
                <a:cubicBezTo>
                  <a:pt x="35" y="163"/>
                  <a:pt x="35" y="163"/>
                  <a:pt x="35" y="163"/>
                </a:cubicBezTo>
                <a:cubicBezTo>
                  <a:pt x="34" y="162"/>
                  <a:pt x="34" y="162"/>
                  <a:pt x="34" y="162"/>
                </a:cubicBezTo>
                <a:cubicBezTo>
                  <a:pt x="33" y="161"/>
                  <a:pt x="32" y="159"/>
                  <a:pt x="32" y="157"/>
                </a:cubicBezTo>
                <a:cubicBezTo>
                  <a:pt x="31" y="154"/>
                  <a:pt x="31" y="152"/>
                  <a:pt x="31" y="150"/>
                </a:cubicBezTo>
                <a:cubicBezTo>
                  <a:pt x="31" y="147"/>
                  <a:pt x="31" y="145"/>
                  <a:pt x="31" y="142"/>
                </a:cubicBezTo>
                <a:cubicBezTo>
                  <a:pt x="31" y="140"/>
                  <a:pt x="31" y="137"/>
                  <a:pt x="31" y="135"/>
                </a:cubicBezTo>
                <a:cubicBezTo>
                  <a:pt x="31" y="70"/>
                  <a:pt x="31" y="70"/>
                  <a:pt x="31" y="70"/>
                </a:cubicBezTo>
                <a:lnTo>
                  <a:pt x="112" y="70"/>
                </a:lnTo>
                <a:close/>
                <a:moveTo>
                  <a:pt x="60" y="35"/>
                </a:moveTo>
                <a:cubicBezTo>
                  <a:pt x="60" y="35"/>
                  <a:pt x="60" y="36"/>
                  <a:pt x="59" y="36"/>
                </a:cubicBezTo>
                <a:cubicBezTo>
                  <a:pt x="59" y="36"/>
                  <a:pt x="58" y="37"/>
                  <a:pt x="58" y="38"/>
                </a:cubicBezTo>
                <a:cubicBezTo>
                  <a:pt x="58" y="39"/>
                  <a:pt x="58" y="40"/>
                  <a:pt x="58" y="41"/>
                </a:cubicBezTo>
                <a:cubicBezTo>
                  <a:pt x="58" y="42"/>
                  <a:pt x="58" y="42"/>
                  <a:pt x="58" y="42"/>
                </a:cubicBezTo>
                <a:cubicBezTo>
                  <a:pt x="58" y="42"/>
                  <a:pt x="58" y="42"/>
                  <a:pt x="58" y="43"/>
                </a:cubicBezTo>
                <a:cubicBezTo>
                  <a:pt x="59" y="43"/>
                  <a:pt x="59" y="43"/>
                  <a:pt x="59" y="43"/>
                </a:cubicBezTo>
                <a:cubicBezTo>
                  <a:pt x="60" y="44"/>
                  <a:pt x="60" y="44"/>
                  <a:pt x="61" y="44"/>
                </a:cubicBezTo>
                <a:cubicBezTo>
                  <a:pt x="61" y="44"/>
                  <a:pt x="61" y="44"/>
                  <a:pt x="62" y="45"/>
                </a:cubicBezTo>
                <a:cubicBezTo>
                  <a:pt x="62" y="45"/>
                  <a:pt x="62" y="45"/>
                  <a:pt x="63" y="45"/>
                </a:cubicBezTo>
                <a:cubicBezTo>
                  <a:pt x="63" y="44"/>
                  <a:pt x="63" y="44"/>
                  <a:pt x="63" y="44"/>
                </a:cubicBezTo>
                <a:cubicBezTo>
                  <a:pt x="64" y="44"/>
                  <a:pt x="64" y="44"/>
                  <a:pt x="64" y="44"/>
                </a:cubicBezTo>
                <a:cubicBezTo>
                  <a:pt x="65" y="44"/>
                  <a:pt x="66" y="43"/>
                  <a:pt x="66" y="42"/>
                </a:cubicBezTo>
                <a:cubicBezTo>
                  <a:pt x="66" y="42"/>
                  <a:pt x="67" y="41"/>
                  <a:pt x="67" y="40"/>
                </a:cubicBezTo>
                <a:cubicBezTo>
                  <a:pt x="67" y="40"/>
                  <a:pt x="67" y="39"/>
                  <a:pt x="67" y="38"/>
                </a:cubicBezTo>
                <a:cubicBezTo>
                  <a:pt x="67" y="38"/>
                  <a:pt x="67" y="38"/>
                  <a:pt x="67" y="38"/>
                </a:cubicBezTo>
                <a:cubicBezTo>
                  <a:pt x="67" y="37"/>
                  <a:pt x="67" y="37"/>
                  <a:pt x="67" y="37"/>
                </a:cubicBezTo>
                <a:cubicBezTo>
                  <a:pt x="66" y="37"/>
                  <a:pt x="66" y="37"/>
                  <a:pt x="66" y="37"/>
                </a:cubicBezTo>
                <a:cubicBezTo>
                  <a:pt x="65" y="36"/>
                  <a:pt x="65" y="36"/>
                  <a:pt x="64" y="35"/>
                </a:cubicBezTo>
                <a:cubicBezTo>
                  <a:pt x="63" y="35"/>
                  <a:pt x="62" y="35"/>
                  <a:pt x="61" y="35"/>
                </a:cubicBezTo>
                <a:cubicBezTo>
                  <a:pt x="60" y="35"/>
                  <a:pt x="60" y="36"/>
                  <a:pt x="60" y="35"/>
                </a:cubicBezTo>
                <a:close/>
                <a:moveTo>
                  <a:pt x="119" y="42"/>
                </a:moveTo>
                <a:cubicBezTo>
                  <a:pt x="119" y="42"/>
                  <a:pt x="119" y="42"/>
                  <a:pt x="119" y="42"/>
                </a:cubicBezTo>
                <a:cubicBezTo>
                  <a:pt x="119" y="42"/>
                  <a:pt x="119" y="42"/>
                  <a:pt x="119" y="42"/>
                </a:cubicBezTo>
                <a:cubicBezTo>
                  <a:pt x="120" y="42"/>
                  <a:pt x="120" y="42"/>
                  <a:pt x="120" y="42"/>
                </a:cubicBezTo>
                <a:cubicBezTo>
                  <a:pt x="120" y="41"/>
                  <a:pt x="120" y="40"/>
                  <a:pt x="120" y="39"/>
                </a:cubicBezTo>
                <a:cubicBezTo>
                  <a:pt x="120" y="38"/>
                  <a:pt x="120" y="38"/>
                  <a:pt x="119" y="37"/>
                </a:cubicBezTo>
                <a:cubicBezTo>
                  <a:pt x="119" y="37"/>
                  <a:pt x="119" y="37"/>
                  <a:pt x="118" y="36"/>
                </a:cubicBezTo>
                <a:cubicBezTo>
                  <a:pt x="118" y="36"/>
                  <a:pt x="118" y="36"/>
                  <a:pt x="118" y="36"/>
                </a:cubicBezTo>
                <a:cubicBezTo>
                  <a:pt x="117" y="36"/>
                  <a:pt x="117" y="36"/>
                  <a:pt x="117" y="36"/>
                </a:cubicBezTo>
                <a:cubicBezTo>
                  <a:pt x="117" y="36"/>
                  <a:pt x="117" y="35"/>
                  <a:pt x="117" y="35"/>
                </a:cubicBezTo>
                <a:cubicBezTo>
                  <a:pt x="113" y="35"/>
                  <a:pt x="113" y="35"/>
                  <a:pt x="113" y="35"/>
                </a:cubicBezTo>
                <a:cubicBezTo>
                  <a:pt x="113" y="35"/>
                  <a:pt x="113" y="36"/>
                  <a:pt x="113" y="36"/>
                </a:cubicBezTo>
                <a:cubicBezTo>
                  <a:pt x="112" y="36"/>
                  <a:pt x="112" y="36"/>
                  <a:pt x="112" y="36"/>
                </a:cubicBezTo>
                <a:cubicBezTo>
                  <a:pt x="111" y="37"/>
                  <a:pt x="111" y="37"/>
                  <a:pt x="111" y="38"/>
                </a:cubicBezTo>
                <a:cubicBezTo>
                  <a:pt x="111" y="39"/>
                  <a:pt x="110" y="40"/>
                  <a:pt x="110" y="42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111" y="43"/>
                  <a:pt x="112" y="43"/>
                  <a:pt x="112" y="43"/>
                </a:cubicBezTo>
                <a:cubicBezTo>
                  <a:pt x="112" y="44"/>
                  <a:pt x="113" y="44"/>
                  <a:pt x="113" y="44"/>
                </a:cubicBezTo>
                <a:cubicBezTo>
                  <a:pt x="114" y="44"/>
                  <a:pt x="114" y="44"/>
                  <a:pt x="115" y="45"/>
                </a:cubicBezTo>
                <a:cubicBezTo>
                  <a:pt x="115" y="45"/>
                  <a:pt x="116" y="45"/>
                  <a:pt x="116" y="45"/>
                </a:cubicBezTo>
                <a:cubicBezTo>
                  <a:pt x="116" y="45"/>
                  <a:pt x="117" y="44"/>
                  <a:pt x="117" y="44"/>
                </a:cubicBezTo>
                <a:cubicBezTo>
                  <a:pt x="118" y="44"/>
                  <a:pt x="118" y="44"/>
                  <a:pt x="119" y="43"/>
                </a:cubicBezTo>
                <a:lnTo>
                  <a:pt x="119" y="42"/>
                </a:lnTo>
                <a:close/>
                <a:moveTo>
                  <a:pt x="174" y="72"/>
                </a:moveTo>
                <a:cubicBezTo>
                  <a:pt x="174" y="72"/>
                  <a:pt x="174" y="72"/>
                  <a:pt x="174" y="73"/>
                </a:cubicBezTo>
                <a:cubicBezTo>
                  <a:pt x="175" y="73"/>
                  <a:pt x="175" y="73"/>
                  <a:pt x="175" y="73"/>
                </a:cubicBezTo>
                <a:cubicBezTo>
                  <a:pt x="175" y="73"/>
                  <a:pt x="175" y="73"/>
                  <a:pt x="175" y="73"/>
                </a:cubicBezTo>
                <a:cubicBezTo>
                  <a:pt x="175" y="74"/>
                  <a:pt x="175" y="74"/>
                  <a:pt x="175" y="74"/>
                </a:cubicBezTo>
                <a:cubicBezTo>
                  <a:pt x="175" y="75"/>
                  <a:pt x="175" y="75"/>
                  <a:pt x="175" y="75"/>
                </a:cubicBezTo>
                <a:cubicBezTo>
                  <a:pt x="176" y="75"/>
                  <a:pt x="176" y="75"/>
                  <a:pt x="176" y="75"/>
                </a:cubicBezTo>
                <a:cubicBezTo>
                  <a:pt x="176" y="76"/>
                  <a:pt x="176" y="76"/>
                  <a:pt x="176" y="77"/>
                </a:cubicBezTo>
                <a:cubicBezTo>
                  <a:pt x="177" y="77"/>
                  <a:pt x="177" y="78"/>
                  <a:pt x="177" y="79"/>
                </a:cubicBezTo>
                <a:cubicBezTo>
                  <a:pt x="177" y="121"/>
                  <a:pt x="177" y="121"/>
                  <a:pt x="177" y="121"/>
                </a:cubicBezTo>
                <a:cubicBezTo>
                  <a:pt x="177" y="137"/>
                  <a:pt x="177" y="137"/>
                  <a:pt x="177" y="137"/>
                </a:cubicBezTo>
                <a:cubicBezTo>
                  <a:pt x="177" y="137"/>
                  <a:pt x="177" y="137"/>
                  <a:pt x="177" y="137"/>
                </a:cubicBezTo>
                <a:cubicBezTo>
                  <a:pt x="177" y="138"/>
                  <a:pt x="177" y="138"/>
                  <a:pt x="177" y="138"/>
                </a:cubicBezTo>
                <a:cubicBezTo>
                  <a:pt x="176" y="138"/>
                  <a:pt x="176" y="138"/>
                  <a:pt x="176" y="138"/>
                </a:cubicBezTo>
                <a:cubicBezTo>
                  <a:pt x="176" y="139"/>
                  <a:pt x="176" y="139"/>
                  <a:pt x="176" y="139"/>
                </a:cubicBezTo>
                <a:cubicBezTo>
                  <a:pt x="176" y="139"/>
                  <a:pt x="176" y="139"/>
                  <a:pt x="176" y="139"/>
                </a:cubicBezTo>
                <a:cubicBezTo>
                  <a:pt x="176" y="140"/>
                  <a:pt x="176" y="140"/>
                  <a:pt x="176" y="140"/>
                </a:cubicBezTo>
                <a:cubicBezTo>
                  <a:pt x="176" y="140"/>
                  <a:pt x="176" y="140"/>
                  <a:pt x="176" y="140"/>
                </a:cubicBezTo>
                <a:cubicBezTo>
                  <a:pt x="176" y="141"/>
                  <a:pt x="176" y="141"/>
                  <a:pt x="176" y="141"/>
                </a:cubicBezTo>
                <a:cubicBezTo>
                  <a:pt x="175" y="141"/>
                  <a:pt x="175" y="141"/>
                  <a:pt x="175" y="141"/>
                </a:cubicBezTo>
                <a:cubicBezTo>
                  <a:pt x="175" y="142"/>
                  <a:pt x="175" y="142"/>
                  <a:pt x="175" y="142"/>
                </a:cubicBezTo>
                <a:cubicBezTo>
                  <a:pt x="174" y="142"/>
                  <a:pt x="174" y="142"/>
                  <a:pt x="174" y="142"/>
                </a:cubicBezTo>
                <a:cubicBezTo>
                  <a:pt x="174" y="143"/>
                  <a:pt x="173" y="144"/>
                  <a:pt x="173" y="144"/>
                </a:cubicBezTo>
                <a:cubicBezTo>
                  <a:pt x="172" y="144"/>
                  <a:pt x="172" y="144"/>
                  <a:pt x="172" y="144"/>
                </a:cubicBezTo>
                <a:cubicBezTo>
                  <a:pt x="171" y="145"/>
                  <a:pt x="171" y="145"/>
                  <a:pt x="171" y="145"/>
                </a:cubicBezTo>
                <a:cubicBezTo>
                  <a:pt x="170" y="146"/>
                  <a:pt x="169" y="147"/>
                  <a:pt x="167" y="147"/>
                </a:cubicBezTo>
                <a:cubicBezTo>
                  <a:pt x="165" y="147"/>
                  <a:pt x="163" y="147"/>
                  <a:pt x="162" y="147"/>
                </a:cubicBezTo>
                <a:cubicBezTo>
                  <a:pt x="160" y="147"/>
                  <a:pt x="160" y="147"/>
                  <a:pt x="160" y="147"/>
                </a:cubicBezTo>
                <a:cubicBezTo>
                  <a:pt x="159" y="146"/>
                  <a:pt x="159" y="146"/>
                  <a:pt x="159" y="146"/>
                </a:cubicBezTo>
                <a:cubicBezTo>
                  <a:pt x="158" y="146"/>
                  <a:pt x="158" y="146"/>
                  <a:pt x="158" y="146"/>
                </a:cubicBezTo>
                <a:cubicBezTo>
                  <a:pt x="158" y="146"/>
                  <a:pt x="158" y="146"/>
                  <a:pt x="158" y="146"/>
                </a:cubicBezTo>
                <a:cubicBezTo>
                  <a:pt x="158" y="146"/>
                  <a:pt x="158" y="146"/>
                  <a:pt x="158" y="146"/>
                </a:cubicBezTo>
                <a:cubicBezTo>
                  <a:pt x="158" y="146"/>
                  <a:pt x="157" y="146"/>
                  <a:pt x="157" y="145"/>
                </a:cubicBezTo>
                <a:cubicBezTo>
                  <a:pt x="157" y="145"/>
                  <a:pt x="157" y="145"/>
                  <a:pt x="157" y="145"/>
                </a:cubicBezTo>
                <a:cubicBezTo>
                  <a:pt x="157" y="145"/>
                  <a:pt x="157" y="145"/>
                  <a:pt x="157" y="145"/>
                </a:cubicBezTo>
                <a:cubicBezTo>
                  <a:pt x="156" y="145"/>
                  <a:pt x="156" y="145"/>
                  <a:pt x="156" y="144"/>
                </a:cubicBezTo>
                <a:cubicBezTo>
                  <a:pt x="156" y="144"/>
                  <a:pt x="156" y="144"/>
                  <a:pt x="156" y="144"/>
                </a:cubicBezTo>
                <a:cubicBezTo>
                  <a:pt x="155" y="144"/>
                  <a:pt x="154" y="143"/>
                  <a:pt x="154" y="143"/>
                </a:cubicBezTo>
                <a:cubicBezTo>
                  <a:pt x="154" y="142"/>
                  <a:pt x="154" y="142"/>
                  <a:pt x="153" y="141"/>
                </a:cubicBezTo>
                <a:cubicBezTo>
                  <a:pt x="153" y="141"/>
                  <a:pt x="153" y="141"/>
                  <a:pt x="153" y="141"/>
                </a:cubicBezTo>
                <a:cubicBezTo>
                  <a:pt x="153" y="140"/>
                  <a:pt x="153" y="140"/>
                  <a:pt x="153" y="140"/>
                </a:cubicBezTo>
                <a:cubicBezTo>
                  <a:pt x="152" y="140"/>
                  <a:pt x="152" y="140"/>
                  <a:pt x="152" y="140"/>
                </a:cubicBezTo>
                <a:cubicBezTo>
                  <a:pt x="152" y="139"/>
                  <a:pt x="152" y="139"/>
                  <a:pt x="152" y="139"/>
                </a:cubicBezTo>
                <a:cubicBezTo>
                  <a:pt x="152" y="139"/>
                  <a:pt x="152" y="139"/>
                  <a:pt x="152" y="139"/>
                </a:cubicBezTo>
                <a:cubicBezTo>
                  <a:pt x="152" y="138"/>
                  <a:pt x="152" y="138"/>
                  <a:pt x="152" y="138"/>
                </a:cubicBezTo>
                <a:cubicBezTo>
                  <a:pt x="152" y="138"/>
                  <a:pt x="152" y="138"/>
                  <a:pt x="152" y="138"/>
                </a:cubicBezTo>
                <a:cubicBezTo>
                  <a:pt x="152" y="137"/>
                  <a:pt x="152" y="137"/>
                  <a:pt x="152" y="137"/>
                </a:cubicBezTo>
                <a:cubicBezTo>
                  <a:pt x="151" y="137"/>
                  <a:pt x="151" y="137"/>
                  <a:pt x="151" y="137"/>
                </a:cubicBezTo>
                <a:cubicBezTo>
                  <a:pt x="151" y="128"/>
                  <a:pt x="151" y="128"/>
                  <a:pt x="151" y="128"/>
                </a:cubicBezTo>
                <a:cubicBezTo>
                  <a:pt x="151" y="109"/>
                  <a:pt x="151" y="109"/>
                  <a:pt x="151" y="109"/>
                </a:cubicBezTo>
                <a:cubicBezTo>
                  <a:pt x="151" y="87"/>
                  <a:pt x="151" y="87"/>
                  <a:pt x="151" y="87"/>
                </a:cubicBezTo>
                <a:cubicBezTo>
                  <a:pt x="151" y="86"/>
                  <a:pt x="151" y="84"/>
                  <a:pt x="151" y="82"/>
                </a:cubicBezTo>
                <a:cubicBezTo>
                  <a:pt x="151" y="80"/>
                  <a:pt x="151" y="78"/>
                  <a:pt x="152" y="77"/>
                </a:cubicBezTo>
                <a:cubicBezTo>
                  <a:pt x="152" y="77"/>
                  <a:pt x="152" y="77"/>
                  <a:pt x="152" y="77"/>
                </a:cubicBezTo>
                <a:cubicBezTo>
                  <a:pt x="152" y="76"/>
                  <a:pt x="152" y="76"/>
                  <a:pt x="152" y="76"/>
                </a:cubicBezTo>
                <a:cubicBezTo>
                  <a:pt x="152" y="76"/>
                  <a:pt x="152" y="76"/>
                  <a:pt x="152" y="76"/>
                </a:cubicBezTo>
                <a:cubicBezTo>
                  <a:pt x="152" y="75"/>
                  <a:pt x="152" y="75"/>
                  <a:pt x="152" y="75"/>
                </a:cubicBezTo>
                <a:cubicBezTo>
                  <a:pt x="153" y="75"/>
                  <a:pt x="153" y="75"/>
                  <a:pt x="153" y="75"/>
                </a:cubicBezTo>
                <a:cubicBezTo>
                  <a:pt x="153" y="74"/>
                  <a:pt x="153" y="74"/>
                  <a:pt x="153" y="74"/>
                </a:cubicBezTo>
                <a:cubicBezTo>
                  <a:pt x="154" y="73"/>
                  <a:pt x="154" y="73"/>
                  <a:pt x="154" y="73"/>
                </a:cubicBezTo>
                <a:cubicBezTo>
                  <a:pt x="154" y="73"/>
                  <a:pt x="154" y="73"/>
                  <a:pt x="154" y="73"/>
                </a:cubicBezTo>
                <a:cubicBezTo>
                  <a:pt x="154" y="73"/>
                  <a:pt x="154" y="73"/>
                  <a:pt x="154" y="72"/>
                </a:cubicBezTo>
                <a:cubicBezTo>
                  <a:pt x="155" y="72"/>
                  <a:pt x="155" y="72"/>
                  <a:pt x="155" y="71"/>
                </a:cubicBezTo>
                <a:cubicBezTo>
                  <a:pt x="156" y="71"/>
                  <a:pt x="156" y="71"/>
                  <a:pt x="156" y="70"/>
                </a:cubicBezTo>
                <a:cubicBezTo>
                  <a:pt x="157" y="70"/>
                  <a:pt x="157" y="70"/>
                  <a:pt x="157" y="70"/>
                </a:cubicBezTo>
                <a:cubicBezTo>
                  <a:pt x="157" y="70"/>
                  <a:pt x="157" y="70"/>
                  <a:pt x="157" y="70"/>
                </a:cubicBezTo>
                <a:cubicBezTo>
                  <a:pt x="157" y="70"/>
                  <a:pt x="157" y="70"/>
                  <a:pt x="158" y="69"/>
                </a:cubicBezTo>
                <a:cubicBezTo>
                  <a:pt x="158" y="69"/>
                  <a:pt x="158" y="69"/>
                  <a:pt x="158" y="69"/>
                </a:cubicBezTo>
                <a:cubicBezTo>
                  <a:pt x="158" y="69"/>
                  <a:pt x="158" y="69"/>
                  <a:pt x="158" y="69"/>
                </a:cubicBezTo>
                <a:cubicBezTo>
                  <a:pt x="158" y="69"/>
                  <a:pt x="159" y="69"/>
                  <a:pt x="159" y="69"/>
                </a:cubicBezTo>
                <a:cubicBezTo>
                  <a:pt x="160" y="68"/>
                  <a:pt x="161" y="68"/>
                  <a:pt x="162" y="68"/>
                </a:cubicBezTo>
                <a:cubicBezTo>
                  <a:pt x="162" y="68"/>
                  <a:pt x="163" y="68"/>
                  <a:pt x="164" y="68"/>
                </a:cubicBezTo>
                <a:cubicBezTo>
                  <a:pt x="165" y="67"/>
                  <a:pt x="165" y="68"/>
                  <a:pt x="166" y="68"/>
                </a:cubicBezTo>
                <a:cubicBezTo>
                  <a:pt x="166" y="68"/>
                  <a:pt x="166" y="68"/>
                  <a:pt x="166" y="68"/>
                </a:cubicBezTo>
                <a:cubicBezTo>
                  <a:pt x="166" y="68"/>
                  <a:pt x="167" y="68"/>
                  <a:pt x="168" y="68"/>
                </a:cubicBezTo>
                <a:cubicBezTo>
                  <a:pt x="168" y="68"/>
                  <a:pt x="169" y="68"/>
                  <a:pt x="169" y="69"/>
                </a:cubicBezTo>
                <a:cubicBezTo>
                  <a:pt x="170" y="69"/>
                  <a:pt x="170" y="69"/>
                  <a:pt x="170" y="69"/>
                </a:cubicBezTo>
                <a:cubicBezTo>
                  <a:pt x="170" y="69"/>
                  <a:pt x="170" y="69"/>
                  <a:pt x="170" y="69"/>
                </a:cubicBezTo>
                <a:cubicBezTo>
                  <a:pt x="171" y="69"/>
                  <a:pt x="171" y="69"/>
                  <a:pt x="171" y="69"/>
                </a:cubicBezTo>
                <a:cubicBezTo>
                  <a:pt x="171" y="70"/>
                  <a:pt x="171" y="70"/>
                  <a:pt x="171" y="70"/>
                </a:cubicBezTo>
                <a:cubicBezTo>
                  <a:pt x="172" y="70"/>
                  <a:pt x="172" y="70"/>
                  <a:pt x="172" y="70"/>
                </a:cubicBezTo>
                <a:cubicBezTo>
                  <a:pt x="172" y="71"/>
                  <a:pt x="172" y="71"/>
                  <a:pt x="172" y="71"/>
                </a:cubicBezTo>
                <a:cubicBezTo>
                  <a:pt x="173" y="71"/>
                  <a:pt x="173" y="71"/>
                  <a:pt x="173" y="71"/>
                </a:cubicBezTo>
                <a:cubicBezTo>
                  <a:pt x="173" y="71"/>
                  <a:pt x="173" y="71"/>
                  <a:pt x="174" y="71"/>
                </a:cubicBezTo>
                <a:cubicBezTo>
                  <a:pt x="174" y="72"/>
                  <a:pt x="174" y="72"/>
                  <a:pt x="174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/>
          <a:p>
            <a:pPr defTabSz="1172078"/>
            <a:endParaRPr lang="en-US" sz="3066">
              <a:solidFill>
                <a:prstClr val="black"/>
              </a:solidFill>
              <a:latin typeface="Open Sans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B1E3D1C5-DAE3-4DFC-B226-EA8CF5E88778}"/>
              </a:ext>
            </a:extLst>
          </p:cNvPr>
          <p:cNvSpPr txBox="1"/>
          <p:nvPr/>
        </p:nvSpPr>
        <p:spPr>
          <a:xfrm>
            <a:off x="1617064" y="4454247"/>
            <a:ext cx="2168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/>
              <a:t>请添加小标题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625186E2-9148-4B16-9861-638F6C5E00AE}"/>
              </a:ext>
            </a:extLst>
          </p:cNvPr>
          <p:cNvSpPr txBox="1"/>
          <p:nvPr/>
        </p:nvSpPr>
        <p:spPr>
          <a:xfrm>
            <a:off x="1359962" y="4900454"/>
            <a:ext cx="2682542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dirty="0"/>
              <a:t>Please click here to add the title.  click here to add the title.</a:t>
            </a:r>
            <a:endParaRPr lang="zh-CN" altLang="en-US" dirty="0"/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xmlns="" id="{263F05E6-DBAC-4C9E-8BD0-198DA8688482}"/>
              </a:ext>
            </a:extLst>
          </p:cNvPr>
          <p:cNvSpPr/>
          <p:nvPr/>
        </p:nvSpPr>
        <p:spPr>
          <a:xfrm rot="10800000">
            <a:off x="2601805" y="4208574"/>
            <a:ext cx="198858" cy="171428"/>
          </a:xfrm>
          <a:prstGeom prst="triangle">
            <a:avLst/>
          </a:prstGeom>
          <a:noFill/>
          <a:ln>
            <a:solidFill>
              <a:srgbClr val="2E26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51AE90DE-FF6E-4565-8B26-353577E0A1A6}"/>
              </a:ext>
            </a:extLst>
          </p:cNvPr>
          <p:cNvSpPr txBox="1"/>
          <p:nvPr/>
        </p:nvSpPr>
        <p:spPr>
          <a:xfrm>
            <a:off x="5011831" y="4454247"/>
            <a:ext cx="2168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/>
              <a:t>请添加小标题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83AC5B96-9072-440A-B304-7BC5572F03CA}"/>
              </a:ext>
            </a:extLst>
          </p:cNvPr>
          <p:cNvSpPr txBox="1"/>
          <p:nvPr/>
        </p:nvSpPr>
        <p:spPr>
          <a:xfrm>
            <a:off x="4754729" y="4900454"/>
            <a:ext cx="2682542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dirty="0"/>
              <a:t>Please click here to add the title.  click here to add the title.</a:t>
            </a:r>
            <a:endParaRPr lang="zh-CN" altLang="en-US" dirty="0"/>
          </a:p>
        </p:txBody>
      </p:sp>
      <p:sp>
        <p:nvSpPr>
          <p:cNvPr id="36" name="等腰三角形 35">
            <a:extLst>
              <a:ext uri="{FF2B5EF4-FFF2-40B4-BE49-F238E27FC236}">
                <a16:creationId xmlns:a16="http://schemas.microsoft.com/office/drawing/2014/main" xmlns="" id="{B3FB995E-F27E-48C9-8CE3-5BBCAA82F8B3}"/>
              </a:ext>
            </a:extLst>
          </p:cNvPr>
          <p:cNvSpPr/>
          <p:nvPr/>
        </p:nvSpPr>
        <p:spPr>
          <a:xfrm rot="10800000">
            <a:off x="5996572" y="4208574"/>
            <a:ext cx="198858" cy="171428"/>
          </a:xfrm>
          <a:prstGeom prst="triangle">
            <a:avLst/>
          </a:prstGeom>
          <a:noFill/>
          <a:ln>
            <a:solidFill>
              <a:srgbClr val="2E26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73BD182A-4DA9-4110-8312-8E15D595AFFF}"/>
              </a:ext>
            </a:extLst>
          </p:cNvPr>
          <p:cNvSpPr txBox="1"/>
          <p:nvPr/>
        </p:nvSpPr>
        <p:spPr>
          <a:xfrm>
            <a:off x="8663700" y="4454247"/>
            <a:ext cx="2168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/>
              <a:t>请添加小标题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8445065F-18D4-4C2E-A336-E70AB4DEF671}"/>
              </a:ext>
            </a:extLst>
          </p:cNvPr>
          <p:cNvSpPr txBox="1"/>
          <p:nvPr/>
        </p:nvSpPr>
        <p:spPr>
          <a:xfrm>
            <a:off x="8406598" y="4900454"/>
            <a:ext cx="2682542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dirty="0"/>
              <a:t>Please click here to add the title.  click here to add the title.</a:t>
            </a:r>
            <a:endParaRPr lang="zh-CN" altLang="en-US" dirty="0"/>
          </a:p>
        </p:txBody>
      </p:sp>
      <p:sp>
        <p:nvSpPr>
          <p:cNvPr id="39" name="等腰三角形 38">
            <a:extLst>
              <a:ext uri="{FF2B5EF4-FFF2-40B4-BE49-F238E27FC236}">
                <a16:creationId xmlns:a16="http://schemas.microsoft.com/office/drawing/2014/main" xmlns="" id="{3739C0E4-A8BA-42D2-8911-EB328720E844}"/>
              </a:ext>
            </a:extLst>
          </p:cNvPr>
          <p:cNvSpPr/>
          <p:nvPr/>
        </p:nvSpPr>
        <p:spPr>
          <a:xfrm rot="10800000">
            <a:off x="9648441" y="4208574"/>
            <a:ext cx="198858" cy="171428"/>
          </a:xfrm>
          <a:prstGeom prst="triangle">
            <a:avLst/>
          </a:prstGeom>
          <a:noFill/>
          <a:ln>
            <a:solidFill>
              <a:srgbClr val="2E26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555422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250"/>
                            </p:stCondLst>
                            <p:childTnLst>
                              <p:par>
                                <p:cTn id="4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75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250"/>
                            </p:stCondLst>
                            <p:childTnLst>
                              <p:par>
                                <p:cTn id="8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4" grpId="0" animBg="1"/>
      <p:bldP spid="27" grpId="0" animBg="1"/>
      <p:bldP spid="30" grpId="0" animBg="1"/>
      <p:bldP spid="28" grpId="0" animBg="1"/>
      <p:bldP spid="31" grpId="0" animBg="1"/>
      <p:bldP spid="29" grpId="0" animBg="1"/>
      <p:bldP spid="32" grpId="0"/>
      <p:bldP spid="33" grpId="0"/>
      <p:bldP spid="5" grpId="0" animBg="1"/>
      <p:bldP spid="34" grpId="0"/>
      <p:bldP spid="35" grpId="0"/>
      <p:bldP spid="36" grpId="0" animBg="1"/>
      <p:bldP spid="37" grpId="0"/>
      <p:bldP spid="38" grpId="0"/>
      <p:bldP spid="3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箭头: 五边形 3">
            <a:extLst>
              <a:ext uri="{FF2B5EF4-FFF2-40B4-BE49-F238E27FC236}">
                <a16:creationId xmlns:a16="http://schemas.microsoft.com/office/drawing/2014/main" xmlns="" id="{99C0ED05-098D-490F-AC5E-EC19673FFADB}"/>
              </a:ext>
            </a:extLst>
          </p:cNvPr>
          <p:cNvSpPr/>
          <p:nvPr/>
        </p:nvSpPr>
        <p:spPr>
          <a:xfrm flipH="1">
            <a:off x="5739342" y="0"/>
            <a:ext cx="6343650" cy="6858000"/>
          </a:xfrm>
          <a:prstGeom prst="homePlate">
            <a:avLst>
              <a:gd name="adj" fmla="val 29880"/>
            </a:avLst>
          </a:prstGeom>
          <a:solidFill>
            <a:srgbClr val="2E2657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6D3814B8-F468-4BF6-9E78-FA31ACCA8E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17" r="4376"/>
          <a:stretch/>
        </p:blipFill>
        <p:spPr>
          <a:xfrm flipH="1">
            <a:off x="6200775" y="0"/>
            <a:ext cx="5991225" cy="6858000"/>
          </a:xfrm>
          <a:custGeom>
            <a:avLst/>
            <a:gdLst>
              <a:gd name="connsiteX0" fmla="*/ 0 w 6343650"/>
              <a:gd name="connsiteY0" fmla="*/ 0 h 6858000"/>
              <a:gd name="connsiteX1" fmla="*/ 4370077 w 6343650"/>
              <a:gd name="connsiteY1" fmla="*/ 0 h 6858000"/>
              <a:gd name="connsiteX2" fmla="*/ 6343650 w 6343650"/>
              <a:gd name="connsiteY2" fmla="*/ 3429000 h 6858000"/>
              <a:gd name="connsiteX3" fmla="*/ 4370077 w 6343650"/>
              <a:gd name="connsiteY3" fmla="*/ 6858000 h 6858000"/>
              <a:gd name="connsiteX4" fmla="*/ 0 w 634365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3650" h="6858000">
                <a:moveTo>
                  <a:pt x="0" y="0"/>
                </a:moveTo>
                <a:lnTo>
                  <a:pt x="4370077" y="0"/>
                </a:lnTo>
                <a:lnTo>
                  <a:pt x="6343650" y="3429000"/>
                </a:lnTo>
                <a:lnTo>
                  <a:pt x="4370077" y="6858000"/>
                </a:lnTo>
                <a:lnTo>
                  <a:pt x="0" y="6858000"/>
                </a:lnTo>
                <a:close/>
              </a:path>
            </a:pathLst>
          </a:custGeom>
          <a:ln w="25400">
            <a:solidFill>
              <a:schemeClr val="bg1">
                <a:alpha val="80000"/>
              </a:schemeClr>
            </a:solidFill>
          </a:ln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233778E-1EC0-4E25-A6B9-F1559259FDBE}"/>
              </a:ext>
            </a:extLst>
          </p:cNvPr>
          <p:cNvSpPr txBox="1"/>
          <p:nvPr/>
        </p:nvSpPr>
        <p:spPr>
          <a:xfrm>
            <a:off x="1129241" y="1743112"/>
            <a:ext cx="330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2E26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04</a:t>
            </a:r>
            <a:endParaRPr lang="zh-CN" altLang="en-US" sz="4400" dirty="0">
              <a:solidFill>
                <a:srgbClr val="2E26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A1637F1F-0017-464F-B31E-6A93C6B98569}"/>
              </a:ext>
            </a:extLst>
          </p:cNvPr>
          <p:cNvSpPr txBox="1"/>
          <p:nvPr/>
        </p:nvSpPr>
        <p:spPr>
          <a:xfrm>
            <a:off x="1299104" y="3060221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/>
              <a:t>请添加你的小标题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AE8BDE1-A654-4E72-A109-CF25799283DE}"/>
              </a:ext>
            </a:extLst>
          </p:cNvPr>
          <p:cNvSpPr txBox="1"/>
          <p:nvPr/>
        </p:nvSpPr>
        <p:spPr>
          <a:xfrm>
            <a:off x="1299103" y="3573202"/>
            <a:ext cx="2962276" cy="1452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dirty="0"/>
              <a:t>Please click here to add the title. Please click here to add the title. Please click here to add the title.</a:t>
            </a:r>
            <a:endParaRPr lang="zh-CN" altLang="en-US" dirty="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A8E3403D-D522-41E7-B4DB-00C0B12BCF21}"/>
              </a:ext>
            </a:extLst>
          </p:cNvPr>
          <p:cNvCxnSpPr>
            <a:cxnSpLocks/>
            <a:stCxn id="4" idx="3"/>
          </p:cNvCxnSpPr>
          <p:nvPr/>
        </p:nvCxnSpPr>
        <p:spPr>
          <a:xfrm flipH="1" flipV="1">
            <a:off x="3352800" y="-209550"/>
            <a:ext cx="2386542" cy="36385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74658B98-8AF6-4B3F-A395-46E2B7AC5309}"/>
              </a:ext>
            </a:extLst>
          </p:cNvPr>
          <p:cNvCxnSpPr>
            <a:stCxn id="4" idx="3"/>
          </p:cNvCxnSpPr>
          <p:nvPr/>
        </p:nvCxnSpPr>
        <p:spPr>
          <a:xfrm flipH="1">
            <a:off x="3543300" y="3429000"/>
            <a:ext cx="2196042" cy="3429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158AC181-62AA-4EEC-99F0-D813D7CB6216}"/>
              </a:ext>
            </a:extLst>
          </p:cNvPr>
          <p:cNvCxnSpPr/>
          <p:nvPr/>
        </p:nvCxnSpPr>
        <p:spPr>
          <a:xfrm flipH="1">
            <a:off x="-763058" y="-593348"/>
            <a:ext cx="3543300" cy="36385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32643D92-D715-4F81-91BF-01C33A4A05DF}"/>
              </a:ext>
            </a:extLst>
          </p:cNvPr>
          <p:cNvCxnSpPr/>
          <p:nvPr/>
        </p:nvCxnSpPr>
        <p:spPr>
          <a:xfrm>
            <a:off x="-1102255" y="4053624"/>
            <a:ext cx="4803776" cy="352213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等腰三角形 16">
            <a:extLst>
              <a:ext uri="{FF2B5EF4-FFF2-40B4-BE49-F238E27FC236}">
                <a16:creationId xmlns:a16="http://schemas.microsoft.com/office/drawing/2014/main" xmlns="" id="{AEB16012-F34B-463D-80F7-92F4317F478B}"/>
              </a:ext>
            </a:extLst>
          </p:cNvPr>
          <p:cNvSpPr/>
          <p:nvPr/>
        </p:nvSpPr>
        <p:spPr>
          <a:xfrm rot="10800000">
            <a:off x="2691715" y="2690798"/>
            <a:ext cx="177054" cy="152632"/>
          </a:xfrm>
          <a:prstGeom prst="triangl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43665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/>
      <p:bldP spid="8" grpId="0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639FA24-9D2D-4245-8F87-C371410A570D}"/>
              </a:ext>
            </a:extLst>
          </p:cNvPr>
          <p:cNvSpPr/>
          <p:nvPr/>
        </p:nvSpPr>
        <p:spPr>
          <a:xfrm>
            <a:off x="0" y="361950"/>
            <a:ext cx="438150" cy="647700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5F095CB-C6DC-4FA4-A198-F6FE378EF6C4}"/>
              </a:ext>
            </a:extLst>
          </p:cNvPr>
          <p:cNvSpPr/>
          <p:nvPr/>
        </p:nvSpPr>
        <p:spPr>
          <a:xfrm>
            <a:off x="472440" y="361950"/>
            <a:ext cx="48260" cy="647700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24D1616-37CF-42A4-84EC-BEF16503A281}"/>
              </a:ext>
            </a:extLst>
          </p:cNvPr>
          <p:cNvSpPr/>
          <p:nvPr/>
        </p:nvSpPr>
        <p:spPr>
          <a:xfrm>
            <a:off x="554990" y="361950"/>
            <a:ext cx="48260" cy="647700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6295AD0-8244-46C6-A1DB-C6176A69D7E4}"/>
              </a:ext>
            </a:extLst>
          </p:cNvPr>
          <p:cNvSpPr txBox="1"/>
          <p:nvPr/>
        </p:nvSpPr>
        <p:spPr>
          <a:xfrm>
            <a:off x="637540" y="344269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E2657"/>
                </a:solidFill>
              </a:rPr>
              <a:t>请添加你的小标题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918CF71-964E-47A6-908C-E9C4B53788B4}"/>
              </a:ext>
            </a:extLst>
          </p:cNvPr>
          <p:cNvSpPr txBox="1"/>
          <p:nvPr/>
        </p:nvSpPr>
        <p:spPr>
          <a:xfrm>
            <a:off x="637540" y="697468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Please click here to add the title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AB8F27B1-4237-4040-A1C8-9EF323F3ADFC}"/>
              </a:ext>
            </a:extLst>
          </p:cNvPr>
          <p:cNvGrpSpPr/>
          <p:nvPr/>
        </p:nvGrpSpPr>
        <p:grpSpPr>
          <a:xfrm>
            <a:off x="11234205" y="6287827"/>
            <a:ext cx="389467" cy="237066"/>
            <a:chOff x="10820400" y="6282267"/>
            <a:chExt cx="389467" cy="237066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5CEF7CC2-7A15-4E5D-A3ED-3FFD09AD0604}"/>
                </a:ext>
              </a:extLst>
            </p:cNvPr>
            <p:cNvCxnSpPr/>
            <p:nvPr/>
          </p:nvCxnSpPr>
          <p:spPr>
            <a:xfrm>
              <a:off x="10871200" y="6282267"/>
              <a:ext cx="338667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27782239-738A-4FF2-8C53-4C156B715E08}"/>
                </a:ext>
              </a:extLst>
            </p:cNvPr>
            <p:cNvCxnSpPr>
              <a:cxnSpLocks/>
            </p:cNvCxnSpPr>
            <p:nvPr/>
          </p:nvCxnSpPr>
          <p:spPr>
            <a:xfrm>
              <a:off x="10989733" y="6400800"/>
              <a:ext cx="220134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0D89514F-AE4D-4AD7-9188-5DE6C017CCFB}"/>
                </a:ext>
              </a:extLst>
            </p:cNvPr>
            <p:cNvCxnSpPr>
              <a:cxnSpLocks/>
            </p:cNvCxnSpPr>
            <p:nvPr/>
          </p:nvCxnSpPr>
          <p:spPr>
            <a:xfrm>
              <a:off x="10820400" y="6519333"/>
              <a:ext cx="389467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2FD53716-032D-494F-8CEC-0587EB019731}"/>
              </a:ext>
            </a:extLst>
          </p:cNvPr>
          <p:cNvGrpSpPr/>
          <p:nvPr/>
        </p:nvGrpSpPr>
        <p:grpSpPr>
          <a:xfrm>
            <a:off x="4133050" y="1725897"/>
            <a:ext cx="3938153" cy="3932773"/>
            <a:chOff x="4027540" y="1459197"/>
            <a:chExt cx="3938153" cy="3932773"/>
          </a:xfrm>
        </p:grpSpPr>
        <p:sp>
          <p:nvSpPr>
            <p:cNvPr id="16" name="任意多边形">
              <a:extLst>
                <a:ext uri="{FF2B5EF4-FFF2-40B4-BE49-F238E27FC236}">
                  <a16:creationId xmlns:a16="http://schemas.microsoft.com/office/drawing/2014/main" xmlns="" id="{16F0F91E-544D-43AB-A060-F388BCCE2201}"/>
                </a:ext>
              </a:extLst>
            </p:cNvPr>
            <p:cNvSpPr/>
            <p:nvPr/>
          </p:nvSpPr>
          <p:spPr>
            <a:xfrm rot="5400000">
              <a:off x="6162984" y="1292874"/>
              <a:ext cx="1629664" cy="1964450"/>
            </a:xfrm>
            <a:custGeom>
              <a:avLst/>
              <a:gdLst>
                <a:gd name="connsiteX0" fmla="*/ 814832 w 1629664"/>
                <a:gd name="connsiteY0" fmla="*/ 0 h 1964450"/>
                <a:gd name="connsiteX1" fmla="*/ 1629664 w 1629664"/>
                <a:gd name="connsiteY1" fmla="*/ 814832 h 1964450"/>
                <a:gd name="connsiteX2" fmla="*/ 1386464 w 1629664"/>
                <a:gd name="connsiteY2" fmla="*/ 1394753 h 1964450"/>
                <a:gd name="connsiteX3" fmla="*/ 1386464 w 1629664"/>
                <a:gd name="connsiteY3" fmla="*/ 1395258 h 1964450"/>
                <a:gd name="connsiteX4" fmla="*/ 1156288 w 1629664"/>
                <a:gd name="connsiteY4" fmla="*/ 1883727 h 1964450"/>
                <a:gd name="connsiteX5" fmla="*/ 1152256 w 1629664"/>
                <a:gd name="connsiteY5" fmla="*/ 1964450 h 1964450"/>
                <a:gd name="connsiteX6" fmla="*/ 475809 w 1629664"/>
                <a:gd name="connsiteY6" fmla="*/ 1964450 h 1964450"/>
                <a:gd name="connsiteX7" fmla="*/ 471809 w 1629664"/>
                <a:gd name="connsiteY7" fmla="*/ 1884057 h 1964450"/>
                <a:gd name="connsiteX8" fmla="*/ 243202 w 1629664"/>
                <a:gd name="connsiteY8" fmla="*/ 1397199 h 1964450"/>
                <a:gd name="connsiteX9" fmla="*/ 243202 w 1629664"/>
                <a:gd name="connsiteY9" fmla="*/ 1394754 h 1964450"/>
                <a:gd name="connsiteX10" fmla="*/ 0 w 1629664"/>
                <a:gd name="connsiteY10" fmla="*/ 814832 h 1964450"/>
                <a:gd name="connsiteX11" fmla="*/ 814832 w 1629664"/>
                <a:gd name="connsiteY11" fmla="*/ 0 h 196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29664" h="1964450">
                  <a:moveTo>
                    <a:pt x="814832" y="0"/>
                  </a:moveTo>
                  <a:cubicBezTo>
                    <a:pt x="1264852" y="0"/>
                    <a:pt x="1629664" y="364813"/>
                    <a:pt x="1629664" y="814832"/>
                  </a:cubicBezTo>
                  <a:cubicBezTo>
                    <a:pt x="1629664" y="1041952"/>
                    <a:pt x="1536743" y="1247369"/>
                    <a:pt x="1386464" y="1394753"/>
                  </a:cubicBezTo>
                  <a:lnTo>
                    <a:pt x="1386464" y="1395258"/>
                  </a:lnTo>
                  <a:cubicBezTo>
                    <a:pt x="1259527" y="1523548"/>
                    <a:pt x="1175349" y="1694020"/>
                    <a:pt x="1156288" y="1883727"/>
                  </a:cubicBezTo>
                  <a:lnTo>
                    <a:pt x="1152256" y="1964450"/>
                  </a:lnTo>
                  <a:lnTo>
                    <a:pt x="475809" y="1964450"/>
                  </a:lnTo>
                  <a:lnTo>
                    <a:pt x="471809" y="1884057"/>
                  </a:lnTo>
                  <a:cubicBezTo>
                    <a:pt x="452898" y="1695099"/>
                    <a:pt x="369370" y="1525222"/>
                    <a:pt x="243202" y="1397199"/>
                  </a:cubicBezTo>
                  <a:lnTo>
                    <a:pt x="243202" y="1394754"/>
                  </a:lnTo>
                  <a:cubicBezTo>
                    <a:pt x="92922" y="1247369"/>
                    <a:pt x="0" y="1041952"/>
                    <a:pt x="0" y="814832"/>
                  </a:cubicBezTo>
                  <a:cubicBezTo>
                    <a:pt x="0" y="364813"/>
                    <a:pt x="364813" y="0"/>
                    <a:pt x="814832" y="0"/>
                  </a:cubicBezTo>
                  <a:close/>
                </a:path>
              </a:pathLst>
            </a:custGeom>
            <a:solidFill>
              <a:srgbClr val="2E26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4"/>
                </a:solidFill>
              </a:endParaRPr>
            </a:p>
          </p:txBody>
        </p:sp>
        <p:sp>
          <p:nvSpPr>
            <p:cNvPr id="17" name="任意多边形">
              <a:extLst>
                <a:ext uri="{FF2B5EF4-FFF2-40B4-BE49-F238E27FC236}">
                  <a16:creationId xmlns:a16="http://schemas.microsoft.com/office/drawing/2014/main" xmlns="" id="{2AE81D02-124A-4183-A1A1-F43D2B76B9A2}"/>
                </a:ext>
              </a:extLst>
            </p:cNvPr>
            <p:cNvSpPr/>
            <p:nvPr/>
          </p:nvSpPr>
          <p:spPr>
            <a:xfrm rot="16200000">
              <a:off x="5184611" y="2610615"/>
              <a:ext cx="3932500" cy="1629664"/>
            </a:xfrm>
            <a:custGeom>
              <a:avLst/>
              <a:gdLst/>
              <a:ahLst/>
              <a:cxnLst/>
              <a:rect l="l" t="t" r="r" b="b"/>
              <a:pathLst>
                <a:path w="4555400" h="1887800">
                  <a:moveTo>
                    <a:pt x="2772629" y="1375355"/>
                  </a:moveTo>
                  <a:cubicBezTo>
                    <a:pt x="2774619" y="1380611"/>
                    <a:pt x="2777224" y="1385546"/>
                    <a:pt x="2779896" y="1390441"/>
                  </a:cubicBezTo>
                  <a:close/>
                  <a:moveTo>
                    <a:pt x="1782826" y="1375242"/>
                  </a:moveTo>
                  <a:lnTo>
                    <a:pt x="1775502" y="1390445"/>
                  </a:lnTo>
                  <a:cubicBezTo>
                    <a:pt x="1778195" y="1385512"/>
                    <a:pt x="1780820" y="1380538"/>
                    <a:pt x="1782826" y="1375242"/>
                  </a:cubicBezTo>
                  <a:close/>
                  <a:moveTo>
                    <a:pt x="2729201" y="1276951"/>
                  </a:moveTo>
                  <a:cubicBezTo>
                    <a:pt x="2732260" y="1287962"/>
                    <a:pt x="2736474" y="1298515"/>
                    <a:pt x="2740915" y="1308954"/>
                  </a:cubicBezTo>
                  <a:close/>
                  <a:moveTo>
                    <a:pt x="1826241" y="1276837"/>
                  </a:moveTo>
                  <a:lnTo>
                    <a:pt x="1814484" y="1308958"/>
                  </a:lnTo>
                  <a:cubicBezTo>
                    <a:pt x="1818942" y="1298481"/>
                    <a:pt x="1823170" y="1287889"/>
                    <a:pt x="1826241" y="1276837"/>
                  </a:cubicBezTo>
                  <a:close/>
                  <a:moveTo>
                    <a:pt x="2697869" y="1177267"/>
                  </a:moveTo>
                  <a:cubicBezTo>
                    <a:pt x="2700663" y="1192867"/>
                    <a:pt x="2704943" y="1208034"/>
                    <a:pt x="2709634" y="1223025"/>
                  </a:cubicBezTo>
                  <a:close/>
                  <a:moveTo>
                    <a:pt x="1857555" y="1177177"/>
                  </a:moveTo>
                  <a:lnTo>
                    <a:pt x="1845765" y="1223028"/>
                  </a:lnTo>
                  <a:cubicBezTo>
                    <a:pt x="1850467" y="1208006"/>
                    <a:pt x="1854754" y="1192808"/>
                    <a:pt x="1857555" y="1177177"/>
                  </a:cubicBezTo>
                  <a:close/>
                  <a:moveTo>
                    <a:pt x="2677581" y="1073877"/>
                  </a:moveTo>
                  <a:cubicBezTo>
                    <a:pt x="2679248" y="1093951"/>
                    <a:pt x="2682619" y="1113678"/>
                    <a:pt x="2686632" y="1133177"/>
                  </a:cubicBezTo>
                  <a:close/>
                  <a:moveTo>
                    <a:pt x="1877825" y="1073840"/>
                  </a:moveTo>
                  <a:lnTo>
                    <a:pt x="1868769" y="1133178"/>
                  </a:lnTo>
                  <a:cubicBezTo>
                    <a:pt x="1872784" y="1113667"/>
                    <a:pt x="1876157" y="1093927"/>
                    <a:pt x="1877825" y="1073840"/>
                  </a:cubicBezTo>
                  <a:close/>
                  <a:moveTo>
                    <a:pt x="2672450" y="847847"/>
                  </a:moveTo>
                  <a:cubicBezTo>
                    <a:pt x="2669235" y="879428"/>
                    <a:pt x="2667600" y="911473"/>
                    <a:pt x="2667600" y="943900"/>
                  </a:cubicBezTo>
                  <a:cubicBezTo>
                    <a:pt x="2667600" y="976327"/>
                    <a:pt x="2669235" y="1008372"/>
                    <a:pt x="2672450" y="1039954"/>
                  </a:cubicBezTo>
                  <a:cubicBezTo>
                    <a:pt x="2669235" y="1008371"/>
                    <a:pt x="2667600" y="976327"/>
                    <a:pt x="2667600" y="943900"/>
                  </a:cubicBezTo>
                  <a:close/>
                  <a:moveTo>
                    <a:pt x="1882950" y="847847"/>
                  </a:moveTo>
                  <a:lnTo>
                    <a:pt x="1887800" y="943900"/>
                  </a:lnTo>
                  <a:lnTo>
                    <a:pt x="1882950" y="1039954"/>
                  </a:lnTo>
                  <a:cubicBezTo>
                    <a:pt x="1886165" y="1008372"/>
                    <a:pt x="1887800" y="976327"/>
                    <a:pt x="1887800" y="943900"/>
                  </a:cubicBezTo>
                  <a:cubicBezTo>
                    <a:pt x="1887800" y="911473"/>
                    <a:pt x="1886165" y="879428"/>
                    <a:pt x="1882950" y="847847"/>
                  </a:cubicBezTo>
                  <a:close/>
                  <a:moveTo>
                    <a:pt x="2686632" y="754624"/>
                  </a:moveTo>
                  <a:cubicBezTo>
                    <a:pt x="2682619" y="774123"/>
                    <a:pt x="2679248" y="793849"/>
                    <a:pt x="2677581" y="813924"/>
                  </a:cubicBezTo>
                  <a:close/>
                  <a:moveTo>
                    <a:pt x="1868769" y="754624"/>
                  </a:moveTo>
                  <a:lnTo>
                    <a:pt x="1877819" y="813924"/>
                  </a:lnTo>
                  <a:cubicBezTo>
                    <a:pt x="1876153" y="793849"/>
                    <a:pt x="1872781" y="774123"/>
                    <a:pt x="1868769" y="754624"/>
                  </a:cubicBezTo>
                  <a:close/>
                  <a:moveTo>
                    <a:pt x="2709634" y="664776"/>
                  </a:moveTo>
                  <a:cubicBezTo>
                    <a:pt x="2704944" y="679763"/>
                    <a:pt x="2700665" y="694926"/>
                    <a:pt x="2697872" y="710522"/>
                  </a:cubicBezTo>
                  <a:close/>
                  <a:moveTo>
                    <a:pt x="1845766" y="664776"/>
                  </a:moveTo>
                  <a:lnTo>
                    <a:pt x="1857529" y="710522"/>
                  </a:lnTo>
                  <a:cubicBezTo>
                    <a:pt x="1854735" y="694926"/>
                    <a:pt x="1850457" y="679763"/>
                    <a:pt x="1845766" y="664776"/>
                  </a:cubicBezTo>
                  <a:close/>
                  <a:moveTo>
                    <a:pt x="2740915" y="578846"/>
                  </a:moveTo>
                  <a:cubicBezTo>
                    <a:pt x="2736475" y="589282"/>
                    <a:pt x="2732262" y="599832"/>
                    <a:pt x="2729205" y="610841"/>
                  </a:cubicBezTo>
                  <a:close/>
                  <a:moveTo>
                    <a:pt x="1814486" y="578846"/>
                  </a:moveTo>
                  <a:lnTo>
                    <a:pt x="1826196" y="610841"/>
                  </a:lnTo>
                  <a:cubicBezTo>
                    <a:pt x="1823138" y="599832"/>
                    <a:pt x="1818925" y="589282"/>
                    <a:pt x="1814486" y="578846"/>
                  </a:cubicBezTo>
                  <a:close/>
                  <a:moveTo>
                    <a:pt x="2779896" y="497360"/>
                  </a:moveTo>
                  <a:cubicBezTo>
                    <a:pt x="2777227" y="502250"/>
                    <a:pt x="2774624" y="507180"/>
                    <a:pt x="2772636" y="512431"/>
                  </a:cubicBezTo>
                  <a:close/>
                  <a:moveTo>
                    <a:pt x="1775504" y="497360"/>
                  </a:moveTo>
                  <a:lnTo>
                    <a:pt x="1782764" y="512431"/>
                  </a:lnTo>
                  <a:cubicBezTo>
                    <a:pt x="1780776" y="507180"/>
                    <a:pt x="1778173" y="502250"/>
                    <a:pt x="1775504" y="497360"/>
                  </a:cubicBezTo>
                  <a:close/>
                  <a:moveTo>
                    <a:pt x="943900" y="0"/>
                  </a:moveTo>
                  <a:cubicBezTo>
                    <a:pt x="1206995" y="0"/>
                    <a:pt x="1444949" y="107640"/>
                    <a:pt x="1615679" y="281723"/>
                  </a:cubicBezTo>
                  <a:lnTo>
                    <a:pt x="1616264" y="281723"/>
                  </a:lnTo>
                  <a:cubicBezTo>
                    <a:pt x="1786105" y="449773"/>
                    <a:pt x="2019769" y="553127"/>
                    <a:pt x="2277572" y="553127"/>
                  </a:cubicBezTo>
                  <a:cubicBezTo>
                    <a:pt x="2535376" y="553127"/>
                    <a:pt x="2769039" y="449773"/>
                    <a:pt x="2938881" y="281723"/>
                  </a:cubicBezTo>
                  <a:lnTo>
                    <a:pt x="2939721" y="281723"/>
                  </a:lnTo>
                  <a:cubicBezTo>
                    <a:pt x="3110452" y="107640"/>
                    <a:pt x="3348406" y="0"/>
                    <a:pt x="3611500" y="0"/>
                  </a:cubicBezTo>
                  <a:cubicBezTo>
                    <a:pt x="4132802" y="0"/>
                    <a:pt x="4555400" y="422598"/>
                    <a:pt x="4555400" y="943900"/>
                  </a:cubicBezTo>
                  <a:cubicBezTo>
                    <a:pt x="4555400" y="1465202"/>
                    <a:pt x="4132802" y="1887800"/>
                    <a:pt x="3611500" y="1887800"/>
                  </a:cubicBezTo>
                  <a:cubicBezTo>
                    <a:pt x="3348405" y="1887800"/>
                    <a:pt x="3110451" y="1780160"/>
                    <a:pt x="2939720" y="1606076"/>
                  </a:cubicBezTo>
                  <a:lnTo>
                    <a:pt x="2936632" y="1606076"/>
                  </a:lnTo>
                  <a:cubicBezTo>
                    <a:pt x="2767144" y="1439044"/>
                    <a:pt x="2534330" y="1336527"/>
                    <a:pt x="2277572" y="1336527"/>
                  </a:cubicBezTo>
                  <a:cubicBezTo>
                    <a:pt x="2020814" y="1336527"/>
                    <a:pt x="1788000" y="1439044"/>
                    <a:pt x="1618512" y="1606076"/>
                  </a:cubicBezTo>
                  <a:lnTo>
                    <a:pt x="1615680" y="1606076"/>
                  </a:lnTo>
                  <a:cubicBezTo>
                    <a:pt x="1444950" y="1780160"/>
                    <a:pt x="1206995" y="1887800"/>
                    <a:pt x="943900" y="1887800"/>
                  </a:cubicBezTo>
                  <a:cubicBezTo>
                    <a:pt x="422598" y="1887800"/>
                    <a:pt x="0" y="1465202"/>
                    <a:pt x="0" y="943900"/>
                  </a:cubicBezTo>
                  <a:cubicBezTo>
                    <a:pt x="0" y="422598"/>
                    <a:pt x="422598" y="0"/>
                    <a:pt x="943900" y="0"/>
                  </a:cubicBezTo>
                  <a:close/>
                </a:path>
              </a:pathLst>
            </a:custGeom>
            <a:solidFill>
              <a:srgbClr val="A5A5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任意多边形">
              <a:extLst>
                <a:ext uri="{FF2B5EF4-FFF2-40B4-BE49-F238E27FC236}">
                  <a16:creationId xmlns:a16="http://schemas.microsoft.com/office/drawing/2014/main" xmlns="" id="{2A302DA1-C8E7-40FB-802D-76486D41F940}"/>
                </a:ext>
              </a:extLst>
            </p:cNvPr>
            <p:cNvSpPr/>
            <p:nvPr/>
          </p:nvSpPr>
          <p:spPr>
            <a:xfrm>
              <a:off x="4027541" y="3762306"/>
              <a:ext cx="3932500" cy="1629664"/>
            </a:xfrm>
            <a:custGeom>
              <a:avLst/>
              <a:gdLst/>
              <a:ahLst/>
              <a:cxnLst/>
              <a:rect l="l" t="t" r="r" b="b"/>
              <a:pathLst>
                <a:path w="4555400" h="1887800">
                  <a:moveTo>
                    <a:pt x="2772629" y="1375355"/>
                  </a:moveTo>
                  <a:cubicBezTo>
                    <a:pt x="2774619" y="1380611"/>
                    <a:pt x="2777224" y="1385546"/>
                    <a:pt x="2779896" y="1390441"/>
                  </a:cubicBezTo>
                  <a:close/>
                  <a:moveTo>
                    <a:pt x="1782826" y="1375242"/>
                  </a:moveTo>
                  <a:lnTo>
                    <a:pt x="1775502" y="1390445"/>
                  </a:lnTo>
                  <a:cubicBezTo>
                    <a:pt x="1778195" y="1385512"/>
                    <a:pt x="1780820" y="1380538"/>
                    <a:pt x="1782826" y="1375242"/>
                  </a:cubicBezTo>
                  <a:close/>
                  <a:moveTo>
                    <a:pt x="2729201" y="1276951"/>
                  </a:moveTo>
                  <a:cubicBezTo>
                    <a:pt x="2732260" y="1287962"/>
                    <a:pt x="2736474" y="1298515"/>
                    <a:pt x="2740915" y="1308954"/>
                  </a:cubicBezTo>
                  <a:close/>
                  <a:moveTo>
                    <a:pt x="1826241" y="1276837"/>
                  </a:moveTo>
                  <a:lnTo>
                    <a:pt x="1814484" y="1308958"/>
                  </a:lnTo>
                  <a:cubicBezTo>
                    <a:pt x="1818942" y="1298481"/>
                    <a:pt x="1823170" y="1287889"/>
                    <a:pt x="1826241" y="1276837"/>
                  </a:cubicBezTo>
                  <a:close/>
                  <a:moveTo>
                    <a:pt x="2697869" y="1177267"/>
                  </a:moveTo>
                  <a:cubicBezTo>
                    <a:pt x="2700663" y="1192867"/>
                    <a:pt x="2704943" y="1208034"/>
                    <a:pt x="2709634" y="1223025"/>
                  </a:cubicBezTo>
                  <a:close/>
                  <a:moveTo>
                    <a:pt x="1857555" y="1177177"/>
                  </a:moveTo>
                  <a:lnTo>
                    <a:pt x="1845765" y="1223028"/>
                  </a:lnTo>
                  <a:cubicBezTo>
                    <a:pt x="1850467" y="1208006"/>
                    <a:pt x="1854754" y="1192808"/>
                    <a:pt x="1857555" y="1177177"/>
                  </a:cubicBezTo>
                  <a:close/>
                  <a:moveTo>
                    <a:pt x="2677581" y="1073877"/>
                  </a:moveTo>
                  <a:cubicBezTo>
                    <a:pt x="2679248" y="1093951"/>
                    <a:pt x="2682619" y="1113678"/>
                    <a:pt x="2686632" y="1133177"/>
                  </a:cubicBezTo>
                  <a:close/>
                  <a:moveTo>
                    <a:pt x="1877825" y="1073840"/>
                  </a:moveTo>
                  <a:lnTo>
                    <a:pt x="1868769" y="1133178"/>
                  </a:lnTo>
                  <a:cubicBezTo>
                    <a:pt x="1872784" y="1113667"/>
                    <a:pt x="1876157" y="1093927"/>
                    <a:pt x="1877825" y="1073840"/>
                  </a:cubicBezTo>
                  <a:close/>
                  <a:moveTo>
                    <a:pt x="2672450" y="847847"/>
                  </a:moveTo>
                  <a:cubicBezTo>
                    <a:pt x="2669235" y="879428"/>
                    <a:pt x="2667600" y="911473"/>
                    <a:pt x="2667600" y="943900"/>
                  </a:cubicBezTo>
                  <a:cubicBezTo>
                    <a:pt x="2667600" y="976327"/>
                    <a:pt x="2669235" y="1008372"/>
                    <a:pt x="2672450" y="1039954"/>
                  </a:cubicBezTo>
                  <a:cubicBezTo>
                    <a:pt x="2669235" y="1008371"/>
                    <a:pt x="2667600" y="976327"/>
                    <a:pt x="2667600" y="943900"/>
                  </a:cubicBezTo>
                  <a:close/>
                  <a:moveTo>
                    <a:pt x="1882950" y="847847"/>
                  </a:moveTo>
                  <a:lnTo>
                    <a:pt x="1887800" y="943900"/>
                  </a:lnTo>
                  <a:lnTo>
                    <a:pt x="1882950" y="1039954"/>
                  </a:lnTo>
                  <a:cubicBezTo>
                    <a:pt x="1886165" y="1008372"/>
                    <a:pt x="1887800" y="976327"/>
                    <a:pt x="1887800" y="943900"/>
                  </a:cubicBezTo>
                  <a:cubicBezTo>
                    <a:pt x="1887800" y="911473"/>
                    <a:pt x="1886165" y="879428"/>
                    <a:pt x="1882950" y="847847"/>
                  </a:cubicBezTo>
                  <a:close/>
                  <a:moveTo>
                    <a:pt x="2686632" y="754624"/>
                  </a:moveTo>
                  <a:cubicBezTo>
                    <a:pt x="2682619" y="774123"/>
                    <a:pt x="2679248" y="793849"/>
                    <a:pt x="2677581" y="813924"/>
                  </a:cubicBezTo>
                  <a:close/>
                  <a:moveTo>
                    <a:pt x="1868769" y="754624"/>
                  </a:moveTo>
                  <a:lnTo>
                    <a:pt x="1877819" y="813924"/>
                  </a:lnTo>
                  <a:cubicBezTo>
                    <a:pt x="1876153" y="793849"/>
                    <a:pt x="1872781" y="774123"/>
                    <a:pt x="1868769" y="754624"/>
                  </a:cubicBezTo>
                  <a:close/>
                  <a:moveTo>
                    <a:pt x="2709634" y="664776"/>
                  </a:moveTo>
                  <a:cubicBezTo>
                    <a:pt x="2704944" y="679763"/>
                    <a:pt x="2700665" y="694926"/>
                    <a:pt x="2697872" y="710522"/>
                  </a:cubicBezTo>
                  <a:close/>
                  <a:moveTo>
                    <a:pt x="1845766" y="664776"/>
                  </a:moveTo>
                  <a:lnTo>
                    <a:pt x="1857529" y="710522"/>
                  </a:lnTo>
                  <a:cubicBezTo>
                    <a:pt x="1854735" y="694926"/>
                    <a:pt x="1850457" y="679763"/>
                    <a:pt x="1845766" y="664776"/>
                  </a:cubicBezTo>
                  <a:close/>
                  <a:moveTo>
                    <a:pt x="2740915" y="578846"/>
                  </a:moveTo>
                  <a:cubicBezTo>
                    <a:pt x="2736475" y="589282"/>
                    <a:pt x="2732262" y="599832"/>
                    <a:pt x="2729205" y="610841"/>
                  </a:cubicBezTo>
                  <a:close/>
                  <a:moveTo>
                    <a:pt x="1814486" y="578846"/>
                  </a:moveTo>
                  <a:lnTo>
                    <a:pt x="1826196" y="610841"/>
                  </a:lnTo>
                  <a:cubicBezTo>
                    <a:pt x="1823138" y="599832"/>
                    <a:pt x="1818925" y="589282"/>
                    <a:pt x="1814486" y="578846"/>
                  </a:cubicBezTo>
                  <a:close/>
                  <a:moveTo>
                    <a:pt x="2779896" y="497360"/>
                  </a:moveTo>
                  <a:cubicBezTo>
                    <a:pt x="2777227" y="502250"/>
                    <a:pt x="2774624" y="507180"/>
                    <a:pt x="2772636" y="512431"/>
                  </a:cubicBezTo>
                  <a:close/>
                  <a:moveTo>
                    <a:pt x="1775504" y="497360"/>
                  </a:moveTo>
                  <a:lnTo>
                    <a:pt x="1782764" y="512431"/>
                  </a:lnTo>
                  <a:cubicBezTo>
                    <a:pt x="1780776" y="507180"/>
                    <a:pt x="1778173" y="502250"/>
                    <a:pt x="1775504" y="497360"/>
                  </a:cubicBezTo>
                  <a:close/>
                  <a:moveTo>
                    <a:pt x="943900" y="0"/>
                  </a:moveTo>
                  <a:cubicBezTo>
                    <a:pt x="1206995" y="0"/>
                    <a:pt x="1444949" y="107640"/>
                    <a:pt x="1615679" y="281723"/>
                  </a:cubicBezTo>
                  <a:lnTo>
                    <a:pt x="1616264" y="281723"/>
                  </a:lnTo>
                  <a:cubicBezTo>
                    <a:pt x="1786105" y="449773"/>
                    <a:pt x="2019769" y="553127"/>
                    <a:pt x="2277572" y="553127"/>
                  </a:cubicBezTo>
                  <a:cubicBezTo>
                    <a:pt x="2535376" y="553127"/>
                    <a:pt x="2769039" y="449773"/>
                    <a:pt x="2938881" y="281723"/>
                  </a:cubicBezTo>
                  <a:lnTo>
                    <a:pt x="2939721" y="281723"/>
                  </a:lnTo>
                  <a:cubicBezTo>
                    <a:pt x="3110452" y="107640"/>
                    <a:pt x="3348406" y="0"/>
                    <a:pt x="3611500" y="0"/>
                  </a:cubicBezTo>
                  <a:cubicBezTo>
                    <a:pt x="4132802" y="0"/>
                    <a:pt x="4555400" y="422598"/>
                    <a:pt x="4555400" y="943900"/>
                  </a:cubicBezTo>
                  <a:cubicBezTo>
                    <a:pt x="4555400" y="1465202"/>
                    <a:pt x="4132802" y="1887800"/>
                    <a:pt x="3611500" y="1887800"/>
                  </a:cubicBezTo>
                  <a:cubicBezTo>
                    <a:pt x="3348405" y="1887800"/>
                    <a:pt x="3110451" y="1780160"/>
                    <a:pt x="2939720" y="1606076"/>
                  </a:cubicBezTo>
                  <a:lnTo>
                    <a:pt x="2936632" y="1606076"/>
                  </a:lnTo>
                  <a:cubicBezTo>
                    <a:pt x="2767144" y="1439044"/>
                    <a:pt x="2534330" y="1336527"/>
                    <a:pt x="2277572" y="1336527"/>
                  </a:cubicBezTo>
                  <a:cubicBezTo>
                    <a:pt x="2020814" y="1336527"/>
                    <a:pt x="1788000" y="1439044"/>
                    <a:pt x="1618512" y="1606076"/>
                  </a:cubicBezTo>
                  <a:lnTo>
                    <a:pt x="1615680" y="1606076"/>
                  </a:lnTo>
                  <a:cubicBezTo>
                    <a:pt x="1444950" y="1780160"/>
                    <a:pt x="1206995" y="1887800"/>
                    <a:pt x="943900" y="1887800"/>
                  </a:cubicBezTo>
                  <a:cubicBezTo>
                    <a:pt x="422598" y="1887800"/>
                    <a:pt x="0" y="1465202"/>
                    <a:pt x="0" y="943900"/>
                  </a:cubicBezTo>
                  <a:cubicBezTo>
                    <a:pt x="0" y="422598"/>
                    <a:pt x="422598" y="0"/>
                    <a:pt x="943900" y="0"/>
                  </a:cubicBezTo>
                  <a:close/>
                </a:path>
              </a:pathLst>
            </a:custGeom>
            <a:solidFill>
              <a:srgbClr val="2E26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任意多边形">
              <a:extLst>
                <a:ext uri="{FF2B5EF4-FFF2-40B4-BE49-F238E27FC236}">
                  <a16:creationId xmlns:a16="http://schemas.microsoft.com/office/drawing/2014/main" xmlns="" id="{47CEF2D7-8ADB-4691-A44F-ED51AC1C61DF}"/>
                </a:ext>
              </a:extLst>
            </p:cNvPr>
            <p:cNvSpPr/>
            <p:nvPr/>
          </p:nvSpPr>
          <p:spPr>
            <a:xfrm>
              <a:off x="4027541" y="1459469"/>
              <a:ext cx="1629665" cy="3932500"/>
            </a:xfrm>
            <a:custGeom>
              <a:avLst/>
              <a:gdLst>
                <a:gd name="connsiteX0" fmla="*/ 238660 w 1629665"/>
                <a:gd name="connsiteY0" fmla="*/ 238659 h 3932500"/>
                <a:gd name="connsiteX1" fmla="*/ 814833 w 1629665"/>
                <a:gd name="connsiteY1" fmla="*/ 0 h 3932500"/>
                <a:gd name="connsiteX2" fmla="*/ 1629665 w 1629665"/>
                <a:gd name="connsiteY2" fmla="*/ 814832 h 3932500"/>
                <a:gd name="connsiteX3" fmla="*/ 1386465 w 1629665"/>
                <a:gd name="connsiteY3" fmla="*/ 1394753 h 3932500"/>
                <a:gd name="connsiteX4" fmla="*/ 1386465 w 1629665"/>
                <a:gd name="connsiteY4" fmla="*/ 1395258 h 3932500"/>
                <a:gd name="connsiteX5" fmla="*/ 1156289 w 1629665"/>
                <a:gd name="connsiteY5" fmla="*/ 1883727 h 3932500"/>
                <a:gd name="connsiteX6" fmla="*/ 1153053 w 1629665"/>
                <a:gd name="connsiteY6" fmla="*/ 1948504 h 3932500"/>
                <a:gd name="connsiteX7" fmla="*/ 1156288 w 1629665"/>
                <a:gd name="connsiteY7" fmla="*/ 2014441 h 3932500"/>
                <a:gd name="connsiteX8" fmla="*/ 1386464 w 1629665"/>
                <a:gd name="connsiteY8" fmla="*/ 2511754 h 3932500"/>
                <a:gd name="connsiteX9" fmla="*/ 1386464 w 1629665"/>
                <a:gd name="connsiteY9" fmla="*/ 2512492 h 3932500"/>
                <a:gd name="connsiteX10" fmla="*/ 1629664 w 1629665"/>
                <a:gd name="connsiteY10" fmla="*/ 3102914 h 3932500"/>
                <a:gd name="connsiteX11" fmla="*/ 814832 w 1629665"/>
                <a:gd name="connsiteY11" fmla="*/ 3932500 h 3932500"/>
                <a:gd name="connsiteX12" fmla="*/ 0 w 1629665"/>
                <a:gd name="connsiteY12" fmla="*/ 3102914 h 3932500"/>
                <a:gd name="connsiteX13" fmla="*/ 243202 w 1629665"/>
                <a:gd name="connsiteY13" fmla="*/ 2512491 h 3932500"/>
                <a:gd name="connsiteX14" fmla="*/ 243202 w 1629665"/>
                <a:gd name="connsiteY14" fmla="*/ 2509778 h 3932500"/>
                <a:gd name="connsiteX15" fmla="*/ 471809 w 1629665"/>
                <a:gd name="connsiteY15" fmla="*/ 2014105 h 3932500"/>
                <a:gd name="connsiteX16" fmla="*/ 475016 w 1629665"/>
                <a:gd name="connsiteY16" fmla="*/ 1948490 h 3932500"/>
                <a:gd name="connsiteX17" fmla="*/ 471810 w 1629665"/>
                <a:gd name="connsiteY17" fmla="*/ 1884057 h 3932500"/>
                <a:gd name="connsiteX18" fmla="*/ 243203 w 1629665"/>
                <a:gd name="connsiteY18" fmla="*/ 1397199 h 3932500"/>
                <a:gd name="connsiteX19" fmla="*/ 243203 w 1629665"/>
                <a:gd name="connsiteY19" fmla="*/ 1394754 h 3932500"/>
                <a:gd name="connsiteX20" fmla="*/ 1 w 1629665"/>
                <a:gd name="connsiteY20" fmla="*/ 814832 h 3932500"/>
                <a:gd name="connsiteX21" fmla="*/ 238660 w 1629665"/>
                <a:gd name="connsiteY21" fmla="*/ 238659 h 393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629665" h="3932500">
                  <a:moveTo>
                    <a:pt x="238660" y="238659"/>
                  </a:moveTo>
                  <a:cubicBezTo>
                    <a:pt x="386115" y="91203"/>
                    <a:pt x="589823" y="0"/>
                    <a:pt x="814833" y="0"/>
                  </a:cubicBezTo>
                  <a:cubicBezTo>
                    <a:pt x="1264853" y="0"/>
                    <a:pt x="1629665" y="364813"/>
                    <a:pt x="1629665" y="814832"/>
                  </a:cubicBezTo>
                  <a:cubicBezTo>
                    <a:pt x="1629665" y="1041952"/>
                    <a:pt x="1536744" y="1247369"/>
                    <a:pt x="1386465" y="1394753"/>
                  </a:cubicBezTo>
                  <a:lnTo>
                    <a:pt x="1386465" y="1395258"/>
                  </a:lnTo>
                  <a:cubicBezTo>
                    <a:pt x="1259528" y="1523548"/>
                    <a:pt x="1175350" y="1694020"/>
                    <a:pt x="1156289" y="1883727"/>
                  </a:cubicBezTo>
                  <a:lnTo>
                    <a:pt x="1153053" y="1948504"/>
                  </a:lnTo>
                  <a:lnTo>
                    <a:pt x="1156288" y="2014441"/>
                  </a:lnTo>
                  <a:cubicBezTo>
                    <a:pt x="1175349" y="2207582"/>
                    <a:pt x="1259527" y="2381140"/>
                    <a:pt x="1386464" y="2511754"/>
                  </a:cubicBezTo>
                  <a:lnTo>
                    <a:pt x="1386464" y="2512492"/>
                  </a:lnTo>
                  <a:cubicBezTo>
                    <a:pt x="1536743" y="2662547"/>
                    <a:pt x="1629664" y="2871683"/>
                    <a:pt x="1629664" y="3102914"/>
                  </a:cubicBezTo>
                  <a:cubicBezTo>
                    <a:pt x="1629664" y="3561082"/>
                    <a:pt x="1264852" y="3932500"/>
                    <a:pt x="814832" y="3932500"/>
                  </a:cubicBezTo>
                  <a:cubicBezTo>
                    <a:pt x="364813" y="3932500"/>
                    <a:pt x="0" y="3561082"/>
                    <a:pt x="0" y="3102914"/>
                  </a:cubicBezTo>
                  <a:cubicBezTo>
                    <a:pt x="0" y="2871682"/>
                    <a:pt x="92922" y="2662546"/>
                    <a:pt x="243202" y="2512491"/>
                  </a:cubicBezTo>
                  <a:lnTo>
                    <a:pt x="243202" y="2509778"/>
                  </a:lnTo>
                  <a:cubicBezTo>
                    <a:pt x="369370" y="2379436"/>
                    <a:pt x="452898" y="2206483"/>
                    <a:pt x="471809" y="2014105"/>
                  </a:cubicBezTo>
                  <a:lnTo>
                    <a:pt x="475016" y="1948490"/>
                  </a:lnTo>
                  <a:lnTo>
                    <a:pt x="471810" y="1884057"/>
                  </a:lnTo>
                  <a:cubicBezTo>
                    <a:pt x="452899" y="1695099"/>
                    <a:pt x="369371" y="1525222"/>
                    <a:pt x="243203" y="1397199"/>
                  </a:cubicBezTo>
                  <a:lnTo>
                    <a:pt x="243203" y="1394754"/>
                  </a:lnTo>
                  <a:cubicBezTo>
                    <a:pt x="92923" y="1247369"/>
                    <a:pt x="1" y="1041952"/>
                    <a:pt x="1" y="814832"/>
                  </a:cubicBezTo>
                  <a:cubicBezTo>
                    <a:pt x="1" y="589823"/>
                    <a:pt x="91204" y="386115"/>
                    <a:pt x="238660" y="238659"/>
                  </a:cubicBezTo>
                  <a:close/>
                </a:path>
              </a:pathLst>
            </a:custGeom>
            <a:solidFill>
              <a:srgbClr val="A5A5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">
              <a:extLst>
                <a:ext uri="{FF2B5EF4-FFF2-40B4-BE49-F238E27FC236}">
                  <a16:creationId xmlns:a16="http://schemas.microsoft.com/office/drawing/2014/main" xmlns="" id="{415C6FA9-70D4-4221-B7C1-A37334535C22}"/>
                </a:ext>
              </a:extLst>
            </p:cNvPr>
            <p:cNvSpPr/>
            <p:nvPr/>
          </p:nvSpPr>
          <p:spPr>
            <a:xfrm rot="5400000">
              <a:off x="4208260" y="1278806"/>
              <a:ext cx="1630406" cy="1991846"/>
            </a:xfrm>
            <a:custGeom>
              <a:avLst/>
              <a:gdLst>
                <a:gd name="connsiteX0" fmla="*/ 475798 w 1629664"/>
                <a:gd name="connsiteY0" fmla="*/ 0 h 1964450"/>
                <a:gd name="connsiteX1" fmla="*/ 1152267 w 1629664"/>
                <a:gd name="connsiteY1" fmla="*/ 0 h 1964450"/>
                <a:gd name="connsiteX2" fmla="*/ 1156288 w 1629664"/>
                <a:gd name="connsiteY2" fmla="*/ 80503 h 1964450"/>
                <a:gd name="connsiteX3" fmla="*/ 1386464 w 1629664"/>
                <a:gd name="connsiteY3" fmla="*/ 568972 h 1964450"/>
                <a:gd name="connsiteX4" fmla="*/ 1386464 w 1629664"/>
                <a:gd name="connsiteY4" fmla="*/ 569697 h 1964450"/>
                <a:gd name="connsiteX5" fmla="*/ 1629664 w 1629664"/>
                <a:gd name="connsiteY5" fmla="*/ 1149618 h 1964450"/>
                <a:gd name="connsiteX6" fmla="*/ 814832 w 1629664"/>
                <a:gd name="connsiteY6" fmla="*/ 1964450 h 1964450"/>
                <a:gd name="connsiteX7" fmla="*/ 0 w 1629664"/>
                <a:gd name="connsiteY7" fmla="*/ 1149618 h 1964450"/>
                <a:gd name="connsiteX8" fmla="*/ 243202 w 1629664"/>
                <a:gd name="connsiteY8" fmla="*/ 569696 h 1964450"/>
                <a:gd name="connsiteX9" fmla="*/ 243202 w 1629664"/>
                <a:gd name="connsiteY9" fmla="*/ 567031 h 1964450"/>
                <a:gd name="connsiteX10" fmla="*/ 471809 w 1629664"/>
                <a:gd name="connsiteY10" fmla="*/ 80173 h 1964450"/>
                <a:gd name="connsiteX11" fmla="*/ 475798 w 1629664"/>
                <a:gd name="connsiteY11" fmla="*/ 0 h 196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29664" h="1964450">
                  <a:moveTo>
                    <a:pt x="475798" y="0"/>
                  </a:moveTo>
                  <a:lnTo>
                    <a:pt x="1152267" y="0"/>
                  </a:lnTo>
                  <a:lnTo>
                    <a:pt x="1156288" y="80503"/>
                  </a:lnTo>
                  <a:cubicBezTo>
                    <a:pt x="1175349" y="270209"/>
                    <a:pt x="1259527" y="440681"/>
                    <a:pt x="1386464" y="568972"/>
                  </a:cubicBezTo>
                  <a:lnTo>
                    <a:pt x="1386464" y="569697"/>
                  </a:lnTo>
                  <a:cubicBezTo>
                    <a:pt x="1536743" y="717083"/>
                    <a:pt x="1629664" y="922499"/>
                    <a:pt x="1629664" y="1149618"/>
                  </a:cubicBezTo>
                  <a:cubicBezTo>
                    <a:pt x="1629664" y="1599638"/>
                    <a:pt x="1264852" y="1964450"/>
                    <a:pt x="814832" y="1964450"/>
                  </a:cubicBezTo>
                  <a:cubicBezTo>
                    <a:pt x="364813" y="1964450"/>
                    <a:pt x="0" y="1599638"/>
                    <a:pt x="0" y="1149618"/>
                  </a:cubicBezTo>
                  <a:cubicBezTo>
                    <a:pt x="0" y="922498"/>
                    <a:pt x="92922" y="717082"/>
                    <a:pt x="243202" y="569696"/>
                  </a:cubicBezTo>
                  <a:lnTo>
                    <a:pt x="243202" y="567031"/>
                  </a:lnTo>
                  <a:cubicBezTo>
                    <a:pt x="369370" y="439007"/>
                    <a:pt x="452898" y="269130"/>
                    <a:pt x="471809" y="80173"/>
                  </a:cubicBezTo>
                  <a:lnTo>
                    <a:pt x="475798" y="0"/>
                  </a:lnTo>
                  <a:close/>
                </a:path>
              </a:pathLst>
            </a:custGeom>
            <a:solidFill>
              <a:srgbClr val="2E26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A2DB8B21-A071-4C87-9CDD-D19FBBBDF95A}"/>
                </a:ext>
              </a:extLst>
            </p:cNvPr>
            <p:cNvSpPr/>
            <p:nvPr/>
          </p:nvSpPr>
          <p:spPr>
            <a:xfrm>
              <a:off x="6566615" y="1670540"/>
              <a:ext cx="1208377" cy="120837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EB364AC1-9DC5-43C9-BBB4-FA882154572D}"/>
                </a:ext>
              </a:extLst>
            </p:cNvPr>
            <p:cNvSpPr/>
            <p:nvPr/>
          </p:nvSpPr>
          <p:spPr>
            <a:xfrm>
              <a:off x="4238184" y="1670540"/>
              <a:ext cx="1208377" cy="120837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5C18C532-E2D9-4CDA-A7F8-27E8EC658624}"/>
                </a:ext>
              </a:extLst>
            </p:cNvPr>
            <p:cNvSpPr/>
            <p:nvPr/>
          </p:nvSpPr>
          <p:spPr>
            <a:xfrm>
              <a:off x="4238184" y="3979083"/>
              <a:ext cx="1208377" cy="120837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FAB6CBA6-7602-4AB5-AEF0-D8810B938706}"/>
                </a:ext>
              </a:extLst>
            </p:cNvPr>
            <p:cNvSpPr/>
            <p:nvPr/>
          </p:nvSpPr>
          <p:spPr>
            <a:xfrm>
              <a:off x="6566615" y="3979083"/>
              <a:ext cx="1208377" cy="120837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Freeform 19">
            <a:extLst>
              <a:ext uri="{FF2B5EF4-FFF2-40B4-BE49-F238E27FC236}">
                <a16:creationId xmlns:a16="http://schemas.microsoft.com/office/drawing/2014/main" xmlns="" id="{C3CE6321-B1C0-411E-91D4-58747AF10DF0}"/>
              </a:ext>
            </a:extLst>
          </p:cNvPr>
          <p:cNvSpPr>
            <a:spLocks/>
          </p:cNvSpPr>
          <p:nvPr/>
        </p:nvSpPr>
        <p:spPr bwMode="auto">
          <a:xfrm>
            <a:off x="4689496" y="4594071"/>
            <a:ext cx="489342" cy="499534"/>
          </a:xfrm>
          <a:custGeom>
            <a:avLst/>
            <a:gdLst>
              <a:gd name="T0" fmla="*/ 33 w 240"/>
              <a:gd name="T1" fmla="*/ 104 h 245"/>
              <a:gd name="T2" fmla="*/ 37 w 240"/>
              <a:gd name="T3" fmla="*/ 89 h 245"/>
              <a:gd name="T4" fmla="*/ 42 w 240"/>
              <a:gd name="T5" fmla="*/ 78 h 245"/>
              <a:gd name="T6" fmla="*/ 44 w 240"/>
              <a:gd name="T7" fmla="*/ 63 h 245"/>
              <a:gd name="T8" fmla="*/ 51 w 240"/>
              <a:gd name="T9" fmla="*/ 44 h 245"/>
              <a:gd name="T10" fmla="*/ 61 w 240"/>
              <a:gd name="T11" fmla="*/ 28 h 245"/>
              <a:gd name="T12" fmla="*/ 80 w 240"/>
              <a:gd name="T13" fmla="*/ 14 h 245"/>
              <a:gd name="T14" fmla="*/ 101 w 240"/>
              <a:gd name="T15" fmla="*/ 4 h 245"/>
              <a:gd name="T16" fmla="*/ 125 w 240"/>
              <a:gd name="T17" fmla="*/ 0 h 245"/>
              <a:gd name="T18" fmla="*/ 151 w 240"/>
              <a:gd name="T19" fmla="*/ 4 h 245"/>
              <a:gd name="T20" fmla="*/ 177 w 240"/>
              <a:gd name="T21" fmla="*/ 14 h 245"/>
              <a:gd name="T22" fmla="*/ 191 w 240"/>
              <a:gd name="T23" fmla="*/ 26 h 245"/>
              <a:gd name="T24" fmla="*/ 203 w 240"/>
              <a:gd name="T25" fmla="*/ 42 h 245"/>
              <a:gd name="T26" fmla="*/ 210 w 240"/>
              <a:gd name="T27" fmla="*/ 61 h 245"/>
              <a:gd name="T28" fmla="*/ 212 w 240"/>
              <a:gd name="T29" fmla="*/ 80 h 245"/>
              <a:gd name="T30" fmla="*/ 219 w 240"/>
              <a:gd name="T31" fmla="*/ 94 h 245"/>
              <a:gd name="T32" fmla="*/ 219 w 240"/>
              <a:gd name="T33" fmla="*/ 104 h 245"/>
              <a:gd name="T34" fmla="*/ 222 w 240"/>
              <a:gd name="T35" fmla="*/ 118 h 245"/>
              <a:gd name="T36" fmla="*/ 233 w 240"/>
              <a:gd name="T37" fmla="*/ 139 h 245"/>
              <a:gd name="T38" fmla="*/ 240 w 240"/>
              <a:gd name="T39" fmla="*/ 158 h 245"/>
              <a:gd name="T40" fmla="*/ 240 w 240"/>
              <a:gd name="T41" fmla="*/ 177 h 245"/>
              <a:gd name="T42" fmla="*/ 236 w 240"/>
              <a:gd name="T43" fmla="*/ 189 h 245"/>
              <a:gd name="T44" fmla="*/ 231 w 240"/>
              <a:gd name="T45" fmla="*/ 193 h 245"/>
              <a:gd name="T46" fmla="*/ 226 w 240"/>
              <a:gd name="T47" fmla="*/ 189 h 245"/>
              <a:gd name="T48" fmla="*/ 217 w 240"/>
              <a:gd name="T49" fmla="*/ 174 h 245"/>
              <a:gd name="T50" fmla="*/ 212 w 240"/>
              <a:gd name="T51" fmla="*/ 184 h 245"/>
              <a:gd name="T52" fmla="*/ 200 w 240"/>
              <a:gd name="T53" fmla="*/ 203 h 245"/>
              <a:gd name="T54" fmla="*/ 212 w 240"/>
              <a:gd name="T55" fmla="*/ 215 h 245"/>
              <a:gd name="T56" fmla="*/ 219 w 240"/>
              <a:gd name="T57" fmla="*/ 222 h 245"/>
              <a:gd name="T58" fmla="*/ 219 w 240"/>
              <a:gd name="T59" fmla="*/ 229 h 245"/>
              <a:gd name="T60" fmla="*/ 214 w 240"/>
              <a:gd name="T61" fmla="*/ 236 h 245"/>
              <a:gd name="T62" fmla="*/ 200 w 240"/>
              <a:gd name="T63" fmla="*/ 243 h 245"/>
              <a:gd name="T64" fmla="*/ 177 w 240"/>
              <a:gd name="T65" fmla="*/ 245 h 245"/>
              <a:gd name="T66" fmla="*/ 151 w 240"/>
              <a:gd name="T67" fmla="*/ 241 h 245"/>
              <a:gd name="T68" fmla="*/ 132 w 240"/>
              <a:gd name="T69" fmla="*/ 236 h 245"/>
              <a:gd name="T70" fmla="*/ 118 w 240"/>
              <a:gd name="T71" fmla="*/ 236 h 245"/>
              <a:gd name="T72" fmla="*/ 101 w 240"/>
              <a:gd name="T73" fmla="*/ 245 h 245"/>
              <a:gd name="T74" fmla="*/ 82 w 240"/>
              <a:gd name="T75" fmla="*/ 245 h 245"/>
              <a:gd name="T76" fmla="*/ 51 w 240"/>
              <a:gd name="T77" fmla="*/ 245 h 245"/>
              <a:gd name="T78" fmla="*/ 35 w 240"/>
              <a:gd name="T79" fmla="*/ 238 h 245"/>
              <a:gd name="T80" fmla="*/ 30 w 240"/>
              <a:gd name="T81" fmla="*/ 231 h 245"/>
              <a:gd name="T82" fmla="*/ 30 w 240"/>
              <a:gd name="T83" fmla="*/ 224 h 245"/>
              <a:gd name="T84" fmla="*/ 30 w 240"/>
              <a:gd name="T85" fmla="*/ 217 h 245"/>
              <a:gd name="T86" fmla="*/ 37 w 240"/>
              <a:gd name="T87" fmla="*/ 212 h 245"/>
              <a:gd name="T88" fmla="*/ 49 w 240"/>
              <a:gd name="T89" fmla="*/ 210 h 245"/>
              <a:gd name="T90" fmla="*/ 47 w 240"/>
              <a:gd name="T91" fmla="*/ 205 h 245"/>
              <a:gd name="T92" fmla="*/ 33 w 240"/>
              <a:gd name="T93" fmla="*/ 191 h 245"/>
              <a:gd name="T94" fmla="*/ 26 w 240"/>
              <a:gd name="T95" fmla="*/ 174 h 245"/>
              <a:gd name="T96" fmla="*/ 23 w 240"/>
              <a:gd name="T97" fmla="*/ 172 h 245"/>
              <a:gd name="T98" fmla="*/ 21 w 240"/>
              <a:gd name="T99" fmla="*/ 179 h 245"/>
              <a:gd name="T100" fmla="*/ 9 w 240"/>
              <a:gd name="T101" fmla="*/ 189 h 245"/>
              <a:gd name="T102" fmla="*/ 4 w 240"/>
              <a:gd name="T103" fmla="*/ 189 h 245"/>
              <a:gd name="T104" fmla="*/ 0 w 240"/>
              <a:gd name="T105" fmla="*/ 179 h 245"/>
              <a:gd name="T106" fmla="*/ 2 w 240"/>
              <a:gd name="T107" fmla="*/ 158 h 245"/>
              <a:gd name="T108" fmla="*/ 9 w 240"/>
              <a:gd name="T109" fmla="*/ 139 h 245"/>
              <a:gd name="T110" fmla="*/ 23 w 240"/>
              <a:gd name="T111" fmla="*/ 122 h 245"/>
              <a:gd name="T112" fmla="*/ 35 w 240"/>
              <a:gd name="T113" fmla="*/ 111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40" h="245">
                <a:moveTo>
                  <a:pt x="35" y="111"/>
                </a:moveTo>
                <a:lnTo>
                  <a:pt x="35" y="111"/>
                </a:lnTo>
                <a:lnTo>
                  <a:pt x="33" y="108"/>
                </a:lnTo>
                <a:lnTo>
                  <a:pt x="33" y="106"/>
                </a:lnTo>
                <a:lnTo>
                  <a:pt x="33" y="106"/>
                </a:lnTo>
                <a:lnTo>
                  <a:pt x="33" y="104"/>
                </a:lnTo>
                <a:lnTo>
                  <a:pt x="33" y="104"/>
                </a:lnTo>
                <a:lnTo>
                  <a:pt x="33" y="101"/>
                </a:lnTo>
                <a:lnTo>
                  <a:pt x="35" y="99"/>
                </a:lnTo>
                <a:lnTo>
                  <a:pt x="35" y="96"/>
                </a:lnTo>
                <a:lnTo>
                  <a:pt x="35" y="94"/>
                </a:lnTo>
                <a:lnTo>
                  <a:pt x="37" y="94"/>
                </a:lnTo>
                <a:lnTo>
                  <a:pt x="37" y="92"/>
                </a:lnTo>
                <a:lnTo>
                  <a:pt x="37" y="89"/>
                </a:lnTo>
                <a:lnTo>
                  <a:pt x="37" y="87"/>
                </a:lnTo>
                <a:lnTo>
                  <a:pt x="40" y="87"/>
                </a:lnTo>
                <a:lnTo>
                  <a:pt x="40" y="85"/>
                </a:lnTo>
                <a:lnTo>
                  <a:pt x="40" y="82"/>
                </a:lnTo>
                <a:lnTo>
                  <a:pt x="40" y="80"/>
                </a:lnTo>
                <a:lnTo>
                  <a:pt x="40" y="80"/>
                </a:lnTo>
                <a:lnTo>
                  <a:pt x="42" y="78"/>
                </a:lnTo>
                <a:lnTo>
                  <a:pt x="42" y="78"/>
                </a:lnTo>
                <a:lnTo>
                  <a:pt x="42" y="75"/>
                </a:lnTo>
                <a:lnTo>
                  <a:pt x="42" y="75"/>
                </a:lnTo>
                <a:lnTo>
                  <a:pt x="42" y="73"/>
                </a:lnTo>
                <a:lnTo>
                  <a:pt x="42" y="70"/>
                </a:lnTo>
                <a:lnTo>
                  <a:pt x="42" y="66"/>
                </a:lnTo>
                <a:lnTo>
                  <a:pt x="44" y="63"/>
                </a:lnTo>
                <a:lnTo>
                  <a:pt x="44" y="59"/>
                </a:lnTo>
                <a:lnTo>
                  <a:pt x="47" y="56"/>
                </a:lnTo>
                <a:lnTo>
                  <a:pt x="47" y="54"/>
                </a:lnTo>
                <a:lnTo>
                  <a:pt x="47" y="52"/>
                </a:lnTo>
                <a:lnTo>
                  <a:pt x="49" y="49"/>
                </a:lnTo>
                <a:lnTo>
                  <a:pt x="49" y="47"/>
                </a:lnTo>
                <a:lnTo>
                  <a:pt x="51" y="44"/>
                </a:lnTo>
                <a:lnTo>
                  <a:pt x="51" y="42"/>
                </a:lnTo>
                <a:lnTo>
                  <a:pt x="54" y="40"/>
                </a:lnTo>
                <a:lnTo>
                  <a:pt x="54" y="37"/>
                </a:lnTo>
                <a:lnTo>
                  <a:pt x="56" y="37"/>
                </a:lnTo>
                <a:lnTo>
                  <a:pt x="59" y="35"/>
                </a:lnTo>
                <a:lnTo>
                  <a:pt x="59" y="33"/>
                </a:lnTo>
                <a:lnTo>
                  <a:pt x="61" y="28"/>
                </a:lnTo>
                <a:lnTo>
                  <a:pt x="63" y="26"/>
                </a:lnTo>
                <a:lnTo>
                  <a:pt x="66" y="23"/>
                </a:lnTo>
                <a:lnTo>
                  <a:pt x="68" y="21"/>
                </a:lnTo>
                <a:lnTo>
                  <a:pt x="73" y="19"/>
                </a:lnTo>
                <a:lnTo>
                  <a:pt x="75" y="16"/>
                </a:lnTo>
                <a:lnTo>
                  <a:pt x="77" y="14"/>
                </a:lnTo>
                <a:lnTo>
                  <a:pt x="80" y="14"/>
                </a:lnTo>
                <a:lnTo>
                  <a:pt x="82" y="11"/>
                </a:lnTo>
                <a:lnTo>
                  <a:pt x="85" y="9"/>
                </a:lnTo>
                <a:lnTo>
                  <a:pt x="87" y="9"/>
                </a:lnTo>
                <a:lnTo>
                  <a:pt x="92" y="7"/>
                </a:lnTo>
                <a:lnTo>
                  <a:pt x="94" y="7"/>
                </a:lnTo>
                <a:lnTo>
                  <a:pt x="96" y="4"/>
                </a:lnTo>
                <a:lnTo>
                  <a:pt x="101" y="4"/>
                </a:lnTo>
                <a:lnTo>
                  <a:pt x="103" y="2"/>
                </a:lnTo>
                <a:lnTo>
                  <a:pt x="108" y="2"/>
                </a:lnTo>
                <a:lnTo>
                  <a:pt x="111" y="2"/>
                </a:lnTo>
                <a:lnTo>
                  <a:pt x="115" y="2"/>
                </a:lnTo>
                <a:lnTo>
                  <a:pt x="118" y="0"/>
                </a:lnTo>
                <a:lnTo>
                  <a:pt x="122" y="0"/>
                </a:lnTo>
                <a:lnTo>
                  <a:pt x="125" y="0"/>
                </a:lnTo>
                <a:lnTo>
                  <a:pt x="129" y="0"/>
                </a:lnTo>
                <a:lnTo>
                  <a:pt x="132" y="0"/>
                </a:lnTo>
                <a:lnTo>
                  <a:pt x="137" y="2"/>
                </a:lnTo>
                <a:lnTo>
                  <a:pt x="141" y="2"/>
                </a:lnTo>
                <a:lnTo>
                  <a:pt x="144" y="2"/>
                </a:lnTo>
                <a:lnTo>
                  <a:pt x="148" y="2"/>
                </a:lnTo>
                <a:lnTo>
                  <a:pt x="151" y="4"/>
                </a:lnTo>
                <a:lnTo>
                  <a:pt x="155" y="4"/>
                </a:lnTo>
                <a:lnTo>
                  <a:pt x="158" y="4"/>
                </a:lnTo>
                <a:lnTo>
                  <a:pt x="163" y="7"/>
                </a:lnTo>
                <a:lnTo>
                  <a:pt x="165" y="9"/>
                </a:lnTo>
                <a:lnTo>
                  <a:pt x="170" y="9"/>
                </a:lnTo>
                <a:lnTo>
                  <a:pt x="172" y="11"/>
                </a:lnTo>
                <a:lnTo>
                  <a:pt x="177" y="14"/>
                </a:lnTo>
                <a:lnTo>
                  <a:pt x="179" y="16"/>
                </a:lnTo>
                <a:lnTo>
                  <a:pt x="181" y="16"/>
                </a:lnTo>
                <a:lnTo>
                  <a:pt x="184" y="19"/>
                </a:lnTo>
                <a:lnTo>
                  <a:pt x="184" y="19"/>
                </a:lnTo>
                <a:lnTo>
                  <a:pt x="186" y="21"/>
                </a:lnTo>
                <a:lnTo>
                  <a:pt x="188" y="23"/>
                </a:lnTo>
                <a:lnTo>
                  <a:pt x="191" y="26"/>
                </a:lnTo>
                <a:lnTo>
                  <a:pt x="193" y="28"/>
                </a:lnTo>
                <a:lnTo>
                  <a:pt x="196" y="30"/>
                </a:lnTo>
                <a:lnTo>
                  <a:pt x="196" y="33"/>
                </a:lnTo>
                <a:lnTo>
                  <a:pt x="198" y="35"/>
                </a:lnTo>
                <a:lnTo>
                  <a:pt x="200" y="37"/>
                </a:lnTo>
                <a:lnTo>
                  <a:pt x="200" y="40"/>
                </a:lnTo>
                <a:lnTo>
                  <a:pt x="203" y="42"/>
                </a:lnTo>
                <a:lnTo>
                  <a:pt x="205" y="47"/>
                </a:lnTo>
                <a:lnTo>
                  <a:pt x="205" y="49"/>
                </a:lnTo>
                <a:lnTo>
                  <a:pt x="205" y="52"/>
                </a:lnTo>
                <a:lnTo>
                  <a:pt x="207" y="54"/>
                </a:lnTo>
                <a:lnTo>
                  <a:pt x="207" y="56"/>
                </a:lnTo>
                <a:lnTo>
                  <a:pt x="207" y="59"/>
                </a:lnTo>
                <a:lnTo>
                  <a:pt x="210" y="61"/>
                </a:lnTo>
                <a:lnTo>
                  <a:pt x="210" y="63"/>
                </a:lnTo>
                <a:lnTo>
                  <a:pt x="210" y="68"/>
                </a:lnTo>
                <a:lnTo>
                  <a:pt x="210" y="73"/>
                </a:lnTo>
                <a:lnTo>
                  <a:pt x="212" y="75"/>
                </a:lnTo>
                <a:lnTo>
                  <a:pt x="212" y="80"/>
                </a:lnTo>
                <a:lnTo>
                  <a:pt x="212" y="80"/>
                </a:lnTo>
                <a:lnTo>
                  <a:pt x="212" y="80"/>
                </a:lnTo>
                <a:lnTo>
                  <a:pt x="214" y="82"/>
                </a:lnTo>
                <a:lnTo>
                  <a:pt x="214" y="85"/>
                </a:lnTo>
                <a:lnTo>
                  <a:pt x="217" y="87"/>
                </a:lnTo>
                <a:lnTo>
                  <a:pt x="217" y="87"/>
                </a:lnTo>
                <a:lnTo>
                  <a:pt x="217" y="89"/>
                </a:lnTo>
                <a:lnTo>
                  <a:pt x="219" y="92"/>
                </a:lnTo>
                <a:lnTo>
                  <a:pt x="219" y="94"/>
                </a:lnTo>
                <a:lnTo>
                  <a:pt x="219" y="96"/>
                </a:lnTo>
                <a:lnTo>
                  <a:pt x="219" y="96"/>
                </a:lnTo>
                <a:lnTo>
                  <a:pt x="219" y="99"/>
                </a:lnTo>
                <a:lnTo>
                  <a:pt x="219" y="101"/>
                </a:lnTo>
                <a:lnTo>
                  <a:pt x="219" y="101"/>
                </a:lnTo>
                <a:lnTo>
                  <a:pt x="219" y="104"/>
                </a:lnTo>
                <a:lnTo>
                  <a:pt x="219" y="104"/>
                </a:lnTo>
                <a:lnTo>
                  <a:pt x="219" y="108"/>
                </a:lnTo>
                <a:lnTo>
                  <a:pt x="217" y="108"/>
                </a:lnTo>
                <a:lnTo>
                  <a:pt x="217" y="111"/>
                </a:lnTo>
                <a:lnTo>
                  <a:pt x="217" y="111"/>
                </a:lnTo>
                <a:lnTo>
                  <a:pt x="217" y="111"/>
                </a:lnTo>
                <a:lnTo>
                  <a:pt x="219" y="113"/>
                </a:lnTo>
                <a:lnTo>
                  <a:pt x="222" y="118"/>
                </a:lnTo>
                <a:lnTo>
                  <a:pt x="224" y="120"/>
                </a:lnTo>
                <a:lnTo>
                  <a:pt x="226" y="122"/>
                </a:lnTo>
                <a:lnTo>
                  <a:pt x="226" y="127"/>
                </a:lnTo>
                <a:lnTo>
                  <a:pt x="229" y="130"/>
                </a:lnTo>
                <a:lnTo>
                  <a:pt x="231" y="132"/>
                </a:lnTo>
                <a:lnTo>
                  <a:pt x="231" y="137"/>
                </a:lnTo>
                <a:lnTo>
                  <a:pt x="233" y="139"/>
                </a:lnTo>
                <a:lnTo>
                  <a:pt x="236" y="141"/>
                </a:lnTo>
                <a:lnTo>
                  <a:pt x="236" y="144"/>
                </a:lnTo>
                <a:lnTo>
                  <a:pt x="236" y="146"/>
                </a:lnTo>
                <a:lnTo>
                  <a:pt x="238" y="148"/>
                </a:lnTo>
                <a:lnTo>
                  <a:pt x="238" y="151"/>
                </a:lnTo>
                <a:lnTo>
                  <a:pt x="238" y="153"/>
                </a:lnTo>
                <a:lnTo>
                  <a:pt x="240" y="158"/>
                </a:lnTo>
                <a:lnTo>
                  <a:pt x="240" y="163"/>
                </a:lnTo>
                <a:lnTo>
                  <a:pt x="240" y="167"/>
                </a:lnTo>
                <a:lnTo>
                  <a:pt x="240" y="170"/>
                </a:lnTo>
                <a:lnTo>
                  <a:pt x="240" y="170"/>
                </a:lnTo>
                <a:lnTo>
                  <a:pt x="240" y="172"/>
                </a:lnTo>
                <a:lnTo>
                  <a:pt x="240" y="174"/>
                </a:lnTo>
                <a:lnTo>
                  <a:pt x="240" y="177"/>
                </a:lnTo>
                <a:lnTo>
                  <a:pt x="238" y="181"/>
                </a:lnTo>
                <a:lnTo>
                  <a:pt x="238" y="184"/>
                </a:lnTo>
                <a:lnTo>
                  <a:pt x="238" y="184"/>
                </a:lnTo>
                <a:lnTo>
                  <a:pt x="238" y="186"/>
                </a:lnTo>
                <a:lnTo>
                  <a:pt x="236" y="186"/>
                </a:lnTo>
                <a:lnTo>
                  <a:pt x="236" y="189"/>
                </a:lnTo>
                <a:lnTo>
                  <a:pt x="236" y="189"/>
                </a:lnTo>
                <a:lnTo>
                  <a:pt x="236" y="189"/>
                </a:lnTo>
                <a:lnTo>
                  <a:pt x="233" y="191"/>
                </a:lnTo>
                <a:lnTo>
                  <a:pt x="233" y="191"/>
                </a:lnTo>
                <a:lnTo>
                  <a:pt x="233" y="191"/>
                </a:lnTo>
                <a:lnTo>
                  <a:pt x="231" y="191"/>
                </a:lnTo>
                <a:lnTo>
                  <a:pt x="231" y="193"/>
                </a:lnTo>
                <a:lnTo>
                  <a:pt x="231" y="193"/>
                </a:lnTo>
                <a:lnTo>
                  <a:pt x="231" y="193"/>
                </a:lnTo>
                <a:lnTo>
                  <a:pt x="229" y="191"/>
                </a:lnTo>
                <a:lnTo>
                  <a:pt x="229" y="191"/>
                </a:lnTo>
                <a:lnTo>
                  <a:pt x="226" y="191"/>
                </a:lnTo>
                <a:lnTo>
                  <a:pt x="226" y="191"/>
                </a:lnTo>
                <a:lnTo>
                  <a:pt x="226" y="191"/>
                </a:lnTo>
                <a:lnTo>
                  <a:pt x="226" y="189"/>
                </a:lnTo>
                <a:lnTo>
                  <a:pt x="224" y="189"/>
                </a:lnTo>
                <a:lnTo>
                  <a:pt x="224" y="186"/>
                </a:lnTo>
                <a:lnTo>
                  <a:pt x="222" y="184"/>
                </a:lnTo>
                <a:lnTo>
                  <a:pt x="222" y="184"/>
                </a:lnTo>
                <a:lnTo>
                  <a:pt x="219" y="181"/>
                </a:lnTo>
                <a:lnTo>
                  <a:pt x="219" y="179"/>
                </a:lnTo>
                <a:lnTo>
                  <a:pt x="217" y="174"/>
                </a:lnTo>
                <a:lnTo>
                  <a:pt x="217" y="174"/>
                </a:lnTo>
                <a:lnTo>
                  <a:pt x="217" y="174"/>
                </a:lnTo>
                <a:lnTo>
                  <a:pt x="217" y="177"/>
                </a:lnTo>
                <a:lnTo>
                  <a:pt x="217" y="177"/>
                </a:lnTo>
                <a:lnTo>
                  <a:pt x="214" y="177"/>
                </a:lnTo>
                <a:lnTo>
                  <a:pt x="214" y="181"/>
                </a:lnTo>
                <a:lnTo>
                  <a:pt x="212" y="184"/>
                </a:lnTo>
                <a:lnTo>
                  <a:pt x="210" y="191"/>
                </a:lnTo>
                <a:lnTo>
                  <a:pt x="210" y="193"/>
                </a:lnTo>
                <a:lnTo>
                  <a:pt x="207" y="196"/>
                </a:lnTo>
                <a:lnTo>
                  <a:pt x="205" y="198"/>
                </a:lnTo>
                <a:lnTo>
                  <a:pt x="203" y="200"/>
                </a:lnTo>
                <a:lnTo>
                  <a:pt x="203" y="203"/>
                </a:lnTo>
                <a:lnTo>
                  <a:pt x="200" y="203"/>
                </a:lnTo>
                <a:lnTo>
                  <a:pt x="198" y="207"/>
                </a:lnTo>
                <a:lnTo>
                  <a:pt x="198" y="207"/>
                </a:lnTo>
                <a:lnTo>
                  <a:pt x="198" y="207"/>
                </a:lnTo>
                <a:lnTo>
                  <a:pt x="200" y="207"/>
                </a:lnTo>
                <a:lnTo>
                  <a:pt x="205" y="210"/>
                </a:lnTo>
                <a:lnTo>
                  <a:pt x="210" y="212"/>
                </a:lnTo>
                <a:lnTo>
                  <a:pt x="212" y="215"/>
                </a:lnTo>
                <a:lnTo>
                  <a:pt x="214" y="215"/>
                </a:lnTo>
                <a:lnTo>
                  <a:pt x="217" y="217"/>
                </a:lnTo>
                <a:lnTo>
                  <a:pt x="217" y="219"/>
                </a:lnTo>
                <a:lnTo>
                  <a:pt x="217" y="219"/>
                </a:lnTo>
                <a:lnTo>
                  <a:pt x="219" y="222"/>
                </a:lnTo>
                <a:lnTo>
                  <a:pt x="219" y="222"/>
                </a:lnTo>
                <a:lnTo>
                  <a:pt x="219" y="222"/>
                </a:lnTo>
                <a:lnTo>
                  <a:pt x="219" y="224"/>
                </a:lnTo>
                <a:lnTo>
                  <a:pt x="222" y="224"/>
                </a:lnTo>
                <a:lnTo>
                  <a:pt x="222" y="226"/>
                </a:lnTo>
                <a:lnTo>
                  <a:pt x="222" y="226"/>
                </a:lnTo>
                <a:lnTo>
                  <a:pt x="222" y="229"/>
                </a:lnTo>
                <a:lnTo>
                  <a:pt x="219" y="229"/>
                </a:lnTo>
                <a:lnTo>
                  <a:pt x="219" y="229"/>
                </a:lnTo>
                <a:lnTo>
                  <a:pt x="219" y="231"/>
                </a:lnTo>
                <a:lnTo>
                  <a:pt x="219" y="231"/>
                </a:lnTo>
                <a:lnTo>
                  <a:pt x="219" y="233"/>
                </a:lnTo>
                <a:lnTo>
                  <a:pt x="217" y="233"/>
                </a:lnTo>
                <a:lnTo>
                  <a:pt x="217" y="236"/>
                </a:lnTo>
                <a:lnTo>
                  <a:pt x="217" y="236"/>
                </a:lnTo>
                <a:lnTo>
                  <a:pt x="214" y="236"/>
                </a:lnTo>
                <a:lnTo>
                  <a:pt x="212" y="238"/>
                </a:lnTo>
                <a:lnTo>
                  <a:pt x="210" y="238"/>
                </a:lnTo>
                <a:lnTo>
                  <a:pt x="207" y="241"/>
                </a:lnTo>
                <a:lnTo>
                  <a:pt x="205" y="241"/>
                </a:lnTo>
                <a:lnTo>
                  <a:pt x="205" y="241"/>
                </a:lnTo>
                <a:lnTo>
                  <a:pt x="203" y="241"/>
                </a:lnTo>
                <a:lnTo>
                  <a:pt x="200" y="243"/>
                </a:lnTo>
                <a:lnTo>
                  <a:pt x="198" y="243"/>
                </a:lnTo>
                <a:lnTo>
                  <a:pt x="196" y="243"/>
                </a:lnTo>
                <a:lnTo>
                  <a:pt x="191" y="243"/>
                </a:lnTo>
                <a:lnTo>
                  <a:pt x="188" y="243"/>
                </a:lnTo>
                <a:lnTo>
                  <a:pt x="184" y="245"/>
                </a:lnTo>
                <a:lnTo>
                  <a:pt x="181" y="245"/>
                </a:lnTo>
                <a:lnTo>
                  <a:pt x="177" y="245"/>
                </a:lnTo>
                <a:lnTo>
                  <a:pt x="174" y="245"/>
                </a:lnTo>
                <a:lnTo>
                  <a:pt x="170" y="245"/>
                </a:lnTo>
                <a:lnTo>
                  <a:pt x="167" y="243"/>
                </a:lnTo>
                <a:lnTo>
                  <a:pt x="163" y="243"/>
                </a:lnTo>
                <a:lnTo>
                  <a:pt x="160" y="243"/>
                </a:lnTo>
                <a:lnTo>
                  <a:pt x="155" y="243"/>
                </a:lnTo>
                <a:lnTo>
                  <a:pt x="151" y="241"/>
                </a:lnTo>
                <a:lnTo>
                  <a:pt x="148" y="241"/>
                </a:lnTo>
                <a:lnTo>
                  <a:pt x="144" y="241"/>
                </a:lnTo>
                <a:lnTo>
                  <a:pt x="141" y="238"/>
                </a:lnTo>
                <a:lnTo>
                  <a:pt x="137" y="238"/>
                </a:lnTo>
                <a:lnTo>
                  <a:pt x="134" y="236"/>
                </a:lnTo>
                <a:lnTo>
                  <a:pt x="132" y="236"/>
                </a:lnTo>
                <a:lnTo>
                  <a:pt x="132" y="236"/>
                </a:lnTo>
                <a:lnTo>
                  <a:pt x="132" y="236"/>
                </a:lnTo>
                <a:lnTo>
                  <a:pt x="129" y="236"/>
                </a:lnTo>
                <a:lnTo>
                  <a:pt x="127" y="236"/>
                </a:lnTo>
                <a:lnTo>
                  <a:pt x="125" y="236"/>
                </a:lnTo>
                <a:lnTo>
                  <a:pt x="122" y="236"/>
                </a:lnTo>
                <a:lnTo>
                  <a:pt x="120" y="233"/>
                </a:lnTo>
                <a:lnTo>
                  <a:pt x="118" y="236"/>
                </a:lnTo>
                <a:lnTo>
                  <a:pt x="115" y="238"/>
                </a:lnTo>
                <a:lnTo>
                  <a:pt x="113" y="238"/>
                </a:lnTo>
                <a:lnTo>
                  <a:pt x="111" y="241"/>
                </a:lnTo>
                <a:lnTo>
                  <a:pt x="108" y="241"/>
                </a:lnTo>
                <a:lnTo>
                  <a:pt x="106" y="243"/>
                </a:lnTo>
                <a:lnTo>
                  <a:pt x="103" y="243"/>
                </a:lnTo>
                <a:lnTo>
                  <a:pt x="101" y="245"/>
                </a:lnTo>
                <a:lnTo>
                  <a:pt x="99" y="245"/>
                </a:lnTo>
                <a:lnTo>
                  <a:pt x="94" y="245"/>
                </a:lnTo>
                <a:lnTo>
                  <a:pt x="92" y="245"/>
                </a:lnTo>
                <a:lnTo>
                  <a:pt x="89" y="245"/>
                </a:lnTo>
                <a:lnTo>
                  <a:pt x="87" y="245"/>
                </a:lnTo>
                <a:lnTo>
                  <a:pt x="85" y="245"/>
                </a:lnTo>
                <a:lnTo>
                  <a:pt x="82" y="245"/>
                </a:lnTo>
                <a:lnTo>
                  <a:pt x="80" y="245"/>
                </a:lnTo>
                <a:lnTo>
                  <a:pt x="73" y="245"/>
                </a:lnTo>
                <a:lnTo>
                  <a:pt x="68" y="245"/>
                </a:lnTo>
                <a:lnTo>
                  <a:pt x="61" y="245"/>
                </a:lnTo>
                <a:lnTo>
                  <a:pt x="59" y="245"/>
                </a:lnTo>
                <a:lnTo>
                  <a:pt x="56" y="245"/>
                </a:lnTo>
                <a:lnTo>
                  <a:pt x="51" y="245"/>
                </a:lnTo>
                <a:lnTo>
                  <a:pt x="49" y="243"/>
                </a:lnTo>
                <a:lnTo>
                  <a:pt x="47" y="243"/>
                </a:lnTo>
                <a:lnTo>
                  <a:pt x="44" y="243"/>
                </a:lnTo>
                <a:lnTo>
                  <a:pt x="42" y="241"/>
                </a:lnTo>
                <a:lnTo>
                  <a:pt x="40" y="241"/>
                </a:lnTo>
                <a:lnTo>
                  <a:pt x="37" y="238"/>
                </a:lnTo>
                <a:lnTo>
                  <a:pt x="35" y="238"/>
                </a:lnTo>
                <a:lnTo>
                  <a:pt x="33" y="236"/>
                </a:lnTo>
                <a:lnTo>
                  <a:pt x="33" y="236"/>
                </a:lnTo>
                <a:lnTo>
                  <a:pt x="33" y="236"/>
                </a:lnTo>
                <a:lnTo>
                  <a:pt x="30" y="233"/>
                </a:lnTo>
                <a:lnTo>
                  <a:pt x="30" y="233"/>
                </a:lnTo>
                <a:lnTo>
                  <a:pt x="30" y="233"/>
                </a:lnTo>
                <a:lnTo>
                  <a:pt x="30" y="231"/>
                </a:lnTo>
                <a:lnTo>
                  <a:pt x="30" y="231"/>
                </a:lnTo>
                <a:lnTo>
                  <a:pt x="28" y="229"/>
                </a:lnTo>
                <a:lnTo>
                  <a:pt x="28" y="229"/>
                </a:lnTo>
                <a:lnTo>
                  <a:pt x="28" y="229"/>
                </a:lnTo>
                <a:lnTo>
                  <a:pt x="28" y="226"/>
                </a:lnTo>
                <a:lnTo>
                  <a:pt x="28" y="226"/>
                </a:lnTo>
                <a:lnTo>
                  <a:pt x="30" y="224"/>
                </a:lnTo>
                <a:lnTo>
                  <a:pt x="30" y="224"/>
                </a:lnTo>
                <a:lnTo>
                  <a:pt x="30" y="222"/>
                </a:lnTo>
                <a:lnTo>
                  <a:pt x="30" y="222"/>
                </a:lnTo>
                <a:lnTo>
                  <a:pt x="30" y="219"/>
                </a:lnTo>
                <a:lnTo>
                  <a:pt x="30" y="219"/>
                </a:lnTo>
                <a:lnTo>
                  <a:pt x="30" y="217"/>
                </a:lnTo>
                <a:lnTo>
                  <a:pt x="30" y="217"/>
                </a:lnTo>
                <a:lnTo>
                  <a:pt x="33" y="217"/>
                </a:lnTo>
                <a:lnTo>
                  <a:pt x="33" y="215"/>
                </a:lnTo>
                <a:lnTo>
                  <a:pt x="35" y="215"/>
                </a:lnTo>
                <a:lnTo>
                  <a:pt x="35" y="215"/>
                </a:lnTo>
                <a:lnTo>
                  <a:pt x="35" y="212"/>
                </a:lnTo>
                <a:lnTo>
                  <a:pt x="37" y="212"/>
                </a:lnTo>
                <a:lnTo>
                  <a:pt x="37" y="212"/>
                </a:lnTo>
                <a:lnTo>
                  <a:pt x="40" y="212"/>
                </a:lnTo>
                <a:lnTo>
                  <a:pt x="40" y="210"/>
                </a:lnTo>
                <a:lnTo>
                  <a:pt x="42" y="210"/>
                </a:lnTo>
                <a:lnTo>
                  <a:pt x="44" y="210"/>
                </a:lnTo>
                <a:lnTo>
                  <a:pt x="44" y="210"/>
                </a:lnTo>
                <a:lnTo>
                  <a:pt x="47" y="210"/>
                </a:lnTo>
                <a:lnTo>
                  <a:pt x="49" y="210"/>
                </a:lnTo>
                <a:lnTo>
                  <a:pt x="49" y="210"/>
                </a:lnTo>
                <a:lnTo>
                  <a:pt x="49" y="210"/>
                </a:lnTo>
                <a:lnTo>
                  <a:pt x="49" y="210"/>
                </a:lnTo>
                <a:lnTo>
                  <a:pt x="49" y="207"/>
                </a:lnTo>
                <a:lnTo>
                  <a:pt x="49" y="207"/>
                </a:lnTo>
                <a:lnTo>
                  <a:pt x="49" y="207"/>
                </a:lnTo>
                <a:lnTo>
                  <a:pt x="47" y="205"/>
                </a:lnTo>
                <a:lnTo>
                  <a:pt x="44" y="203"/>
                </a:lnTo>
                <a:lnTo>
                  <a:pt x="42" y="203"/>
                </a:lnTo>
                <a:lnTo>
                  <a:pt x="40" y="200"/>
                </a:lnTo>
                <a:lnTo>
                  <a:pt x="37" y="198"/>
                </a:lnTo>
                <a:lnTo>
                  <a:pt x="35" y="193"/>
                </a:lnTo>
                <a:lnTo>
                  <a:pt x="35" y="193"/>
                </a:lnTo>
                <a:lnTo>
                  <a:pt x="33" y="191"/>
                </a:lnTo>
                <a:lnTo>
                  <a:pt x="33" y="189"/>
                </a:lnTo>
                <a:lnTo>
                  <a:pt x="30" y="186"/>
                </a:lnTo>
                <a:lnTo>
                  <a:pt x="30" y="184"/>
                </a:lnTo>
                <a:lnTo>
                  <a:pt x="28" y="181"/>
                </a:lnTo>
                <a:lnTo>
                  <a:pt x="28" y="179"/>
                </a:lnTo>
                <a:lnTo>
                  <a:pt x="26" y="177"/>
                </a:lnTo>
                <a:lnTo>
                  <a:pt x="26" y="174"/>
                </a:lnTo>
                <a:lnTo>
                  <a:pt x="26" y="172"/>
                </a:lnTo>
                <a:lnTo>
                  <a:pt x="26" y="172"/>
                </a:lnTo>
                <a:lnTo>
                  <a:pt x="26" y="172"/>
                </a:lnTo>
                <a:lnTo>
                  <a:pt x="26" y="172"/>
                </a:lnTo>
                <a:lnTo>
                  <a:pt x="26" y="172"/>
                </a:lnTo>
                <a:lnTo>
                  <a:pt x="23" y="172"/>
                </a:lnTo>
                <a:lnTo>
                  <a:pt x="23" y="172"/>
                </a:lnTo>
                <a:lnTo>
                  <a:pt x="23" y="172"/>
                </a:lnTo>
                <a:lnTo>
                  <a:pt x="23" y="174"/>
                </a:lnTo>
                <a:lnTo>
                  <a:pt x="23" y="174"/>
                </a:lnTo>
                <a:lnTo>
                  <a:pt x="23" y="174"/>
                </a:lnTo>
                <a:lnTo>
                  <a:pt x="21" y="177"/>
                </a:lnTo>
                <a:lnTo>
                  <a:pt x="21" y="179"/>
                </a:lnTo>
                <a:lnTo>
                  <a:pt x="21" y="179"/>
                </a:lnTo>
                <a:lnTo>
                  <a:pt x="18" y="181"/>
                </a:lnTo>
                <a:lnTo>
                  <a:pt x="18" y="181"/>
                </a:lnTo>
                <a:lnTo>
                  <a:pt x="16" y="184"/>
                </a:lnTo>
                <a:lnTo>
                  <a:pt x="14" y="186"/>
                </a:lnTo>
                <a:lnTo>
                  <a:pt x="14" y="186"/>
                </a:lnTo>
                <a:lnTo>
                  <a:pt x="11" y="189"/>
                </a:lnTo>
                <a:lnTo>
                  <a:pt x="9" y="189"/>
                </a:lnTo>
                <a:lnTo>
                  <a:pt x="9" y="189"/>
                </a:lnTo>
                <a:lnTo>
                  <a:pt x="7" y="189"/>
                </a:lnTo>
                <a:lnTo>
                  <a:pt x="4" y="191"/>
                </a:lnTo>
                <a:lnTo>
                  <a:pt x="4" y="191"/>
                </a:lnTo>
                <a:lnTo>
                  <a:pt x="4" y="191"/>
                </a:lnTo>
                <a:lnTo>
                  <a:pt x="4" y="189"/>
                </a:lnTo>
                <a:lnTo>
                  <a:pt x="4" y="189"/>
                </a:lnTo>
                <a:lnTo>
                  <a:pt x="2" y="189"/>
                </a:lnTo>
                <a:lnTo>
                  <a:pt x="2" y="186"/>
                </a:lnTo>
                <a:lnTo>
                  <a:pt x="2" y="186"/>
                </a:lnTo>
                <a:lnTo>
                  <a:pt x="2" y="184"/>
                </a:lnTo>
                <a:lnTo>
                  <a:pt x="2" y="184"/>
                </a:lnTo>
                <a:lnTo>
                  <a:pt x="2" y="181"/>
                </a:lnTo>
                <a:lnTo>
                  <a:pt x="0" y="179"/>
                </a:lnTo>
                <a:lnTo>
                  <a:pt x="0" y="177"/>
                </a:lnTo>
                <a:lnTo>
                  <a:pt x="0" y="174"/>
                </a:lnTo>
                <a:lnTo>
                  <a:pt x="0" y="170"/>
                </a:lnTo>
                <a:lnTo>
                  <a:pt x="0" y="165"/>
                </a:lnTo>
                <a:lnTo>
                  <a:pt x="0" y="163"/>
                </a:lnTo>
                <a:lnTo>
                  <a:pt x="2" y="160"/>
                </a:lnTo>
                <a:lnTo>
                  <a:pt x="2" y="158"/>
                </a:lnTo>
                <a:lnTo>
                  <a:pt x="2" y="156"/>
                </a:lnTo>
                <a:lnTo>
                  <a:pt x="2" y="153"/>
                </a:lnTo>
                <a:lnTo>
                  <a:pt x="4" y="151"/>
                </a:lnTo>
                <a:lnTo>
                  <a:pt x="4" y="148"/>
                </a:lnTo>
                <a:lnTo>
                  <a:pt x="7" y="146"/>
                </a:lnTo>
                <a:lnTo>
                  <a:pt x="7" y="144"/>
                </a:lnTo>
                <a:lnTo>
                  <a:pt x="9" y="139"/>
                </a:lnTo>
                <a:lnTo>
                  <a:pt x="9" y="137"/>
                </a:lnTo>
                <a:lnTo>
                  <a:pt x="11" y="134"/>
                </a:lnTo>
                <a:lnTo>
                  <a:pt x="14" y="132"/>
                </a:lnTo>
                <a:lnTo>
                  <a:pt x="16" y="130"/>
                </a:lnTo>
                <a:lnTo>
                  <a:pt x="18" y="127"/>
                </a:lnTo>
                <a:lnTo>
                  <a:pt x="21" y="125"/>
                </a:lnTo>
                <a:lnTo>
                  <a:pt x="23" y="122"/>
                </a:lnTo>
                <a:lnTo>
                  <a:pt x="23" y="120"/>
                </a:lnTo>
                <a:lnTo>
                  <a:pt x="26" y="120"/>
                </a:lnTo>
                <a:lnTo>
                  <a:pt x="26" y="118"/>
                </a:lnTo>
                <a:lnTo>
                  <a:pt x="28" y="115"/>
                </a:lnTo>
                <a:lnTo>
                  <a:pt x="30" y="113"/>
                </a:lnTo>
                <a:lnTo>
                  <a:pt x="33" y="111"/>
                </a:lnTo>
                <a:lnTo>
                  <a:pt x="35" y="111"/>
                </a:lnTo>
                <a:close/>
              </a:path>
            </a:pathLst>
          </a:custGeom>
          <a:solidFill>
            <a:srgbClr val="2E265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4F2248F9-A892-4CDB-B125-10817D9938B3}"/>
              </a:ext>
            </a:extLst>
          </p:cNvPr>
          <p:cNvGrpSpPr/>
          <p:nvPr/>
        </p:nvGrpSpPr>
        <p:grpSpPr>
          <a:xfrm>
            <a:off x="7007176" y="2334789"/>
            <a:ext cx="538274" cy="511766"/>
            <a:chOff x="2968440" y="1273473"/>
            <a:chExt cx="324930" cy="308928"/>
          </a:xfrm>
          <a:solidFill>
            <a:srgbClr val="2E2657"/>
          </a:solidFill>
        </p:grpSpPr>
        <p:sp>
          <p:nvSpPr>
            <p:cNvPr id="36" name="Freeform 21">
              <a:extLst>
                <a:ext uri="{FF2B5EF4-FFF2-40B4-BE49-F238E27FC236}">
                  <a16:creationId xmlns:a16="http://schemas.microsoft.com/office/drawing/2014/main" xmlns="" id="{E614F63B-D3DE-4B44-8064-5BA6598C00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8440" y="1305472"/>
              <a:ext cx="174773" cy="177234"/>
            </a:xfrm>
            <a:custGeom>
              <a:avLst/>
              <a:gdLst>
                <a:gd name="T0" fmla="*/ 30 w 60"/>
                <a:gd name="T1" fmla="*/ 0 h 61"/>
                <a:gd name="T2" fmla="*/ 0 w 60"/>
                <a:gd name="T3" fmla="*/ 31 h 61"/>
                <a:gd name="T4" fmla="*/ 3 w 60"/>
                <a:gd name="T5" fmla="*/ 44 h 61"/>
                <a:gd name="T6" fmla="*/ 7 w 60"/>
                <a:gd name="T7" fmla="*/ 46 h 61"/>
                <a:gd name="T8" fmla="*/ 8 w 60"/>
                <a:gd name="T9" fmla="*/ 42 h 61"/>
                <a:gd name="T10" fmla="*/ 5 w 60"/>
                <a:gd name="T11" fmla="*/ 31 h 61"/>
                <a:gd name="T12" fmla="*/ 30 w 60"/>
                <a:gd name="T13" fmla="*/ 6 h 61"/>
                <a:gd name="T14" fmla="*/ 55 w 60"/>
                <a:gd name="T15" fmla="*/ 31 h 61"/>
                <a:gd name="T16" fmla="*/ 30 w 60"/>
                <a:gd name="T17" fmla="*/ 55 h 61"/>
                <a:gd name="T18" fmla="*/ 24 w 60"/>
                <a:gd name="T19" fmla="*/ 55 h 61"/>
                <a:gd name="T20" fmla="*/ 21 w 60"/>
                <a:gd name="T21" fmla="*/ 57 h 61"/>
                <a:gd name="T22" fmla="*/ 23 w 60"/>
                <a:gd name="T23" fmla="*/ 60 h 61"/>
                <a:gd name="T24" fmla="*/ 30 w 60"/>
                <a:gd name="T25" fmla="*/ 61 h 61"/>
                <a:gd name="T26" fmla="*/ 60 w 60"/>
                <a:gd name="T27" fmla="*/ 31 h 61"/>
                <a:gd name="T28" fmla="*/ 30 w 60"/>
                <a:gd name="T2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61">
                  <a:moveTo>
                    <a:pt x="30" y="0"/>
                  </a:moveTo>
                  <a:cubicBezTo>
                    <a:pt x="13" y="0"/>
                    <a:pt x="0" y="14"/>
                    <a:pt x="0" y="31"/>
                  </a:cubicBezTo>
                  <a:cubicBezTo>
                    <a:pt x="0" y="35"/>
                    <a:pt x="1" y="40"/>
                    <a:pt x="3" y="44"/>
                  </a:cubicBezTo>
                  <a:cubicBezTo>
                    <a:pt x="4" y="46"/>
                    <a:pt x="5" y="46"/>
                    <a:pt x="7" y="46"/>
                  </a:cubicBezTo>
                  <a:cubicBezTo>
                    <a:pt x="8" y="45"/>
                    <a:pt x="9" y="43"/>
                    <a:pt x="8" y="42"/>
                  </a:cubicBezTo>
                  <a:cubicBezTo>
                    <a:pt x="6" y="38"/>
                    <a:pt x="5" y="35"/>
                    <a:pt x="5" y="31"/>
                  </a:cubicBezTo>
                  <a:cubicBezTo>
                    <a:pt x="5" y="17"/>
                    <a:pt x="16" y="6"/>
                    <a:pt x="30" y="6"/>
                  </a:cubicBezTo>
                  <a:cubicBezTo>
                    <a:pt x="44" y="6"/>
                    <a:pt x="55" y="17"/>
                    <a:pt x="55" y="31"/>
                  </a:cubicBezTo>
                  <a:cubicBezTo>
                    <a:pt x="55" y="44"/>
                    <a:pt x="44" y="55"/>
                    <a:pt x="30" y="55"/>
                  </a:cubicBezTo>
                  <a:cubicBezTo>
                    <a:pt x="28" y="55"/>
                    <a:pt x="26" y="55"/>
                    <a:pt x="24" y="55"/>
                  </a:cubicBezTo>
                  <a:cubicBezTo>
                    <a:pt x="23" y="54"/>
                    <a:pt x="22" y="55"/>
                    <a:pt x="21" y="57"/>
                  </a:cubicBezTo>
                  <a:cubicBezTo>
                    <a:pt x="21" y="58"/>
                    <a:pt x="22" y="60"/>
                    <a:pt x="23" y="60"/>
                  </a:cubicBezTo>
                  <a:cubicBezTo>
                    <a:pt x="25" y="61"/>
                    <a:pt x="28" y="61"/>
                    <a:pt x="30" y="61"/>
                  </a:cubicBezTo>
                  <a:cubicBezTo>
                    <a:pt x="47" y="61"/>
                    <a:pt x="60" y="47"/>
                    <a:pt x="60" y="31"/>
                  </a:cubicBezTo>
                  <a:cubicBezTo>
                    <a:pt x="60" y="14"/>
                    <a:pt x="47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7" name="Freeform 22">
              <a:extLst>
                <a:ext uri="{FF2B5EF4-FFF2-40B4-BE49-F238E27FC236}">
                  <a16:creationId xmlns:a16="http://schemas.microsoft.com/office/drawing/2014/main" xmlns="" id="{F9907936-508C-44B2-AD96-17B92D15D2E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0901" y="1363320"/>
              <a:ext cx="113233" cy="219081"/>
            </a:xfrm>
            <a:custGeom>
              <a:avLst/>
              <a:gdLst>
                <a:gd name="T0" fmla="*/ 24 w 39"/>
                <a:gd name="T1" fmla="*/ 18 h 75"/>
                <a:gd name="T2" fmla="*/ 29 w 39"/>
                <a:gd name="T3" fmla="*/ 20 h 75"/>
                <a:gd name="T4" fmla="*/ 39 w 39"/>
                <a:gd name="T5" fmla="*/ 10 h 75"/>
                <a:gd name="T6" fmla="*/ 29 w 39"/>
                <a:gd name="T7" fmla="*/ 0 h 75"/>
                <a:gd name="T8" fmla="*/ 19 w 39"/>
                <a:gd name="T9" fmla="*/ 10 h 75"/>
                <a:gd name="T10" fmla="*/ 20 w 39"/>
                <a:gd name="T11" fmla="*/ 14 h 75"/>
                <a:gd name="T12" fmla="*/ 13 w 39"/>
                <a:gd name="T13" fmla="*/ 23 h 75"/>
                <a:gd name="T14" fmla="*/ 2 w 39"/>
                <a:gd name="T15" fmla="*/ 72 h 75"/>
                <a:gd name="T16" fmla="*/ 4 w 39"/>
                <a:gd name="T17" fmla="*/ 75 h 75"/>
                <a:gd name="T18" fmla="*/ 5 w 39"/>
                <a:gd name="T19" fmla="*/ 75 h 75"/>
                <a:gd name="T20" fmla="*/ 7 w 39"/>
                <a:gd name="T21" fmla="*/ 71 h 75"/>
                <a:gd name="T22" fmla="*/ 18 w 39"/>
                <a:gd name="T23" fmla="*/ 26 h 75"/>
                <a:gd name="T24" fmla="*/ 24 w 39"/>
                <a:gd name="T25" fmla="*/ 1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75">
                  <a:moveTo>
                    <a:pt x="24" y="18"/>
                  </a:moveTo>
                  <a:cubicBezTo>
                    <a:pt x="25" y="19"/>
                    <a:pt x="27" y="20"/>
                    <a:pt x="29" y="20"/>
                  </a:cubicBezTo>
                  <a:cubicBezTo>
                    <a:pt x="35" y="20"/>
                    <a:pt x="39" y="16"/>
                    <a:pt x="39" y="10"/>
                  </a:cubicBezTo>
                  <a:cubicBezTo>
                    <a:pt x="39" y="4"/>
                    <a:pt x="35" y="0"/>
                    <a:pt x="29" y="0"/>
                  </a:cubicBezTo>
                  <a:cubicBezTo>
                    <a:pt x="24" y="0"/>
                    <a:pt x="19" y="4"/>
                    <a:pt x="19" y="10"/>
                  </a:cubicBezTo>
                  <a:cubicBezTo>
                    <a:pt x="19" y="11"/>
                    <a:pt x="20" y="13"/>
                    <a:pt x="20" y="14"/>
                  </a:cubicBezTo>
                  <a:cubicBezTo>
                    <a:pt x="18" y="16"/>
                    <a:pt x="16" y="19"/>
                    <a:pt x="13" y="23"/>
                  </a:cubicBezTo>
                  <a:cubicBezTo>
                    <a:pt x="7" y="32"/>
                    <a:pt x="0" y="49"/>
                    <a:pt x="2" y="72"/>
                  </a:cubicBezTo>
                  <a:cubicBezTo>
                    <a:pt x="2" y="73"/>
                    <a:pt x="3" y="75"/>
                    <a:pt x="4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6" y="75"/>
                    <a:pt x="7" y="73"/>
                    <a:pt x="7" y="71"/>
                  </a:cubicBezTo>
                  <a:cubicBezTo>
                    <a:pt x="6" y="54"/>
                    <a:pt x="9" y="39"/>
                    <a:pt x="18" y="26"/>
                  </a:cubicBezTo>
                  <a:cubicBezTo>
                    <a:pt x="20" y="23"/>
                    <a:pt x="22" y="20"/>
                    <a:pt x="2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8" name="Freeform 23">
              <a:extLst>
                <a:ext uri="{FF2B5EF4-FFF2-40B4-BE49-F238E27FC236}">
                  <a16:creationId xmlns:a16="http://schemas.microsoft.com/office/drawing/2014/main" xmlns="" id="{AE13B89B-F815-44B7-91AF-B7C91E68FEE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0444" y="1273473"/>
              <a:ext cx="113233" cy="108310"/>
            </a:xfrm>
            <a:custGeom>
              <a:avLst/>
              <a:gdLst>
                <a:gd name="T0" fmla="*/ 20 w 39"/>
                <a:gd name="T1" fmla="*/ 34 h 37"/>
                <a:gd name="T2" fmla="*/ 14 w 39"/>
                <a:gd name="T3" fmla="*/ 32 h 37"/>
                <a:gd name="T4" fmla="*/ 7 w 39"/>
                <a:gd name="T5" fmla="*/ 13 h 37"/>
                <a:gd name="T6" fmla="*/ 26 w 39"/>
                <a:gd name="T7" fmla="*/ 7 h 37"/>
                <a:gd name="T8" fmla="*/ 33 w 39"/>
                <a:gd name="T9" fmla="*/ 25 h 37"/>
                <a:gd name="T10" fmla="*/ 31 w 39"/>
                <a:gd name="T11" fmla="*/ 28 h 37"/>
                <a:gd name="T12" fmla="*/ 31 w 39"/>
                <a:gd name="T13" fmla="*/ 30 h 37"/>
                <a:gd name="T14" fmla="*/ 33 w 39"/>
                <a:gd name="T15" fmla="*/ 30 h 37"/>
                <a:gd name="T16" fmla="*/ 35 w 39"/>
                <a:gd name="T17" fmla="*/ 27 h 37"/>
                <a:gd name="T18" fmla="*/ 27 w 39"/>
                <a:gd name="T19" fmla="*/ 4 h 37"/>
                <a:gd name="T20" fmla="*/ 4 w 39"/>
                <a:gd name="T21" fmla="*/ 12 h 37"/>
                <a:gd name="T22" fmla="*/ 12 w 39"/>
                <a:gd name="T23" fmla="*/ 35 h 37"/>
                <a:gd name="T24" fmla="*/ 20 w 39"/>
                <a:gd name="T25" fmla="*/ 37 h 37"/>
                <a:gd name="T26" fmla="*/ 22 w 39"/>
                <a:gd name="T27" fmla="*/ 35 h 37"/>
                <a:gd name="T28" fmla="*/ 20 w 39"/>
                <a:gd name="T29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37">
                  <a:moveTo>
                    <a:pt x="20" y="34"/>
                  </a:moveTo>
                  <a:cubicBezTo>
                    <a:pt x="18" y="34"/>
                    <a:pt x="16" y="33"/>
                    <a:pt x="14" y="32"/>
                  </a:cubicBezTo>
                  <a:cubicBezTo>
                    <a:pt x="7" y="29"/>
                    <a:pt x="4" y="20"/>
                    <a:pt x="7" y="13"/>
                  </a:cubicBezTo>
                  <a:cubicBezTo>
                    <a:pt x="10" y="6"/>
                    <a:pt x="19" y="3"/>
                    <a:pt x="26" y="7"/>
                  </a:cubicBezTo>
                  <a:cubicBezTo>
                    <a:pt x="33" y="10"/>
                    <a:pt x="36" y="18"/>
                    <a:pt x="33" y="25"/>
                  </a:cubicBezTo>
                  <a:cubicBezTo>
                    <a:pt x="32" y="26"/>
                    <a:pt x="32" y="27"/>
                    <a:pt x="31" y="28"/>
                  </a:cubicBezTo>
                  <a:cubicBezTo>
                    <a:pt x="30" y="29"/>
                    <a:pt x="30" y="30"/>
                    <a:pt x="31" y="30"/>
                  </a:cubicBezTo>
                  <a:cubicBezTo>
                    <a:pt x="32" y="31"/>
                    <a:pt x="33" y="31"/>
                    <a:pt x="33" y="30"/>
                  </a:cubicBezTo>
                  <a:cubicBezTo>
                    <a:pt x="34" y="29"/>
                    <a:pt x="35" y="28"/>
                    <a:pt x="35" y="27"/>
                  </a:cubicBezTo>
                  <a:cubicBezTo>
                    <a:pt x="39" y="18"/>
                    <a:pt x="36" y="8"/>
                    <a:pt x="27" y="4"/>
                  </a:cubicBezTo>
                  <a:cubicBezTo>
                    <a:pt x="19" y="0"/>
                    <a:pt x="8" y="3"/>
                    <a:pt x="4" y="12"/>
                  </a:cubicBezTo>
                  <a:cubicBezTo>
                    <a:pt x="0" y="21"/>
                    <a:pt x="4" y="31"/>
                    <a:pt x="12" y="35"/>
                  </a:cubicBezTo>
                  <a:cubicBezTo>
                    <a:pt x="15" y="36"/>
                    <a:pt x="18" y="37"/>
                    <a:pt x="20" y="37"/>
                  </a:cubicBezTo>
                  <a:cubicBezTo>
                    <a:pt x="21" y="37"/>
                    <a:pt x="22" y="36"/>
                    <a:pt x="22" y="35"/>
                  </a:cubicBezTo>
                  <a:cubicBezTo>
                    <a:pt x="22" y="34"/>
                    <a:pt x="21" y="33"/>
                    <a:pt x="2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9" name="Freeform 24">
              <a:extLst>
                <a:ext uri="{FF2B5EF4-FFF2-40B4-BE49-F238E27FC236}">
                  <a16:creationId xmlns:a16="http://schemas.microsoft.com/office/drawing/2014/main" xmlns="" id="{D4109446-21F9-4B2A-BD98-F8BCD5F0D9A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7368" y="1311627"/>
              <a:ext cx="96002" cy="102156"/>
            </a:xfrm>
            <a:custGeom>
              <a:avLst/>
              <a:gdLst>
                <a:gd name="T0" fmla="*/ 32 w 33"/>
                <a:gd name="T1" fmla="*/ 32 h 35"/>
                <a:gd name="T2" fmla="*/ 12 w 33"/>
                <a:gd name="T3" fmla="*/ 16 h 35"/>
                <a:gd name="T4" fmla="*/ 9 w 33"/>
                <a:gd name="T5" fmla="*/ 11 h 35"/>
                <a:gd name="T6" fmla="*/ 12 w 33"/>
                <a:gd name="T7" fmla="*/ 8 h 35"/>
                <a:gd name="T8" fmla="*/ 9 w 33"/>
                <a:gd name="T9" fmla="*/ 1 h 35"/>
                <a:gd name="T10" fmla="*/ 1 w 33"/>
                <a:gd name="T11" fmla="*/ 4 h 35"/>
                <a:gd name="T12" fmla="*/ 4 w 33"/>
                <a:gd name="T13" fmla="*/ 11 h 35"/>
                <a:gd name="T14" fmla="*/ 6 w 33"/>
                <a:gd name="T15" fmla="*/ 12 h 35"/>
                <a:gd name="T16" fmla="*/ 9 w 33"/>
                <a:gd name="T17" fmla="*/ 17 h 35"/>
                <a:gd name="T18" fmla="*/ 31 w 33"/>
                <a:gd name="T19" fmla="*/ 35 h 35"/>
                <a:gd name="T20" fmla="*/ 33 w 33"/>
                <a:gd name="T21" fmla="*/ 34 h 35"/>
                <a:gd name="T22" fmla="*/ 33 w 33"/>
                <a:gd name="T23" fmla="*/ 34 h 35"/>
                <a:gd name="T24" fmla="*/ 32 w 33"/>
                <a:gd name="T25" fmla="*/ 3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35">
                  <a:moveTo>
                    <a:pt x="32" y="32"/>
                  </a:moveTo>
                  <a:cubicBezTo>
                    <a:pt x="23" y="29"/>
                    <a:pt x="16" y="23"/>
                    <a:pt x="12" y="16"/>
                  </a:cubicBezTo>
                  <a:cubicBezTo>
                    <a:pt x="11" y="14"/>
                    <a:pt x="10" y="12"/>
                    <a:pt x="9" y="11"/>
                  </a:cubicBezTo>
                  <a:cubicBezTo>
                    <a:pt x="10" y="10"/>
                    <a:pt x="11" y="10"/>
                    <a:pt x="12" y="8"/>
                  </a:cubicBezTo>
                  <a:cubicBezTo>
                    <a:pt x="13" y="6"/>
                    <a:pt x="12" y="2"/>
                    <a:pt x="9" y="1"/>
                  </a:cubicBezTo>
                  <a:cubicBezTo>
                    <a:pt x="6" y="0"/>
                    <a:pt x="3" y="1"/>
                    <a:pt x="1" y="4"/>
                  </a:cubicBezTo>
                  <a:cubicBezTo>
                    <a:pt x="0" y="6"/>
                    <a:pt x="1" y="10"/>
                    <a:pt x="4" y="11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3"/>
                    <a:pt x="8" y="15"/>
                    <a:pt x="9" y="17"/>
                  </a:cubicBezTo>
                  <a:cubicBezTo>
                    <a:pt x="12" y="23"/>
                    <a:pt x="19" y="31"/>
                    <a:pt x="31" y="35"/>
                  </a:cubicBezTo>
                  <a:cubicBezTo>
                    <a:pt x="32" y="35"/>
                    <a:pt x="33" y="35"/>
                    <a:pt x="33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3"/>
                    <a:pt x="33" y="32"/>
                    <a:pt x="3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B5AE89B8-5C46-409E-97FE-C7FF9D9AAB23}"/>
              </a:ext>
            </a:extLst>
          </p:cNvPr>
          <p:cNvGrpSpPr/>
          <p:nvPr/>
        </p:nvGrpSpPr>
        <p:grpSpPr>
          <a:xfrm>
            <a:off x="6988824" y="4594071"/>
            <a:ext cx="615756" cy="499534"/>
            <a:chOff x="4607858" y="1277165"/>
            <a:chExt cx="371701" cy="301544"/>
          </a:xfrm>
          <a:solidFill>
            <a:srgbClr val="2E2657"/>
          </a:solidFill>
        </p:grpSpPr>
        <p:sp>
          <p:nvSpPr>
            <p:cNvPr id="41" name="Freeform 25">
              <a:extLst>
                <a:ext uri="{FF2B5EF4-FFF2-40B4-BE49-F238E27FC236}">
                  <a16:creationId xmlns:a16="http://schemas.microsoft.com/office/drawing/2014/main" xmlns="" id="{E422D454-B0B1-443B-8DC9-82B66FC350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07858" y="1277165"/>
              <a:ext cx="264621" cy="241236"/>
            </a:xfrm>
            <a:custGeom>
              <a:avLst/>
              <a:gdLst>
                <a:gd name="T0" fmla="*/ 87 w 91"/>
                <a:gd name="T1" fmla="*/ 32 h 83"/>
                <a:gd name="T2" fmla="*/ 91 w 91"/>
                <a:gd name="T3" fmla="*/ 32 h 83"/>
                <a:gd name="T4" fmla="*/ 45 w 91"/>
                <a:gd name="T5" fmla="*/ 0 h 83"/>
                <a:gd name="T6" fmla="*/ 0 w 91"/>
                <a:gd name="T7" fmla="*/ 39 h 83"/>
                <a:gd name="T8" fmla="*/ 18 w 91"/>
                <a:gd name="T9" fmla="*/ 69 h 83"/>
                <a:gd name="T10" fmla="*/ 14 w 91"/>
                <a:gd name="T11" fmla="*/ 83 h 83"/>
                <a:gd name="T12" fmla="*/ 30 w 91"/>
                <a:gd name="T13" fmla="*/ 75 h 83"/>
                <a:gd name="T14" fmla="*/ 45 w 91"/>
                <a:gd name="T15" fmla="*/ 77 h 83"/>
                <a:gd name="T16" fmla="*/ 50 w 91"/>
                <a:gd name="T17" fmla="*/ 77 h 83"/>
                <a:gd name="T18" fmla="*/ 48 w 91"/>
                <a:gd name="T19" fmla="*/ 67 h 83"/>
                <a:gd name="T20" fmla="*/ 87 w 91"/>
                <a:gd name="T21" fmla="*/ 32 h 83"/>
                <a:gd name="T22" fmla="*/ 62 w 91"/>
                <a:gd name="T23" fmla="*/ 19 h 83"/>
                <a:gd name="T24" fmla="*/ 68 w 91"/>
                <a:gd name="T25" fmla="*/ 25 h 83"/>
                <a:gd name="T26" fmla="*/ 62 w 91"/>
                <a:gd name="T27" fmla="*/ 31 h 83"/>
                <a:gd name="T28" fmla="*/ 56 w 91"/>
                <a:gd name="T29" fmla="*/ 25 h 83"/>
                <a:gd name="T30" fmla="*/ 62 w 91"/>
                <a:gd name="T31" fmla="*/ 19 h 83"/>
                <a:gd name="T32" fmla="*/ 31 w 91"/>
                <a:gd name="T33" fmla="*/ 31 h 83"/>
                <a:gd name="T34" fmla="*/ 24 w 91"/>
                <a:gd name="T35" fmla="*/ 25 h 83"/>
                <a:gd name="T36" fmla="*/ 31 w 91"/>
                <a:gd name="T37" fmla="*/ 19 h 83"/>
                <a:gd name="T38" fmla="*/ 36 w 91"/>
                <a:gd name="T39" fmla="*/ 25 h 83"/>
                <a:gd name="T40" fmla="*/ 31 w 91"/>
                <a:gd name="T41" fmla="*/ 3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1" h="83">
                  <a:moveTo>
                    <a:pt x="87" y="32"/>
                  </a:moveTo>
                  <a:cubicBezTo>
                    <a:pt x="88" y="32"/>
                    <a:pt x="89" y="32"/>
                    <a:pt x="91" y="32"/>
                  </a:cubicBezTo>
                  <a:cubicBezTo>
                    <a:pt x="87" y="14"/>
                    <a:pt x="68" y="0"/>
                    <a:pt x="45" y="0"/>
                  </a:cubicBezTo>
                  <a:cubicBezTo>
                    <a:pt x="21" y="0"/>
                    <a:pt x="0" y="17"/>
                    <a:pt x="0" y="39"/>
                  </a:cubicBezTo>
                  <a:cubicBezTo>
                    <a:pt x="0" y="51"/>
                    <a:pt x="7" y="61"/>
                    <a:pt x="18" y="69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5" y="76"/>
                    <a:pt x="40" y="77"/>
                    <a:pt x="45" y="77"/>
                  </a:cubicBezTo>
                  <a:cubicBezTo>
                    <a:pt x="47" y="77"/>
                    <a:pt x="48" y="77"/>
                    <a:pt x="50" y="77"/>
                  </a:cubicBezTo>
                  <a:cubicBezTo>
                    <a:pt x="49" y="74"/>
                    <a:pt x="48" y="71"/>
                    <a:pt x="48" y="67"/>
                  </a:cubicBezTo>
                  <a:cubicBezTo>
                    <a:pt x="48" y="48"/>
                    <a:pt x="65" y="32"/>
                    <a:pt x="87" y="32"/>
                  </a:cubicBezTo>
                  <a:close/>
                  <a:moveTo>
                    <a:pt x="62" y="19"/>
                  </a:moveTo>
                  <a:cubicBezTo>
                    <a:pt x="66" y="19"/>
                    <a:pt x="68" y="22"/>
                    <a:pt x="68" y="25"/>
                  </a:cubicBezTo>
                  <a:cubicBezTo>
                    <a:pt x="68" y="29"/>
                    <a:pt x="66" y="31"/>
                    <a:pt x="62" y="31"/>
                  </a:cubicBezTo>
                  <a:cubicBezTo>
                    <a:pt x="59" y="31"/>
                    <a:pt x="56" y="29"/>
                    <a:pt x="56" y="25"/>
                  </a:cubicBezTo>
                  <a:cubicBezTo>
                    <a:pt x="56" y="22"/>
                    <a:pt x="59" y="19"/>
                    <a:pt x="62" y="19"/>
                  </a:cubicBezTo>
                  <a:close/>
                  <a:moveTo>
                    <a:pt x="31" y="31"/>
                  </a:moveTo>
                  <a:cubicBezTo>
                    <a:pt x="27" y="31"/>
                    <a:pt x="24" y="29"/>
                    <a:pt x="24" y="25"/>
                  </a:cubicBezTo>
                  <a:cubicBezTo>
                    <a:pt x="24" y="22"/>
                    <a:pt x="27" y="19"/>
                    <a:pt x="31" y="19"/>
                  </a:cubicBezTo>
                  <a:cubicBezTo>
                    <a:pt x="34" y="19"/>
                    <a:pt x="36" y="22"/>
                    <a:pt x="36" y="25"/>
                  </a:cubicBezTo>
                  <a:cubicBezTo>
                    <a:pt x="36" y="29"/>
                    <a:pt x="34" y="31"/>
                    <a:pt x="3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2" name="Freeform 26">
              <a:extLst>
                <a:ext uri="{FF2B5EF4-FFF2-40B4-BE49-F238E27FC236}">
                  <a16:creationId xmlns:a16="http://schemas.microsoft.com/office/drawing/2014/main" xmlns="" id="{178D989F-F91F-4E4A-8180-584FD2158B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55554" y="1375628"/>
              <a:ext cx="224005" cy="203081"/>
            </a:xfrm>
            <a:custGeom>
              <a:avLst/>
              <a:gdLst>
                <a:gd name="T0" fmla="*/ 77 w 77"/>
                <a:gd name="T1" fmla="*/ 33 h 70"/>
                <a:gd name="T2" fmla="*/ 38 w 77"/>
                <a:gd name="T3" fmla="*/ 0 h 70"/>
                <a:gd name="T4" fmla="*/ 0 w 77"/>
                <a:gd name="T5" fmla="*/ 33 h 70"/>
                <a:gd name="T6" fmla="*/ 38 w 77"/>
                <a:gd name="T7" fmla="*/ 66 h 70"/>
                <a:gd name="T8" fmla="*/ 52 w 77"/>
                <a:gd name="T9" fmla="*/ 63 h 70"/>
                <a:gd name="T10" fmla="*/ 64 w 77"/>
                <a:gd name="T11" fmla="*/ 70 h 70"/>
                <a:gd name="T12" fmla="*/ 61 w 77"/>
                <a:gd name="T13" fmla="*/ 59 h 70"/>
                <a:gd name="T14" fmla="*/ 77 w 77"/>
                <a:gd name="T15" fmla="*/ 33 h 70"/>
                <a:gd name="T16" fmla="*/ 26 w 77"/>
                <a:gd name="T17" fmla="*/ 27 h 70"/>
                <a:gd name="T18" fmla="*/ 21 w 77"/>
                <a:gd name="T19" fmla="*/ 23 h 70"/>
                <a:gd name="T20" fmla="*/ 26 w 77"/>
                <a:gd name="T21" fmla="*/ 18 h 70"/>
                <a:gd name="T22" fmla="*/ 32 w 77"/>
                <a:gd name="T23" fmla="*/ 23 h 70"/>
                <a:gd name="T24" fmla="*/ 26 w 77"/>
                <a:gd name="T25" fmla="*/ 27 h 70"/>
                <a:gd name="T26" fmla="*/ 51 w 77"/>
                <a:gd name="T27" fmla="*/ 27 h 70"/>
                <a:gd name="T28" fmla="*/ 46 w 77"/>
                <a:gd name="T29" fmla="*/ 23 h 70"/>
                <a:gd name="T30" fmla="*/ 51 w 77"/>
                <a:gd name="T31" fmla="*/ 18 h 70"/>
                <a:gd name="T32" fmla="*/ 56 w 77"/>
                <a:gd name="T33" fmla="*/ 23 h 70"/>
                <a:gd name="T34" fmla="*/ 51 w 77"/>
                <a:gd name="T35" fmla="*/ 2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" h="70">
                  <a:moveTo>
                    <a:pt x="77" y="33"/>
                  </a:moveTo>
                  <a:cubicBezTo>
                    <a:pt x="77" y="15"/>
                    <a:pt x="59" y="0"/>
                    <a:pt x="38" y="0"/>
                  </a:cubicBezTo>
                  <a:cubicBezTo>
                    <a:pt x="17" y="0"/>
                    <a:pt x="0" y="15"/>
                    <a:pt x="0" y="33"/>
                  </a:cubicBezTo>
                  <a:cubicBezTo>
                    <a:pt x="0" y="51"/>
                    <a:pt x="17" y="66"/>
                    <a:pt x="38" y="66"/>
                  </a:cubicBezTo>
                  <a:cubicBezTo>
                    <a:pt x="43" y="66"/>
                    <a:pt x="47" y="65"/>
                    <a:pt x="52" y="63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70" y="52"/>
                    <a:pt x="77" y="43"/>
                    <a:pt x="77" y="33"/>
                  </a:cubicBezTo>
                  <a:close/>
                  <a:moveTo>
                    <a:pt x="26" y="27"/>
                  </a:moveTo>
                  <a:cubicBezTo>
                    <a:pt x="24" y="27"/>
                    <a:pt x="21" y="25"/>
                    <a:pt x="21" y="23"/>
                  </a:cubicBezTo>
                  <a:cubicBezTo>
                    <a:pt x="21" y="21"/>
                    <a:pt x="24" y="18"/>
                    <a:pt x="26" y="18"/>
                  </a:cubicBezTo>
                  <a:cubicBezTo>
                    <a:pt x="29" y="18"/>
                    <a:pt x="32" y="21"/>
                    <a:pt x="32" y="23"/>
                  </a:cubicBezTo>
                  <a:cubicBezTo>
                    <a:pt x="32" y="25"/>
                    <a:pt x="29" y="27"/>
                    <a:pt x="26" y="27"/>
                  </a:cubicBezTo>
                  <a:close/>
                  <a:moveTo>
                    <a:pt x="51" y="27"/>
                  </a:moveTo>
                  <a:cubicBezTo>
                    <a:pt x="49" y="27"/>
                    <a:pt x="46" y="25"/>
                    <a:pt x="46" y="23"/>
                  </a:cubicBezTo>
                  <a:cubicBezTo>
                    <a:pt x="46" y="21"/>
                    <a:pt x="49" y="18"/>
                    <a:pt x="51" y="18"/>
                  </a:cubicBezTo>
                  <a:cubicBezTo>
                    <a:pt x="54" y="18"/>
                    <a:pt x="56" y="21"/>
                    <a:pt x="56" y="23"/>
                  </a:cubicBezTo>
                  <a:cubicBezTo>
                    <a:pt x="56" y="25"/>
                    <a:pt x="54" y="27"/>
                    <a:pt x="5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890BDA1E-E672-4D3E-BAF3-9D1D02562E54}"/>
              </a:ext>
            </a:extLst>
          </p:cNvPr>
          <p:cNvGrpSpPr/>
          <p:nvPr/>
        </p:nvGrpSpPr>
        <p:grpSpPr>
          <a:xfrm>
            <a:off x="4645660" y="2283506"/>
            <a:ext cx="668766" cy="515844"/>
            <a:chOff x="2090883" y="1273473"/>
            <a:chExt cx="403701" cy="311390"/>
          </a:xfrm>
          <a:solidFill>
            <a:srgbClr val="2E2657"/>
          </a:solidFill>
        </p:grpSpPr>
        <p:sp>
          <p:nvSpPr>
            <p:cNvPr id="44" name="Freeform 27">
              <a:extLst>
                <a:ext uri="{FF2B5EF4-FFF2-40B4-BE49-F238E27FC236}">
                  <a16:creationId xmlns:a16="http://schemas.microsoft.com/office/drawing/2014/main" xmlns="" id="{E3121BD8-FC3F-48EE-B466-11FD4FBBC3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0883" y="1309165"/>
              <a:ext cx="348315" cy="275698"/>
            </a:xfrm>
            <a:custGeom>
              <a:avLst/>
              <a:gdLst>
                <a:gd name="T0" fmla="*/ 99 w 120"/>
                <a:gd name="T1" fmla="*/ 40 h 95"/>
                <a:gd name="T2" fmla="*/ 96 w 120"/>
                <a:gd name="T3" fmla="*/ 36 h 95"/>
                <a:gd name="T4" fmla="*/ 95 w 120"/>
                <a:gd name="T5" fmla="*/ 22 h 95"/>
                <a:gd name="T6" fmla="*/ 70 w 120"/>
                <a:gd name="T7" fmla="*/ 23 h 95"/>
                <a:gd name="T8" fmla="*/ 66 w 120"/>
                <a:gd name="T9" fmla="*/ 16 h 95"/>
                <a:gd name="T10" fmla="*/ 45 w 120"/>
                <a:gd name="T11" fmla="*/ 6 h 95"/>
                <a:gd name="T12" fmla="*/ 11 w 120"/>
                <a:gd name="T13" fmla="*/ 34 h 95"/>
                <a:gd name="T14" fmla="*/ 2 w 120"/>
                <a:gd name="T15" fmla="*/ 60 h 95"/>
                <a:gd name="T16" fmla="*/ 51 w 120"/>
                <a:gd name="T17" fmla="*/ 93 h 95"/>
                <a:gd name="T18" fmla="*/ 111 w 120"/>
                <a:gd name="T19" fmla="*/ 67 h 95"/>
                <a:gd name="T20" fmla="*/ 99 w 120"/>
                <a:gd name="T21" fmla="*/ 40 h 95"/>
                <a:gd name="T22" fmla="*/ 53 w 120"/>
                <a:gd name="T23" fmla="*/ 86 h 95"/>
                <a:gd name="T24" fmla="*/ 14 w 120"/>
                <a:gd name="T25" fmla="*/ 62 h 95"/>
                <a:gd name="T26" fmla="*/ 53 w 120"/>
                <a:gd name="T27" fmla="*/ 35 h 95"/>
                <a:gd name="T28" fmla="*/ 92 w 120"/>
                <a:gd name="T29" fmla="*/ 57 h 95"/>
                <a:gd name="T30" fmla="*/ 53 w 120"/>
                <a:gd name="T31" fmla="*/ 8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" h="95">
                  <a:moveTo>
                    <a:pt x="99" y="40"/>
                  </a:moveTo>
                  <a:cubicBezTo>
                    <a:pt x="94" y="39"/>
                    <a:pt x="96" y="36"/>
                    <a:pt x="96" y="36"/>
                  </a:cubicBezTo>
                  <a:cubicBezTo>
                    <a:pt x="96" y="36"/>
                    <a:pt x="101" y="28"/>
                    <a:pt x="95" y="22"/>
                  </a:cubicBezTo>
                  <a:cubicBezTo>
                    <a:pt x="88" y="14"/>
                    <a:pt x="70" y="23"/>
                    <a:pt x="70" y="23"/>
                  </a:cubicBezTo>
                  <a:cubicBezTo>
                    <a:pt x="63" y="25"/>
                    <a:pt x="65" y="22"/>
                    <a:pt x="66" y="16"/>
                  </a:cubicBezTo>
                  <a:cubicBezTo>
                    <a:pt x="66" y="10"/>
                    <a:pt x="64" y="0"/>
                    <a:pt x="45" y="6"/>
                  </a:cubicBezTo>
                  <a:cubicBezTo>
                    <a:pt x="27" y="12"/>
                    <a:pt x="11" y="34"/>
                    <a:pt x="11" y="34"/>
                  </a:cubicBezTo>
                  <a:cubicBezTo>
                    <a:pt x="0" y="49"/>
                    <a:pt x="2" y="60"/>
                    <a:pt x="2" y="60"/>
                  </a:cubicBezTo>
                  <a:cubicBezTo>
                    <a:pt x="5" y="85"/>
                    <a:pt x="31" y="91"/>
                    <a:pt x="51" y="93"/>
                  </a:cubicBezTo>
                  <a:cubicBezTo>
                    <a:pt x="73" y="95"/>
                    <a:pt x="102" y="86"/>
                    <a:pt x="111" y="67"/>
                  </a:cubicBezTo>
                  <a:cubicBezTo>
                    <a:pt x="120" y="48"/>
                    <a:pt x="104" y="41"/>
                    <a:pt x="99" y="40"/>
                  </a:cubicBezTo>
                  <a:close/>
                  <a:moveTo>
                    <a:pt x="53" y="86"/>
                  </a:moveTo>
                  <a:cubicBezTo>
                    <a:pt x="32" y="87"/>
                    <a:pt x="14" y="76"/>
                    <a:pt x="14" y="62"/>
                  </a:cubicBezTo>
                  <a:cubicBezTo>
                    <a:pt x="14" y="48"/>
                    <a:pt x="32" y="36"/>
                    <a:pt x="53" y="35"/>
                  </a:cubicBezTo>
                  <a:cubicBezTo>
                    <a:pt x="74" y="34"/>
                    <a:pt x="92" y="43"/>
                    <a:pt x="92" y="57"/>
                  </a:cubicBezTo>
                  <a:cubicBezTo>
                    <a:pt x="92" y="72"/>
                    <a:pt x="74" y="85"/>
                    <a:pt x="53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5" name="Freeform 28">
              <a:extLst>
                <a:ext uri="{FF2B5EF4-FFF2-40B4-BE49-F238E27FC236}">
                  <a16:creationId xmlns:a16="http://schemas.microsoft.com/office/drawing/2014/main" xmlns="" id="{EEEADB8D-0405-4BC2-8923-F842FE564E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68423" y="1431013"/>
              <a:ext cx="136619" cy="121848"/>
            </a:xfrm>
            <a:custGeom>
              <a:avLst/>
              <a:gdLst>
                <a:gd name="T0" fmla="*/ 22 w 47"/>
                <a:gd name="T1" fmla="*/ 3 h 42"/>
                <a:gd name="T2" fmla="*/ 3 w 47"/>
                <a:gd name="T3" fmla="*/ 25 h 42"/>
                <a:gd name="T4" fmla="*/ 9 w 47"/>
                <a:gd name="T5" fmla="*/ 35 h 42"/>
                <a:gd name="T6" fmla="*/ 41 w 47"/>
                <a:gd name="T7" fmla="*/ 29 h 42"/>
                <a:gd name="T8" fmla="*/ 22 w 47"/>
                <a:gd name="T9" fmla="*/ 3 h 42"/>
                <a:gd name="T10" fmla="*/ 16 w 47"/>
                <a:gd name="T11" fmla="*/ 31 h 42"/>
                <a:gd name="T12" fmla="*/ 9 w 47"/>
                <a:gd name="T13" fmla="*/ 26 h 42"/>
                <a:gd name="T14" fmla="*/ 16 w 47"/>
                <a:gd name="T15" fmla="*/ 19 h 42"/>
                <a:gd name="T16" fmla="*/ 24 w 47"/>
                <a:gd name="T17" fmla="*/ 24 h 42"/>
                <a:gd name="T18" fmla="*/ 16 w 47"/>
                <a:gd name="T19" fmla="*/ 31 h 42"/>
                <a:gd name="T20" fmla="*/ 29 w 47"/>
                <a:gd name="T21" fmla="*/ 20 h 42"/>
                <a:gd name="T22" fmla="*/ 25 w 47"/>
                <a:gd name="T23" fmla="*/ 20 h 42"/>
                <a:gd name="T24" fmla="*/ 26 w 47"/>
                <a:gd name="T25" fmla="*/ 16 h 42"/>
                <a:gd name="T26" fmla="*/ 30 w 47"/>
                <a:gd name="T27" fmla="*/ 16 h 42"/>
                <a:gd name="T28" fmla="*/ 29 w 47"/>
                <a:gd name="T29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42">
                  <a:moveTo>
                    <a:pt x="22" y="3"/>
                  </a:moveTo>
                  <a:cubicBezTo>
                    <a:pt x="0" y="5"/>
                    <a:pt x="3" y="25"/>
                    <a:pt x="3" y="25"/>
                  </a:cubicBezTo>
                  <a:cubicBezTo>
                    <a:pt x="3" y="25"/>
                    <a:pt x="3" y="32"/>
                    <a:pt x="9" y="35"/>
                  </a:cubicBezTo>
                  <a:cubicBezTo>
                    <a:pt x="21" y="42"/>
                    <a:pt x="34" y="38"/>
                    <a:pt x="41" y="29"/>
                  </a:cubicBezTo>
                  <a:cubicBezTo>
                    <a:pt x="47" y="21"/>
                    <a:pt x="43" y="0"/>
                    <a:pt x="22" y="3"/>
                  </a:cubicBezTo>
                  <a:close/>
                  <a:moveTo>
                    <a:pt x="16" y="31"/>
                  </a:moveTo>
                  <a:cubicBezTo>
                    <a:pt x="12" y="31"/>
                    <a:pt x="9" y="29"/>
                    <a:pt x="9" y="26"/>
                  </a:cubicBezTo>
                  <a:cubicBezTo>
                    <a:pt x="9" y="22"/>
                    <a:pt x="12" y="19"/>
                    <a:pt x="16" y="19"/>
                  </a:cubicBezTo>
                  <a:cubicBezTo>
                    <a:pt x="21" y="18"/>
                    <a:pt x="24" y="21"/>
                    <a:pt x="24" y="24"/>
                  </a:cubicBezTo>
                  <a:cubicBezTo>
                    <a:pt x="24" y="27"/>
                    <a:pt x="20" y="31"/>
                    <a:pt x="16" y="31"/>
                  </a:cubicBezTo>
                  <a:close/>
                  <a:moveTo>
                    <a:pt x="29" y="20"/>
                  </a:moveTo>
                  <a:cubicBezTo>
                    <a:pt x="28" y="21"/>
                    <a:pt x="26" y="21"/>
                    <a:pt x="25" y="20"/>
                  </a:cubicBezTo>
                  <a:cubicBezTo>
                    <a:pt x="25" y="19"/>
                    <a:pt x="25" y="17"/>
                    <a:pt x="26" y="16"/>
                  </a:cubicBezTo>
                  <a:cubicBezTo>
                    <a:pt x="28" y="15"/>
                    <a:pt x="29" y="15"/>
                    <a:pt x="30" y="16"/>
                  </a:cubicBezTo>
                  <a:cubicBezTo>
                    <a:pt x="31" y="17"/>
                    <a:pt x="30" y="19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6" name="Freeform 29">
              <a:extLst>
                <a:ext uri="{FF2B5EF4-FFF2-40B4-BE49-F238E27FC236}">
                  <a16:creationId xmlns:a16="http://schemas.microsoft.com/office/drawing/2014/main" xmlns="" id="{A3225A96-BE74-4DEE-8AA6-E124088D1E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1812" y="1320242"/>
              <a:ext cx="72617" cy="78771"/>
            </a:xfrm>
            <a:custGeom>
              <a:avLst/>
              <a:gdLst>
                <a:gd name="T0" fmla="*/ 19 w 25"/>
                <a:gd name="T1" fmla="*/ 27 h 27"/>
                <a:gd name="T2" fmla="*/ 23 w 25"/>
                <a:gd name="T3" fmla="*/ 24 h 27"/>
                <a:gd name="T4" fmla="*/ 23 w 25"/>
                <a:gd name="T5" fmla="*/ 24 h 27"/>
                <a:gd name="T6" fmla="*/ 3 w 25"/>
                <a:gd name="T7" fmla="*/ 4 h 27"/>
                <a:gd name="T8" fmla="*/ 0 w 25"/>
                <a:gd name="T9" fmla="*/ 8 h 27"/>
                <a:gd name="T10" fmla="*/ 3 w 25"/>
                <a:gd name="T11" fmla="*/ 11 h 27"/>
                <a:gd name="T12" fmla="*/ 16 w 25"/>
                <a:gd name="T13" fmla="*/ 23 h 27"/>
                <a:gd name="T14" fmla="*/ 19 w 25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19" y="27"/>
                  </a:moveTo>
                  <a:cubicBezTo>
                    <a:pt x="21" y="27"/>
                    <a:pt x="22" y="26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5" y="0"/>
                    <a:pt x="3" y="4"/>
                    <a:pt x="3" y="4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10"/>
                    <a:pt x="1" y="11"/>
                    <a:pt x="3" y="11"/>
                  </a:cubicBezTo>
                  <a:cubicBezTo>
                    <a:pt x="19" y="8"/>
                    <a:pt x="16" y="23"/>
                    <a:pt x="16" y="23"/>
                  </a:cubicBezTo>
                  <a:cubicBezTo>
                    <a:pt x="16" y="25"/>
                    <a:pt x="17" y="27"/>
                    <a:pt x="19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7" name="Freeform 30">
              <a:extLst>
                <a:ext uri="{FF2B5EF4-FFF2-40B4-BE49-F238E27FC236}">
                  <a16:creationId xmlns:a16="http://schemas.microsoft.com/office/drawing/2014/main" xmlns="" id="{70E57295-0625-4A3C-B536-02DC59FBFD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7042" y="1273473"/>
              <a:ext cx="157542" cy="145234"/>
            </a:xfrm>
            <a:custGeom>
              <a:avLst/>
              <a:gdLst>
                <a:gd name="T0" fmla="*/ 22 w 54"/>
                <a:gd name="T1" fmla="*/ 2 h 50"/>
                <a:gd name="T2" fmla="*/ 4 w 54"/>
                <a:gd name="T3" fmla="*/ 2 h 50"/>
                <a:gd name="T4" fmla="*/ 3 w 54"/>
                <a:gd name="T5" fmla="*/ 2 h 50"/>
                <a:gd name="T6" fmla="*/ 3 w 54"/>
                <a:gd name="T7" fmla="*/ 2 h 50"/>
                <a:gd name="T8" fmla="*/ 0 w 54"/>
                <a:gd name="T9" fmla="*/ 7 h 50"/>
                <a:gd name="T10" fmla="*/ 5 w 54"/>
                <a:gd name="T11" fmla="*/ 12 h 50"/>
                <a:gd name="T12" fmla="*/ 9 w 54"/>
                <a:gd name="T13" fmla="*/ 11 h 50"/>
                <a:gd name="T14" fmla="*/ 35 w 54"/>
                <a:gd name="T15" fmla="*/ 24 h 50"/>
                <a:gd name="T16" fmla="*/ 36 w 54"/>
                <a:gd name="T17" fmla="*/ 41 h 50"/>
                <a:gd name="T18" fmla="*/ 35 w 54"/>
                <a:gd name="T19" fmla="*/ 46 h 50"/>
                <a:gd name="T20" fmla="*/ 40 w 54"/>
                <a:gd name="T21" fmla="*/ 50 h 50"/>
                <a:gd name="T22" fmla="*/ 45 w 54"/>
                <a:gd name="T23" fmla="*/ 46 h 50"/>
                <a:gd name="T24" fmla="*/ 45 w 54"/>
                <a:gd name="T25" fmla="*/ 46 h 50"/>
                <a:gd name="T26" fmla="*/ 22 w 54"/>
                <a:gd name="T27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0">
                  <a:moveTo>
                    <a:pt x="22" y="2"/>
                  </a:moveTo>
                  <a:cubicBezTo>
                    <a:pt x="14" y="0"/>
                    <a:pt x="6" y="1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10"/>
                    <a:pt x="2" y="12"/>
                    <a:pt x="5" y="12"/>
                  </a:cubicBezTo>
                  <a:cubicBezTo>
                    <a:pt x="5" y="12"/>
                    <a:pt x="7" y="12"/>
                    <a:pt x="9" y="11"/>
                  </a:cubicBezTo>
                  <a:cubicBezTo>
                    <a:pt x="11" y="10"/>
                    <a:pt x="27" y="11"/>
                    <a:pt x="35" y="24"/>
                  </a:cubicBezTo>
                  <a:cubicBezTo>
                    <a:pt x="39" y="33"/>
                    <a:pt x="37" y="40"/>
                    <a:pt x="36" y="41"/>
                  </a:cubicBezTo>
                  <a:cubicBezTo>
                    <a:pt x="36" y="41"/>
                    <a:pt x="35" y="43"/>
                    <a:pt x="35" y="46"/>
                  </a:cubicBezTo>
                  <a:cubicBezTo>
                    <a:pt x="35" y="49"/>
                    <a:pt x="38" y="50"/>
                    <a:pt x="40" y="50"/>
                  </a:cubicBezTo>
                  <a:cubicBezTo>
                    <a:pt x="43" y="50"/>
                    <a:pt x="45" y="50"/>
                    <a:pt x="45" y="46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54" y="18"/>
                    <a:pt x="35" y="5"/>
                    <a:pt x="2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2FB3D06A-B0D3-40ED-A97A-AE78AB03D954}"/>
              </a:ext>
            </a:extLst>
          </p:cNvPr>
          <p:cNvSpPr txBox="1"/>
          <p:nvPr/>
        </p:nvSpPr>
        <p:spPr>
          <a:xfrm>
            <a:off x="8132430" y="1873157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请添加你的小标题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DC7A27AF-D591-4FA3-BC0B-7CED20068581}"/>
              </a:ext>
            </a:extLst>
          </p:cNvPr>
          <p:cNvSpPr txBox="1"/>
          <p:nvPr/>
        </p:nvSpPr>
        <p:spPr>
          <a:xfrm>
            <a:off x="8132430" y="2283506"/>
            <a:ext cx="38227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/>
              <a:t>Please click here to add the title.  click here to add the title.</a:t>
            </a:r>
            <a:endParaRPr lang="zh-CN" altLang="en-US" dirty="0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6BF8E452-D6EF-4249-A4A0-7E53C6EAAB2C}"/>
              </a:ext>
            </a:extLst>
          </p:cNvPr>
          <p:cNvSpPr txBox="1"/>
          <p:nvPr/>
        </p:nvSpPr>
        <p:spPr>
          <a:xfrm>
            <a:off x="8127521" y="4290841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请添加你的小标题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1AF24246-DFB4-4B2A-B143-07592A009A24}"/>
              </a:ext>
            </a:extLst>
          </p:cNvPr>
          <p:cNvSpPr txBox="1"/>
          <p:nvPr/>
        </p:nvSpPr>
        <p:spPr>
          <a:xfrm>
            <a:off x="8127521" y="4701190"/>
            <a:ext cx="38227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/>
              <a:t>Please click here to add the title.  click here to add the title.</a:t>
            </a:r>
            <a:endParaRPr lang="zh-CN" altLang="en-US" dirty="0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5691DC5C-8317-4D59-8156-669EC6EF398F}"/>
              </a:ext>
            </a:extLst>
          </p:cNvPr>
          <p:cNvSpPr txBox="1"/>
          <p:nvPr/>
        </p:nvSpPr>
        <p:spPr>
          <a:xfrm>
            <a:off x="1111587" y="1873157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/>
              <a:t>请添加你的小标题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F13957B2-2C08-4C17-BB2A-E553938F86BE}"/>
              </a:ext>
            </a:extLst>
          </p:cNvPr>
          <p:cNvSpPr txBox="1"/>
          <p:nvPr/>
        </p:nvSpPr>
        <p:spPr>
          <a:xfrm>
            <a:off x="251106" y="2283506"/>
            <a:ext cx="38227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en-US" altLang="zh-CN" dirty="0"/>
              <a:t>Please click here to add the title.  click here to add the title.</a:t>
            </a:r>
            <a:endParaRPr lang="zh-CN" altLang="en-US" dirty="0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E27E3C6C-7215-469A-9C3D-6B8923E58F98}"/>
              </a:ext>
            </a:extLst>
          </p:cNvPr>
          <p:cNvSpPr txBox="1"/>
          <p:nvPr/>
        </p:nvSpPr>
        <p:spPr>
          <a:xfrm>
            <a:off x="1111587" y="4290841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/>
              <a:t>请添加你的小标题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1B6884C2-C0E2-4250-A21A-20B717ABEC5E}"/>
              </a:ext>
            </a:extLst>
          </p:cNvPr>
          <p:cNvSpPr txBox="1"/>
          <p:nvPr/>
        </p:nvSpPr>
        <p:spPr>
          <a:xfrm>
            <a:off x="251106" y="4701190"/>
            <a:ext cx="38227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en-US" altLang="zh-CN" dirty="0"/>
              <a:t>Please click here to add the title.  click here to add the title.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9588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5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75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25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75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34" grpId="0" animBg="1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箭头: 五边形 1">
            <a:extLst>
              <a:ext uri="{FF2B5EF4-FFF2-40B4-BE49-F238E27FC236}">
                <a16:creationId xmlns:a16="http://schemas.microsoft.com/office/drawing/2014/main" xmlns="" id="{934F70D8-C518-41A8-9C22-E117B4879323}"/>
              </a:ext>
            </a:extLst>
          </p:cNvPr>
          <p:cNvSpPr/>
          <p:nvPr/>
        </p:nvSpPr>
        <p:spPr>
          <a:xfrm>
            <a:off x="-28575" y="0"/>
            <a:ext cx="6343650" cy="6858000"/>
          </a:xfrm>
          <a:prstGeom prst="homePlate">
            <a:avLst>
              <a:gd name="adj" fmla="val 29880"/>
            </a:avLst>
          </a:prstGeom>
          <a:solidFill>
            <a:srgbClr val="2E2657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15645F6-49D4-48A3-B4D1-355586ED1AD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17" r="4376"/>
          <a:stretch/>
        </p:blipFill>
        <p:spPr>
          <a:xfrm>
            <a:off x="-28576" y="0"/>
            <a:ext cx="5991225" cy="6858000"/>
          </a:xfrm>
          <a:custGeom>
            <a:avLst/>
            <a:gdLst>
              <a:gd name="connsiteX0" fmla="*/ 0 w 6343650"/>
              <a:gd name="connsiteY0" fmla="*/ 0 h 6858000"/>
              <a:gd name="connsiteX1" fmla="*/ 4370077 w 6343650"/>
              <a:gd name="connsiteY1" fmla="*/ 0 h 6858000"/>
              <a:gd name="connsiteX2" fmla="*/ 6343650 w 6343650"/>
              <a:gd name="connsiteY2" fmla="*/ 3429000 h 6858000"/>
              <a:gd name="connsiteX3" fmla="*/ 4370077 w 6343650"/>
              <a:gd name="connsiteY3" fmla="*/ 6858000 h 6858000"/>
              <a:gd name="connsiteX4" fmla="*/ 0 w 634365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3650" h="6858000">
                <a:moveTo>
                  <a:pt x="0" y="0"/>
                </a:moveTo>
                <a:lnTo>
                  <a:pt x="4370077" y="0"/>
                </a:lnTo>
                <a:lnTo>
                  <a:pt x="6343650" y="3429000"/>
                </a:lnTo>
                <a:lnTo>
                  <a:pt x="4370077" y="6858000"/>
                </a:lnTo>
                <a:lnTo>
                  <a:pt x="0" y="6858000"/>
                </a:lnTo>
                <a:close/>
              </a:path>
            </a:pathLst>
          </a:custGeom>
          <a:ln w="25400">
            <a:solidFill>
              <a:schemeClr val="bg1">
                <a:alpha val="80000"/>
              </a:schemeClr>
            </a:solidFill>
          </a:ln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1BBB6A69-B614-4D37-9043-C0269FE118AB}"/>
              </a:ext>
            </a:extLst>
          </p:cNvPr>
          <p:cNvSpPr txBox="1"/>
          <p:nvPr/>
        </p:nvSpPr>
        <p:spPr>
          <a:xfrm>
            <a:off x="9952564" y="333107"/>
            <a:ext cx="17811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6D8F535-3F37-4271-B1FE-0E3D08C86D4A}"/>
              </a:ext>
            </a:extLst>
          </p:cNvPr>
          <p:cNvSpPr txBox="1"/>
          <p:nvPr/>
        </p:nvSpPr>
        <p:spPr>
          <a:xfrm>
            <a:off x="7572375" y="1924957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请添加你的小标题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7599A0C-54B9-4420-87C2-E980382ADFE4}"/>
              </a:ext>
            </a:extLst>
          </p:cNvPr>
          <p:cNvSpPr txBox="1"/>
          <p:nvPr/>
        </p:nvSpPr>
        <p:spPr>
          <a:xfrm>
            <a:off x="7572375" y="2278156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Please click here to add the title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C6FF7C1-9E73-4B43-8F3C-DB199130F7A5}"/>
              </a:ext>
            </a:extLst>
          </p:cNvPr>
          <p:cNvSpPr txBox="1"/>
          <p:nvPr/>
        </p:nvSpPr>
        <p:spPr>
          <a:xfrm>
            <a:off x="6696075" y="1939602"/>
            <a:ext cx="971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/>
              <a:t>01</a:t>
            </a:r>
            <a:endParaRPr lang="zh-CN" altLang="en-US" sz="4000" b="1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F143A40-5627-485D-96B8-B0F7B8E37AF6}"/>
              </a:ext>
            </a:extLst>
          </p:cNvPr>
          <p:cNvSpPr txBox="1"/>
          <p:nvPr/>
        </p:nvSpPr>
        <p:spPr>
          <a:xfrm>
            <a:off x="7572375" y="2982082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请添加你的小标题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58E7E3BA-7202-4F50-B44C-F7FEEC35D893}"/>
              </a:ext>
            </a:extLst>
          </p:cNvPr>
          <p:cNvSpPr txBox="1"/>
          <p:nvPr/>
        </p:nvSpPr>
        <p:spPr>
          <a:xfrm>
            <a:off x="7572375" y="3335281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Please click here to add the title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BB72C6E4-3F54-4EE1-8BEA-3D240347DA89}"/>
              </a:ext>
            </a:extLst>
          </p:cNvPr>
          <p:cNvSpPr txBox="1"/>
          <p:nvPr/>
        </p:nvSpPr>
        <p:spPr>
          <a:xfrm>
            <a:off x="6696075" y="2996727"/>
            <a:ext cx="971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/>
              <a:t>02</a:t>
            </a:r>
            <a:endParaRPr lang="zh-CN" altLang="en-US" sz="4000" b="1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A867FB52-161B-4EDC-B456-2D3DF4B225B3}"/>
              </a:ext>
            </a:extLst>
          </p:cNvPr>
          <p:cNvSpPr txBox="1"/>
          <p:nvPr/>
        </p:nvSpPr>
        <p:spPr>
          <a:xfrm>
            <a:off x="7572375" y="4039207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请添加你的小标题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FBE08D8F-A6E4-4303-AEB2-1FBFEDCC1E07}"/>
              </a:ext>
            </a:extLst>
          </p:cNvPr>
          <p:cNvSpPr txBox="1"/>
          <p:nvPr/>
        </p:nvSpPr>
        <p:spPr>
          <a:xfrm>
            <a:off x="7572375" y="4392406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Please click here to add the title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B895AEE8-B8DF-4E28-9CDD-39A6298A6943}"/>
              </a:ext>
            </a:extLst>
          </p:cNvPr>
          <p:cNvSpPr txBox="1"/>
          <p:nvPr/>
        </p:nvSpPr>
        <p:spPr>
          <a:xfrm>
            <a:off x="6696075" y="4053852"/>
            <a:ext cx="971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/>
              <a:t>03</a:t>
            </a:r>
            <a:endParaRPr lang="zh-CN" altLang="en-US" sz="4000" b="1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FF0B9FFA-E5B6-4BD5-B5E3-87BB391E1892}"/>
              </a:ext>
            </a:extLst>
          </p:cNvPr>
          <p:cNvSpPr txBox="1"/>
          <p:nvPr/>
        </p:nvSpPr>
        <p:spPr>
          <a:xfrm>
            <a:off x="7572375" y="5096332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请添加你的小标题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E13F9BA8-B368-486A-8738-C98CE6E58543}"/>
              </a:ext>
            </a:extLst>
          </p:cNvPr>
          <p:cNvSpPr txBox="1"/>
          <p:nvPr/>
        </p:nvSpPr>
        <p:spPr>
          <a:xfrm>
            <a:off x="7572375" y="5449531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Please click here to add the title</a:t>
            </a: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D78E8FE7-91C3-4810-9F65-75B722EDC21D}"/>
              </a:ext>
            </a:extLst>
          </p:cNvPr>
          <p:cNvSpPr txBox="1"/>
          <p:nvPr/>
        </p:nvSpPr>
        <p:spPr>
          <a:xfrm>
            <a:off x="6696075" y="5110977"/>
            <a:ext cx="971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/>
              <a:t>04</a:t>
            </a:r>
            <a:endParaRPr lang="zh-CN" altLang="en-US" sz="4000" b="1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13072F0-1736-4253-868A-4CA91F891F21}"/>
              </a:ext>
            </a:extLst>
          </p:cNvPr>
          <p:cNvSpPr txBox="1"/>
          <p:nvPr/>
        </p:nvSpPr>
        <p:spPr>
          <a:xfrm>
            <a:off x="10104965" y="1228353"/>
            <a:ext cx="16287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A1E016A6-9A2D-4D54-A313-BB89B8ED6A48}"/>
              </a:ext>
            </a:extLst>
          </p:cNvPr>
          <p:cNvGrpSpPr/>
          <p:nvPr/>
        </p:nvGrpSpPr>
        <p:grpSpPr>
          <a:xfrm>
            <a:off x="11234205" y="6287827"/>
            <a:ext cx="389467" cy="237066"/>
            <a:chOff x="10820400" y="6282267"/>
            <a:chExt cx="389467" cy="237066"/>
          </a:xfrm>
        </p:grpSpPr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4C5D8BB8-FD50-4EED-AF01-6BE9F7704A21}"/>
                </a:ext>
              </a:extLst>
            </p:cNvPr>
            <p:cNvCxnSpPr/>
            <p:nvPr/>
          </p:nvCxnSpPr>
          <p:spPr>
            <a:xfrm>
              <a:off x="10871200" y="6282267"/>
              <a:ext cx="338667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6FCC0AA8-55D6-48AD-8FDB-E39A506602C6}"/>
                </a:ext>
              </a:extLst>
            </p:cNvPr>
            <p:cNvCxnSpPr>
              <a:cxnSpLocks/>
            </p:cNvCxnSpPr>
            <p:nvPr/>
          </p:nvCxnSpPr>
          <p:spPr>
            <a:xfrm>
              <a:off x="10989733" y="6400800"/>
              <a:ext cx="220134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48A9AAB6-6D3B-4C11-BC96-18580F64F535}"/>
                </a:ext>
              </a:extLst>
            </p:cNvPr>
            <p:cNvCxnSpPr>
              <a:cxnSpLocks/>
            </p:cNvCxnSpPr>
            <p:nvPr/>
          </p:nvCxnSpPr>
          <p:spPr>
            <a:xfrm>
              <a:off x="10820400" y="6519333"/>
              <a:ext cx="389467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82834585"/>
      </p:ext>
    </p:extLst>
  </p:cSld>
  <p:clrMapOvr>
    <a:masterClrMapping/>
  </p:clrMapOvr>
  <p:transition spd="slow">
    <p:wipe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grpId="0" nodeType="withEffect" p14:presetBounceEnd="26667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667">
                                          <p:cBhvr additive="base">
                                            <p:cTn id="16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667">
                                          <p:cBhvr additive="base">
                                            <p:cTn id="1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grpId="0" nodeType="withEffect" p14:presetBounceEnd="26667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667">
                                          <p:cBhvr additive="base">
                                            <p:cTn id="20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667">
                                          <p:cBhvr additive="base">
                                            <p:cTn id="21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6" grpId="0"/>
          <p:bldP spid="7" grpId="0"/>
          <p:bldP spid="9" grpId="0"/>
          <p:bldP spid="8" grpId="0"/>
          <p:bldP spid="11" grpId="0"/>
          <p:bldP spid="12" grpId="0"/>
          <p:bldP spid="13" grpId="0"/>
          <p:bldP spid="14" grpId="0"/>
          <p:bldP spid="16" grpId="0"/>
          <p:bldP spid="17" grpId="0"/>
          <p:bldP spid="18" grpId="0"/>
          <p:bldP spid="19" grpId="0"/>
          <p:bldP spid="20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6" grpId="0"/>
          <p:bldP spid="7" grpId="0"/>
          <p:bldP spid="9" grpId="0"/>
          <p:bldP spid="8" grpId="0"/>
          <p:bldP spid="11" grpId="0"/>
          <p:bldP spid="12" grpId="0"/>
          <p:bldP spid="13" grpId="0"/>
          <p:bldP spid="14" grpId="0"/>
          <p:bldP spid="16" grpId="0"/>
          <p:bldP spid="17" grpId="0"/>
          <p:bldP spid="18" grpId="0"/>
          <p:bldP spid="19" grpId="0"/>
          <p:bldP spid="20" grpId="0"/>
          <p:bldP spid="10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639FA24-9D2D-4245-8F87-C371410A570D}"/>
              </a:ext>
            </a:extLst>
          </p:cNvPr>
          <p:cNvSpPr/>
          <p:nvPr/>
        </p:nvSpPr>
        <p:spPr>
          <a:xfrm>
            <a:off x="0" y="361950"/>
            <a:ext cx="438150" cy="647700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5F095CB-C6DC-4FA4-A198-F6FE378EF6C4}"/>
              </a:ext>
            </a:extLst>
          </p:cNvPr>
          <p:cNvSpPr/>
          <p:nvPr/>
        </p:nvSpPr>
        <p:spPr>
          <a:xfrm>
            <a:off x="472440" y="361950"/>
            <a:ext cx="48260" cy="647700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24D1616-37CF-42A4-84EC-BEF16503A281}"/>
              </a:ext>
            </a:extLst>
          </p:cNvPr>
          <p:cNvSpPr/>
          <p:nvPr/>
        </p:nvSpPr>
        <p:spPr>
          <a:xfrm>
            <a:off x="554990" y="361950"/>
            <a:ext cx="48260" cy="647700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6295AD0-8244-46C6-A1DB-C6176A69D7E4}"/>
              </a:ext>
            </a:extLst>
          </p:cNvPr>
          <p:cNvSpPr txBox="1"/>
          <p:nvPr/>
        </p:nvSpPr>
        <p:spPr>
          <a:xfrm>
            <a:off x="637540" y="344269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E2657"/>
                </a:solidFill>
              </a:rPr>
              <a:t>请添加你的小标题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918CF71-964E-47A6-908C-E9C4B53788B4}"/>
              </a:ext>
            </a:extLst>
          </p:cNvPr>
          <p:cNvSpPr txBox="1"/>
          <p:nvPr/>
        </p:nvSpPr>
        <p:spPr>
          <a:xfrm>
            <a:off x="637540" y="697468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Please click here to add the title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AB8F27B1-4237-4040-A1C8-9EF323F3ADFC}"/>
              </a:ext>
            </a:extLst>
          </p:cNvPr>
          <p:cNvGrpSpPr/>
          <p:nvPr/>
        </p:nvGrpSpPr>
        <p:grpSpPr>
          <a:xfrm>
            <a:off x="11234205" y="6287827"/>
            <a:ext cx="389467" cy="237066"/>
            <a:chOff x="10820400" y="6282267"/>
            <a:chExt cx="389467" cy="237066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5CEF7CC2-7A15-4E5D-A3ED-3FFD09AD0604}"/>
                </a:ext>
              </a:extLst>
            </p:cNvPr>
            <p:cNvCxnSpPr/>
            <p:nvPr/>
          </p:nvCxnSpPr>
          <p:spPr>
            <a:xfrm>
              <a:off x="10871200" y="6282267"/>
              <a:ext cx="338667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27782239-738A-4FF2-8C53-4C156B715E08}"/>
                </a:ext>
              </a:extLst>
            </p:cNvPr>
            <p:cNvCxnSpPr>
              <a:cxnSpLocks/>
            </p:cNvCxnSpPr>
            <p:nvPr/>
          </p:nvCxnSpPr>
          <p:spPr>
            <a:xfrm>
              <a:off x="10989733" y="6400800"/>
              <a:ext cx="220134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0D89514F-AE4D-4AD7-9188-5DE6C017CCFB}"/>
                </a:ext>
              </a:extLst>
            </p:cNvPr>
            <p:cNvCxnSpPr>
              <a:cxnSpLocks/>
            </p:cNvCxnSpPr>
            <p:nvPr/>
          </p:nvCxnSpPr>
          <p:spPr>
            <a:xfrm>
              <a:off x="10820400" y="6519333"/>
              <a:ext cx="389467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4CCADDB7-3A3B-4923-B51C-53F629918DE3}"/>
              </a:ext>
            </a:extLst>
          </p:cNvPr>
          <p:cNvGrpSpPr/>
          <p:nvPr/>
        </p:nvGrpSpPr>
        <p:grpSpPr>
          <a:xfrm>
            <a:off x="3063775" y="2141504"/>
            <a:ext cx="6064450" cy="5412396"/>
            <a:chOff x="3063775" y="2141504"/>
            <a:chExt cx="6064450" cy="5412396"/>
          </a:xfrm>
        </p:grpSpPr>
        <p:sp>
          <p:nvSpPr>
            <p:cNvPr id="16" name="连接线">
              <a:extLst>
                <a:ext uri="{FF2B5EF4-FFF2-40B4-BE49-F238E27FC236}">
                  <a16:creationId xmlns:a16="http://schemas.microsoft.com/office/drawing/2014/main" xmlns="" id="{24C80B65-394F-4AC0-96DD-DB19DE9BC4E1}"/>
                </a:ext>
              </a:extLst>
            </p:cNvPr>
            <p:cNvSpPr/>
            <p:nvPr/>
          </p:nvSpPr>
          <p:spPr>
            <a:xfrm rot="10800000" flipH="1">
              <a:off x="3536512" y="5694758"/>
              <a:ext cx="2094885" cy="465774"/>
            </a:xfrm>
            <a:prstGeom prst="bentArrow">
              <a:avLst>
                <a:gd name="adj1" fmla="val 17673"/>
                <a:gd name="adj2" fmla="val 3577"/>
                <a:gd name="adj3" fmla="val 0"/>
                <a:gd name="adj4" fmla="val 7030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3754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7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7" name="连接线">
              <a:extLst>
                <a:ext uri="{FF2B5EF4-FFF2-40B4-BE49-F238E27FC236}">
                  <a16:creationId xmlns:a16="http://schemas.microsoft.com/office/drawing/2014/main" xmlns="" id="{883D605F-32E0-41DC-AAFF-3B4560488F13}"/>
                </a:ext>
              </a:extLst>
            </p:cNvPr>
            <p:cNvSpPr/>
            <p:nvPr/>
          </p:nvSpPr>
          <p:spPr>
            <a:xfrm>
              <a:off x="5837803" y="2923853"/>
              <a:ext cx="284709" cy="4630047"/>
            </a:xfrm>
            <a:prstGeom prst="upArrow">
              <a:avLst>
                <a:gd name="adj1" fmla="val 53549"/>
                <a:gd name="adj2" fmla="val 0"/>
              </a:avLst>
            </a:prstGeom>
            <a:solidFill>
              <a:srgbClr val="A5A5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3754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7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8" name="连接线">
              <a:extLst>
                <a:ext uri="{FF2B5EF4-FFF2-40B4-BE49-F238E27FC236}">
                  <a16:creationId xmlns:a16="http://schemas.microsoft.com/office/drawing/2014/main" xmlns="" id="{EBAF6704-FE27-4116-9709-875F0332B50C}"/>
                </a:ext>
              </a:extLst>
            </p:cNvPr>
            <p:cNvSpPr/>
            <p:nvPr/>
          </p:nvSpPr>
          <p:spPr>
            <a:xfrm rot="5400000">
              <a:off x="3289212" y="4864611"/>
              <a:ext cx="3362486" cy="1424393"/>
            </a:xfrm>
            <a:custGeom>
              <a:avLst/>
              <a:gdLst>
                <a:gd name="connsiteX0" fmla="*/ 3658335 w 3658335"/>
                <a:gd name="connsiteY0" fmla="*/ 127671 h 1424393"/>
                <a:gd name="connsiteX1" fmla="*/ 3658335 w 3658335"/>
                <a:gd name="connsiteY1" fmla="*/ 63836 h 1424393"/>
                <a:gd name="connsiteX2" fmla="*/ 3658335 w 3658335"/>
                <a:gd name="connsiteY2" fmla="*/ 0 h 1424393"/>
                <a:gd name="connsiteX3" fmla="*/ 2274505 w 3658335"/>
                <a:gd name="connsiteY3" fmla="*/ 1 h 1424393"/>
                <a:gd name="connsiteX4" fmla="*/ 1766638 w 3658335"/>
                <a:gd name="connsiteY4" fmla="*/ 507868 h 1424393"/>
                <a:gd name="connsiteX5" fmla="*/ 1766638 w 3658335"/>
                <a:gd name="connsiteY5" fmla="*/ 712196 h 1424393"/>
                <a:gd name="connsiteX6" fmla="*/ 1764028 w 3658335"/>
                <a:gd name="connsiteY6" fmla="*/ 712196 h 1424393"/>
                <a:gd name="connsiteX7" fmla="*/ 1764028 w 3658335"/>
                <a:gd name="connsiteY7" fmla="*/ 916526 h 1424393"/>
                <a:gd name="connsiteX8" fmla="*/ 1383832 w 3658335"/>
                <a:gd name="connsiteY8" fmla="*/ 1296722 h 1424393"/>
                <a:gd name="connsiteX9" fmla="*/ 0 w 3658335"/>
                <a:gd name="connsiteY9" fmla="*/ 1296722 h 1424393"/>
                <a:gd name="connsiteX10" fmla="*/ 0 w 3658335"/>
                <a:gd name="connsiteY10" fmla="*/ 1360557 h 1424393"/>
                <a:gd name="connsiteX11" fmla="*/ 0 w 3658335"/>
                <a:gd name="connsiteY11" fmla="*/ 1424393 h 1424393"/>
                <a:gd name="connsiteX12" fmla="*/ 1383832 w 3658335"/>
                <a:gd name="connsiteY12" fmla="*/ 1424392 h 1424393"/>
                <a:gd name="connsiteX13" fmla="*/ 1891699 w 3658335"/>
                <a:gd name="connsiteY13" fmla="*/ 916525 h 1424393"/>
                <a:gd name="connsiteX14" fmla="*/ 1891699 w 3658335"/>
                <a:gd name="connsiteY14" fmla="*/ 712197 h 1424393"/>
                <a:gd name="connsiteX15" fmla="*/ 1894309 w 3658335"/>
                <a:gd name="connsiteY15" fmla="*/ 712197 h 1424393"/>
                <a:gd name="connsiteX16" fmla="*/ 1894309 w 3658335"/>
                <a:gd name="connsiteY16" fmla="*/ 507867 h 1424393"/>
                <a:gd name="connsiteX17" fmla="*/ 2274505 w 3658335"/>
                <a:gd name="connsiteY17" fmla="*/ 127671 h 1424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658335" h="1424393">
                  <a:moveTo>
                    <a:pt x="3658335" y="127671"/>
                  </a:moveTo>
                  <a:lnTo>
                    <a:pt x="3658335" y="63836"/>
                  </a:lnTo>
                  <a:lnTo>
                    <a:pt x="3658335" y="0"/>
                  </a:lnTo>
                  <a:lnTo>
                    <a:pt x="2274505" y="1"/>
                  </a:lnTo>
                  <a:cubicBezTo>
                    <a:pt x="1994018" y="1"/>
                    <a:pt x="1766638" y="227381"/>
                    <a:pt x="1766638" y="507868"/>
                  </a:cubicBezTo>
                  <a:lnTo>
                    <a:pt x="1766638" y="712196"/>
                  </a:lnTo>
                  <a:lnTo>
                    <a:pt x="1764028" y="712196"/>
                  </a:lnTo>
                  <a:lnTo>
                    <a:pt x="1764028" y="916526"/>
                  </a:lnTo>
                  <a:cubicBezTo>
                    <a:pt x="1764028" y="1126502"/>
                    <a:pt x="1593808" y="1296722"/>
                    <a:pt x="1383832" y="1296722"/>
                  </a:cubicBezTo>
                  <a:lnTo>
                    <a:pt x="0" y="1296722"/>
                  </a:lnTo>
                  <a:lnTo>
                    <a:pt x="0" y="1360557"/>
                  </a:lnTo>
                  <a:lnTo>
                    <a:pt x="0" y="1424393"/>
                  </a:lnTo>
                  <a:lnTo>
                    <a:pt x="1383832" y="1424392"/>
                  </a:lnTo>
                  <a:cubicBezTo>
                    <a:pt x="1664319" y="1424392"/>
                    <a:pt x="1891699" y="1197012"/>
                    <a:pt x="1891699" y="916525"/>
                  </a:cubicBezTo>
                  <a:lnTo>
                    <a:pt x="1891699" y="712197"/>
                  </a:lnTo>
                  <a:lnTo>
                    <a:pt x="1894309" y="712197"/>
                  </a:lnTo>
                  <a:lnTo>
                    <a:pt x="1894309" y="507867"/>
                  </a:lnTo>
                  <a:cubicBezTo>
                    <a:pt x="1894309" y="297891"/>
                    <a:pt x="2064529" y="127671"/>
                    <a:pt x="2274505" y="127671"/>
                  </a:cubicBezTo>
                  <a:close/>
                </a:path>
              </a:pathLst>
            </a:custGeom>
            <a:solidFill>
              <a:srgbClr val="2E26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13754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7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9" name="连接线">
              <a:extLst>
                <a:ext uri="{FF2B5EF4-FFF2-40B4-BE49-F238E27FC236}">
                  <a16:creationId xmlns:a16="http://schemas.microsoft.com/office/drawing/2014/main" xmlns="" id="{C32229C6-A927-4CBA-A61F-C3A4F1A3597B}"/>
                </a:ext>
              </a:extLst>
            </p:cNvPr>
            <p:cNvSpPr/>
            <p:nvPr/>
          </p:nvSpPr>
          <p:spPr>
            <a:xfrm rot="10800000">
              <a:off x="6597761" y="6050919"/>
              <a:ext cx="2044026" cy="485094"/>
            </a:xfrm>
            <a:prstGeom prst="bentArrow">
              <a:avLst>
                <a:gd name="adj1" fmla="val 17673"/>
                <a:gd name="adj2" fmla="val 3577"/>
                <a:gd name="adj3" fmla="val 0"/>
                <a:gd name="adj4" fmla="val 70302"/>
              </a:avLst>
            </a:prstGeom>
            <a:solidFill>
              <a:srgbClr val="A5A5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3754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7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0" name="连接线">
              <a:extLst>
                <a:ext uri="{FF2B5EF4-FFF2-40B4-BE49-F238E27FC236}">
                  <a16:creationId xmlns:a16="http://schemas.microsoft.com/office/drawing/2014/main" xmlns="" id="{48412DEB-2498-4931-B2B3-0B6D8989CFBE}"/>
                </a:ext>
              </a:extLst>
            </p:cNvPr>
            <p:cNvSpPr/>
            <p:nvPr/>
          </p:nvSpPr>
          <p:spPr>
            <a:xfrm rot="5400000" flipH="1">
              <a:off x="5385080" y="5013591"/>
              <a:ext cx="3656220" cy="1424395"/>
            </a:xfrm>
            <a:custGeom>
              <a:avLst/>
              <a:gdLst>
                <a:gd name="connsiteX0" fmla="*/ 1764521 w 3656220"/>
                <a:gd name="connsiteY0" fmla="*/ 712197 h 1424395"/>
                <a:gd name="connsiteX1" fmla="*/ 1764521 w 3656220"/>
                <a:gd name="connsiteY1" fmla="*/ 507868 h 1424395"/>
                <a:gd name="connsiteX2" fmla="*/ 2272388 w 3656220"/>
                <a:gd name="connsiteY2" fmla="*/ 1 h 1424395"/>
                <a:gd name="connsiteX3" fmla="*/ 3656220 w 3656220"/>
                <a:gd name="connsiteY3" fmla="*/ 0 h 1424395"/>
                <a:gd name="connsiteX4" fmla="*/ 3656220 w 3656220"/>
                <a:gd name="connsiteY4" fmla="*/ 63836 h 1424395"/>
                <a:gd name="connsiteX5" fmla="*/ 3656220 w 3656220"/>
                <a:gd name="connsiteY5" fmla="*/ 127671 h 1424395"/>
                <a:gd name="connsiteX6" fmla="*/ 2272388 w 3656220"/>
                <a:gd name="connsiteY6" fmla="*/ 127671 h 1424395"/>
                <a:gd name="connsiteX7" fmla="*/ 1892192 w 3656220"/>
                <a:gd name="connsiteY7" fmla="*/ 507867 h 1424395"/>
                <a:gd name="connsiteX8" fmla="*/ 1892192 w 3656220"/>
                <a:gd name="connsiteY8" fmla="*/ 712197 h 1424395"/>
                <a:gd name="connsiteX9" fmla="*/ 0 w 3656220"/>
                <a:gd name="connsiteY9" fmla="*/ 1424395 h 1424395"/>
                <a:gd name="connsiteX10" fmla="*/ 0 w 3656220"/>
                <a:gd name="connsiteY10" fmla="*/ 1360559 h 1424395"/>
                <a:gd name="connsiteX11" fmla="*/ 0 w 3656220"/>
                <a:gd name="connsiteY11" fmla="*/ 1296724 h 1424395"/>
                <a:gd name="connsiteX12" fmla="*/ 1383830 w 3656220"/>
                <a:gd name="connsiteY12" fmla="*/ 1296724 h 1424395"/>
                <a:gd name="connsiteX13" fmla="*/ 1764026 w 3656220"/>
                <a:gd name="connsiteY13" fmla="*/ 916528 h 1424395"/>
                <a:gd name="connsiteX14" fmla="*/ 1764026 w 3656220"/>
                <a:gd name="connsiteY14" fmla="*/ 712198 h 1424395"/>
                <a:gd name="connsiteX15" fmla="*/ 1891698 w 3656220"/>
                <a:gd name="connsiteY15" fmla="*/ 712198 h 1424395"/>
                <a:gd name="connsiteX16" fmla="*/ 1891697 w 3656220"/>
                <a:gd name="connsiteY16" fmla="*/ 916527 h 1424395"/>
                <a:gd name="connsiteX17" fmla="*/ 1383830 w 3656220"/>
                <a:gd name="connsiteY17" fmla="*/ 1424394 h 1424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656220" h="1424395">
                  <a:moveTo>
                    <a:pt x="1764521" y="712197"/>
                  </a:moveTo>
                  <a:lnTo>
                    <a:pt x="1764521" y="507868"/>
                  </a:lnTo>
                  <a:cubicBezTo>
                    <a:pt x="1764521" y="227381"/>
                    <a:pt x="1991901" y="1"/>
                    <a:pt x="2272388" y="1"/>
                  </a:cubicBezTo>
                  <a:lnTo>
                    <a:pt x="3656220" y="0"/>
                  </a:lnTo>
                  <a:lnTo>
                    <a:pt x="3656220" y="63836"/>
                  </a:lnTo>
                  <a:lnTo>
                    <a:pt x="3656220" y="127671"/>
                  </a:lnTo>
                  <a:lnTo>
                    <a:pt x="2272388" y="127671"/>
                  </a:lnTo>
                  <a:cubicBezTo>
                    <a:pt x="2062412" y="127671"/>
                    <a:pt x="1892192" y="297891"/>
                    <a:pt x="1892192" y="507867"/>
                  </a:cubicBezTo>
                  <a:lnTo>
                    <a:pt x="1892192" y="712197"/>
                  </a:lnTo>
                  <a:close/>
                  <a:moveTo>
                    <a:pt x="0" y="1424395"/>
                  </a:moveTo>
                  <a:lnTo>
                    <a:pt x="0" y="1360559"/>
                  </a:lnTo>
                  <a:lnTo>
                    <a:pt x="0" y="1296724"/>
                  </a:lnTo>
                  <a:lnTo>
                    <a:pt x="1383830" y="1296724"/>
                  </a:lnTo>
                  <a:cubicBezTo>
                    <a:pt x="1593806" y="1296724"/>
                    <a:pt x="1764026" y="1126504"/>
                    <a:pt x="1764026" y="916528"/>
                  </a:cubicBezTo>
                  <a:lnTo>
                    <a:pt x="1764026" y="712198"/>
                  </a:lnTo>
                  <a:lnTo>
                    <a:pt x="1891698" y="712198"/>
                  </a:lnTo>
                  <a:lnTo>
                    <a:pt x="1891697" y="916527"/>
                  </a:lnTo>
                  <a:cubicBezTo>
                    <a:pt x="1891697" y="1197014"/>
                    <a:pt x="1664317" y="1424394"/>
                    <a:pt x="1383830" y="1424394"/>
                  </a:cubicBezTo>
                  <a:close/>
                </a:path>
              </a:pathLst>
            </a:custGeom>
            <a:solidFill>
              <a:srgbClr val="2E26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13754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667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1" name="圆形">
              <a:extLst>
                <a:ext uri="{FF2B5EF4-FFF2-40B4-BE49-F238E27FC236}">
                  <a16:creationId xmlns:a16="http://schemas.microsoft.com/office/drawing/2014/main" xmlns="" id="{BE66556C-65CB-4310-8F10-AE3E3E4EBFC2}"/>
                </a:ext>
              </a:extLst>
            </p:cNvPr>
            <p:cNvSpPr/>
            <p:nvPr/>
          </p:nvSpPr>
          <p:spPr>
            <a:xfrm flipV="1">
              <a:off x="7148546" y="3199242"/>
              <a:ext cx="1374152" cy="1374149"/>
            </a:xfrm>
            <a:prstGeom prst="ellipse">
              <a:avLst/>
            </a:prstGeom>
            <a:solidFill>
              <a:srgbClr val="2E2657"/>
            </a:solidFill>
            <a:ln w="12700">
              <a:solidFill>
                <a:srgbClr val="A5A5A5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en-US" sz="4267" dirty="0">
                <a:solidFill>
                  <a:srgbClr val="303030"/>
                </a:solidFill>
                <a:latin typeface="FontAwesome" pitchFamily="2" charset="0"/>
                <a:ea typeface="微软雅黑"/>
              </a:endParaRPr>
            </a:p>
          </p:txBody>
        </p:sp>
        <p:sp>
          <p:nvSpPr>
            <p:cNvPr id="22" name="圆形">
              <a:extLst>
                <a:ext uri="{FF2B5EF4-FFF2-40B4-BE49-F238E27FC236}">
                  <a16:creationId xmlns:a16="http://schemas.microsoft.com/office/drawing/2014/main" xmlns="" id="{E0904198-49EB-4D7C-8B02-059AD3C94AB3}"/>
                </a:ext>
              </a:extLst>
            </p:cNvPr>
            <p:cNvSpPr/>
            <p:nvPr/>
          </p:nvSpPr>
          <p:spPr>
            <a:xfrm flipV="1">
              <a:off x="5066371" y="2141504"/>
              <a:ext cx="1788893" cy="1788891"/>
            </a:xfrm>
            <a:prstGeom prst="ellipse">
              <a:avLst/>
            </a:prstGeom>
            <a:solidFill>
              <a:srgbClr val="A5A5A5"/>
            </a:solidFill>
            <a:ln w="12700" cmpd="sng">
              <a:solidFill>
                <a:srgbClr val="2E2657">
                  <a:alpha val="6000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3754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267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FontAwesome" pitchFamily="2" charset="0"/>
                <a:ea typeface="微软雅黑"/>
              </a:endParaRPr>
            </a:p>
          </p:txBody>
        </p:sp>
        <p:sp>
          <p:nvSpPr>
            <p:cNvPr id="23" name="圆形">
              <a:extLst>
                <a:ext uri="{FF2B5EF4-FFF2-40B4-BE49-F238E27FC236}">
                  <a16:creationId xmlns:a16="http://schemas.microsoft.com/office/drawing/2014/main" xmlns="" id="{8252C7B0-1E02-4A76-A2FA-41FA21F308D6}"/>
                </a:ext>
              </a:extLst>
            </p:cNvPr>
            <p:cNvSpPr/>
            <p:nvPr/>
          </p:nvSpPr>
          <p:spPr>
            <a:xfrm flipV="1">
              <a:off x="3615050" y="2978887"/>
              <a:ext cx="1459644" cy="1459644"/>
            </a:xfrm>
            <a:prstGeom prst="ellipse">
              <a:avLst/>
            </a:prstGeom>
            <a:solidFill>
              <a:srgbClr val="2E2657"/>
            </a:solidFill>
            <a:ln w="12700">
              <a:solidFill>
                <a:srgbClr val="A5A5A5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3754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267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FontAwesome" pitchFamily="2" charset="0"/>
                <a:ea typeface="微软雅黑"/>
              </a:endParaRPr>
            </a:p>
          </p:txBody>
        </p:sp>
        <p:sp>
          <p:nvSpPr>
            <p:cNvPr id="24" name="圆形">
              <a:extLst>
                <a:ext uri="{FF2B5EF4-FFF2-40B4-BE49-F238E27FC236}">
                  <a16:creationId xmlns:a16="http://schemas.microsoft.com/office/drawing/2014/main" xmlns="" id="{57FAB0D5-964A-4394-B74E-EE6C056DD132}"/>
                </a:ext>
              </a:extLst>
            </p:cNvPr>
            <p:cNvSpPr/>
            <p:nvPr/>
          </p:nvSpPr>
          <p:spPr>
            <a:xfrm flipV="1">
              <a:off x="3063775" y="4779615"/>
              <a:ext cx="1057967" cy="1057964"/>
            </a:xfrm>
            <a:prstGeom prst="ellipse">
              <a:avLst/>
            </a:prstGeom>
            <a:solidFill>
              <a:srgbClr val="A5A5A5"/>
            </a:solidFill>
            <a:ln w="12700" cmpd="sng">
              <a:solidFill>
                <a:srgbClr val="2E2657">
                  <a:alpha val="6000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en-US" sz="4267" dirty="0">
                <a:solidFill>
                  <a:srgbClr val="303030"/>
                </a:solidFill>
                <a:latin typeface="FontAwesome" pitchFamily="2" charset="0"/>
                <a:ea typeface="微软雅黑"/>
              </a:endParaRPr>
            </a:p>
          </p:txBody>
        </p:sp>
        <p:sp>
          <p:nvSpPr>
            <p:cNvPr id="25" name="圆形">
              <a:extLst>
                <a:ext uri="{FF2B5EF4-FFF2-40B4-BE49-F238E27FC236}">
                  <a16:creationId xmlns:a16="http://schemas.microsoft.com/office/drawing/2014/main" xmlns="" id="{39FF7D4F-66BD-4242-9640-DA7FAEF529B2}"/>
                </a:ext>
              </a:extLst>
            </p:cNvPr>
            <p:cNvSpPr/>
            <p:nvPr/>
          </p:nvSpPr>
          <p:spPr>
            <a:xfrm flipV="1">
              <a:off x="8070258" y="5069765"/>
              <a:ext cx="1057967" cy="1057964"/>
            </a:xfrm>
            <a:prstGeom prst="ellipse">
              <a:avLst/>
            </a:prstGeom>
            <a:solidFill>
              <a:srgbClr val="A5A5A5"/>
            </a:solidFill>
            <a:ln w="12700" cmpd="sng">
              <a:solidFill>
                <a:srgbClr val="2E2657">
                  <a:alpha val="6000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5467"/>
              <a:endParaRPr lang="en-US" sz="4267" dirty="0">
                <a:solidFill>
                  <a:srgbClr val="303030"/>
                </a:solidFill>
                <a:latin typeface="FontAwesome" pitchFamily="2" charset="0"/>
                <a:ea typeface="微软雅黑"/>
              </a:endParaRPr>
            </a:p>
          </p:txBody>
        </p:sp>
        <p:sp>
          <p:nvSpPr>
            <p:cNvPr id="36" name="Freeform 64">
              <a:extLst>
                <a:ext uri="{FF2B5EF4-FFF2-40B4-BE49-F238E27FC236}">
                  <a16:creationId xmlns:a16="http://schemas.microsoft.com/office/drawing/2014/main" xmlns="" id="{6C4B19CB-93E4-4228-B173-19688E22C0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39450" y="3590067"/>
              <a:ext cx="592344" cy="592498"/>
            </a:xfrm>
            <a:custGeom>
              <a:avLst/>
              <a:gdLst>
                <a:gd name="T0" fmla="*/ 295 w 590"/>
                <a:gd name="T1" fmla="*/ 0 h 589"/>
                <a:gd name="T2" fmla="*/ 295 w 590"/>
                <a:gd name="T3" fmla="*/ 0 h 589"/>
                <a:gd name="T4" fmla="*/ 0 w 590"/>
                <a:gd name="T5" fmla="*/ 294 h 589"/>
                <a:gd name="T6" fmla="*/ 295 w 590"/>
                <a:gd name="T7" fmla="*/ 588 h 589"/>
                <a:gd name="T8" fmla="*/ 589 w 590"/>
                <a:gd name="T9" fmla="*/ 294 h 589"/>
                <a:gd name="T10" fmla="*/ 295 w 590"/>
                <a:gd name="T11" fmla="*/ 0 h 589"/>
                <a:gd name="T12" fmla="*/ 324 w 590"/>
                <a:gd name="T13" fmla="*/ 544 h 589"/>
                <a:gd name="T14" fmla="*/ 324 w 590"/>
                <a:gd name="T15" fmla="*/ 544 h 589"/>
                <a:gd name="T16" fmla="*/ 324 w 590"/>
                <a:gd name="T17" fmla="*/ 456 h 589"/>
                <a:gd name="T18" fmla="*/ 295 w 590"/>
                <a:gd name="T19" fmla="*/ 426 h 589"/>
                <a:gd name="T20" fmla="*/ 280 w 590"/>
                <a:gd name="T21" fmla="*/ 456 h 589"/>
                <a:gd name="T22" fmla="*/ 280 w 590"/>
                <a:gd name="T23" fmla="*/ 544 h 589"/>
                <a:gd name="T24" fmla="*/ 45 w 590"/>
                <a:gd name="T25" fmla="*/ 309 h 589"/>
                <a:gd name="T26" fmla="*/ 148 w 590"/>
                <a:gd name="T27" fmla="*/ 309 h 589"/>
                <a:gd name="T28" fmla="*/ 162 w 590"/>
                <a:gd name="T29" fmla="*/ 294 h 589"/>
                <a:gd name="T30" fmla="*/ 148 w 590"/>
                <a:gd name="T31" fmla="*/ 279 h 589"/>
                <a:gd name="T32" fmla="*/ 45 w 590"/>
                <a:gd name="T33" fmla="*/ 279 h 589"/>
                <a:gd name="T34" fmla="*/ 280 w 590"/>
                <a:gd name="T35" fmla="*/ 44 h 589"/>
                <a:gd name="T36" fmla="*/ 280 w 590"/>
                <a:gd name="T37" fmla="*/ 132 h 589"/>
                <a:gd name="T38" fmla="*/ 295 w 590"/>
                <a:gd name="T39" fmla="*/ 162 h 589"/>
                <a:gd name="T40" fmla="*/ 324 w 590"/>
                <a:gd name="T41" fmla="*/ 132 h 589"/>
                <a:gd name="T42" fmla="*/ 324 w 590"/>
                <a:gd name="T43" fmla="*/ 44 h 589"/>
                <a:gd name="T44" fmla="*/ 560 w 590"/>
                <a:gd name="T45" fmla="*/ 279 h 589"/>
                <a:gd name="T46" fmla="*/ 457 w 590"/>
                <a:gd name="T47" fmla="*/ 279 h 589"/>
                <a:gd name="T48" fmla="*/ 442 w 590"/>
                <a:gd name="T49" fmla="*/ 294 h 589"/>
                <a:gd name="T50" fmla="*/ 457 w 590"/>
                <a:gd name="T51" fmla="*/ 309 h 589"/>
                <a:gd name="T52" fmla="*/ 560 w 590"/>
                <a:gd name="T53" fmla="*/ 309 h 589"/>
                <a:gd name="T54" fmla="*/ 324 w 590"/>
                <a:gd name="T55" fmla="*/ 544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90" h="589">
                  <a:moveTo>
                    <a:pt x="295" y="0"/>
                  </a:moveTo>
                  <a:lnTo>
                    <a:pt x="295" y="0"/>
                  </a:lnTo>
                  <a:cubicBezTo>
                    <a:pt x="133" y="0"/>
                    <a:pt x="0" y="132"/>
                    <a:pt x="0" y="294"/>
                  </a:cubicBezTo>
                  <a:cubicBezTo>
                    <a:pt x="0" y="456"/>
                    <a:pt x="133" y="588"/>
                    <a:pt x="295" y="588"/>
                  </a:cubicBezTo>
                  <a:cubicBezTo>
                    <a:pt x="457" y="588"/>
                    <a:pt x="589" y="456"/>
                    <a:pt x="589" y="294"/>
                  </a:cubicBezTo>
                  <a:cubicBezTo>
                    <a:pt x="589" y="132"/>
                    <a:pt x="457" y="0"/>
                    <a:pt x="295" y="0"/>
                  </a:cubicBezTo>
                  <a:close/>
                  <a:moveTo>
                    <a:pt x="324" y="544"/>
                  </a:moveTo>
                  <a:lnTo>
                    <a:pt x="324" y="544"/>
                  </a:lnTo>
                  <a:cubicBezTo>
                    <a:pt x="324" y="456"/>
                    <a:pt x="324" y="456"/>
                    <a:pt x="324" y="456"/>
                  </a:cubicBezTo>
                  <a:cubicBezTo>
                    <a:pt x="324" y="441"/>
                    <a:pt x="310" y="426"/>
                    <a:pt x="295" y="426"/>
                  </a:cubicBezTo>
                  <a:cubicBezTo>
                    <a:pt x="295" y="426"/>
                    <a:pt x="280" y="441"/>
                    <a:pt x="280" y="456"/>
                  </a:cubicBezTo>
                  <a:cubicBezTo>
                    <a:pt x="280" y="544"/>
                    <a:pt x="280" y="544"/>
                    <a:pt x="280" y="544"/>
                  </a:cubicBezTo>
                  <a:cubicBezTo>
                    <a:pt x="148" y="544"/>
                    <a:pt x="59" y="441"/>
                    <a:pt x="45" y="309"/>
                  </a:cubicBezTo>
                  <a:cubicBezTo>
                    <a:pt x="148" y="309"/>
                    <a:pt x="148" y="309"/>
                    <a:pt x="148" y="309"/>
                  </a:cubicBezTo>
                  <a:cubicBezTo>
                    <a:pt x="148" y="309"/>
                    <a:pt x="162" y="309"/>
                    <a:pt x="162" y="294"/>
                  </a:cubicBezTo>
                  <a:cubicBezTo>
                    <a:pt x="162" y="279"/>
                    <a:pt x="148" y="279"/>
                    <a:pt x="148" y="279"/>
                  </a:cubicBezTo>
                  <a:cubicBezTo>
                    <a:pt x="45" y="279"/>
                    <a:pt x="45" y="279"/>
                    <a:pt x="45" y="279"/>
                  </a:cubicBezTo>
                  <a:cubicBezTo>
                    <a:pt x="59" y="147"/>
                    <a:pt x="148" y="44"/>
                    <a:pt x="280" y="44"/>
                  </a:cubicBezTo>
                  <a:cubicBezTo>
                    <a:pt x="280" y="132"/>
                    <a:pt x="280" y="132"/>
                    <a:pt x="280" y="132"/>
                  </a:cubicBezTo>
                  <a:cubicBezTo>
                    <a:pt x="280" y="147"/>
                    <a:pt x="295" y="162"/>
                    <a:pt x="295" y="162"/>
                  </a:cubicBezTo>
                  <a:cubicBezTo>
                    <a:pt x="310" y="162"/>
                    <a:pt x="324" y="147"/>
                    <a:pt x="324" y="132"/>
                  </a:cubicBezTo>
                  <a:cubicBezTo>
                    <a:pt x="324" y="44"/>
                    <a:pt x="324" y="44"/>
                    <a:pt x="324" y="44"/>
                  </a:cubicBezTo>
                  <a:cubicBezTo>
                    <a:pt x="442" y="44"/>
                    <a:pt x="545" y="147"/>
                    <a:pt x="560" y="279"/>
                  </a:cubicBezTo>
                  <a:cubicBezTo>
                    <a:pt x="457" y="279"/>
                    <a:pt x="457" y="279"/>
                    <a:pt x="457" y="279"/>
                  </a:cubicBezTo>
                  <a:cubicBezTo>
                    <a:pt x="442" y="279"/>
                    <a:pt x="442" y="279"/>
                    <a:pt x="442" y="294"/>
                  </a:cubicBezTo>
                  <a:cubicBezTo>
                    <a:pt x="442" y="309"/>
                    <a:pt x="442" y="309"/>
                    <a:pt x="457" y="309"/>
                  </a:cubicBezTo>
                  <a:cubicBezTo>
                    <a:pt x="560" y="309"/>
                    <a:pt x="560" y="309"/>
                    <a:pt x="560" y="309"/>
                  </a:cubicBezTo>
                  <a:cubicBezTo>
                    <a:pt x="545" y="441"/>
                    <a:pt x="442" y="544"/>
                    <a:pt x="324" y="5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217">
                <a:defRPr/>
              </a:pPr>
              <a:endParaRPr lang="en-US">
                <a:solidFill>
                  <a:srgbClr val="91969B"/>
                </a:solidFill>
                <a:latin typeface="Lato Light"/>
              </a:endParaRPr>
            </a:p>
          </p:txBody>
        </p:sp>
        <p:sp>
          <p:nvSpPr>
            <p:cNvPr id="37" name="Freeform 134">
              <a:extLst>
                <a:ext uri="{FF2B5EF4-FFF2-40B4-BE49-F238E27FC236}">
                  <a16:creationId xmlns:a16="http://schemas.microsoft.com/office/drawing/2014/main" xmlns="" id="{40E55A5E-D10B-4977-9EF9-07E19F4364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66416" y="5371809"/>
              <a:ext cx="465650" cy="465770"/>
            </a:xfrm>
            <a:custGeom>
              <a:avLst/>
              <a:gdLst>
                <a:gd name="T0" fmla="*/ 588 w 634"/>
                <a:gd name="T1" fmla="*/ 294 h 634"/>
                <a:gd name="T2" fmla="*/ 309 w 634"/>
                <a:gd name="T3" fmla="*/ 0 h 634"/>
                <a:gd name="T4" fmla="*/ 44 w 634"/>
                <a:gd name="T5" fmla="*/ 294 h 634"/>
                <a:gd name="T6" fmla="*/ 0 w 634"/>
                <a:gd name="T7" fmla="*/ 471 h 634"/>
                <a:gd name="T8" fmla="*/ 162 w 634"/>
                <a:gd name="T9" fmla="*/ 560 h 634"/>
                <a:gd name="T10" fmla="*/ 235 w 634"/>
                <a:gd name="T11" fmla="*/ 353 h 634"/>
                <a:gd name="T12" fmla="*/ 73 w 634"/>
                <a:gd name="T13" fmla="*/ 280 h 634"/>
                <a:gd name="T14" fmla="*/ 544 w 634"/>
                <a:gd name="T15" fmla="*/ 280 h 634"/>
                <a:gd name="T16" fmla="*/ 397 w 634"/>
                <a:gd name="T17" fmla="*/ 353 h 634"/>
                <a:gd name="T18" fmla="*/ 471 w 634"/>
                <a:gd name="T19" fmla="*/ 560 h 634"/>
                <a:gd name="T20" fmla="*/ 515 w 634"/>
                <a:gd name="T21" fmla="*/ 618 h 634"/>
                <a:gd name="T22" fmla="*/ 544 w 634"/>
                <a:gd name="T23" fmla="*/ 618 h 634"/>
                <a:gd name="T24" fmla="*/ 633 w 634"/>
                <a:gd name="T25" fmla="*/ 471 h 634"/>
                <a:gd name="T26" fmla="*/ 588 w 634"/>
                <a:gd name="T27" fmla="*/ 294 h 634"/>
                <a:gd name="T28" fmla="*/ 132 w 634"/>
                <a:gd name="T29" fmla="*/ 324 h 634"/>
                <a:gd name="T30" fmla="*/ 191 w 634"/>
                <a:gd name="T31" fmla="*/ 353 h 634"/>
                <a:gd name="T32" fmla="*/ 162 w 634"/>
                <a:gd name="T33" fmla="*/ 515 h 634"/>
                <a:gd name="T34" fmla="*/ 117 w 634"/>
                <a:gd name="T35" fmla="*/ 412 h 634"/>
                <a:gd name="T36" fmla="*/ 88 w 634"/>
                <a:gd name="T37" fmla="*/ 324 h 634"/>
                <a:gd name="T38" fmla="*/ 73 w 634"/>
                <a:gd name="T39" fmla="*/ 412 h 634"/>
                <a:gd name="T40" fmla="*/ 73 w 634"/>
                <a:gd name="T41" fmla="*/ 515 h 634"/>
                <a:gd name="T42" fmla="*/ 44 w 634"/>
                <a:gd name="T43" fmla="*/ 353 h 634"/>
                <a:gd name="T44" fmla="*/ 88 w 634"/>
                <a:gd name="T45" fmla="*/ 324 h 634"/>
                <a:gd name="T46" fmla="*/ 485 w 634"/>
                <a:gd name="T47" fmla="*/ 515 h 634"/>
                <a:gd name="T48" fmla="*/ 426 w 634"/>
                <a:gd name="T49" fmla="*/ 471 h 634"/>
                <a:gd name="T50" fmla="*/ 471 w 634"/>
                <a:gd name="T51" fmla="*/ 324 h 634"/>
                <a:gd name="T52" fmla="*/ 515 w 634"/>
                <a:gd name="T53" fmla="*/ 412 h 634"/>
                <a:gd name="T54" fmla="*/ 588 w 634"/>
                <a:gd name="T55" fmla="*/ 471 h 634"/>
                <a:gd name="T56" fmla="*/ 544 w 634"/>
                <a:gd name="T57" fmla="*/ 515 h 634"/>
                <a:gd name="T58" fmla="*/ 544 w 634"/>
                <a:gd name="T59" fmla="*/ 412 h 634"/>
                <a:gd name="T60" fmla="*/ 544 w 634"/>
                <a:gd name="T61" fmla="*/ 324 h 634"/>
                <a:gd name="T62" fmla="*/ 588 w 634"/>
                <a:gd name="T63" fmla="*/ 471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34" h="634">
                  <a:moveTo>
                    <a:pt x="588" y="294"/>
                  </a:moveTo>
                  <a:lnTo>
                    <a:pt x="588" y="294"/>
                  </a:lnTo>
                  <a:cubicBezTo>
                    <a:pt x="588" y="280"/>
                    <a:pt x="588" y="280"/>
                    <a:pt x="588" y="265"/>
                  </a:cubicBezTo>
                  <a:cubicBezTo>
                    <a:pt x="588" y="118"/>
                    <a:pt x="471" y="0"/>
                    <a:pt x="309" y="0"/>
                  </a:cubicBezTo>
                  <a:cubicBezTo>
                    <a:pt x="162" y="0"/>
                    <a:pt x="44" y="118"/>
                    <a:pt x="44" y="265"/>
                  </a:cubicBezTo>
                  <a:cubicBezTo>
                    <a:pt x="44" y="280"/>
                    <a:pt x="44" y="280"/>
                    <a:pt x="44" y="294"/>
                  </a:cubicBezTo>
                  <a:cubicBezTo>
                    <a:pt x="14" y="309"/>
                    <a:pt x="0" y="324"/>
                    <a:pt x="0" y="353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0" y="515"/>
                    <a:pt x="29" y="560"/>
                    <a:pt x="73" y="560"/>
                  </a:cubicBezTo>
                  <a:lnTo>
                    <a:pt x="162" y="560"/>
                  </a:lnTo>
                  <a:cubicBezTo>
                    <a:pt x="206" y="560"/>
                    <a:pt x="235" y="515"/>
                    <a:pt x="235" y="471"/>
                  </a:cubicBezTo>
                  <a:cubicBezTo>
                    <a:pt x="235" y="353"/>
                    <a:pt x="235" y="353"/>
                    <a:pt x="235" y="353"/>
                  </a:cubicBezTo>
                  <a:cubicBezTo>
                    <a:pt x="235" y="309"/>
                    <a:pt x="206" y="280"/>
                    <a:pt x="162" y="280"/>
                  </a:cubicBezTo>
                  <a:cubicBezTo>
                    <a:pt x="162" y="280"/>
                    <a:pt x="88" y="280"/>
                    <a:pt x="73" y="280"/>
                  </a:cubicBezTo>
                  <a:cubicBezTo>
                    <a:pt x="73" y="147"/>
                    <a:pt x="176" y="44"/>
                    <a:pt x="309" y="44"/>
                  </a:cubicBezTo>
                  <a:cubicBezTo>
                    <a:pt x="442" y="44"/>
                    <a:pt x="544" y="133"/>
                    <a:pt x="544" y="280"/>
                  </a:cubicBezTo>
                  <a:lnTo>
                    <a:pt x="471" y="280"/>
                  </a:lnTo>
                  <a:cubicBezTo>
                    <a:pt x="426" y="280"/>
                    <a:pt x="397" y="309"/>
                    <a:pt x="397" y="353"/>
                  </a:cubicBezTo>
                  <a:cubicBezTo>
                    <a:pt x="397" y="471"/>
                    <a:pt x="397" y="471"/>
                    <a:pt x="397" y="471"/>
                  </a:cubicBezTo>
                  <a:cubicBezTo>
                    <a:pt x="397" y="515"/>
                    <a:pt x="426" y="560"/>
                    <a:pt x="471" y="560"/>
                  </a:cubicBezTo>
                  <a:lnTo>
                    <a:pt x="515" y="560"/>
                  </a:lnTo>
                  <a:cubicBezTo>
                    <a:pt x="515" y="618"/>
                    <a:pt x="515" y="618"/>
                    <a:pt x="515" y="618"/>
                  </a:cubicBezTo>
                  <a:cubicBezTo>
                    <a:pt x="515" y="618"/>
                    <a:pt x="515" y="633"/>
                    <a:pt x="530" y="633"/>
                  </a:cubicBezTo>
                  <a:cubicBezTo>
                    <a:pt x="544" y="633"/>
                    <a:pt x="544" y="618"/>
                    <a:pt x="544" y="618"/>
                  </a:cubicBezTo>
                  <a:cubicBezTo>
                    <a:pt x="544" y="560"/>
                    <a:pt x="544" y="560"/>
                    <a:pt x="544" y="560"/>
                  </a:cubicBezTo>
                  <a:cubicBezTo>
                    <a:pt x="588" y="560"/>
                    <a:pt x="633" y="515"/>
                    <a:pt x="633" y="471"/>
                  </a:cubicBezTo>
                  <a:cubicBezTo>
                    <a:pt x="633" y="353"/>
                    <a:pt x="633" y="353"/>
                    <a:pt x="633" y="353"/>
                  </a:cubicBezTo>
                  <a:cubicBezTo>
                    <a:pt x="633" y="324"/>
                    <a:pt x="618" y="309"/>
                    <a:pt x="588" y="294"/>
                  </a:cubicBezTo>
                  <a:close/>
                  <a:moveTo>
                    <a:pt x="132" y="324"/>
                  </a:moveTo>
                  <a:lnTo>
                    <a:pt x="132" y="324"/>
                  </a:lnTo>
                  <a:cubicBezTo>
                    <a:pt x="162" y="324"/>
                    <a:pt x="162" y="324"/>
                    <a:pt x="162" y="324"/>
                  </a:cubicBezTo>
                  <a:cubicBezTo>
                    <a:pt x="176" y="324"/>
                    <a:pt x="191" y="339"/>
                    <a:pt x="191" y="353"/>
                  </a:cubicBezTo>
                  <a:cubicBezTo>
                    <a:pt x="191" y="471"/>
                    <a:pt x="191" y="471"/>
                    <a:pt x="191" y="471"/>
                  </a:cubicBezTo>
                  <a:cubicBezTo>
                    <a:pt x="191" y="501"/>
                    <a:pt x="176" y="515"/>
                    <a:pt x="162" y="515"/>
                  </a:cubicBezTo>
                  <a:cubicBezTo>
                    <a:pt x="147" y="515"/>
                    <a:pt x="147" y="515"/>
                    <a:pt x="147" y="515"/>
                  </a:cubicBezTo>
                  <a:cubicBezTo>
                    <a:pt x="132" y="486"/>
                    <a:pt x="117" y="442"/>
                    <a:pt x="117" y="412"/>
                  </a:cubicBezTo>
                  <a:cubicBezTo>
                    <a:pt x="117" y="383"/>
                    <a:pt x="117" y="353"/>
                    <a:pt x="132" y="324"/>
                  </a:cubicBezTo>
                  <a:close/>
                  <a:moveTo>
                    <a:pt x="88" y="324"/>
                  </a:moveTo>
                  <a:lnTo>
                    <a:pt x="88" y="324"/>
                  </a:lnTo>
                  <a:cubicBezTo>
                    <a:pt x="88" y="353"/>
                    <a:pt x="73" y="383"/>
                    <a:pt x="73" y="412"/>
                  </a:cubicBezTo>
                  <a:cubicBezTo>
                    <a:pt x="73" y="442"/>
                    <a:pt x="88" y="486"/>
                    <a:pt x="103" y="515"/>
                  </a:cubicBezTo>
                  <a:cubicBezTo>
                    <a:pt x="73" y="515"/>
                    <a:pt x="73" y="515"/>
                    <a:pt x="73" y="515"/>
                  </a:cubicBezTo>
                  <a:cubicBezTo>
                    <a:pt x="59" y="515"/>
                    <a:pt x="44" y="501"/>
                    <a:pt x="44" y="471"/>
                  </a:cubicBezTo>
                  <a:cubicBezTo>
                    <a:pt x="44" y="353"/>
                    <a:pt x="44" y="353"/>
                    <a:pt x="44" y="353"/>
                  </a:cubicBezTo>
                  <a:cubicBezTo>
                    <a:pt x="44" y="339"/>
                    <a:pt x="59" y="324"/>
                    <a:pt x="73" y="324"/>
                  </a:cubicBezTo>
                  <a:lnTo>
                    <a:pt x="88" y="324"/>
                  </a:lnTo>
                  <a:close/>
                  <a:moveTo>
                    <a:pt x="485" y="515"/>
                  </a:moveTo>
                  <a:lnTo>
                    <a:pt x="485" y="515"/>
                  </a:lnTo>
                  <a:cubicBezTo>
                    <a:pt x="471" y="515"/>
                    <a:pt x="471" y="515"/>
                    <a:pt x="471" y="515"/>
                  </a:cubicBezTo>
                  <a:cubicBezTo>
                    <a:pt x="456" y="515"/>
                    <a:pt x="426" y="501"/>
                    <a:pt x="426" y="471"/>
                  </a:cubicBezTo>
                  <a:cubicBezTo>
                    <a:pt x="426" y="353"/>
                    <a:pt x="426" y="353"/>
                    <a:pt x="426" y="353"/>
                  </a:cubicBezTo>
                  <a:cubicBezTo>
                    <a:pt x="426" y="339"/>
                    <a:pt x="456" y="324"/>
                    <a:pt x="471" y="324"/>
                  </a:cubicBezTo>
                  <a:cubicBezTo>
                    <a:pt x="500" y="324"/>
                    <a:pt x="500" y="324"/>
                    <a:pt x="500" y="324"/>
                  </a:cubicBezTo>
                  <a:cubicBezTo>
                    <a:pt x="500" y="353"/>
                    <a:pt x="515" y="383"/>
                    <a:pt x="515" y="412"/>
                  </a:cubicBezTo>
                  <a:cubicBezTo>
                    <a:pt x="515" y="442"/>
                    <a:pt x="500" y="486"/>
                    <a:pt x="485" y="515"/>
                  </a:cubicBezTo>
                  <a:close/>
                  <a:moveTo>
                    <a:pt x="588" y="471"/>
                  </a:moveTo>
                  <a:lnTo>
                    <a:pt x="588" y="471"/>
                  </a:lnTo>
                  <a:cubicBezTo>
                    <a:pt x="588" y="501"/>
                    <a:pt x="574" y="515"/>
                    <a:pt x="544" y="515"/>
                  </a:cubicBezTo>
                  <a:cubicBezTo>
                    <a:pt x="530" y="515"/>
                    <a:pt x="530" y="515"/>
                    <a:pt x="530" y="515"/>
                  </a:cubicBezTo>
                  <a:cubicBezTo>
                    <a:pt x="544" y="486"/>
                    <a:pt x="544" y="442"/>
                    <a:pt x="544" y="412"/>
                  </a:cubicBezTo>
                  <a:cubicBezTo>
                    <a:pt x="544" y="383"/>
                    <a:pt x="544" y="353"/>
                    <a:pt x="530" y="324"/>
                  </a:cubicBezTo>
                  <a:cubicBezTo>
                    <a:pt x="544" y="324"/>
                    <a:pt x="544" y="324"/>
                    <a:pt x="544" y="324"/>
                  </a:cubicBezTo>
                  <a:cubicBezTo>
                    <a:pt x="574" y="324"/>
                    <a:pt x="588" y="339"/>
                    <a:pt x="588" y="353"/>
                  </a:cubicBezTo>
                  <a:lnTo>
                    <a:pt x="588" y="4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217">
                <a:defRPr/>
              </a:pPr>
              <a:endParaRPr lang="en-US">
                <a:solidFill>
                  <a:srgbClr val="91969B"/>
                </a:solidFill>
                <a:latin typeface="Lato Light"/>
              </a:endParaRPr>
            </a:p>
          </p:txBody>
        </p:sp>
        <p:sp>
          <p:nvSpPr>
            <p:cNvPr id="38" name="Freeform 139">
              <a:extLst>
                <a:ext uri="{FF2B5EF4-FFF2-40B4-BE49-F238E27FC236}">
                  <a16:creationId xmlns:a16="http://schemas.microsoft.com/office/drawing/2014/main" xmlns="" id="{A44F345B-33EC-4BF8-9D75-E345077543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9933" y="5069765"/>
              <a:ext cx="465650" cy="401154"/>
            </a:xfrm>
            <a:custGeom>
              <a:avLst/>
              <a:gdLst>
                <a:gd name="T0" fmla="*/ 589 w 634"/>
                <a:gd name="T1" fmla="*/ 236 h 546"/>
                <a:gd name="T2" fmla="*/ 589 w 634"/>
                <a:gd name="T3" fmla="*/ 236 h 546"/>
                <a:gd name="T4" fmla="*/ 471 w 634"/>
                <a:gd name="T5" fmla="*/ 309 h 546"/>
                <a:gd name="T6" fmla="*/ 442 w 634"/>
                <a:gd name="T7" fmla="*/ 250 h 546"/>
                <a:gd name="T8" fmla="*/ 516 w 634"/>
                <a:gd name="T9" fmla="*/ 133 h 546"/>
                <a:gd name="T10" fmla="*/ 383 w 634"/>
                <a:gd name="T11" fmla="*/ 0 h 546"/>
                <a:gd name="T12" fmla="*/ 236 w 634"/>
                <a:gd name="T13" fmla="*/ 133 h 546"/>
                <a:gd name="T14" fmla="*/ 280 w 634"/>
                <a:gd name="T15" fmla="*/ 236 h 546"/>
                <a:gd name="T16" fmla="*/ 207 w 634"/>
                <a:gd name="T17" fmla="*/ 236 h 546"/>
                <a:gd name="T18" fmla="*/ 236 w 634"/>
                <a:gd name="T19" fmla="*/ 162 h 546"/>
                <a:gd name="T20" fmla="*/ 118 w 634"/>
                <a:gd name="T21" fmla="*/ 44 h 546"/>
                <a:gd name="T22" fmla="*/ 0 w 634"/>
                <a:gd name="T23" fmla="*/ 162 h 546"/>
                <a:gd name="T24" fmla="*/ 44 w 634"/>
                <a:gd name="T25" fmla="*/ 250 h 546"/>
                <a:gd name="T26" fmla="*/ 0 w 634"/>
                <a:gd name="T27" fmla="*/ 309 h 546"/>
                <a:gd name="T28" fmla="*/ 0 w 634"/>
                <a:gd name="T29" fmla="*/ 471 h 546"/>
                <a:gd name="T30" fmla="*/ 89 w 634"/>
                <a:gd name="T31" fmla="*/ 545 h 546"/>
                <a:gd name="T32" fmla="*/ 398 w 634"/>
                <a:gd name="T33" fmla="*/ 545 h 546"/>
                <a:gd name="T34" fmla="*/ 471 w 634"/>
                <a:gd name="T35" fmla="*/ 471 h 546"/>
                <a:gd name="T36" fmla="*/ 471 w 634"/>
                <a:gd name="T37" fmla="*/ 457 h 546"/>
                <a:gd name="T38" fmla="*/ 589 w 634"/>
                <a:gd name="T39" fmla="*/ 545 h 546"/>
                <a:gd name="T40" fmla="*/ 633 w 634"/>
                <a:gd name="T41" fmla="*/ 516 h 546"/>
                <a:gd name="T42" fmla="*/ 633 w 634"/>
                <a:gd name="T43" fmla="*/ 280 h 546"/>
                <a:gd name="T44" fmla="*/ 589 w 634"/>
                <a:gd name="T45" fmla="*/ 236 h 546"/>
                <a:gd name="T46" fmla="*/ 44 w 634"/>
                <a:gd name="T47" fmla="*/ 162 h 546"/>
                <a:gd name="T48" fmla="*/ 44 w 634"/>
                <a:gd name="T49" fmla="*/ 162 h 546"/>
                <a:gd name="T50" fmla="*/ 118 w 634"/>
                <a:gd name="T51" fmla="*/ 74 h 546"/>
                <a:gd name="T52" fmla="*/ 207 w 634"/>
                <a:gd name="T53" fmla="*/ 162 h 546"/>
                <a:gd name="T54" fmla="*/ 118 w 634"/>
                <a:gd name="T55" fmla="*/ 236 h 546"/>
                <a:gd name="T56" fmla="*/ 44 w 634"/>
                <a:gd name="T57" fmla="*/ 162 h 546"/>
                <a:gd name="T58" fmla="*/ 442 w 634"/>
                <a:gd name="T59" fmla="*/ 471 h 546"/>
                <a:gd name="T60" fmla="*/ 442 w 634"/>
                <a:gd name="T61" fmla="*/ 471 h 546"/>
                <a:gd name="T62" fmla="*/ 398 w 634"/>
                <a:gd name="T63" fmla="*/ 516 h 546"/>
                <a:gd name="T64" fmla="*/ 89 w 634"/>
                <a:gd name="T65" fmla="*/ 516 h 546"/>
                <a:gd name="T66" fmla="*/ 44 w 634"/>
                <a:gd name="T67" fmla="*/ 471 h 546"/>
                <a:gd name="T68" fmla="*/ 44 w 634"/>
                <a:gd name="T69" fmla="*/ 309 h 546"/>
                <a:gd name="T70" fmla="*/ 89 w 634"/>
                <a:gd name="T71" fmla="*/ 280 h 546"/>
                <a:gd name="T72" fmla="*/ 398 w 634"/>
                <a:gd name="T73" fmla="*/ 280 h 546"/>
                <a:gd name="T74" fmla="*/ 442 w 634"/>
                <a:gd name="T75" fmla="*/ 309 h 546"/>
                <a:gd name="T76" fmla="*/ 442 w 634"/>
                <a:gd name="T77" fmla="*/ 471 h 546"/>
                <a:gd name="T78" fmla="*/ 383 w 634"/>
                <a:gd name="T79" fmla="*/ 236 h 546"/>
                <a:gd name="T80" fmla="*/ 383 w 634"/>
                <a:gd name="T81" fmla="*/ 236 h 546"/>
                <a:gd name="T82" fmla="*/ 280 w 634"/>
                <a:gd name="T83" fmla="*/ 133 h 546"/>
                <a:gd name="T84" fmla="*/ 383 w 634"/>
                <a:gd name="T85" fmla="*/ 44 h 546"/>
                <a:gd name="T86" fmla="*/ 471 w 634"/>
                <a:gd name="T87" fmla="*/ 133 h 546"/>
                <a:gd name="T88" fmla="*/ 383 w 634"/>
                <a:gd name="T89" fmla="*/ 236 h 546"/>
                <a:gd name="T90" fmla="*/ 589 w 634"/>
                <a:gd name="T91" fmla="*/ 516 h 546"/>
                <a:gd name="T92" fmla="*/ 589 w 634"/>
                <a:gd name="T93" fmla="*/ 516 h 546"/>
                <a:gd name="T94" fmla="*/ 471 w 634"/>
                <a:gd name="T95" fmla="*/ 412 h 546"/>
                <a:gd name="T96" fmla="*/ 471 w 634"/>
                <a:gd name="T97" fmla="*/ 354 h 546"/>
                <a:gd name="T98" fmla="*/ 589 w 634"/>
                <a:gd name="T99" fmla="*/ 280 h 546"/>
                <a:gd name="T100" fmla="*/ 589 w 634"/>
                <a:gd name="T101" fmla="*/ 516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4" h="546">
                  <a:moveTo>
                    <a:pt x="589" y="236"/>
                  </a:moveTo>
                  <a:lnTo>
                    <a:pt x="589" y="236"/>
                  </a:lnTo>
                  <a:cubicBezTo>
                    <a:pt x="471" y="309"/>
                    <a:pt x="471" y="309"/>
                    <a:pt x="471" y="309"/>
                  </a:cubicBezTo>
                  <a:cubicBezTo>
                    <a:pt x="471" y="295"/>
                    <a:pt x="471" y="265"/>
                    <a:pt x="442" y="250"/>
                  </a:cubicBezTo>
                  <a:cubicBezTo>
                    <a:pt x="486" y="236"/>
                    <a:pt x="516" y="191"/>
                    <a:pt x="516" y="133"/>
                  </a:cubicBezTo>
                  <a:cubicBezTo>
                    <a:pt x="516" y="59"/>
                    <a:pt x="457" y="0"/>
                    <a:pt x="383" y="0"/>
                  </a:cubicBezTo>
                  <a:cubicBezTo>
                    <a:pt x="310" y="0"/>
                    <a:pt x="236" y="59"/>
                    <a:pt x="236" y="133"/>
                  </a:cubicBezTo>
                  <a:cubicBezTo>
                    <a:pt x="236" y="177"/>
                    <a:pt x="251" y="207"/>
                    <a:pt x="280" y="236"/>
                  </a:cubicBezTo>
                  <a:cubicBezTo>
                    <a:pt x="207" y="236"/>
                    <a:pt x="207" y="236"/>
                    <a:pt x="207" y="236"/>
                  </a:cubicBezTo>
                  <a:cubicBezTo>
                    <a:pt x="236" y="221"/>
                    <a:pt x="236" y="191"/>
                    <a:pt x="236" y="162"/>
                  </a:cubicBezTo>
                  <a:cubicBezTo>
                    <a:pt x="236" y="89"/>
                    <a:pt x="192" y="44"/>
                    <a:pt x="118" y="44"/>
                  </a:cubicBezTo>
                  <a:cubicBezTo>
                    <a:pt x="59" y="44"/>
                    <a:pt x="0" y="89"/>
                    <a:pt x="0" y="162"/>
                  </a:cubicBezTo>
                  <a:cubicBezTo>
                    <a:pt x="0" y="191"/>
                    <a:pt x="15" y="221"/>
                    <a:pt x="44" y="250"/>
                  </a:cubicBezTo>
                  <a:cubicBezTo>
                    <a:pt x="15" y="265"/>
                    <a:pt x="0" y="280"/>
                    <a:pt x="0" y="309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0" y="516"/>
                    <a:pt x="44" y="545"/>
                    <a:pt x="89" y="545"/>
                  </a:cubicBezTo>
                  <a:cubicBezTo>
                    <a:pt x="398" y="545"/>
                    <a:pt x="398" y="545"/>
                    <a:pt x="398" y="545"/>
                  </a:cubicBezTo>
                  <a:cubicBezTo>
                    <a:pt x="442" y="545"/>
                    <a:pt x="471" y="516"/>
                    <a:pt x="471" y="471"/>
                  </a:cubicBezTo>
                  <a:cubicBezTo>
                    <a:pt x="471" y="457"/>
                    <a:pt x="471" y="457"/>
                    <a:pt x="471" y="457"/>
                  </a:cubicBezTo>
                  <a:cubicBezTo>
                    <a:pt x="589" y="545"/>
                    <a:pt x="589" y="545"/>
                    <a:pt x="589" y="545"/>
                  </a:cubicBezTo>
                  <a:cubicBezTo>
                    <a:pt x="619" y="545"/>
                    <a:pt x="633" y="530"/>
                    <a:pt x="633" y="516"/>
                  </a:cubicBezTo>
                  <a:cubicBezTo>
                    <a:pt x="633" y="280"/>
                    <a:pt x="633" y="280"/>
                    <a:pt x="633" y="280"/>
                  </a:cubicBezTo>
                  <a:cubicBezTo>
                    <a:pt x="633" y="250"/>
                    <a:pt x="619" y="236"/>
                    <a:pt x="589" y="236"/>
                  </a:cubicBezTo>
                  <a:close/>
                  <a:moveTo>
                    <a:pt x="44" y="162"/>
                  </a:moveTo>
                  <a:lnTo>
                    <a:pt x="44" y="162"/>
                  </a:lnTo>
                  <a:cubicBezTo>
                    <a:pt x="44" y="118"/>
                    <a:pt x="74" y="74"/>
                    <a:pt x="118" y="74"/>
                  </a:cubicBezTo>
                  <a:cubicBezTo>
                    <a:pt x="162" y="74"/>
                    <a:pt x="207" y="118"/>
                    <a:pt x="207" y="162"/>
                  </a:cubicBezTo>
                  <a:cubicBezTo>
                    <a:pt x="207" y="207"/>
                    <a:pt x="162" y="236"/>
                    <a:pt x="118" y="236"/>
                  </a:cubicBezTo>
                  <a:cubicBezTo>
                    <a:pt x="74" y="236"/>
                    <a:pt x="44" y="207"/>
                    <a:pt x="44" y="162"/>
                  </a:cubicBezTo>
                  <a:close/>
                  <a:moveTo>
                    <a:pt x="442" y="471"/>
                  </a:moveTo>
                  <a:lnTo>
                    <a:pt x="442" y="471"/>
                  </a:lnTo>
                  <a:cubicBezTo>
                    <a:pt x="442" y="486"/>
                    <a:pt x="412" y="516"/>
                    <a:pt x="398" y="516"/>
                  </a:cubicBezTo>
                  <a:cubicBezTo>
                    <a:pt x="89" y="516"/>
                    <a:pt x="89" y="516"/>
                    <a:pt x="89" y="516"/>
                  </a:cubicBezTo>
                  <a:cubicBezTo>
                    <a:pt x="59" y="516"/>
                    <a:pt x="44" y="486"/>
                    <a:pt x="44" y="471"/>
                  </a:cubicBezTo>
                  <a:cubicBezTo>
                    <a:pt x="44" y="309"/>
                    <a:pt x="44" y="309"/>
                    <a:pt x="44" y="309"/>
                  </a:cubicBezTo>
                  <a:cubicBezTo>
                    <a:pt x="44" y="295"/>
                    <a:pt x="59" y="280"/>
                    <a:pt x="89" y="280"/>
                  </a:cubicBezTo>
                  <a:cubicBezTo>
                    <a:pt x="398" y="280"/>
                    <a:pt x="398" y="280"/>
                    <a:pt x="398" y="280"/>
                  </a:cubicBezTo>
                  <a:cubicBezTo>
                    <a:pt x="412" y="280"/>
                    <a:pt x="442" y="295"/>
                    <a:pt x="442" y="309"/>
                  </a:cubicBezTo>
                  <a:lnTo>
                    <a:pt x="442" y="471"/>
                  </a:lnTo>
                  <a:close/>
                  <a:moveTo>
                    <a:pt x="383" y="236"/>
                  </a:moveTo>
                  <a:lnTo>
                    <a:pt x="383" y="236"/>
                  </a:lnTo>
                  <a:cubicBezTo>
                    <a:pt x="324" y="236"/>
                    <a:pt x="280" y="191"/>
                    <a:pt x="280" y="133"/>
                  </a:cubicBezTo>
                  <a:cubicBezTo>
                    <a:pt x="280" y="89"/>
                    <a:pt x="324" y="44"/>
                    <a:pt x="383" y="44"/>
                  </a:cubicBezTo>
                  <a:cubicBezTo>
                    <a:pt x="427" y="44"/>
                    <a:pt x="471" y="89"/>
                    <a:pt x="471" y="133"/>
                  </a:cubicBezTo>
                  <a:cubicBezTo>
                    <a:pt x="471" y="191"/>
                    <a:pt x="427" y="236"/>
                    <a:pt x="383" y="236"/>
                  </a:cubicBezTo>
                  <a:close/>
                  <a:moveTo>
                    <a:pt x="589" y="516"/>
                  </a:moveTo>
                  <a:lnTo>
                    <a:pt x="589" y="516"/>
                  </a:lnTo>
                  <a:cubicBezTo>
                    <a:pt x="471" y="412"/>
                    <a:pt x="471" y="412"/>
                    <a:pt x="471" y="412"/>
                  </a:cubicBezTo>
                  <a:cubicBezTo>
                    <a:pt x="471" y="398"/>
                    <a:pt x="471" y="368"/>
                    <a:pt x="471" y="354"/>
                  </a:cubicBezTo>
                  <a:cubicBezTo>
                    <a:pt x="589" y="280"/>
                    <a:pt x="589" y="280"/>
                    <a:pt x="589" y="280"/>
                  </a:cubicBezTo>
                  <a:cubicBezTo>
                    <a:pt x="589" y="309"/>
                    <a:pt x="589" y="501"/>
                    <a:pt x="589" y="5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217">
                <a:defRPr/>
              </a:pPr>
              <a:endParaRPr lang="en-US">
                <a:solidFill>
                  <a:srgbClr val="91969B"/>
                </a:solidFill>
                <a:latin typeface="Lato Light"/>
              </a:endParaRPr>
            </a:p>
          </p:txBody>
        </p:sp>
        <p:sp>
          <p:nvSpPr>
            <p:cNvPr id="39" name="Freeform 142">
              <a:extLst>
                <a:ext uri="{FF2B5EF4-FFF2-40B4-BE49-F238E27FC236}">
                  <a16:creationId xmlns:a16="http://schemas.microsoft.com/office/drawing/2014/main" xmlns="" id="{C119DBD0-D35F-4645-A5E7-3E04E19A5A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75218" y="2608812"/>
              <a:ext cx="809878" cy="854274"/>
            </a:xfrm>
            <a:custGeom>
              <a:avLst/>
              <a:gdLst>
                <a:gd name="T0" fmla="*/ 530 w 604"/>
                <a:gd name="T1" fmla="*/ 0 h 634"/>
                <a:gd name="T2" fmla="*/ 530 w 604"/>
                <a:gd name="T3" fmla="*/ 0 h 634"/>
                <a:gd name="T4" fmla="*/ 74 w 604"/>
                <a:gd name="T5" fmla="*/ 0 h 634"/>
                <a:gd name="T6" fmla="*/ 0 w 604"/>
                <a:gd name="T7" fmla="*/ 74 h 634"/>
                <a:gd name="T8" fmla="*/ 0 w 604"/>
                <a:gd name="T9" fmla="*/ 427 h 634"/>
                <a:gd name="T10" fmla="*/ 74 w 604"/>
                <a:gd name="T11" fmla="*/ 516 h 634"/>
                <a:gd name="T12" fmla="*/ 236 w 604"/>
                <a:gd name="T13" fmla="*/ 516 h 634"/>
                <a:gd name="T14" fmla="*/ 236 w 604"/>
                <a:gd name="T15" fmla="*/ 589 h 634"/>
                <a:gd name="T16" fmla="*/ 191 w 604"/>
                <a:gd name="T17" fmla="*/ 589 h 634"/>
                <a:gd name="T18" fmla="*/ 177 w 604"/>
                <a:gd name="T19" fmla="*/ 604 h 634"/>
                <a:gd name="T20" fmla="*/ 191 w 604"/>
                <a:gd name="T21" fmla="*/ 633 h 634"/>
                <a:gd name="T22" fmla="*/ 427 w 604"/>
                <a:gd name="T23" fmla="*/ 633 h 634"/>
                <a:gd name="T24" fmla="*/ 441 w 604"/>
                <a:gd name="T25" fmla="*/ 604 h 634"/>
                <a:gd name="T26" fmla="*/ 427 w 604"/>
                <a:gd name="T27" fmla="*/ 589 h 634"/>
                <a:gd name="T28" fmla="*/ 383 w 604"/>
                <a:gd name="T29" fmla="*/ 589 h 634"/>
                <a:gd name="T30" fmla="*/ 383 w 604"/>
                <a:gd name="T31" fmla="*/ 516 h 634"/>
                <a:gd name="T32" fmla="*/ 530 w 604"/>
                <a:gd name="T33" fmla="*/ 516 h 634"/>
                <a:gd name="T34" fmla="*/ 603 w 604"/>
                <a:gd name="T35" fmla="*/ 427 h 634"/>
                <a:gd name="T36" fmla="*/ 603 w 604"/>
                <a:gd name="T37" fmla="*/ 74 h 634"/>
                <a:gd name="T38" fmla="*/ 530 w 604"/>
                <a:gd name="T39" fmla="*/ 0 h 634"/>
                <a:gd name="T40" fmla="*/ 353 w 604"/>
                <a:gd name="T41" fmla="*/ 589 h 634"/>
                <a:gd name="T42" fmla="*/ 353 w 604"/>
                <a:gd name="T43" fmla="*/ 589 h 634"/>
                <a:gd name="T44" fmla="*/ 265 w 604"/>
                <a:gd name="T45" fmla="*/ 589 h 634"/>
                <a:gd name="T46" fmla="*/ 265 w 604"/>
                <a:gd name="T47" fmla="*/ 516 h 634"/>
                <a:gd name="T48" fmla="*/ 353 w 604"/>
                <a:gd name="T49" fmla="*/ 516 h 634"/>
                <a:gd name="T50" fmla="*/ 353 w 604"/>
                <a:gd name="T51" fmla="*/ 589 h 634"/>
                <a:gd name="T52" fmla="*/ 559 w 604"/>
                <a:gd name="T53" fmla="*/ 427 h 634"/>
                <a:gd name="T54" fmla="*/ 559 w 604"/>
                <a:gd name="T55" fmla="*/ 427 h 634"/>
                <a:gd name="T56" fmla="*/ 530 w 604"/>
                <a:gd name="T57" fmla="*/ 471 h 634"/>
                <a:gd name="T58" fmla="*/ 74 w 604"/>
                <a:gd name="T59" fmla="*/ 471 h 634"/>
                <a:gd name="T60" fmla="*/ 29 w 604"/>
                <a:gd name="T61" fmla="*/ 427 h 634"/>
                <a:gd name="T62" fmla="*/ 29 w 604"/>
                <a:gd name="T63" fmla="*/ 398 h 634"/>
                <a:gd name="T64" fmla="*/ 559 w 604"/>
                <a:gd name="T65" fmla="*/ 398 h 634"/>
                <a:gd name="T66" fmla="*/ 559 w 604"/>
                <a:gd name="T67" fmla="*/ 427 h 634"/>
                <a:gd name="T68" fmla="*/ 559 w 604"/>
                <a:gd name="T69" fmla="*/ 354 h 634"/>
                <a:gd name="T70" fmla="*/ 559 w 604"/>
                <a:gd name="T71" fmla="*/ 354 h 634"/>
                <a:gd name="T72" fmla="*/ 29 w 604"/>
                <a:gd name="T73" fmla="*/ 354 h 634"/>
                <a:gd name="T74" fmla="*/ 29 w 604"/>
                <a:gd name="T75" fmla="*/ 74 h 634"/>
                <a:gd name="T76" fmla="*/ 74 w 604"/>
                <a:gd name="T77" fmla="*/ 44 h 634"/>
                <a:gd name="T78" fmla="*/ 530 w 604"/>
                <a:gd name="T79" fmla="*/ 44 h 634"/>
                <a:gd name="T80" fmla="*/ 559 w 604"/>
                <a:gd name="T81" fmla="*/ 74 h 634"/>
                <a:gd name="T82" fmla="*/ 559 w 604"/>
                <a:gd name="T83" fmla="*/ 354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04" h="634">
                  <a:moveTo>
                    <a:pt x="530" y="0"/>
                  </a:moveTo>
                  <a:lnTo>
                    <a:pt x="530" y="0"/>
                  </a:lnTo>
                  <a:cubicBezTo>
                    <a:pt x="74" y="0"/>
                    <a:pt x="74" y="0"/>
                    <a:pt x="74" y="0"/>
                  </a:cubicBezTo>
                  <a:cubicBezTo>
                    <a:pt x="29" y="0"/>
                    <a:pt x="0" y="30"/>
                    <a:pt x="0" y="74"/>
                  </a:cubicBezTo>
                  <a:cubicBezTo>
                    <a:pt x="0" y="427"/>
                    <a:pt x="0" y="427"/>
                    <a:pt x="0" y="427"/>
                  </a:cubicBezTo>
                  <a:cubicBezTo>
                    <a:pt x="0" y="471"/>
                    <a:pt x="29" y="516"/>
                    <a:pt x="74" y="516"/>
                  </a:cubicBezTo>
                  <a:cubicBezTo>
                    <a:pt x="236" y="516"/>
                    <a:pt x="236" y="516"/>
                    <a:pt x="236" y="516"/>
                  </a:cubicBezTo>
                  <a:cubicBezTo>
                    <a:pt x="236" y="589"/>
                    <a:pt x="236" y="589"/>
                    <a:pt x="236" y="589"/>
                  </a:cubicBezTo>
                  <a:cubicBezTo>
                    <a:pt x="191" y="589"/>
                    <a:pt x="191" y="589"/>
                    <a:pt x="191" y="589"/>
                  </a:cubicBezTo>
                  <a:cubicBezTo>
                    <a:pt x="177" y="589"/>
                    <a:pt x="177" y="604"/>
                    <a:pt x="177" y="604"/>
                  </a:cubicBezTo>
                  <a:cubicBezTo>
                    <a:pt x="177" y="619"/>
                    <a:pt x="177" y="633"/>
                    <a:pt x="191" y="633"/>
                  </a:cubicBezTo>
                  <a:cubicBezTo>
                    <a:pt x="427" y="633"/>
                    <a:pt x="427" y="633"/>
                    <a:pt x="427" y="633"/>
                  </a:cubicBezTo>
                  <a:cubicBezTo>
                    <a:pt x="441" y="633"/>
                    <a:pt x="441" y="619"/>
                    <a:pt x="441" y="604"/>
                  </a:cubicBezTo>
                  <a:cubicBezTo>
                    <a:pt x="441" y="604"/>
                    <a:pt x="441" y="589"/>
                    <a:pt x="427" y="589"/>
                  </a:cubicBezTo>
                  <a:cubicBezTo>
                    <a:pt x="383" y="589"/>
                    <a:pt x="383" y="589"/>
                    <a:pt x="383" y="589"/>
                  </a:cubicBezTo>
                  <a:cubicBezTo>
                    <a:pt x="383" y="516"/>
                    <a:pt x="383" y="516"/>
                    <a:pt x="383" y="516"/>
                  </a:cubicBezTo>
                  <a:cubicBezTo>
                    <a:pt x="530" y="516"/>
                    <a:pt x="530" y="516"/>
                    <a:pt x="530" y="516"/>
                  </a:cubicBezTo>
                  <a:cubicBezTo>
                    <a:pt x="574" y="516"/>
                    <a:pt x="603" y="471"/>
                    <a:pt x="603" y="427"/>
                  </a:cubicBezTo>
                  <a:cubicBezTo>
                    <a:pt x="603" y="74"/>
                    <a:pt x="603" y="74"/>
                    <a:pt x="603" y="74"/>
                  </a:cubicBezTo>
                  <a:cubicBezTo>
                    <a:pt x="603" y="30"/>
                    <a:pt x="574" y="0"/>
                    <a:pt x="530" y="0"/>
                  </a:cubicBezTo>
                  <a:close/>
                  <a:moveTo>
                    <a:pt x="353" y="589"/>
                  </a:moveTo>
                  <a:lnTo>
                    <a:pt x="353" y="589"/>
                  </a:lnTo>
                  <a:cubicBezTo>
                    <a:pt x="265" y="589"/>
                    <a:pt x="265" y="589"/>
                    <a:pt x="265" y="589"/>
                  </a:cubicBezTo>
                  <a:cubicBezTo>
                    <a:pt x="265" y="516"/>
                    <a:pt x="265" y="516"/>
                    <a:pt x="265" y="516"/>
                  </a:cubicBezTo>
                  <a:cubicBezTo>
                    <a:pt x="353" y="516"/>
                    <a:pt x="353" y="516"/>
                    <a:pt x="353" y="516"/>
                  </a:cubicBezTo>
                  <a:lnTo>
                    <a:pt x="353" y="589"/>
                  </a:lnTo>
                  <a:close/>
                  <a:moveTo>
                    <a:pt x="559" y="427"/>
                  </a:moveTo>
                  <a:lnTo>
                    <a:pt x="559" y="427"/>
                  </a:lnTo>
                  <a:cubicBezTo>
                    <a:pt x="559" y="457"/>
                    <a:pt x="545" y="471"/>
                    <a:pt x="530" y="471"/>
                  </a:cubicBezTo>
                  <a:cubicBezTo>
                    <a:pt x="74" y="471"/>
                    <a:pt x="74" y="471"/>
                    <a:pt x="74" y="471"/>
                  </a:cubicBezTo>
                  <a:cubicBezTo>
                    <a:pt x="59" y="471"/>
                    <a:pt x="29" y="457"/>
                    <a:pt x="29" y="427"/>
                  </a:cubicBezTo>
                  <a:cubicBezTo>
                    <a:pt x="29" y="398"/>
                    <a:pt x="29" y="398"/>
                    <a:pt x="29" y="398"/>
                  </a:cubicBezTo>
                  <a:cubicBezTo>
                    <a:pt x="559" y="398"/>
                    <a:pt x="559" y="398"/>
                    <a:pt x="559" y="398"/>
                  </a:cubicBezTo>
                  <a:lnTo>
                    <a:pt x="559" y="427"/>
                  </a:lnTo>
                  <a:close/>
                  <a:moveTo>
                    <a:pt x="559" y="354"/>
                  </a:moveTo>
                  <a:lnTo>
                    <a:pt x="559" y="354"/>
                  </a:lnTo>
                  <a:cubicBezTo>
                    <a:pt x="29" y="354"/>
                    <a:pt x="29" y="354"/>
                    <a:pt x="29" y="35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59"/>
                    <a:pt x="59" y="44"/>
                    <a:pt x="74" y="44"/>
                  </a:cubicBezTo>
                  <a:cubicBezTo>
                    <a:pt x="530" y="44"/>
                    <a:pt x="530" y="44"/>
                    <a:pt x="530" y="44"/>
                  </a:cubicBezTo>
                  <a:cubicBezTo>
                    <a:pt x="545" y="44"/>
                    <a:pt x="559" y="59"/>
                    <a:pt x="559" y="74"/>
                  </a:cubicBezTo>
                  <a:lnTo>
                    <a:pt x="559" y="3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217">
                <a:defRPr/>
              </a:pPr>
              <a:endParaRPr lang="en-US">
                <a:solidFill>
                  <a:srgbClr val="91969B"/>
                </a:solidFill>
                <a:latin typeface="Lato Light"/>
              </a:endParaRPr>
            </a:p>
          </p:txBody>
        </p:sp>
        <p:sp>
          <p:nvSpPr>
            <p:cNvPr id="40" name="Freeform 144">
              <a:extLst>
                <a:ext uri="{FF2B5EF4-FFF2-40B4-BE49-F238E27FC236}">
                  <a16:creationId xmlns:a16="http://schemas.microsoft.com/office/drawing/2014/main" xmlns="" id="{1EE007CC-008B-4E0F-8AD1-A129E99109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4112" y="3388542"/>
              <a:ext cx="353198" cy="640334"/>
            </a:xfrm>
            <a:custGeom>
              <a:avLst/>
              <a:gdLst>
                <a:gd name="T0" fmla="*/ 177 w 354"/>
                <a:gd name="T1" fmla="*/ 545 h 634"/>
                <a:gd name="T2" fmla="*/ 177 w 354"/>
                <a:gd name="T3" fmla="*/ 545 h 634"/>
                <a:gd name="T4" fmla="*/ 221 w 354"/>
                <a:gd name="T5" fmla="*/ 516 h 634"/>
                <a:gd name="T6" fmla="*/ 177 w 354"/>
                <a:gd name="T7" fmla="*/ 471 h 634"/>
                <a:gd name="T8" fmla="*/ 147 w 354"/>
                <a:gd name="T9" fmla="*/ 516 h 634"/>
                <a:gd name="T10" fmla="*/ 177 w 354"/>
                <a:gd name="T11" fmla="*/ 545 h 634"/>
                <a:gd name="T12" fmla="*/ 280 w 354"/>
                <a:gd name="T13" fmla="*/ 0 h 634"/>
                <a:gd name="T14" fmla="*/ 280 w 354"/>
                <a:gd name="T15" fmla="*/ 0 h 634"/>
                <a:gd name="T16" fmla="*/ 89 w 354"/>
                <a:gd name="T17" fmla="*/ 0 h 634"/>
                <a:gd name="T18" fmla="*/ 0 w 354"/>
                <a:gd name="T19" fmla="*/ 74 h 634"/>
                <a:gd name="T20" fmla="*/ 0 w 354"/>
                <a:gd name="T21" fmla="*/ 545 h 634"/>
                <a:gd name="T22" fmla="*/ 89 w 354"/>
                <a:gd name="T23" fmla="*/ 633 h 634"/>
                <a:gd name="T24" fmla="*/ 280 w 354"/>
                <a:gd name="T25" fmla="*/ 633 h 634"/>
                <a:gd name="T26" fmla="*/ 353 w 354"/>
                <a:gd name="T27" fmla="*/ 545 h 634"/>
                <a:gd name="T28" fmla="*/ 353 w 354"/>
                <a:gd name="T29" fmla="*/ 74 h 634"/>
                <a:gd name="T30" fmla="*/ 280 w 354"/>
                <a:gd name="T31" fmla="*/ 0 h 634"/>
                <a:gd name="T32" fmla="*/ 324 w 354"/>
                <a:gd name="T33" fmla="*/ 545 h 634"/>
                <a:gd name="T34" fmla="*/ 324 w 354"/>
                <a:gd name="T35" fmla="*/ 545 h 634"/>
                <a:gd name="T36" fmla="*/ 280 w 354"/>
                <a:gd name="T37" fmla="*/ 589 h 634"/>
                <a:gd name="T38" fmla="*/ 89 w 354"/>
                <a:gd name="T39" fmla="*/ 589 h 634"/>
                <a:gd name="T40" fmla="*/ 44 w 354"/>
                <a:gd name="T41" fmla="*/ 545 h 634"/>
                <a:gd name="T42" fmla="*/ 44 w 354"/>
                <a:gd name="T43" fmla="*/ 427 h 634"/>
                <a:gd name="T44" fmla="*/ 324 w 354"/>
                <a:gd name="T45" fmla="*/ 427 h 634"/>
                <a:gd name="T46" fmla="*/ 324 w 354"/>
                <a:gd name="T47" fmla="*/ 545 h 634"/>
                <a:gd name="T48" fmla="*/ 324 w 354"/>
                <a:gd name="T49" fmla="*/ 398 h 634"/>
                <a:gd name="T50" fmla="*/ 324 w 354"/>
                <a:gd name="T51" fmla="*/ 398 h 634"/>
                <a:gd name="T52" fmla="*/ 44 w 354"/>
                <a:gd name="T53" fmla="*/ 398 h 634"/>
                <a:gd name="T54" fmla="*/ 44 w 354"/>
                <a:gd name="T55" fmla="*/ 133 h 634"/>
                <a:gd name="T56" fmla="*/ 324 w 354"/>
                <a:gd name="T57" fmla="*/ 133 h 634"/>
                <a:gd name="T58" fmla="*/ 324 w 354"/>
                <a:gd name="T59" fmla="*/ 398 h 634"/>
                <a:gd name="T60" fmla="*/ 324 w 354"/>
                <a:gd name="T61" fmla="*/ 103 h 634"/>
                <a:gd name="T62" fmla="*/ 324 w 354"/>
                <a:gd name="T63" fmla="*/ 103 h 634"/>
                <a:gd name="T64" fmla="*/ 44 w 354"/>
                <a:gd name="T65" fmla="*/ 103 h 634"/>
                <a:gd name="T66" fmla="*/ 44 w 354"/>
                <a:gd name="T67" fmla="*/ 74 h 634"/>
                <a:gd name="T68" fmla="*/ 89 w 354"/>
                <a:gd name="T69" fmla="*/ 44 h 634"/>
                <a:gd name="T70" fmla="*/ 280 w 354"/>
                <a:gd name="T71" fmla="*/ 44 h 634"/>
                <a:gd name="T72" fmla="*/ 324 w 354"/>
                <a:gd name="T73" fmla="*/ 74 h 634"/>
                <a:gd name="T74" fmla="*/ 324 w 354"/>
                <a:gd name="T75" fmla="*/ 103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4" h="634">
                  <a:moveTo>
                    <a:pt x="177" y="545"/>
                  </a:moveTo>
                  <a:lnTo>
                    <a:pt x="177" y="545"/>
                  </a:lnTo>
                  <a:cubicBezTo>
                    <a:pt x="206" y="545"/>
                    <a:pt x="221" y="530"/>
                    <a:pt x="221" y="516"/>
                  </a:cubicBezTo>
                  <a:cubicBezTo>
                    <a:pt x="221" y="486"/>
                    <a:pt x="206" y="471"/>
                    <a:pt x="177" y="471"/>
                  </a:cubicBezTo>
                  <a:cubicBezTo>
                    <a:pt x="162" y="471"/>
                    <a:pt x="147" y="486"/>
                    <a:pt x="147" y="516"/>
                  </a:cubicBezTo>
                  <a:cubicBezTo>
                    <a:pt x="147" y="530"/>
                    <a:pt x="162" y="545"/>
                    <a:pt x="177" y="545"/>
                  </a:cubicBezTo>
                  <a:close/>
                  <a:moveTo>
                    <a:pt x="280" y="0"/>
                  </a:moveTo>
                  <a:lnTo>
                    <a:pt x="280" y="0"/>
                  </a:lnTo>
                  <a:cubicBezTo>
                    <a:pt x="89" y="0"/>
                    <a:pt x="89" y="0"/>
                    <a:pt x="89" y="0"/>
                  </a:cubicBezTo>
                  <a:cubicBezTo>
                    <a:pt x="44" y="0"/>
                    <a:pt x="0" y="30"/>
                    <a:pt x="0" y="74"/>
                  </a:cubicBezTo>
                  <a:cubicBezTo>
                    <a:pt x="0" y="545"/>
                    <a:pt x="0" y="545"/>
                    <a:pt x="0" y="545"/>
                  </a:cubicBezTo>
                  <a:cubicBezTo>
                    <a:pt x="0" y="589"/>
                    <a:pt x="44" y="633"/>
                    <a:pt x="89" y="633"/>
                  </a:cubicBezTo>
                  <a:cubicBezTo>
                    <a:pt x="280" y="633"/>
                    <a:pt x="280" y="633"/>
                    <a:pt x="280" y="633"/>
                  </a:cubicBezTo>
                  <a:cubicBezTo>
                    <a:pt x="324" y="633"/>
                    <a:pt x="353" y="589"/>
                    <a:pt x="353" y="545"/>
                  </a:cubicBezTo>
                  <a:cubicBezTo>
                    <a:pt x="353" y="74"/>
                    <a:pt x="353" y="74"/>
                    <a:pt x="353" y="74"/>
                  </a:cubicBezTo>
                  <a:cubicBezTo>
                    <a:pt x="353" y="30"/>
                    <a:pt x="324" y="0"/>
                    <a:pt x="280" y="0"/>
                  </a:cubicBezTo>
                  <a:close/>
                  <a:moveTo>
                    <a:pt x="324" y="545"/>
                  </a:moveTo>
                  <a:lnTo>
                    <a:pt x="324" y="545"/>
                  </a:lnTo>
                  <a:cubicBezTo>
                    <a:pt x="324" y="574"/>
                    <a:pt x="294" y="589"/>
                    <a:pt x="280" y="589"/>
                  </a:cubicBezTo>
                  <a:cubicBezTo>
                    <a:pt x="89" y="589"/>
                    <a:pt x="89" y="589"/>
                    <a:pt x="89" y="589"/>
                  </a:cubicBezTo>
                  <a:cubicBezTo>
                    <a:pt x="59" y="589"/>
                    <a:pt x="44" y="574"/>
                    <a:pt x="44" y="545"/>
                  </a:cubicBezTo>
                  <a:cubicBezTo>
                    <a:pt x="44" y="427"/>
                    <a:pt x="44" y="427"/>
                    <a:pt x="44" y="427"/>
                  </a:cubicBezTo>
                  <a:cubicBezTo>
                    <a:pt x="324" y="427"/>
                    <a:pt x="324" y="427"/>
                    <a:pt x="324" y="427"/>
                  </a:cubicBezTo>
                  <a:lnTo>
                    <a:pt x="324" y="545"/>
                  </a:lnTo>
                  <a:close/>
                  <a:moveTo>
                    <a:pt x="324" y="398"/>
                  </a:moveTo>
                  <a:lnTo>
                    <a:pt x="324" y="398"/>
                  </a:lnTo>
                  <a:cubicBezTo>
                    <a:pt x="44" y="398"/>
                    <a:pt x="44" y="398"/>
                    <a:pt x="44" y="398"/>
                  </a:cubicBezTo>
                  <a:cubicBezTo>
                    <a:pt x="44" y="133"/>
                    <a:pt x="44" y="133"/>
                    <a:pt x="44" y="133"/>
                  </a:cubicBezTo>
                  <a:cubicBezTo>
                    <a:pt x="324" y="133"/>
                    <a:pt x="324" y="133"/>
                    <a:pt x="324" y="133"/>
                  </a:cubicBezTo>
                  <a:lnTo>
                    <a:pt x="324" y="398"/>
                  </a:lnTo>
                  <a:close/>
                  <a:moveTo>
                    <a:pt x="324" y="103"/>
                  </a:moveTo>
                  <a:lnTo>
                    <a:pt x="324" y="103"/>
                  </a:lnTo>
                  <a:cubicBezTo>
                    <a:pt x="44" y="103"/>
                    <a:pt x="44" y="103"/>
                    <a:pt x="44" y="103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59"/>
                    <a:pt x="59" y="44"/>
                    <a:pt x="89" y="44"/>
                  </a:cubicBezTo>
                  <a:cubicBezTo>
                    <a:pt x="280" y="44"/>
                    <a:pt x="280" y="44"/>
                    <a:pt x="280" y="44"/>
                  </a:cubicBezTo>
                  <a:cubicBezTo>
                    <a:pt x="294" y="44"/>
                    <a:pt x="324" y="59"/>
                    <a:pt x="324" y="74"/>
                  </a:cubicBezTo>
                  <a:lnTo>
                    <a:pt x="324" y="10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4217">
                <a:defRPr/>
              </a:pPr>
              <a:endParaRPr lang="en-US">
                <a:solidFill>
                  <a:srgbClr val="91969B"/>
                </a:solidFill>
                <a:latin typeface="Lato Light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391BFC9F-3040-4112-A845-7551E6625828}"/>
              </a:ext>
            </a:extLst>
          </p:cNvPr>
          <p:cNvSpPr txBox="1"/>
          <p:nvPr/>
        </p:nvSpPr>
        <p:spPr>
          <a:xfrm>
            <a:off x="8678863" y="3232253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请添加小标题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289B7CBC-0D1F-445A-8B3B-BD134232CC80}"/>
              </a:ext>
            </a:extLst>
          </p:cNvPr>
          <p:cNvSpPr txBox="1"/>
          <p:nvPr/>
        </p:nvSpPr>
        <p:spPr>
          <a:xfrm>
            <a:off x="8678863" y="3642602"/>
            <a:ext cx="2761751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/>
              <a:t>Please click here to add the title.  click here to add the title.</a:t>
            </a:r>
            <a:endParaRPr lang="zh-CN" altLang="en-US" dirty="0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9478815C-FF7C-4FDA-B178-01465ABE3051}"/>
              </a:ext>
            </a:extLst>
          </p:cNvPr>
          <p:cNvSpPr txBox="1"/>
          <p:nvPr/>
        </p:nvSpPr>
        <p:spPr>
          <a:xfrm>
            <a:off x="4622325" y="1204916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/>
              <a:t>请添加小标题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F0EB2D61-7B85-4FBF-A384-14311658A5E2}"/>
              </a:ext>
            </a:extLst>
          </p:cNvPr>
          <p:cNvSpPr txBox="1"/>
          <p:nvPr/>
        </p:nvSpPr>
        <p:spPr>
          <a:xfrm>
            <a:off x="2689986" y="1615265"/>
            <a:ext cx="6826952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dirty="0"/>
              <a:t>Please click here to add the title.  click here to add the title.</a:t>
            </a:r>
            <a:endParaRPr lang="zh-CN" altLang="en-US" dirty="0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74AE3105-A6B5-41A7-948A-FD76CC989D80}"/>
              </a:ext>
            </a:extLst>
          </p:cNvPr>
          <p:cNvSpPr txBox="1"/>
          <p:nvPr/>
        </p:nvSpPr>
        <p:spPr>
          <a:xfrm>
            <a:off x="565050" y="3062485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/>
              <a:t>请添加小标题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BFAE94C2-4999-4752-9BB3-3BC8AAA089AD}"/>
              </a:ext>
            </a:extLst>
          </p:cNvPr>
          <p:cNvSpPr txBox="1"/>
          <p:nvPr/>
        </p:nvSpPr>
        <p:spPr>
          <a:xfrm>
            <a:off x="765574" y="3472834"/>
            <a:ext cx="2761751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en-US" altLang="zh-CN" dirty="0"/>
              <a:t>Please click here to add the title.  click here to add the title.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7507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639FA24-9D2D-4245-8F87-C371410A570D}"/>
              </a:ext>
            </a:extLst>
          </p:cNvPr>
          <p:cNvSpPr/>
          <p:nvPr/>
        </p:nvSpPr>
        <p:spPr>
          <a:xfrm>
            <a:off x="0" y="361950"/>
            <a:ext cx="438150" cy="647700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5F095CB-C6DC-4FA4-A198-F6FE378EF6C4}"/>
              </a:ext>
            </a:extLst>
          </p:cNvPr>
          <p:cNvSpPr/>
          <p:nvPr/>
        </p:nvSpPr>
        <p:spPr>
          <a:xfrm>
            <a:off x="472440" y="361950"/>
            <a:ext cx="48260" cy="647700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24D1616-37CF-42A4-84EC-BEF16503A281}"/>
              </a:ext>
            </a:extLst>
          </p:cNvPr>
          <p:cNvSpPr/>
          <p:nvPr/>
        </p:nvSpPr>
        <p:spPr>
          <a:xfrm>
            <a:off x="554990" y="361950"/>
            <a:ext cx="48260" cy="647700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6295AD0-8244-46C6-A1DB-C6176A69D7E4}"/>
              </a:ext>
            </a:extLst>
          </p:cNvPr>
          <p:cNvSpPr txBox="1"/>
          <p:nvPr/>
        </p:nvSpPr>
        <p:spPr>
          <a:xfrm>
            <a:off x="637540" y="344269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E2657"/>
                </a:solidFill>
              </a:rPr>
              <a:t>请添加你的小标题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918CF71-964E-47A6-908C-E9C4B53788B4}"/>
              </a:ext>
            </a:extLst>
          </p:cNvPr>
          <p:cNvSpPr txBox="1"/>
          <p:nvPr/>
        </p:nvSpPr>
        <p:spPr>
          <a:xfrm>
            <a:off x="637540" y="697468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Please click here to add the title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AB8F27B1-4237-4040-A1C8-9EF323F3ADFC}"/>
              </a:ext>
            </a:extLst>
          </p:cNvPr>
          <p:cNvGrpSpPr/>
          <p:nvPr/>
        </p:nvGrpSpPr>
        <p:grpSpPr>
          <a:xfrm>
            <a:off x="11234205" y="6287827"/>
            <a:ext cx="389467" cy="237066"/>
            <a:chOff x="10820400" y="6282267"/>
            <a:chExt cx="389467" cy="237066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5CEF7CC2-7A15-4E5D-A3ED-3FFD09AD0604}"/>
                </a:ext>
              </a:extLst>
            </p:cNvPr>
            <p:cNvCxnSpPr/>
            <p:nvPr/>
          </p:nvCxnSpPr>
          <p:spPr>
            <a:xfrm>
              <a:off x="10871200" y="6282267"/>
              <a:ext cx="338667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27782239-738A-4FF2-8C53-4C156B715E08}"/>
                </a:ext>
              </a:extLst>
            </p:cNvPr>
            <p:cNvCxnSpPr>
              <a:cxnSpLocks/>
            </p:cNvCxnSpPr>
            <p:nvPr/>
          </p:nvCxnSpPr>
          <p:spPr>
            <a:xfrm>
              <a:off x="10989733" y="6400800"/>
              <a:ext cx="220134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0D89514F-AE4D-4AD7-9188-5DE6C017CCFB}"/>
                </a:ext>
              </a:extLst>
            </p:cNvPr>
            <p:cNvCxnSpPr>
              <a:cxnSpLocks/>
            </p:cNvCxnSpPr>
            <p:nvPr/>
          </p:nvCxnSpPr>
          <p:spPr>
            <a:xfrm>
              <a:off x="10820400" y="6519333"/>
              <a:ext cx="389467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xmlns="" id="{47FD90BB-CF24-498A-A547-A0E566556B3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12263086"/>
              </p:ext>
            </p:extLst>
          </p:nvPr>
        </p:nvGraphicFramePr>
        <p:xfrm>
          <a:off x="1062990" y="1419999"/>
          <a:ext cx="5756910" cy="45236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矩形: 圆角 16">
            <a:extLst>
              <a:ext uri="{FF2B5EF4-FFF2-40B4-BE49-F238E27FC236}">
                <a16:creationId xmlns:a16="http://schemas.microsoft.com/office/drawing/2014/main" xmlns="" id="{A1643621-9F06-4505-8AA6-B69599BA6A28}"/>
              </a:ext>
            </a:extLst>
          </p:cNvPr>
          <p:cNvSpPr/>
          <p:nvPr/>
        </p:nvSpPr>
        <p:spPr>
          <a:xfrm>
            <a:off x="7181850" y="1619250"/>
            <a:ext cx="2457450" cy="514350"/>
          </a:xfrm>
          <a:prstGeom prst="round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7A3156CD-3120-4268-888C-3195EA24B201}"/>
              </a:ext>
            </a:extLst>
          </p:cNvPr>
          <p:cNvSpPr txBox="1"/>
          <p:nvPr/>
        </p:nvSpPr>
        <p:spPr>
          <a:xfrm>
            <a:off x="7181851" y="1645592"/>
            <a:ext cx="2120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请添加小标题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B18F1F36-7A88-4A63-A3DA-C24E393862BA}"/>
              </a:ext>
            </a:extLst>
          </p:cNvPr>
          <p:cNvSpPr txBox="1"/>
          <p:nvPr/>
        </p:nvSpPr>
        <p:spPr>
          <a:xfrm>
            <a:off x="7092950" y="2211685"/>
            <a:ext cx="3822756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/>
              <a:t>Please click here to add the title.  click here to add the title. Please click here to add the title.</a:t>
            </a:r>
            <a:endParaRPr lang="zh-CN" altLang="en-US" dirty="0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xmlns="" id="{DB439F77-2F01-497A-9000-FE6E6092874B}"/>
              </a:ext>
            </a:extLst>
          </p:cNvPr>
          <p:cNvSpPr/>
          <p:nvPr/>
        </p:nvSpPr>
        <p:spPr>
          <a:xfrm>
            <a:off x="7181850" y="3940419"/>
            <a:ext cx="2457450" cy="514350"/>
          </a:xfrm>
          <a:prstGeom prst="round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227E3129-B431-4248-9F02-8FC8F276D65B}"/>
              </a:ext>
            </a:extLst>
          </p:cNvPr>
          <p:cNvSpPr txBox="1"/>
          <p:nvPr/>
        </p:nvSpPr>
        <p:spPr>
          <a:xfrm>
            <a:off x="7181851" y="3966761"/>
            <a:ext cx="21204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2E2657"/>
                </a:solidFill>
              </a:rPr>
              <a:t>请添加小标题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1F5B0E74-1634-4D71-8B56-44E1FFEC92AE}"/>
              </a:ext>
            </a:extLst>
          </p:cNvPr>
          <p:cNvSpPr txBox="1"/>
          <p:nvPr/>
        </p:nvSpPr>
        <p:spPr>
          <a:xfrm>
            <a:off x="7092950" y="4532854"/>
            <a:ext cx="3822756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/>
              <a:t>Please click here to add the title.  click here to add the title. Please click here to add the title.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0398441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Graphic spid="5" grpId="0">
        <p:bldSub>
          <a:bldChart bld="series"/>
        </p:bldSub>
      </p:bldGraphic>
      <p:bldP spid="17" grpId="0" animBg="1"/>
      <p:bldP spid="18" grpId="0"/>
      <p:bldP spid="19" grpId="0"/>
      <p:bldP spid="20" grpId="0" animBg="1"/>
      <p:bldP spid="21" grpId="0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639FA24-9D2D-4245-8F87-C371410A570D}"/>
              </a:ext>
            </a:extLst>
          </p:cNvPr>
          <p:cNvSpPr/>
          <p:nvPr/>
        </p:nvSpPr>
        <p:spPr>
          <a:xfrm>
            <a:off x="0" y="361950"/>
            <a:ext cx="438150" cy="647700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5F095CB-C6DC-4FA4-A198-F6FE378EF6C4}"/>
              </a:ext>
            </a:extLst>
          </p:cNvPr>
          <p:cNvSpPr/>
          <p:nvPr/>
        </p:nvSpPr>
        <p:spPr>
          <a:xfrm>
            <a:off x="472440" y="361950"/>
            <a:ext cx="48260" cy="647700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24D1616-37CF-42A4-84EC-BEF16503A281}"/>
              </a:ext>
            </a:extLst>
          </p:cNvPr>
          <p:cNvSpPr/>
          <p:nvPr/>
        </p:nvSpPr>
        <p:spPr>
          <a:xfrm>
            <a:off x="554990" y="361950"/>
            <a:ext cx="48260" cy="647700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6295AD0-8244-46C6-A1DB-C6176A69D7E4}"/>
              </a:ext>
            </a:extLst>
          </p:cNvPr>
          <p:cNvSpPr txBox="1"/>
          <p:nvPr/>
        </p:nvSpPr>
        <p:spPr>
          <a:xfrm>
            <a:off x="637540" y="344269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E2657"/>
                </a:solidFill>
              </a:rPr>
              <a:t>请添加你的小标题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918CF71-964E-47A6-908C-E9C4B53788B4}"/>
              </a:ext>
            </a:extLst>
          </p:cNvPr>
          <p:cNvSpPr txBox="1"/>
          <p:nvPr/>
        </p:nvSpPr>
        <p:spPr>
          <a:xfrm>
            <a:off x="637540" y="697468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Please click here to add the title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AB8F27B1-4237-4040-A1C8-9EF323F3ADFC}"/>
              </a:ext>
            </a:extLst>
          </p:cNvPr>
          <p:cNvGrpSpPr/>
          <p:nvPr/>
        </p:nvGrpSpPr>
        <p:grpSpPr>
          <a:xfrm>
            <a:off x="11234205" y="6287827"/>
            <a:ext cx="389467" cy="237066"/>
            <a:chOff x="10820400" y="6282267"/>
            <a:chExt cx="389467" cy="237066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5CEF7CC2-7A15-4E5D-A3ED-3FFD09AD0604}"/>
                </a:ext>
              </a:extLst>
            </p:cNvPr>
            <p:cNvCxnSpPr/>
            <p:nvPr/>
          </p:nvCxnSpPr>
          <p:spPr>
            <a:xfrm>
              <a:off x="10871200" y="6282267"/>
              <a:ext cx="338667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27782239-738A-4FF2-8C53-4C156B715E08}"/>
                </a:ext>
              </a:extLst>
            </p:cNvPr>
            <p:cNvCxnSpPr>
              <a:cxnSpLocks/>
            </p:cNvCxnSpPr>
            <p:nvPr/>
          </p:nvCxnSpPr>
          <p:spPr>
            <a:xfrm>
              <a:off x="10989733" y="6400800"/>
              <a:ext cx="220134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0D89514F-AE4D-4AD7-9188-5DE6C017CCFB}"/>
                </a:ext>
              </a:extLst>
            </p:cNvPr>
            <p:cNvCxnSpPr>
              <a:cxnSpLocks/>
            </p:cNvCxnSpPr>
            <p:nvPr/>
          </p:nvCxnSpPr>
          <p:spPr>
            <a:xfrm>
              <a:off x="10820400" y="6519333"/>
              <a:ext cx="389467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019BA3C2-EF19-41DA-B0E4-E418A9F61F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56" r="7951" b="681"/>
          <a:stretch>
            <a:fillRect/>
          </a:stretch>
        </p:blipFill>
        <p:spPr>
          <a:xfrm>
            <a:off x="1123505" y="1616382"/>
            <a:ext cx="2971800" cy="4114800"/>
          </a:xfrm>
          <a:custGeom>
            <a:avLst/>
            <a:gdLst>
              <a:gd name="connsiteX0" fmla="*/ 0 w 2971800"/>
              <a:gd name="connsiteY0" fmla="*/ 0 h 4114800"/>
              <a:gd name="connsiteX1" fmla="*/ 2971800 w 2971800"/>
              <a:gd name="connsiteY1" fmla="*/ 0 h 4114800"/>
              <a:gd name="connsiteX2" fmla="*/ 2971800 w 2971800"/>
              <a:gd name="connsiteY2" fmla="*/ 4114800 h 4114800"/>
              <a:gd name="connsiteX3" fmla="*/ 0 w 2971800"/>
              <a:gd name="connsiteY3" fmla="*/ 4114800 h 411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1800" h="4114800">
                <a:moveTo>
                  <a:pt x="0" y="0"/>
                </a:moveTo>
                <a:lnTo>
                  <a:pt x="2971800" y="0"/>
                </a:lnTo>
                <a:lnTo>
                  <a:pt x="2971800" y="4114800"/>
                </a:lnTo>
                <a:lnTo>
                  <a:pt x="0" y="4114800"/>
                </a:lnTo>
                <a:close/>
              </a:path>
            </a:pathLst>
          </a:cu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401519FD-3D50-40D0-9CE4-918F8288AD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" t="6329" r="8629" b="28821"/>
          <a:stretch>
            <a:fillRect/>
          </a:stretch>
        </p:blipFill>
        <p:spPr>
          <a:xfrm>
            <a:off x="6645945" y="3965517"/>
            <a:ext cx="3530445" cy="1765665"/>
          </a:xfrm>
          <a:custGeom>
            <a:avLst/>
            <a:gdLst>
              <a:gd name="connsiteX0" fmla="*/ 0 w 3530445"/>
              <a:gd name="connsiteY0" fmla="*/ 0 h 1765665"/>
              <a:gd name="connsiteX1" fmla="*/ 3530445 w 3530445"/>
              <a:gd name="connsiteY1" fmla="*/ 0 h 1765665"/>
              <a:gd name="connsiteX2" fmla="*/ 3530445 w 3530445"/>
              <a:gd name="connsiteY2" fmla="*/ 1765665 h 1765665"/>
              <a:gd name="connsiteX3" fmla="*/ 0 w 3530445"/>
              <a:gd name="connsiteY3" fmla="*/ 1765665 h 1765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0445" h="1765665">
                <a:moveTo>
                  <a:pt x="0" y="0"/>
                </a:moveTo>
                <a:lnTo>
                  <a:pt x="3530445" y="0"/>
                </a:lnTo>
                <a:lnTo>
                  <a:pt x="3530445" y="1765665"/>
                </a:lnTo>
                <a:lnTo>
                  <a:pt x="0" y="1765665"/>
                </a:lnTo>
                <a:close/>
              </a:path>
            </a:pathLst>
          </a:cu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D69788B6-2CE5-433B-86ED-184A68C7038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9" t="10861" r="2770" b="20990"/>
          <a:stretch/>
        </p:blipFill>
        <p:spPr>
          <a:xfrm>
            <a:off x="4349067" y="1616381"/>
            <a:ext cx="4353951" cy="2070247"/>
          </a:xfrm>
          <a:custGeom>
            <a:avLst/>
            <a:gdLst>
              <a:gd name="connsiteX0" fmla="*/ 0 w 4353951"/>
              <a:gd name="connsiteY0" fmla="*/ 0 h 1963328"/>
              <a:gd name="connsiteX1" fmla="*/ 4353951 w 4353951"/>
              <a:gd name="connsiteY1" fmla="*/ 0 h 1963328"/>
              <a:gd name="connsiteX2" fmla="*/ 4353951 w 4353951"/>
              <a:gd name="connsiteY2" fmla="*/ 1963328 h 1963328"/>
              <a:gd name="connsiteX3" fmla="*/ 0 w 4353951"/>
              <a:gd name="connsiteY3" fmla="*/ 1963328 h 1963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3951" h="1963328">
                <a:moveTo>
                  <a:pt x="0" y="0"/>
                </a:moveTo>
                <a:lnTo>
                  <a:pt x="4353951" y="0"/>
                </a:lnTo>
                <a:lnTo>
                  <a:pt x="4353951" y="1963328"/>
                </a:lnTo>
                <a:lnTo>
                  <a:pt x="0" y="1963328"/>
                </a:lnTo>
                <a:close/>
              </a:path>
            </a:pathLst>
          </a:cu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514B9156-B34A-4978-AFE6-C3723BB21D00}"/>
              </a:ext>
            </a:extLst>
          </p:cNvPr>
          <p:cNvSpPr/>
          <p:nvPr/>
        </p:nvSpPr>
        <p:spPr>
          <a:xfrm>
            <a:off x="8956780" y="1616380"/>
            <a:ext cx="2111715" cy="2070247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5AFE372B-D70F-41AB-8DEF-C2C2E75AE877}"/>
              </a:ext>
            </a:extLst>
          </p:cNvPr>
          <p:cNvSpPr/>
          <p:nvPr/>
        </p:nvSpPr>
        <p:spPr>
          <a:xfrm>
            <a:off x="4349066" y="3965517"/>
            <a:ext cx="2035050" cy="1765665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9B237656-7804-4CDE-8654-E8B0DD33CF0B}"/>
              </a:ext>
            </a:extLst>
          </p:cNvPr>
          <p:cNvSpPr/>
          <p:nvPr/>
        </p:nvSpPr>
        <p:spPr>
          <a:xfrm>
            <a:off x="10430151" y="3965517"/>
            <a:ext cx="638344" cy="1765665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EFEE138D-D77D-401C-973F-37BEE20D7FEE}"/>
              </a:ext>
            </a:extLst>
          </p:cNvPr>
          <p:cNvSpPr txBox="1"/>
          <p:nvPr/>
        </p:nvSpPr>
        <p:spPr>
          <a:xfrm>
            <a:off x="9120765" y="1844030"/>
            <a:ext cx="20350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请添加标题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FFAE1D03-53F2-4EE9-91B9-D82C17905D9A}"/>
              </a:ext>
            </a:extLst>
          </p:cNvPr>
          <p:cNvSpPr txBox="1"/>
          <p:nvPr/>
        </p:nvSpPr>
        <p:spPr>
          <a:xfrm>
            <a:off x="9120764" y="2254379"/>
            <a:ext cx="1889673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</a:rPr>
              <a:t>Please click here to add the title. click here to.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B52322B8-18E1-41AB-B74A-B42D09B49529}"/>
              </a:ext>
            </a:extLst>
          </p:cNvPr>
          <p:cNvSpPr txBox="1"/>
          <p:nvPr/>
        </p:nvSpPr>
        <p:spPr>
          <a:xfrm>
            <a:off x="4498925" y="4076695"/>
            <a:ext cx="20350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请添加标题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D4DC0E73-D7CB-4CCD-8ABD-5BE8CE96C4D6}"/>
              </a:ext>
            </a:extLst>
          </p:cNvPr>
          <p:cNvSpPr txBox="1"/>
          <p:nvPr/>
        </p:nvSpPr>
        <p:spPr>
          <a:xfrm>
            <a:off x="4498924" y="4487044"/>
            <a:ext cx="1889673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solidFill>
                  <a:schemeClr val="bg1"/>
                </a:solidFill>
              </a:rPr>
              <a:t>Please click here to add the title. click here to. 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0273638"/>
      </p:ext>
    </p:extLst>
  </p:cSld>
  <p:clrMapOvr>
    <a:masterClrMapping/>
  </p:clrMapOvr>
  <p:transition spd="slow">
    <p:wipe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" presetClass="entr" presetSubtype="8" fill="hold" nodeType="after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3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3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3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3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3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21" grpId="0" animBg="1"/>
          <p:bldP spid="23" grpId="0" animBg="1"/>
          <p:bldP spid="25" grpId="0" animBg="1"/>
          <p:bldP spid="28" grpId="0"/>
          <p:bldP spid="29" grpId="0"/>
          <p:bldP spid="30" grpId="0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21" grpId="0" animBg="1"/>
          <p:bldP spid="23" grpId="0" animBg="1"/>
          <p:bldP spid="25" grpId="0" animBg="1"/>
          <p:bldP spid="28" grpId="0"/>
          <p:bldP spid="29" grpId="0"/>
          <p:bldP spid="30" grpId="0"/>
          <p:bldP spid="31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124C4744-A0BB-4E4C-B4E7-2D9A7F634C9C}"/>
              </a:ext>
            </a:extLst>
          </p:cNvPr>
          <p:cNvSpPr/>
          <p:nvPr/>
        </p:nvSpPr>
        <p:spPr>
          <a:xfrm>
            <a:off x="-2116" y="2258296"/>
            <a:ext cx="12211050" cy="1652301"/>
          </a:xfrm>
          <a:custGeom>
            <a:avLst/>
            <a:gdLst>
              <a:gd name="connsiteX0" fmla="*/ 0 w 12192000"/>
              <a:gd name="connsiteY0" fmla="*/ 0 h 1069741"/>
              <a:gd name="connsiteX1" fmla="*/ 12192000 w 12192000"/>
              <a:gd name="connsiteY1" fmla="*/ 0 h 1069741"/>
              <a:gd name="connsiteX2" fmla="*/ 12192000 w 12192000"/>
              <a:gd name="connsiteY2" fmla="*/ 1069741 h 1069741"/>
              <a:gd name="connsiteX3" fmla="*/ 0 w 12192000"/>
              <a:gd name="connsiteY3" fmla="*/ 1069741 h 1069741"/>
              <a:gd name="connsiteX4" fmla="*/ 0 w 12192000"/>
              <a:gd name="connsiteY4" fmla="*/ 0 h 1069741"/>
              <a:gd name="connsiteX0" fmla="*/ 0 w 12192000"/>
              <a:gd name="connsiteY0" fmla="*/ 0 h 1069741"/>
              <a:gd name="connsiteX1" fmla="*/ 12192000 w 12192000"/>
              <a:gd name="connsiteY1" fmla="*/ 0 h 1069741"/>
              <a:gd name="connsiteX2" fmla="*/ 12192000 w 12192000"/>
              <a:gd name="connsiteY2" fmla="*/ 1069741 h 1069741"/>
              <a:gd name="connsiteX3" fmla="*/ 2076450 w 12192000"/>
              <a:gd name="connsiteY3" fmla="*/ 1061751 h 1069741"/>
              <a:gd name="connsiteX4" fmla="*/ 0 w 12192000"/>
              <a:gd name="connsiteY4" fmla="*/ 1069741 h 1069741"/>
              <a:gd name="connsiteX5" fmla="*/ 0 w 12192000"/>
              <a:gd name="connsiteY5" fmla="*/ 0 h 1069741"/>
              <a:gd name="connsiteX0" fmla="*/ 0 w 12192000"/>
              <a:gd name="connsiteY0" fmla="*/ 0 h 1652301"/>
              <a:gd name="connsiteX1" fmla="*/ 12192000 w 12192000"/>
              <a:gd name="connsiteY1" fmla="*/ 0 h 1652301"/>
              <a:gd name="connsiteX2" fmla="*/ 12192000 w 12192000"/>
              <a:gd name="connsiteY2" fmla="*/ 1069741 h 1652301"/>
              <a:gd name="connsiteX3" fmla="*/ 1962150 w 12192000"/>
              <a:gd name="connsiteY3" fmla="*/ 1652301 h 1652301"/>
              <a:gd name="connsiteX4" fmla="*/ 0 w 12192000"/>
              <a:gd name="connsiteY4" fmla="*/ 1069741 h 1652301"/>
              <a:gd name="connsiteX5" fmla="*/ 0 w 12192000"/>
              <a:gd name="connsiteY5" fmla="*/ 0 h 1652301"/>
              <a:gd name="connsiteX0" fmla="*/ 19050 w 12211050"/>
              <a:gd name="connsiteY0" fmla="*/ 0 h 1652301"/>
              <a:gd name="connsiteX1" fmla="*/ 12211050 w 12211050"/>
              <a:gd name="connsiteY1" fmla="*/ 0 h 1652301"/>
              <a:gd name="connsiteX2" fmla="*/ 12211050 w 12211050"/>
              <a:gd name="connsiteY2" fmla="*/ 1069741 h 1652301"/>
              <a:gd name="connsiteX3" fmla="*/ 1981200 w 12211050"/>
              <a:gd name="connsiteY3" fmla="*/ 1652301 h 1652301"/>
              <a:gd name="connsiteX4" fmla="*/ 0 w 12211050"/>
              <a:gd name="connsiteY4" fmla="*/ 1145941 h 1652301"/>
              <a:gd name="connsiteX5" fmla="*/ 19050 w 12211050"/>
              <a:gd name="connsiteY5" fmla="*/ 0 h 1652301"/>
              <a:gd name="connsiteX0" fmla="*/ 19050 w 12227983"/>
              <a:gd name="connsiteY0" fmla="*/ 0 h 1652301"/>
              <a:gd name="connsiteX1" fmla="*/ 12211050 w 12227983"/>
              <a:gd name="connsiteY1" fmla="*/ 0 h 1652301"/>
              <a:gd name="connsiteX2" fmla="*/ 12227983 w 12227983"/>
              <a:gd name="connsiteY2" fmla="*/ 985074 h 1652301"/>
              <a:gd name="connsiteX3" fmla="*/ 1981200 w 12227983"/>
              <a:gd name="connsiteY3" fmla="*/ 1652301 h 1652301"/>
              <a:gd name="connsiteX4" fmla="*/ 0 w 12227983"/>
              <a:gd name="connsiteY4" fmla="*/ 1145941 h 1652301"/>
              <a:gd name="connsiteX5" fmla="*/ 19050 w 12227983"/>
              <a:gd name="connsiteY5" fmla="*/ 0 h 1652301"/>
              <a:gd name="connsiteX0" fmla="*/ 19050 w 12227983"/>
              <a:gd name="connsiteY0" fmla="*/ 0 h 1652301"/>
              <a:gd name="connsiteX1" fmla="*/ 12211050 w 12227983"/>
              <a:gd name="connsiteY1" fmla="*/ 0 h 1652301"/>
              <a:gd name="connsiteX2" fmla="*/ 12227983 w 12227983"/>
              <a:gd name="connsiteY2" fmla="*/ 985074 h 1652301"/>
              <a:gd name="connsiteX3" fmla="*/ 1981200 w 12227983"/>
              <a:gd name="connsiteY3" fmla="*/ 1652301 h 1652301"/>
              <a:gd name="connsiteX4" fmla="*/ 0 w 12227983"/>
              <a:gd name="connsiteY4" fmla="*/ 1145941 h 1652301"/>
              <a:gd name="connsiteX5" fmla="*/ 19050 w 12227983"/>
              <a:gd name="connsiteY5" fmla="*/ 0 h 1652301"/>
              <a:gd name="connsiteX0" fmla="*/ 2117 w 12211050"/>
              <a:gd name="connsiteY0" fmla="*/ 0 h 1652301"/>
              <a:gd name="connsiteX1" fmla="*/ 12194117 w 12211050"/>
              <a:gd name="connsiteY1" fmla="*/ 0 h 1652301"/>
              <a:gd name="connsiteX2" fmla="*/ 12211050 w 12211050"/>
              <a:gd name="connsiteY2" fmla="*/ 985074 h 1652301"/>
              <a:gd name="connsiteX3" fmla="*/ 1964267 w 12211050"/>
              <a:gd name="connsiteY3" fmla="*/ 1652301 h 1652301"/>
              <a:gd name="connsiteX4" fmla="*/ 0 w 12211050"/>
              <a:gd name="connsiteY4" fmla="*/ 1145941 h 1652301"/>
              <a:gd name="connsiteX5" fmla="*/ 2117 w 12211050"/>
              <a:gd name="connsiteY5" fmla="*/ 0 h 1652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11050" h="1652301">
                <a:moveTo>
                  <a:pt x="2117" y="0"/>
                </a:moveTo>
                <a:lnTo>
                  <a:pt x="12194117" y="0"/>
                </a:lnTo>
                <a:lnTo>
                  <a:pt x="12211050" y="985074"/>
                </a:lnTo>
                <a:lnTo>
                  <a:pt x="1964267" y="1652301"/>
                </a:lnTo>
                <a:lnTo>
                  <a:pt x="0" y="1145941"/>
                </a:lnTo>
                <a:cubicBezTo>
                  <a:pt x="706" y="763961"/>
                  <a:pt x="1411" y="381980"/>
                  <a:pt x="2117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1F322DA-2394-4D64-8A52-4E4687F728F6}"/>
              </a:ext>
            </a:extLst>
          </p:cNvPr>
          <p:cNvSpPr/>
          <p:nvPr/>
        </p:nvSpPr>
        <p:spPr>
          <a:xfrm>
            <a:off x="0" y="3031067"/>
            <a:ext cx="12192000" cy="3826933"/>
          </a:xfrm>
          <a:prstGeom prst="rect">
            <a:avLst/>
          </a:prstGeom>
          <a:solidFill>
            <a:srgbClr val="090039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4D627E85-4960-4C61-8BE4-E2F063DE0F41}"/>
              </a:ext>
            </a:extLst>
          </p:cNvPr>
          <p:cNvCxnSpPr>
            <a:cxnSpLocks/>
          </p:cNvCxnSpPr>
          <p:nvPr/>
        </p:nvCxnSpPr>
        <p:spPr>
          <a:xfrm flipH="1">
            <a:off x="-2366596" y="3742523"/>
            <a:ext cx="4276198" cy="1504594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930C826-4365-45FA-8291-901A8F48841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41" b="34663"/>
          <a:stretch/>
        </p:blipFill>
        <p:spPr>
          <a:xfrm flipV="1">
            <a:off x="0" y="-1"/>
            <a:ext cx="12192000" cy="3742524"/>
          </a:xfrm>
          <a:custGeom>
            <a:avLst/>
            <a:gdLst>
              <a:gd name="connsiteX0" fmla="*/ 0 w 12192000"/>
              <a:gd name="connsiteY0" fmla="*/ 4343401 h 4343401"/>
              <a:gd name="connsiteX1" fmla="*/ 12192000 w 12192000"/>
              <a:gd name="connsiteY1" fmla="*/ 4343401 h 4343401"/>
              <a:gd name="connsiteX2" fmla="*/ 12192000 w 12192000"/>
              <a:gd name="connsiteY2" fmla="*/ 813735 h 4343401"/>
              <a:gd name="connsiteX3" fmla="*/ 1981201 w 12192000"/>
              <a:gd name="connsiteY3" fmla="*/ 0 h 4343401"/>
              <a:gd name="connsiteX4" fmla="*/ 0 w 12192000"/>
              <a:gd name="connsiteY4" fmla="*/ 532263 h 4343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4343401">
                <a:moveTo>
                  <a:pt x="0" y="4343401"/>
                </a:moveTo>
                <a:lnTo>
                  <a:pt x="12192000" y="4343401"/>
                </a:lnTo>
                <a:lnTo>
                  <a:pt x="12192000" y="813735"/>
                </a:lnTo>
                <a:lnTo>
                  <a:pt x="1981201" y="0"/>
                </a:lnTo>
                <a:lnTo>
                  <a:pt x="0" y="532263"/>
                </a:lnTo>
                <a:close/>
              </a:path>
            </a:pathLst>
          </a:custGeom>
          <a:ln w="3175">
            <a:solidFill>
              <a:schemeClr val="bg1">
                <a:alpha val="50000"/>
              </a:schemeClr>
            </a:solidFill>
          </a:ln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C1EED1C-5B13-40AF-B99D-15D7147D80A4}"/>
              </a:ext>
            </a:extLst>
          </p:cNvPr>
          <p:cNvSpPr txBox="1"/>
          <p:nvPr/>
        </p:nvSpPr>
        <p:spPr>
          <a:xfrm>
            <a:off x="1828800" y="3834937"/>
            <a:ext cx="79057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F878BBE-7F96-497B-9FB3-290B6746A743}"/>
              </a:ext>
            </a:extLst>
          </p:cNvPr>
          <p:cNvSpPr txBox="1"/>
          <p:nvPr/>
        </p:nvSpPr>
        <p:spPr>
          <a:xfrm>
            <a:off x="1885951" y="4771536"/>
            <a:ext cx="27813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>
                    <a:alpha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 For Watching</a:t>
            </a:r>
            <a:endParaRPr lang="zh-CN" altLang="en-US" sz="1600" dirty="0">
              <a:solidFill>
                <a:schemeClr val="bg1">
                  <a:alpha val="9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5AF2836A-B55B-4B60-A4F1-21103907B8E5}"/>
              </a:ext>
            </a:extLst>
          </p:cNvPr>
          <p:cNvSpPr txBox="1"/>
          <p:nvPr/>
        </p:nvSpPr>
        <p:spPr>
          <a:xfrm>
            <a:off x="1621370" y="2342615"/>
            <a:ext cx="123507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b="1" dirty="0">
                <a:gradFill flip="none" rotWithShape="1">
                  <a:gsLst>
                    <a:gs pos="20000">
                      <a:schemeClr val="accent1">
                        <a:lumMod val="5000"/>
                        <a:lumOff val="95000"/>
                      </a:schemeClr>
                    </a:gs>
                    <a:gs pos="85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8800" b="1" dirty="0">
              <a:gradFill flip="none" rotWithShape="1">
                <a:gsLst>
                  <a:gs pos="20000">
                    <a:schemeClr val="accent1">
                      <a:lumMod val="5000"/>
                      <a:lumOff val="95000"/>
                    </a:schemeClr>
                  </a:gs>
                  <a:gs pos="85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A0BDB472-21B7-4D93-BDC1-7C568072EAB2}"/>
              </a:ext>
            </a:extLst>
          </p:cNvPr>
          <p:cNvCxnSpPr>
            <a:cxnSpLocks/>
          </p:cNvCxnSpPr>
          <p:nvPr/>
        </p:nvCxnSpPr>
        <p:spPr>
          <a:xfrm>
            <a:off x="1962150" y="4743753"/>
            <a:ext cx="2619375" cy="0"/>
          </a:xfrm>
          <a:prstGeom prst="line">
            <a:avLst/>
          </a:prstGeom>
          <a:ln>
            <a:solidFill>
              <a:schemeClr val="bg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20B1126D-E788-4892-9F5E-3A2DCAFE4360}"/>
              </a:ext>
            </a:extLst>
          </p:cNvPr>
          <p:cNvSpPr txBox="1"/>
          <p:nvPr/>
        </p:nvSpPr>
        <p:spPr>
          <a:xfrm>
            <a:off x="2333628" y="2342615"/>
            <a:ext cx="123507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8800" b="1">
                <a:gradFill flip="none" rotWithShape="1">
                  <a:gsLst>
                    <a:gs pos="20000">
                      <a:schemeClr val="accent1">
                        <a:lumMod val="5000"/>
                        <a:lumOff val="95000"/>
                      </a:schemeClr>
                    </a:gs>
                    <a:gs pos="85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en-US" altLang="zh-CN" dirty="0"/>
              <a:t>0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5CF78392-4B82-4EF6-8BCF-E30C16A6BEEE}"/>
              </a:ext>
            </a:extLst>
          </p:cNvPr>
          <p:cNvSpPr txBox="1"/>
          <p:nvPr/>
        </p:nvSpPr>
        <p:spPr>
          <a:xfrm>
            <a:off x="2998261" y="2342615"/>
            <a:ext cx="123507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8800" b="1">
                <a:gradFill flip="none" rotWithShape="1">
                  <a:gsLst>
                    <a:gs pos="20000">
                      <a:schemeClr val="accent1">
                        <a:lumMod val="5000"/>
                        <a:lumOff val="95000"/>
                      </a:schemeClr>
                    </a:gs>
                    <a:gs pos="85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en-US" altLang="zh-CN" dirty="0">
                <a:gradFill flip="none" rotWithShape="1">
                  <a:gsLst>
                    <a:gs pos="20000">
                      <a:schemeClr val="accent1">
                        <a:lumMod val="5000"/>
                        <a:lumOff val="95000"/>
                      </a:schemeClr>
                    </a:gs>
                    <a:gs pos="75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rPr>
              <a:t>2</a:t>
            </a:r>
            <a:endParaRPr lang="zh-CN" altLang="en-US" dirty="0">
              <a:gradFill flip="none" rotWithShape="1">
                <a:gsLst>
                  <a:gs pos="20000">
                    <a:schemeClr val="accent1">
                      <a:lumMod val="5000"/>
                      <a:lumOff val="95000"/>
                    </a:schemeClr>
                  </a:gs>
                  <a:gs pos="75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5EB33765-BF36-4862-8CC7-9F195D486C53}"/>
              </a:ext>
            </a:extLst>
          </p:cNvPr>
          <p:cNvSpPr txBox="1"/>
          <p:nvPr/>
        </p:nvSpPr>
        <p:spPr>
          <a:xfrm>
            <a:off x="3672419" y="2342615"/>
            <a:ext cx="123507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8800" b="1">
                <a:gradFill flip="none" rotWithShape="1">
                  <a:gsLst>
                    <a:gs pos="20000">
                      <a:schemeClr val="accent1">
                        <a:lumMod val="5000"/>
                        <a:lumOff val="95000"/>
                      </a:schemeClr>
                    </a:gs>
                    <a:gs pos="85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en-US" altLang="zh-CN" dirty="0"/>
              <a:t>0</a:t>
            </a:r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1D3273B-4307-4514-B24A-18E430E9EB6E}"/>
              </a:ext>
            </a:extLst>
          </p:cNvPr>
          <p:cNvSpPr/>
          <p:nvPr/>
        </p:nvSpPr>
        <p:spPr>
          <a:xfrm>
            <a:off x="6915150" y="-552450"/>
            <a:ext cx="495300" cy="310496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AEFBED16-9F34-41BA-9062-AB33E28856E3}"/>
              </a:ext>
            </a:extLst>
          </p:cNvPr>
          <p:cNvCxnSpPr>
            <a:cxnSpLocks/>
          </p:cNvCxnSpPr>
          <p:nvPr/>
        </p:nvCxnSpPr>
        <p:spPr>
          <a:xfrm>
            <a:off x="4375152" y="3607883"/>
            <a:ext cx="8605674" cy="4033183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04B0385C-CE36-4B8D-AF43-C5F89836084E}"/>
              </a:ext>
            </a:extLst>
          </p:cNvPr>
          <p:cNvCxnSpPr>
            <a:cxnSpLocks/>
          </p:cNvCxnSpPr>
          <p:nvPr/>
        </p:nvCxnSpPr>
        <p:spPr>
          <a:xfrm flipH="1">
            <a:off x="216796" y="3321229"/>
            <a:ext cx="12596446" cy="4432100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C2736A01-9194-4F36-A69E-0F051E721E5E}"/>
              </a:ext>
            </a:extLst>
          </p:cNvPr>
          <p:cNvCxnSpPr>
            <a:cxnSpLocks/>
          </p:cNvCxnSpPr>
          <p:nvPr/>
        </p:nvCxnSpPr>
        <p:spPr>
          <a:xfrm>
            <a:off x="-621242" y="4657749"/>
            <a:ext cx="8605674" cy="4033183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41F534E9-AD57-40B9-8306-AFD5A7F2C549}"/>
              </a:ext>
            </a:extLst>
          </p:cNvPr>
          <p:cNvSpPr/>
          <p:nvPr/>
        </p:nvSpPr>
        <p:spPr>
          <a:xfrm>
            <a:off x="984250" y="5142528"/>
            <a:ext cx="49213" cy="49213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B935EFF2-0066-4B1D-BA98-E6C807A1F245}"/>
              </a:ext>
            </a:extLst>
          </p:cNvPr>
          <p:cNvSpPr/>
          <p:nvPr/>
        </p:nvSpPr>
        <p:spPr>
          <a:xfrm>
            <a:off x="10278805" y="4674102"/>
            <a:ext cx="49213" cy="49213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C7660B6B-39A5-485D-B181-7E3E1EA6A451}"/>
              </a:ext>
            </a:extLst>
          </p:cNvPr>
          <p:cNvSpPr/>
          <p:nvPr/>
        </p:nvSpPr>
        <p:spPr>
          <a:xfrm>
            <a:off x="1596763" y="6731647"/>
            <a:ext cx="49213" cy="49213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xmlns="" id="{1D0607C3-49F9-4438-9AE1-B490357C6A89}"/>
              </a:ext>
            </a:extLst>
          </p:cNvPr>
          <p:cNvSpPr/>
          <p:nvPr/>
        </p:nvSpPr>
        <p:spPr>
          <a:xfrm>
            <a:off x="3519490" y="6597570"/>
            <a:ext cx="49213" cy="49213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8F5450EF-2738-4F58-A635-AC247A1C0AB1}"/>
              </a:ext>
            </a:extLst>
          </p:cNvPr>
          <p:cNvSpPr/>
          <p:nvPr/>
        </p:nvSpPr>
        <p:spPr>
          <a:xfrm>
            <a:off x="5597169" y="4490782"/>
            <a:ext cx="49213" cy="49213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B94C9D5A-8D9D-4CF0-87A9-BA3E5A984148}"/>
              </a:ext>
            </a:extLst>
          </p:cNvPr>
          <p:cNvSpPr/>
          <p:nvPr/>
        </p:nvSpPr>
        <p:spPr>
          <a:xfrm>
            <a:off x="5547956" y="5884643"/>
            <a:ext cx="49213" cy="49213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D8F9D3D1-34AE-42D6-96E3-04E555F17F35}"/>
              </a:ext>
            </a:extLst>
          </p:cNvPr>
          <p:cNvSpPr/>
          <p:nvPr/>
        </p:nvSpPr>
        <p:spPr>
          <a:xfrm>
            <a:off x="9397812" y="5952928"/>
            <a:ext cx="49213" cy="49213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43C28BCC-3860-4F42-9C85-03630D557B22}"/>
              </a:ext>
            </a:extLst>
          </p:cNvPr>
          <p:cNvSpPr/>
          <p:nvPr/>
        </p:nvSpPr>
        <p:spPr>
          <a:xfrm>
            <a:off x="11591925" y="3749911"/>
            <a:ext cx="49213" cy="49213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E5448F52-2741-4248-83BA-62C2C6749D9E}"/>
              </a:ext>
            </a:extLst>
          </p:cNvPr>
          <p:cNvSpPr/>
          <p:nvPr/>
        </p:nvSpPr>
        <p:spPr>
          <a:xfrm>
            <a:off x="11441329" y="6171296"/>
            <a:ext cx="49213" cy="49213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926CB05A-C086-4CAC-803D-E385AB42A799}"/>
              </a:ext>
            </a:extLst>
          </p:cNvPr>
          <p:cNvSpPr/>
          <p:nvPr/>
        </p:nvSpPr>
        <p:spPr>
          <a:xfrm>
            <a:off x="7617163" y="6066276"/>
            <a:ext cx="49213" cy="49213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5CC76858-EC23-4CCA-B00F-812301C85B17}"/>
              </a:ext>
            </a:extLst>
          </p:cNvPr>
          <p:cNvSpPr/>
          <p:nvPr/>
        </p:nvSpPr>
        <p:spPr>
          <a:xfrm>
            <a:off x="9476323" y="4277523"/>
            <a:ext cx="49213" cy="49213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085D3668-8C6D-416E-A901-E50A839B5A3A}"/>
              </a:ext>
            </a:extLst>
          </p:cNvPr>
          <p:cNvSpPr/>
          <p:nvPr/>
        </p:nvSpPr>
        <p:spPr>
          <a:xfrm>
            <a:off x="7597060" y="4025241"/>
            <a:ext cx="49213" cy="49213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xmlns="" id="{5E2DC9E0-1993-4A24-AAA1-7920A2F364B9}"/>
              </a:ext>
            </a:extLst>
          </p:cNvPr>
          <p:cNvSpPr/>
          <p:nvPr/>
        </p:nvSpPr>
        <p:spPr>
          <a:xfrm>
            <a:off x="3990712" y="5568495"/>
            <a:ext cx="49213" cy="49213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62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dir="in"/>
      </p:transition>
    </mc:Choice>
    <mc:Fallback xmlns="">
      <p:transition spd="slow" advClick="0" advTm="0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4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9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" grpId="0" animBg="1"/>
      <p:bldP spid="7" grpId="0"/>
      <p:bldP spid="8" grpId="0"/>
      <p:bldP spid="12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箭头: 五边形 3">
            <a:extLst>
              <a:ext uri="{FF2B5EF4-FFF2-40B4-BE49-F238E27FC236}">
                <a16:creationId xmlns:a16="http://schemas.microsoft.com/office/drawing/2014/main" xmlns="" id="{99C0ED05-098D-490F-AC5E-EC19673FFADB}"/>
              </a:ext>
            </a:extLst>
          </p:cNvPr>
          <p:cNvSpPr/>
          <p:nvPr/>
        </p:nvSpPr>
        <p:spPr>
          <a:xfrm flipH="1">
            <a:off x="5739342" y="0"/>
            <a:ext cx="6343650" cy="6858000"/>
          </a:xfrm>
          <a:prstGeom prst="homePlate">
            <a:avLst>
              <a:gd name="adj" fmla="val 29880"/>
            </a:avLst>
          </a:prstGeom>
          <a:solidFill>
            <a:srgbClr val="2E2657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6D3814B8-F468-4BF6-9E78-FA31ACCA8E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17" r="4376"/>
          <a:stretch/>
        </p:blipFill>
        <p:spPr>
          <a:xfrm flipH="1">
            <a:off x="6200775" y="0"/>
            <a:ext cx="5991225" cy="6858000"/>
          </a:xfrm>
          <a:custGeom>
            <a:avLst/>
            <a:gdLst>
              <a:gd name="connsiteX0" fmla="*/ 0 w 6343650"/>
              <a:gd name="connsiteY0" fmla="*/ 0 h 6858000"/>
              <a:gd name="connsiteX1" fmla="*/ 4370077 w 6343650"/>
              <a:gd name="connsiteY1" fmla="*/ 0 h 6858000"/>
              <a:gd name="connsiteX2" fmla="*/ 6343650 w 6343650"/>
              <a:gd name="connsiteY2" fmla="*/ 3429000 h 6858000"/>
              <a:gd name="connsiteX3" fmla="*/ 4370077 w 6343650"/>
              <a:gd name="connsiteY3" fmla="*/ 6858000 h 6858000"/>
              <a:gd name="connsiteX4" fmla="*/ 0 w 634365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3650" h="6858000">
                <a:moveTo>
                  <a:pt x="0" y="0"/>
                </a:moveTo>
                <a:lnTo>
                  <a:pt x="4370077" y="0"/>
                </a:lnTo>
                <a:lnTo>
                  <a:pt x="6343650" y="3429000"/>
                </a:lnTo>
                <a:lnTo>
                  <a:pt x="4370077" y="6858000"/>
                </a:lnTo>
                <a:lnTo>
                  <a:pt x="0" y="6858000"/>
                </a:lnTo>
                <a:close/>
              </a:path>
            </a:pathLst>
          </a:custGeom>
          <a:ln w="25400">
            <a:solidFill>
              <a:schemeClr val="bg1">
                <a:alpha val="80000"/>
              </a:schemeClr>
            </a:solidFill>
          </a:ln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233778E-1EC0-4E25-A6B9-F1559259FDBE}"/>
              </a:ext>
            </a:extLst>
          </p:cNvPr>
          <p:cNvSpPr txBox="1"/>
          <p:nvPr/>
        </p:nvSpPr>
        <p:spPr>
          <a:xfrm>
            <a:off x="1129241" y="1743112"/>
            <a:ext cx="330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2E26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01</a:t>
            </a:r>
            <a:endParaRPr lang="zh-CN" altLang="en-US" sz="4400" dirty="0">
              <a:solidFill>
                <a:srgbClr val="2E26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A1637F1F-0017-464F-B31E-6A93C6B98569}"/>
              </a:ext>
            </a:extLst>
          </p:cNvPr>
          <p:cNvSpPr txBox="1"/>
          <p:nvPr/>
        </p:nvSpPr>
        <p:spPr>
          <a:xfrm>
            <a:off x="1299104" y="3060221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/>
              <a:t>请添加你的小标题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AE8BDE1-A654-4E72-A109-CF25799283DE}"/>
              </a:ext>
            </a:extLst>
          </p:cNvPr>
          <p:cNvSpPr txBox="1"/>
          <p:nvPr/>
        </p:nvSpPr>
        <p:spPr>
          <a:xfrm>
            <a:off x="1299103" y="3573202"/>
            <a:ext cx="2962276" cy="1452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dirty="0"/>
              <a:t>Please click here to add the title. Please click here to add the title. Please click here to add the title.</a:t>
            </a:r>
            <a:endParaRPr lang="zh-CN" altLang="en-US" dirty="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A8E3403D-D522-41E7-B4DB-00C0B12BCF21}"/>
              </a:ext>
            </a:extLst>
          </p:cNvPr>
          <p:cNvCxnSpPr>
            <a:cxnSpLocks/>
            <a:stCxn id="4" idx="3"/>
          </p:cNvCxnSpPr>
          <p:nvPr/>
        </p:nvCxnSpPr>
        <p:spPr>
          <a:xfrm flipH="1" flipV="1">
            <a:off x="3352800" y="-209550"/>
            <a:ext cx="2386542" cy="36385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74658B98-8AF6-4B3F-A395-46E2B7AC5309}"/>
              </a:ext>
            </a:extLst>
          </p:cNvPr>
          <p:cNvCxnSpPr>
            <a:stCxn id="4" idx="3"/>
          </p:cNvCxnSpPr>
          <p:nvPr/>
        </p:nvCxnSpPr>
        <p:spPr>
          <a:xfrm flipH="1">
            <a:off x="3543300" y="3429000"/>
            <a:ext cx="2196042" cy="3429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158AC181-62AA-4EEC-99F0-D813D7CB6216}"/>
              </a:ext>
            </a:extLst>
          </p:cNvPr>
          <p:cNvCxnSpPr/>
          <p:nvPr/>
        </p:nvCxnSpPr>
        <p:spPr>
          <a:xfrm flipH="1">
            <a:off x="-763058" y="-593348"/>
            <a:ext cx="3543300" cy="36385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32643D92-D715-4F81-91BF-01C33A4A05DF}"/>
              </a:ext>
            </a:extLst>
          </p:cNvPr>
          <p:cNvCxnSpPr/>
          <p:nvPr/>
        </p:nvCxnSpPr>
        <p:spPr>
          <a:xfrm>
            <a:off x="-1102255" y="4053624"/>
            <a:ext cx="4803776" cy="352213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等腰三角形 16">
            <a:extLst>
              <a:ext uri="{FF2B5EF4-FFF2-40B4-BE49-F238E27FC236}">
                <a16:creationId xmlns:a16="http://schemas.microsoft.com/office/drawing/2014/main" xmlns="" id="{AEB16012-F34B-463D-80F7-92F4317F478B}"/>
              </a:ext>
            </a:extLst>
          </p:cNvPr>
          <p:cNvSpPr/>
          <p:nvPr/>
        </p:nvSpPr>
        <p:spPr>
          <a:xfrm rot="10800000">
            <a:off x="2691715" y="2690798"/>
            <a:ext cx="177054" cy="152632"/>
          </a:xfrm>
          <a:prstGeom prst="triangl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44828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/>
      <p:bldP spid="8" grpId="0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639FA24-9D2D-4245-8F87-C371410A570D}"/>
              </a:ext>
            </a:extLst>
          </p:cNvPr>
          <p:cNvSpPr/>
          <p:nvPr/>
        </p:nvSpPr>
        <p:spPr>
          <a:xfrm>
            <a:off x="0" y="361950"/>
            <a:ext cx="438150" cy="647700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5F095CB-C6DC-4FA4-A198-F6FE378EF6C4}"/>
              </a:ext>
            </a:extLst>
          </p:cNvPr>
          <p:cNvSpPr/>
          <p:nvPr/>
        </p:nvSpPr>
        <p:spPr>
          <a:xfrm>
            <a:off x="472440" y="361950"/>
            <a:ext cx="48260" cy="647700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24D1616-37CF-42A4-84EC-BEF16503A281}"/>
              </a:ext>
            </a:extLst>
          </p:cNvPr>
          <p:cNvSpPr/>
          <p:nvPr/>
        </p:nvSpPr>
        <p:spPr>
          <a:xfrm>
            <a:off x="554990" y="361950"/>
            <a:ext cx="48260" cy="647700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6295AD0-8244-46C6-A1DB-C6176A69D7E4}"/>
              </a:ext>
            </a:extLst>
          </p:cNvPr>
          <p:cNvSpPr txBox="1"/>
          <p:nvPr/>
        </p:nvSpPr>
        <p:spPr>
          <a:xfrm>
            <a:off x="637540" y="344269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E2657"/>
                </a:solidFill>
              </a:rPr>
              <a:t>请添加你的小标题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918CF71-964E-47A6-908C-E9C4B53788B4}"/>
              </a:ext>
            </a:extLst>
          </p:cNvPr>
          <p:cNvSpPr txBox="1"/>
          <p:nvPr/>
        </p:nvSpPr>
        <p:spPr>
          <a:xfrm>
            <a:off x="637540" y="697468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Please click here to add the title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AB8F27B1-4237-4040-A1C8-9EF323F3ADFC}"/>
              </a:ext>
            </a:extLst>
          </p:cNvPr>
          <p:cNvGrpSpPr/>
          <p:nvPr/>
        </p:nvGrpSpPr>
        <p:grpSpPr>
          <a:xfrm>
            <a:off x="11234205" y="6287827"/>
            <a:ext cx="389467" cy="237066"/>
            <a:chOff x="10820400" y="6282267"/>
            <a:chExt cx="389467" cy="237066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5CEF7CC2-7A15-4E5D-A3ED-3FFD09AD0604}"/>
                </a:ext>
              </a:extLst>
            </p:cNvPr>
            <p:cNvCxnSpPr/>
            <p:nvPr/>
          </p:nvCxnSpPr>
          <p:spPr>
            <a:xfrm>
              <a:off x="10871200" y="6282267"/>
              <a:ext cx="338667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27782239-738A-4FF2-8C53-4C156B715E08}"/>
                </a:ext>
              </a:extLst>
            </p:cNvPr>
            <p:cNvCxnSpPr>
              <a:cxnSpLocks/>
            </p:cNvCxnSpPr>
            <p:nvPr/>
          </p:nvCxnSpPr>
          <p:spPr>
            <a:xfrm>
              <a:off x="10989733" y="6400800"/>
              <a:ext cx="220134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0D89514F-AE4D-4AD7-9188-5DE6C017CCFB}"/>
                </a:ext>
              </a:extLst>
            </p:cNvPr>
            <p:cNvCxnSpPr>
              <a:cxnSpLocks/>
            </p:cNvCxnSpPr>
            <p:nvPr/>
          </p:nvCxnSpPr>
          <p:spPr>
            <a:xfrm>
              <a:off x="10820400" y="6519333"/>
              <a:ext cx="389467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AD54512E-504D-4833-A99E-73BDF5C32E25}"/>
              </a:ext>
            </a:extLst>
          </p:cNvPr>
          <p:cNvSpPr/>
          <p:nvPr/>
        </p:nvSpPr>
        <p:spPr>
          <a:xfrm>
            <a:off x="1771015" y="2321957"/>
            <a:ext cx="1885950" cy="1885950"/>
          </a:xfrm>
          <a:prstGeom prst="ellipse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AB302034-C322-4F59-83F1-D4707ABB0DCB}"/>
              </a:ext>
            </a:extLst>
          </p:cNvPr>
          <p:cNvCxnSpPr>
            <a:stCxn id="2" idx="6"/>
          </p:cNvCxnSpPr>
          <p:nvPr/>
        </p:nvCxnSpPr>
        <p:spPr>
          <a:xfrm>
            <a:off x="3656965" y="3264932"/>
            <a:ext cx="1619885" cy="0"/>
          </a:xfrm>
          <a:prstGeom prst="line">
            <a:avLst/>
          </a:prstGeom>
          <a:ln w="19050">
            <a:solidFill>
              <a:srgbClr val="2E265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DB8489E5-8E3E-41EB-A36F-F608D004665E}"/>
              </a:ext>
            </a:extLst>
          </p:cNvPr>
          <p:cNvCxnSpPr/>
          <p:nvPr/>
        </p:nvCxnSpPr>
        <p:spPr>
          <a:xfrm>
            <a:off x="5276850" y="1123950"/>
            <a:ext cx="0" cy="4686300"/>
          </a:xfrm>
          <a:prstGeom prst="line">
            <a:avLst/>
          </a:prstGeom>
          <a:ln w="19050">
            <a:solidFill>
              <a:srgbClr val="2E265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3AD18E8B-EC53-4125-B31D-9A39807BE6EA}"/>
              </a:ext>
            </a:extLst>
          </p:cNvPr>
          <p:cNvCxnSpPr>
            <a:cxnSpLocks/>
          </p:cNvCxnSpPr>
          <p:nvPr/>
        </p:nvCxnSpPr>
        <p:spPr>
          <a:xfrm>
            <a:off x="5310029" y="1123950"/>
            <a:ext cx="505143" cy="0"/>
          </a:xfrm>
          <a:prstGeom prst="line">
            <a:avLst/>
          </a:prstGeom>
          <a:ln w="19050">
            <a:solidFill>
              <a:srgbClr val="2E265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84315E02-8570-4E2C-B31D-A471EAC2FB20}"/>
              </a:ext>
            </a:extLst>
          </p:cNvPr>
          <p:cNvCxnSpPr>
            <a:cxnSpLocks/>
          </p:cNvCxnSpPr>
          <p:nvPr/>
        </p:nvCxnSpPr>
        <p:spPr>
          <a:xfrm>
            <a:off x="5310029" y="2685336"/>
            <a:ext cx="505143" cy="0"/>
          </a:xfrm>
          <a:prstGeom prst="line">
            <a:avLst/>
          </a:prstGeom>
          <a:ln w="19050">
            <a:solidFill>
              <a:srgbClr val="2E265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7BCA96D0-AC53-4BEB-BFE1-59F10DCBD97D}"/>
              </a:ext>
            </a:extLst>
          </p:cNvPr>
          <p:cNvCxnSpPr>
            <a:cxnSpLocks/>
          </p:cNvCxnSpPr>
          <p:nvPr/>
        </p:nvCxnSpPr>
        <p:spPr>
          <a:xfrm>
            <a:off x="5310029" y="4246722"/>
            <a:ext cx="505143" cy="0"/>
          </a:xfrm>
          <a:prstGeom prst="line">
            <a:avLst/>
          </a:prstGeom>
          <a:ln w="19050">
            <a:solidFill>
              <a:srgbClr val="2E265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C44B9A0B-99DC-4789-AF59-C0BF79C318E5}"/>
              </a:ext>
            </a:extLst>
          </p:cNvPr>
          <p:cNvCxnSpPr>
            <a:cxnSpLocks/>
          </p:cNvCxnSpPr>
          <p:nvPr/>
        </p:nvCxnSpPr>
        <p:spPr>
          <a:xfrm>
            <a:off x="5310029" y="5808107"/>
            <a:ext cx="505143" cy="0"/>
          </a:xfrm>
          <a:prstGeom prst="line">
            <a:avLst/>
          </a:prstGeom>
          <a:ln w="19050">
            <a:solidFill>
              <a:srgbClr val="2E265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5D61489E-624A-4903-AAF7-83C39A3A2601}"/>
              </a:ext>
            </a:extLst>
          </p:cNvPr>
          <p:cNvSpPr txBox="1"/>
          <p:nvPr/>
        </p:nvSpPr>
        <p:spPr>
          <a:xfrm>
            <a:off x="1804192" y="2799546"/>
            <a:ext cx="18195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Add The Title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B1A0E91E-8278-4661-884A-A31702CCAA75}"/>
              </a:ext>
            </a:extLst>
          </p:cNvPr>
          <p:cNvSpPr/>
          <p:nvPr/>
        </p:nvSpPr>
        <p:spPr>
          <a:xfrm>
            <a:off x="5879359" y="739775"/>
            <a:ext cx="768349" cy="768349"/>
          </a:xfrm>
          <a:prstGeom prst="ellipse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2E19A642-B712-466B-BAC3-DEA0FB591C0D}"/>
              </a:ext>
            </a:extLst>
          </p:cNvPr>
          <p:cNvSpPr txBox="1"/>
          <p:nvPr/>
        </p:nvSpPr>
        <p:spPr>
          <a:xfrm>
            <a:off x="5879359" y="862339"/>
            <a:ext cx="7683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01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94CD524E-A1A3-4E43-843F-4FA615C2146B}"/>
              </a:ext>
            </a:extLst>
          </p:cNvPr>
          <p:cNvSpPr/>
          <p:nvPr/>
        </p:nvSpPr>
        <p:spPr>
          <a:xfrm>
            <a:off x="5879359" y="2321957"/>
            <a:ext cx="768349" cy="768349"/>
          </a:xfrm>
          <a:prstGeom prst="ellipse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072E7929-CD38-4B93-899F-161FE1ABBCDA}"/>
              </a:ext>
            </a:extLst>
          </p:cNvPr>
          <p:cNvSpPr txBox="1"/>
          <p:nvPr/>
        </p:nvSpPr>
        <p:spPr>
          <a:xfrm>
            <a:off x="5879359" y="2444521"/>
            <a:ext cx="7683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02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2D3EC2D3-D9FB-479B-8EC0-C2A48A5DB1C1}"/>
              </a:ext>
            </a:extLst>
          </p:cNvPr>
          <p:cNvSpPr/>
          <p:nvPr/>
        </p:nvSpPr>
        <p:spPr>
          <a:xfrm>
            <a:off x="5879359" y="3862548"/>
            <a:ext cx="768349" cy="768349"/>
          </a:xfrm>
          <a:prstGeom prst="ellipse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7968A3C8-BEB1-4DFD-9472-2D1BF5BCB3E1}"/>
              </a:ext>
            </a:extLst>
          </p:cNvPr>
          <p:cNvSpPr txBox="1"/>
          <p:nvPr/>
        </p:nvSpPr>
        <p:spPr>
          <a:xfrm>
            <a:off x="5879359" y="3985112"/>
            <a:ext cx="7683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03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A89D7B28-086B-4635-BE90-B79F66B6616D}"/>
              </a:ext>
            </a:extLst>
          </p:cNvPr>
          <p:cNvSpPr/>
          <p:nvPr/>
        </p:nvSpPr>
        <p:spPr>
          <a:xfrm>
            <a:off x="5879359" y="5403139"/>
            <a:ext cx="768349" cy="768349"/>
          </a:xfrm>
          <a:prstGeom prst="ellipse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6A02C85B-14C2-4C81-9266-BA3299CCA5DF}"/>
              </a:ext>
            </a:extLst>
          </p:cNvPr>
          <p:cNvSpPr txBox="1"/>
          <p:nvPr/>
        </p:nvSpPr>
        <p:spPr>
          <a:xfrm>
            <a:off x="5879359" y="5525703"/>
            <a:ext cx="7683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04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6E99443C-6FA2-4036-9F36-F9C40870C139}"/>
              </a:ext>
            </a:extLst>
          </p:cNvPr>
          <p:cNvSpPr txBox="1"/>
          <p:nvPr/>
        </p:nvSpPr>
        <p:spPr>
          <a:xfrm>
            <a:off x="6803921" y="523101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请添加你的小标题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00C7E371-E2D1-452B-8BFA-BF9780B5CA4A}"/>
              </a:ext>
            </a:extLst>
          </p:cNvPr>
          <p:cNvSpPr txBox="1"/>
          <p:nvPr/>
        </p:nvSpPr>
        <p:spPr>
          <a:xfrm>
            <a:off x="6803921" y="933450"/>
            <a:ext cx="38227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/>
              <a:t>Please click here to add the title.  click here to add the title.</a:t>
            </a:r>
            <a:endParaRPr lang="zh-CN" altLang="en-US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59E0CDBC-69A7-4E06-BAE9-46F076B03B04}"/>
              </a:ext>
            </a:extLst>
          </p:cNvPr>
          <p:cNvSpPr txBox="1"/>
          <p:nvPr/>
        </p:nvSpPr>
        <p:spPr>
          <a:xfrm>
            <a:off x="6803921" y="2119521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请添加你的小标题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D776BAB9-65DF-425C-B98E-C96324D8C125}"/>
              </a:ext>
            </a:extLst>
          </p:cNvPr>
          <p:cNvSpPr txBox="1"/>
          <p:nvPr/>
        </p:nvSpPr>
        <p:spPr>
          <a:xfrm>
            <a:off x="6803921" y="2529870"/>
            <a:ext cx="38227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/>
              <a:t>Please click here to add the title.  click here to add the title.</a:t>
            </a:r>
            <a:endParaRPr lang="zh-CN" altLang="en-US" dirty="0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2E602328-D862-4E81-9A2E-718AF9F5F50E}"/>
              </a:ext>
            </a:extLst>
          </p:cNvPr>
          <p:cNvSpPr txBox="1"/>
          <p:nvPr/>
        </p:nvSpPr>
        <p:spPr>
          <a:xfrm>
            <a:off x="6803921" y="3637866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请添加你的小标题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8E6E8587-38A5-4588-BE4E-3408604E6024}"/>
              </a:ext>
            </a:extLst>
          </p:cNvPr>
          <p:cNvSpPr txBox="1"/>
          <p:nvPr/>
        </p:nvSpPr>
        <p:spPr>
          <a:xfrm>
            <a:off x="6803921" y="4048215"/>
            <a:ext cx="38227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/>
              <a:t>Please click here to add the title.  click here to add the title.</a:t>
            </a:r>
            <a:endParaRPr lang="zh-CN" altLang="en-US" dirty="0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AF6FAD08-C816-45DE-A9A4-B9A995D76915}"/>
              </a:ext>
            </a:extLst>
          </p:cNvPr>
          <p:cNvSpPr txBox="1"/>
          <p:nvPr/>
        </p:nvSpPr>
        <p:spPr>
          <a:xfrm>
            <a:off x="6803921" y="5156211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请添加你的小标题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5A1B0D10-69F7-408A-A8EF-FA6B220234DD}"/>
              </a:ext>
            </a:extLst>
          </p:cNvPr>
          <p:cNvSpPr txBox="1"/>
          <p:nvPr/>
        </p:nvSpPr>
        <p:spPr>
          <a:xfrm>
            <a:off x="6803921" y="5566560"/>
            <a:ext cx="38227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/>
              <a:t>Please click here to add the title.  click here to add the title.</a:t>
            </a:r>
            <a:endParaRPr lang="zh-CN" altLang="en-US" dirty="0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70F7F360-6F00-4D51-BDA9-D34A262920A5}"/>
              </a:ext>
            </a:extLst>
          </p:cNvPr>
          <p:cNvSpPr/>
          <p:nvPr/>
        </p:nvSpPr>
        <p:spPr>
          <a:xfrm>
            <a:off x="1702018" y="2252414"/>
            <a:ext cx="2025035" cy="2025035"/>
          </a:xfrm>
          <a:prstGeom prst="ellipse">
            <a:avLst/>
          </a:prstGeom>
          <a:noFill/>
          <a:ln>
            <a:solidFill>
              <a:srgbClr val="2E2657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120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5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7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2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75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25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75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25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75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25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2" grpId="0" animBg="1"/>
      <p:bldP spid="22" grpId="0"/>
      <p:bldP spid="23" grpId="0" animBg="1"/>
      <p:bldP spid="24" grpId="0"/>
      <p:bldP spid="25" grpId="0" animBg="1"/>
      <p:bldP spid="26" grpId="0"/>
      <p:bldP spid="27" grpId="0" animBg="1"/>
      <p:bldP spid="28" grpId="0"/>
      <p:bldP spid="29" grpId="0" animBg="1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 animBg="1"/>
      <p:bldP spid="3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639FA24-9D2D-4245-8F87-C371410A570D}"/>
              </a:ext>
            </a:extLst>
          </p:cNvPr>
          <p:cNvSpPr/>
          <p:nvPr/>
        </p:nvSpPr>
        <p:spPr>
          <a:xfrm>
            <a:off x="0" y="361950"/>
            <a:ext cx="438150" cy="647700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5F095CB-C6DC-4FA4-A198-F6FE378EF6C4}"/>
              </a:ext>
            </a:extLst>
          </p:cNvPr>
          <p:cNvSpPr/>
          <p:nvPr/>
        </p:nvSpPr>
        <p:spPr>
          <a:xfrm>
            <a:off x="472440" y="361950"/>
            <a:ext cx="48260" cy="647700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24D1616-37CF-42A4-84EC-BEF16503A281}"/>
              </a:ext>
            </a:extLst>
          </p:cNvPr>
          <p:cNvSpPr/>
          <p:nvPr/>
        </p:nvSpPr>
        <p:spPr>
          <a:xfrm>
            <a:off x="554990" y="361950"/>
            <a:ext cx="48260" cy="647700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6295AD0-8244-46C6-A1DB-C6176A69D7E4}"/>
              </a:ext>
            </a:extLst>
          </p:cNvPr>
          <p:cNvSpPr txBox="1"/>
          <p:nvPr/>
        </p:nvSpPr>
        <p:spPr>
          <a:xfrm>
            <a:off x="637540" y="344269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E2657"/>
                </a:solidFill>
              </a:rPr>
              <a:t>请添加你的小标题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918CF71-964E-47A6-908C-E9C4B53788B4}"/>
              </a:ext>
            </a:extLst>
          </p:cNvPr>
          <p:cNvSpPr txBox="1"/>
          <p:nvPr/>
        </p:nvSpPr>
        <p:spPr>
          <a:xfrm>
            <a:off x="637540" y="697468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Please click here to add the title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AB8F27B1-4237-4040-A1C8-9EF323F3ADFC}"/>
              </a:ext>
            </a:extLst>
          </p:cNvPr>
          <p:cNvGrpSpPr/>
          <p:nvPr/>
        </p:nvGrpSpPr>
        <p:grpSpPr>
          <a:xfrm>
            <a:off x="11234205" y="6287827"/>
            <a:ext cx="389467" cy="237066"/>
            <a:chOff x="10820400" y="6282267"/>
            <a:chExt cx="389467" cy="237066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5CEF7CC2-7A15-4E5D-A3ED-3FFD09AD0604}"/>
                </a:ext>
              </a:extLst>
            </p:cNvPr>
            <p:cNvCxnSpPr/>
            <p:nvPr/>
          </p:nvCxnSpPr>
          <p:spPr>
            <a:xfrm>
              <a:off x="10871200" y="6282267"/>
              <a:ext cx="338667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27782239-738A-4FF2-8C53-4C156B715E08}"/>
                </a:ext>
              </a:extLst>
            </p:cNvPr>
            <p:cNvCxnSpPr>
              <a:cxnSpLocks/>
            </p:cNvCxnSpPr>
            <p:nvPr/>
          </p:nvCxnSpPr>
          <p:spPr>
            <a:xfrm>
              <a:off x="10989733" y="6400800"/>
              <a:ext cx="220134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0D89514F-AE4D-4AD7-9188-5DE6C017CCFB}"/>
                </a:ext>
              </a:extLst>
            </p:cNvPr>
            <p:cNvCxnSpPr>
              <a:cxnSpLocks/>
            </p:cNvCxnSpPr>
            <p:nvPr/>
          </p:nvCxnSpPr>
          <p:spPr>
            <a:xfrm>
              <a:off x="10820400" y="6519333"/>
              <a:ext cx="389467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486C190-8575-4A00-822B-24442133AC68}"/>
              </a:ext>
            </a:extLst>
          </p:cNvPr>
          <p:cNvSpPr/>
          <p:nvPr/>
        </p:nvSpPr>
        <p:spPr>
          <a:xfrm>
            <a:off x="0" y="3272363"/>
            <a:ext cx="12192000" cy="685800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43C4CDED-96B1-4284-B52E-27CE1B879403}"/>
              </a:ext>
            </a:extLst>
          </p:cNvPr>
          <p:cNvCxnSpPr/>
          <p:nvPr/>
        </p:nvCxnSpPr>
        <p:spPr>
          <a:xfrm>
            <a:off x="1543050" y="1748363"/>
            <a:ext cx="0" cy="1676400"/>
          </a:xfrm>
          <a:prstGeom prst="line">
            <a:avLst/>
          </a:prstGeom>
          <a:ln>
            <a:solidFill>
              <a:srgbClr val="2E265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EC2B831D-E558-4C72-B716-5B84D3474879}"/>
              </a:ext>
            </a:extLst>
          </p:cNvPr>
          <p:cNvSpPr txBox="1"/>
          <p:nvPr/>
        </p:nvSpPr>
        <p:spPr>
          <a:xfrm>
            <a:off x="1062038" y="3386663"/>
            <a:ext cx="962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2018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BD9BFBB9-8C29-40B8-875E-A166118456B5}"/>
              </a:ext>
            </a:extLst>
          </p:cNvPr>
          <p:cNvSpPr txBox="1"/>
          <p:nvPr/>
        </p:nvSpPr>
        <p:spPr>
          <a:xfrm>
            <a:off x="1736621" y="1814860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请添加你的小标题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F5250C5B-01C8-43AD-9531-43B4C7CF7AB5}"/>
              </a:ext>
            </a:extLst>
          </p:cNvPr>
          <p:cNvSpPr txBox="1"/>
          <p:nvPr/>
        </p:nvSpPr>
        <p:spPr>
          <a:xfrm>
            <a:off x="1736621" y="2225209"/>
            <a:ext cx="38227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/>
              <a:t>Please click here to add the title.  click here to add the title.</a:t>
            </a:r>
            <a:endParaRPr lang="zh-CN" altLang="en-US" dirty="0"/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xmlns="" id="{F7E65BCB-2920-4450-BF59-6D1525C2DA6B}"/>
              </a:ext>
            </a:extLst>
          </p:cNvPr>
          <p:cNvCxnSpPr/>
          <p:nvPr/>
        </p:nvCxnSpPr>
        <p:spPr>
          <a:xfrm>
            <a:off x="5159327" y="3848328"/>
            <a:ext cx="0" cy="1676400"/>
          </a:xfrm>
          <a:prstGeom prst="line">
            <a:avLst/>
          </a:prstGeom>
          <a:ln>
            <a:solidFill>
              <a:srgbClr val="2E265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8F305900-43E8-4260-A5FD-FAAD48864002}"/>
              </a:ext>
            </a:extLst>
          </p:cNvPr>
          <p:cNvSpPr txBox="1"/>
          <p:nvPr/>
        </p:nvSpPr>
        <p:spPr>
          <a:xfrm>
            <a:off x="2003481" y="4243913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/>
              <a:t>请添加你的小标题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E7BB0592-AF38-4EC4-A19E-F6346E76733A}"/>
              </a:ext>
            </a:extLst>
          </p:cNvPr>
          <p:cNvSpPr txBox="1"/>
          <p:nvPr/>
        </p:nvSpPr>
        <p:spPr>
          <a:xfrm>
            <a:off x="1143000" y="4654262"/>
            <a:ext cx="38227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en-US" altLang="zh-CN" dirty="0"/>
              <a:t>Please click here to add the title.  click here to add the title.</a:t>
            </a:r>
            <a:endParaRPr lang="zh-CN" altLang="en-US" dirty="0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2B5A05FA-584F-4C59-821C-D705DB8C9191}"/>
              </a:ext>
            </a:extLst>
          </p:cNvPr>
          <p:cNvSpPr txBox="1"/>
          <p:nvPr/>
        </p:nvSpPr>
        <p:spPr>
          <a:xfrm>
            <a:off x="4678315" y="3386663"/>
            <a:ext cx="962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2019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xmlns="" id="{F614CC12-4427-433D-A043-FA35E4890FC0}"/>
              </a:ext>
            </a:extLst>
          </p:cNvPr>
          <p:cNvCxnSpPr/>
          <p:nvPr/>
        </p:nvCxnSpPr>
        <p:spPr>
          <a:xfrm>
            <a:off x="7505700" y="1748363"/>
            <a:ext cx="0" cy="1676400"/>
          </a:xfrm>
          <a:prstGeom prst="line">
            <a:avLst/>
          </a:prstGeom>
          <a:ln>
            <a:solidFill>
              <a:srgbClr val="2E265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3F38F66F-E247-4D5C-A00A-20FB4C5983A2}"/>
              </a:ext>
            </a:extLst>
          </p:cNvPr>
          <p:cNvSpPr txBox="1"/>
          <p:nvPr/>
        </p:nvSpPr>
        <p:spPr>
          <a:xfrm>
            <a:off x="7699271" y="1814860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请添加你的小标题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29F5F924-703A-4430-B22A-97F17053BF32}"/>
              </a:ext>
            </a:extLst>
          </p:cNvPr>
          <p:cNvSpPr txBox="1"/>
          <p:nvPr/>
        </p:nvSpPr>
        <p:spPr>
          <a:xfrm>
            <a:off x="7699271" y="2225209"/>
            <a:ext cx="38227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/>
              <a:t>Please click here to add the title.  click here to add the title.</a:t>
            </a:r>
            <a:endParaRPr lang="zh-CN" altLang="en-US" dirty="0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22B13053-0A08-4F86-BEBB-06BDD03098C5}"/>
              </a:ext>
            </a:extLst>
          </p:cNvPr>
          <p:cNvSpPr txBox="1"/>
          <p:nvPr/>
        </p:nvSpPr>
        <p:spPr>
          <a:xfrm>
            <a:off x="7024688" y="3386663"/>
            <a:ext cx="962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2020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5D1140DA-FB60-4251-9CA5-B70A82A7A31E}"/>
              </a:ext>
            </a:extLst>
          </p:cNvPr>
          <p:cNvCxnSpPr/>
          <p:nvPr/>
        </p:nvCxnSpPr>
        <p:spPr>
          <a:xfrm>
            <a:off x="10494859" y="3848328"/>
            <a:ext cx="0" cy="1676400"/>
          </a:xfrm>
          <a:prstGeom prst="line">
            <a:avLst/>
          </a:prstGeom>
          <a:ln>
            <a:solidFill>
              <a:srgbClr val="2E265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654A6B90-92AF-4941-BB77-C95D43C4F7D2}"/>
              </a:ext>
            </a:extLst>
          </p:cNvPr>
          <p:cNvSpPr txBox="1"/>
          <p:nvPr/>
        </p:nvSpPr>
        <p:spPr>
          <a:xfrm>
            <a:off x="7339013" y="4243913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/>
              <a:t>请添加你的小标题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DDF87C09-60FD-414C-A575-183A7CCDC6E9}"/>
              </a:ext>
            </a:extLst>
          </p:cNvPr>
          <p:cNvSpPr txBox="1"/>
          <p:nvPr/>
        </p:nvSpPr>
        <p:spPr>
          <a:xfrm>
            <a:off x="6478532" y="4654262"/>
            <a:ext cx="38227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en-US" altLang="zh-CN" dirty="0"/>
              <a:t>Please click here to add the title.  click here to add the title.</a:t>
            </a:r>
            <a:endParaRPr lang="zh-CN" altLang="en-US" dirty="0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3ABAA590-AC2C-4EC3-890C-5D96CE7D9B6F}"/>
              </a:ext>
            </a:extLst>
          </p:cNvPr>
          <p:cNvSpPr txBox="1"/>
          <p:nvPr/>
        </p:nvSpPr>
        <p:spPr>
          <a:xfrm>
            <a:off x="10013847" y="3386663"/>
            <a:ext cx="962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2021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68468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3" grpId="0" animBg="1"/>
      <p:bldP spid="18" grpId="0"/>
      <p:bldP spid="39" grpId="0"/>
      <p:bldP spid="40" grpId="0"/>
      <p:bldP spid="42" grpId="0"/>
      <p:bldP spid="43" grpId="0"/>
      <p:bldP spid="44" grpId="0"/>
      <p:bldP spid="46" grpId="0"/>
      <p:bldP spid="47" grpId="0"/>
      <p:bldP spid="48" grpId="0"/>
      <p:bldP spid="50" grpId="0"/>
      <p:bldP spid="51" grpId="0"/>
      <p:bldP spid="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639FA24-9D2D-4245-8F87-C371410A570D}"/>
              </a:ext>
            </a:extLst>
          </p:cNvPr>
          <p:cNvSpPr/>
          <p:nvPr/>
        </p:nvSpPr>
        <p:spPr>
          <a:xfrm>
            <a:off x="0" y="361950"/>
            <a:ext cx="438150" cy="647700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5F095CB-C6DC-4FA4-A198-F6FE378EF6C4}"/>
              </a:ext>
            </a:extLst>
          </p:cNvPr>
          <p:cNvSpPr/>
          <p:nvPr/>
        </p:nvSpPr>
        <p:spPr>
          <a:xfrm>
            <a:off x="472440" y="361950"/>
            <a:ext cx="48260" cy="647700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24D1616-37CF-42A4-84EC-BEF16503A281}"/>
              </a:ext>
            </a:extLst>
          </p:cNvPr>
          <p:cNvSpPr/>
          <p:nvPr/>
        </p:nvSpPr>
        <p:spPr>
          <a:xfrm>
            <a:off x="554990" y="361950"/>
            <a:ext cx="48260" cy="647700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6295AD0-8244-46C6-A1DB-C6176A69D7E4}"/>
              </a:ext>
            </a:extLst>
          </p:cNvPr>
          <p:cNvSpPr txBox="1"/>
          <p:nvPr/>
        </p:nvSpPr>
        <p:spPr>
          <a:xfrm>
            <a:off x="637540" y="344269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E2657"/>
                </a:solidFill>
              </a:rPr>
              <a:t>请添加你的小标题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918CF71-964E-47A6-908C-E9C4B53788B4}"/>
              </a:ext>
            </a:extLst>
          </p:cNvPr>
          <p:cNvSpPr txBox="1"/>
          <p:nvPr/>
        </p:nvSpPr>
        <p:spPr>
          <a:xfrm>
            <a:off x="637540" y="697468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Please click here to add the title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AB8F27B1-4237-4040-A1C8-9EF323F3ADFC}"/>
              </a:ext>
            </a:extLst>
          </p:cNvPr>
          <p:cNvGrpSpPr/>
          <p:nvPr/>
        </p:nvGrpSpPr>
        <p:grpSpPr>
          <a:xfrm>
            <a:off x="11234205" y="6287827"/>
            <a:ext cx="389467" cy="237066"/>
            <a:chOff x="10820400" y="6282267"/>
            <a:chExt cx="389467" cy="237066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5CEF7CC2-7A15-4E5D-A3ED-3FFD09AD0604}"/>
                </a:ext>
              </a:extLst>
            </p:cNvPr>
            <p:cNvCxnSpPr/>
            <p:nvPr/>
          </p:nvCxnSpPr>
          <p:spPr>
            <a:xfrm>
              <a:off x="10871200" y="6282267"/>
              <a:ext cx="338667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27782239-738A-4FF2-8C53-4C156B715E08}"/>
                </a:ext>
              </a:extLst>
            </p:cNvPr>
            <p:cNvCxnSpPr>
              <a:cxnSpLocks/>
            </p:cNvCxnSpPr>
            <p:nvPr/>
          </p:nvCxnSpPr>
          <p:spPr>
            <a:xfrm>
              <a:off x="10989733" y="6400800"/>
              <a:ext cx="220134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0D89514F-AE4D-4AD7-9188-5DE6C017CCFB}"/>
                </a:ext>
              </a:extLst>
            </p:cNvPr>
            <p:cNvCxnSpPr>
              <a:cxnSpLocks/>
            </p:cNvCxnSpPr>
            <p:nvPr/>
          </p:nvCxnSpPr>
          <p:spPr>
            <a:xfrm>
              <a:off x="10820400" y="6519333"/>
              <a:ext cx="389467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62936FA3-29BE-4986-A955-75BFB21A86ED}"/>
              </a:ext>
            </a:extLst>
          </p:cNvPr>
          <p:cNvGrpSpPr/>
          <p:nvPr/>
        </p:nvGrpSpPr>
        <p:grpSpPr>
          <a:xfrm>
            <a:off x="7560732" y="0"/>
            <a:ext cx="3064934" cy="4961467"/>
            <a:chOff x="7560732" y="0"/>
            <a:chExt cx="3064934" cy="4961467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60C4542F-A8A3-4573-A339-36D297DF1B26}"/>
                </a:ext>
              </a:extLst>
            </p:cNvPr>
            <p:cNvSpPr/>
            <p:nvPr/>
          </p:nvSpPr>
          <p:spPr>
            <a:xfrm>
              <a:off x="7899401" y="0"/>
              <a:ext cx="2387600" cy="3428981"/>
            </a:xfrm>
            <a:prstGeom prst="rect">
              <a:avLst/>
            </a:prstGeom>
            <a:solidFill>
              <a:srgbClr val="2E26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93C25DFF-B8D0-440A-9E12-E849F7474E70}"/>
                </a:ext>
              </a:extLst>
            </p:cNvPr>
            <p:cNvSpPr/>
            <p:nvPr/>
          </p:nvSpPr>
          <p:spPr>
            <a:xfrm>
              <a:off x="7560732" y="1896533"/>
              <a:ext cx="3064934" cy="3064934"/>
            </a:xfrm>
            <a:prstGeom prst="ellipse">
              <a:avLst/>
            </a:prstGeom>
            <a:solidFill>
              <a:srgbClr val="2E265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10CF940A-6BBB-454D-931F-F0D109B9AF70}"/>
              </a:ext>
            </a:extLst>
          </p:cNvPr>
          <p:cNvSpPr/>
          <p:nvPr/>
        </p:nvSpPr>
        <p:spPr>
          <a:xfrm>
            <a:off x="1406364" y="1620746"/>
            <a:ext cx="1066802" cy="1066802"/>
          </a:xfrm>
          <a:prstGeom prst="ellipse">
            <a:avLst/>
          </a:prstGeom>
          <a:noFill/>
          <a:ln>
            <a:solidFill>
              <a:srgbClr val="2E26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96873B75-EF8A-48DA-B11A-5E51CF939FCF}"/>
              </a:ext>
            </a:extLst>
          </p:cNvPr>
          <p:cNvSpPr txBox="1"/>
          <p:nvPr/>
        </p:nvSpPr>
        <p:spPr>
          <a:xfrm>
            <a:off x="1406364" y="1923314"/>
            <a:ext cx="10668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2E2657"/>
                </a:solidFill>
              </a:rPr>
              <a:t>2018</a:t>
            </a:r>
            <a:endParaRPr lang="zh-CN" altLang="en-US" sz="2400" b="1" dirty="0">
              <a:solidFill>
                <a:srgbClr val="2E2657"/>
              </a:solidFill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8126E930-A768-4C0F-85A6-8ECA263C90D3}"/>
              </a:ext>
            </a:extLst>
          </p:cNvPr>
          <p:cNvCxnSpPr/>
          <p:nvPr/>
        </p:nvCxnSpPr>
        <p:spPr>
          <a:xfrm>
            <a:off x="2763569" y="1476812"/>
            <a:ext cx="0" cy="1354667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746ACE6-F219-42C3-9C85-CA47A2C76496}"/>
              </a:ext>
            </a:extLst>
          </p:cNvPr>
          <p:cNvSpPr txBox="1"/>
          <p:nvPr/>
        </p:nvSpPr>
        <p:spPr>
          <a:xfrm>
            <a:off x="2982804" y="1586880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请添加你的小标题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532399D9-177D-41A8-880E-B91BB9AA5FE3}"/>
              </a:ext>
            </a:extLst>
          </p:cNvPr>
          <p:cNvSpPr txBox="1"/>
          <p:nvPr/>
        </p:nvSpPr>
        <p:spPr>
          <a:xfrm>
            <a:off x="2982804" y="1997229"/>
            <a:ext cx="38227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/>
              <a:t>Please click here to add the title.  click here to add the title.</a:t>
            </a:r>
            <a:endParaRPr lang="zh-CN" altLang="en-US" dirty="0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83A9CF88-66E8-4956-ACB1-592B0BE1CC32}"/>
              </a:ext>
            </a:extLst>
          </p:cNvPr>
          <p:cNvSpPr/>
          <p:nvPr/>
        </p:nvSpPr>
        <p:spPr>
          <a:xfrm>
            <a:off x="1406364" y="3167913"/>
            <a:ext cx="1066802" cy="1066802"/>
          </a:xfrm>
          <a:prstGeom prst="ellipse">
            <a:avLst/>
          </a:prstGeom>
          <a:noFill/>
          <a:ln>
            <a:solidFill>
              <a:srgbClr val="2E26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F734E2F0-CE9D-4279-B23F-4B2186093D95}"/>
              </a:ext>
            </a:extLst>
          </p:cNvPr>
          <p:cNvSpPr txBox="1"/>
          <p:nvPr/>
        </p:nvSpPr>
        <p:spPr>
          <a:xfrm>
            <a:off x="1406364" y="3470481"/>
            <a:ext cx="10668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2E2657"/>
                </a:solidFill>
              </a:rPr>
              <a:t>2019</a:t>
            </a:r>
            <a:endParaRPr lang="zh-CN" altLang="en-US" sz="2400" b="1" dirty="0">
              <a:solidFill>
                <a:srgbClr val="2E2657"/>
              </a:solidFill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F28797D7-357E-4599-97BA-DD7AECF9B20E}"/>
              </a:ext>
            </a:extLst>
          </p:cNvPr>
          <p:cNvCxnSpPr/>
          <p:nvPr/>
        </p:nvCxnSpPr>
        <p:spPr>
          <a:xfrm>
            <a:off x="2763569" y="3023979"/>
            <a:ext cx="0" cy="1354667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3D8EFFDD-E75F-4779-814D-BEE5D1C92E34}"/>
              </a:ext>
            </a:extLst>
          </p:cNvPr>
          <p:cNvSpPr txBox="1"/>
          <p:nvPr/>
        </p:nvSpPr>
        <p:spPr>
          <a:xfrm>
            <a:off x="2982804" y="3134047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请添加你的小标题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5541962E-0954-49FE-A4E2-0D5F301E5076}"/>
              </a:ext>
            </a:extLst>
          </p:cNvPr>
          <p:cNvSpPr txBox="1"/>
          <p:nvPr/>
        </p:nvSpPr>
        <p:spPr>
          <a:xfrm>
            <a:off x="2982804" y="3544396"/>
            <a:ext cx="38227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/>
              <a:t>Please click here to add the title.  click here to add the title.</a:t>
            </a:r>
            <a:endParaRPr lang="zh-CN" altLang="en-US" dirty="0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E57F8349-3B8D-41A0-ACC7-94DC9FA79A13}"/>
              </a:ext>
            </a:extLst>
          </p:cNvPr>
          <p:cNvSpPr/>
          <p:nvPr/>
        </p:nvSpPr>
        <p:spPr>
          <a:xfrm>
            <a:off x="1406364" y="4764500"/>
            <a:ext cx="1066802" cy="1066802"/>
          </a:xfrm>
          <a:prstGeom prst="ellipse">
            <a:avLst/>
          </a:prstGeom>
          <a:noFill/>
          <a:ln>
            <a:solidFill>
              <a:srgbClr val="2E26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0D7E526A-7C18-4E07-8DFD-EDE8A96F58D8}"/>
              </a:ext>
            </a:extLst>
          </p:cNvPr>
          <p:cNvSpPr txBox="1"/>
          <p:nvPr/>
        </p:nvSpPr>
        <p:spPr>
          <a:xfrm>
            <a:off x="1406364" y="5067068"/>
            <a:ext cx="10668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2E2657"/>
                </a:solidFill>
              </a:rPr>
              <a:t>2020</a:t>
            </a:r>
            <a:endParaRPr lang="zh-CN" altLang="en-US" sz="2400" b="1" dirty="0">
              <a:solidFill>
                <a:srgbClr val="2E2657"/>
              </a:solidFill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A33614CB-6D99-4758-A15B-4FC342541D1C}"/>
              </a:ext>
            </a:extLst>
          </p:cNvPr>
          <p:cNvCxnSpPr/>
          <p:nvPr/>
        </p:nvCxnSpPr>
        <p:spPr>
          <a:xfrm>
            <a:off x="2763569" y="4620566"/>
            <a:ext cx="0" cy="1354667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D9CA9977-1943-4A80-AF07-A2704BA0C720}"/>
              </a:ext>
            </a:extLst>
          </p:cNvPr>
          <p:cNvSpPr txBox="1"/>
          <p:nvPr/>
        </p:nvSpPr>
        <p:spPr>
          <a:xfrm>
            <a:off x="2982804" y="4730634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请添加你的小标题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A4AE3F47-BD2B-4CFB-A59A-65ADCBEF422B}"/>
              </a:ext>
            </a:extLst>
          </p:cNvPr>
          <p:cNvSpPr txBox="1"/>
          <p:nvPr/>
        </p:nvSpPr>
        <p:spPr>
          <a:xfrm>
            <a:off x="2982804" y="5140983"/>
            <a:ext cx="38227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/>
              <a:t>Please click here to add the title.  click here to add the title.</a:t>
            </a:r>
            <a:endParaRPr lang="zh-CN" altLang="en-US" dirty="0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573D03C2-DD17-4F47-9127-DEC55D5F3745}"/>
              </a:ext>
            </a:extLst>
          </p:cNvPr>
          <p:cNvSpPr/>
          <p:nvPr/>
        </p:nvSpPr>
        <p:spPr>
          <a:xfrm>
            <a:off x="7823436" y="2736483"/>
            <a:ext cx="253952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Please Click Here To Add The Title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9870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5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4" grpId="0" animBg="1"/>
      <p:bldP spid="5" grpId="0"/>
      <p:bldP spid="17" grpId="0"/>
      <p:bldP spid="18" grpId="0"/>
      <p:bldP spid="19" grpId="0" animBg="1"/>
      <p:bldP spid="20" grpId="0"/>
      <p:bldP spid="22" grpId="0"/>
      <p:bldP spid="23" grpId="0"/>
      <p:bldP spid="24" grpId="0" animBg="1"/>
      <p:bldP spid="25" grpId="0"/>
      <p:bldP spid="27" grpId="0"/>
      <p:bldP spid="28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67E73C09-D77A-4FE7-871B-50D502C998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04" t="43758" r="52440" b="12557"/>
          <a:stretch>
            <a:fillRect/>
          </a:stretch>
        </p:blipFill>
        <p:spPr>
          <a:xfrm flipH="1">
            <a:off x="8536310" y="1623693"/>
            <a:ext cx="2133178" cy="2133178"/>
          </a:xfrm>
          <a:custGeom>
            <a:avLst/>
            <a:gdLst>
              <a:gd name="connsiteX0" fmla="*/ 1066589 w 2133178"/>
              <a:gd name="connsiteY0" fmla="*/ 188317 h 2133178"/>
              <a:gd name="connsiteX1" fmla="*/ 188317 w 2133178"/>
              <a:gd name="connsiteY1" fmla="*/ 1066589 h 2133178"/>
              <a:gd name="connsiteX2" fmla="*/ 1066589 w 2133178"/>
              <a:gd name="connsiteY2" fmla="*/ 1944861 h 2133178"/>
              <a:gd name="connsiteX3" fmla="*/ 1944861 w 2133178"/>
              <a:gd name="connsiteY3" fmla="*/ 1066589 h 2133178"/>
              <a:gd name="connsiteX4" fmla="*/ 1066589 w 2133178"/>
              <a:gd name="connsiteY4" fmla="*/ 188317 h 2133178"/>
              <a:gd name="connsiteX5" fmla="*/ 1066589 w 2133178"/>
              <a:gd name="connsiteY5" fmla="*/ 0 h 2133178"/>
              <a:gd name="connsiteX6" fmla="*/ 2133178 w 2133178"/>
              <a:gd name="connsiteY6" fmla="*/ 1066589 h 2133178"/>
              <a:gd name="connsiteX7" fmla="*/ 1066589 w 2133178"/>
              <a:gd name="connsiteY7" fmla="*/ 2133178 h 2133178"/>
              <a:gd name="connsiteX8" fmla="*/ 0 w 2133178"/>
              <a:gd name="connsiteY8" fmla="*/ 1066589 h 2133178"/>
              <a:gd name="connsiteX9" fmla="*/ 1066589 w 2133178"/>
              <a:gd name="connsiteY9" fmla="*/ 0 h 2133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33178" h="2133178">
                <a:moveTo>
                  <a:pt x="1066589" y="188317"/>
                </a:moveTo>
                <a:cubicBezTo>
                  <a:pt x="581533" y="188317"/>
                  <a:pt x="188317" y="581533"/>
                  <a:pt x="188317" y="1066589"/>
                </a:cubicBezTo>
                <a:cubicBezTo>
                  <a:pt x="188317" y="1551645"/>
                  <a:pt x="581533" y="1944861"/>
                  <a:pt x="1066589" y="1944861"/>
                </a:cubicBezTo>
                <a:cubicBezTo>
                  <a:pt x="1551645" y="1944861"/>
                  <a:pt x="1944861" y="1551645"/>
                  <a:pt x="1944861" y="1066589"/>
                </a:cubicBezTo>
                <a:cubicBezTo>
                  <a:pt x="1944861" y="581533"/>
                  <a:pt x="1551645" y="188317"/>
                  <a:pt x="1066589" y="188317"/>
                </a:cubicBezTo>
                <a:close/>
                <a:moveTo>
                  <a:pt x="1066589" y="0"/>
                </a:moveTo>
                <a:cubicBezTo>
                  <a:pt x="1655650" y="0"/>
                  <a:pt x="2133178" y="477528"/>
                  <a:pt x="2133178" y="1066589"/>
                </a:cubicBezTo>
                <a:cubicBezTo>
                  <a:pt x="2133178" y="1655650"/>
                  <a:pt x="1655650" y="2133178"/>
                  <a:pt x="1066589" y="2133178"/>
                </a:cubicBezTo>
                <a:cubicBezTo>
                  <a:pt x="477528" y="2133178"/>
                  <a:pt x="0" y="1655650"/>
                  <a:pt x="0" y="1066589"/>
                </a:cubicBezTo>
                <a:cubicBezTo>
                  <a:pt x="0" y="477528"/>
                  <a:pt x="477528" y="0"/>
                  <a:pt x="1066589" y="0"/>
                </a:cubicBezTo>
                <a:close/>
              </a:path>
            </a:pathLst>
          </a:cu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DAD6B272-E1DB-468B-87D5-F3E2A9A527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0" t="6315" r="18624" b="50000"/>
          <a:stretch>
            <a:fillRect/>
          </a:stretch>
        </p:blipFill>
        <p:spPr>
          <a:xfrm>
            <a:off x="5048461" y="1623695"/>
            <a:ext cx="2133178" cy="2133178"/>
          </a:xfrm>
          <a:custGeom>
            <a:avLst/>
            <a:gdLst>
              <a:gd name="connsiteX0" fmla="*/ 1066589 w 2133178"/>
              <a:gd name="connsiteY0" fmla="*/ 188317 h 2133178"/>
              <a:gd name="connsiteX1" fmla="*/ 188317 w 2133178"/>
              <a:gd name="connsiteY1" fmla="*/ 1066589 h 2133178"/>
              <a:gd name="connsiteX2" fmla="*/ 1066589 w 2133178"/>
              <a:gd name="connsiteY2" fmla="*/ 1944861 h 2133178"/>
              <a:gd name="connsiteX3" fmla="*/ 1944861 w 2133178"/>
              <a:gd name="connsiteY3" fmla="*/ 1066589 h 2133178"/>
              <a:gd name="connsiteX4" fmla="*/ 1066589 w 2133178"/>
              <a:gd name="connsiteY4" fmla="*/ 188317 h 2133178"/>
              <a:gd name="connsiteX5" fmla="*/ 1066589 w 2133178"/>
              <a:gd name="connsiteY5" fmla="*/ 0 h 2133178"/>
              <a:gd name="connsiteX6" fmla="*/ 2133178 w 2133178"/>
              <a:gd name="connsiteY6" fmla="*/ 1066589 h 2133178"/>
              <a:gd name="connsiteX7" fmla="*/ 1066589 w 2133178"/>
              <a:gd name="connsiteY7" fmla="*/ 2133178 h 2133178"/>
              <a:gd name="connsiteX8" fmla="*/ 0 w 2133178"/>
              <a:gd name="connsiteY8" fmla="*/ 1066589 h 2133178"/>
              <a:gd name="connsiteX9" fmla="*/ 1066589 w 2133178"/>
              <a:gd name="connsiteY9" fmla="*/ 0 h 2133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33178" h="2133178">
                <a:moveTo>
                  <a:pt x="1066589" y="188317"/>
                </a:moveTo>
                <a:cubicBezTo>
                  <a:pt x="581533" y="188317"/>
                  <a:pt x="188317" y="581533"/>
                  <a:pt x="188317" y="1066589"/>
                </a:cubicBezTo>
                <a:cubicBezTo>
                  <a:pt x="188317" y="1551645"/>
                  <a:pt x="581533" y="1944861"/>
                  <a:pt x="1066589" y="1944861"/>
                </a:cubicBezTo>
                <a:cubicBezTo>
                  <a:pt x="1551645" y="1944861"/>
                  <a:pt x="1944861" y="1551645"/>
                  <a:pt x="1944861" y="1066589"/>
                </a:cubicBezTo>
                <a:cubicBezTo>
                  <a:pt x="1944861" y="581533"/>
                  <a:pt x="1551645" y="188317"/>
                  <a:pt x="1066589" y="188317"/>
                </a:cubicBezTo>
                <a:close/>
                <a:moveTo>
                  <a:pt x="1066589" y="0"/>
                </a:moveTo>
                <a:cubicBezTo>
                  <a:pt x="1655650" y="0"/>
                  <a:pt x="2133178" y="477528"/>
                  <a:pt x="2133178" y="1066589"/>
                </a:cubicBezTo>
                <a:cubicBezTo>
                  <a:pt x="2133178" y="1655650"/>
                  <a:pt x="1655650" y="2133178"/>
                  <a:pt x="1066589" y="2133178"/>
                </a:cubicBezTo>
                <a:cubicBezTo>
                  <a:pt x="477528" y="2133178"/>
                  <a:pt x="0" y="1655650"/>
                  <a:pt x="0" y="1066589"/>
                </a:cubicBezTo>
                <a:cubicBezTo>
                  <a:pt x="0" y="477528"/>
                  <a:pt x="477528" y="0"/>
                  <a:pt x="1066589" y="0"/>
                </a:cubicBezTo>
                <a:close/>
              </a:path>
            </a:pathLst>
          </a:cu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E48A1ACD-125B-4DC4-A0BF-A155A61DF9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7" t="28799" r="59897" b="27516"/>
          <a:stretch>
            <a:fillRect/>
          </a:stretch>
        </p:blipFill>
        <p:spPr>
          <a:xfrm>
            <a:off x="1560612" y="1623695"/>
            <a:ext cx="2133178" cy="2133178"/>
          </a:xfrm>
          <a:custGeom>
            <a:avLst/>
            <a:gdLst>
              <a:gd name="connsiteX0" fmla="*/ 1066589 w 2133178"/>
              <a:gd name="connsiteY0" fmla="*/ 188317 h 2133178"/>
              <a:gd name="connsiteX1" fmla="*/ 188317 w 2133178"/>
              <a:gd name="connsiteY1" fmla="*/ 1066589 h 2133178"/>
              <a:gd name="connsiteX2" fmla="*/ 1066589 w 2133178"/>
              <a:gd name="connsiteY2" fmla="*/ 1944861 h 2133178"/>
              <a:gd name="connsiteX3" fmla="*/ 1944861 w 2133178"/>
              <a:gd name="connsiteY3" fmla="*/ 1066589 h 2133178"/>
              <a:gd name="connsiteX4" fmla="*/ 1066589 w 2133178"/>
              <a:gd name="connsiteY4" fmla="*/ 188317 h 2133178"/>
              <a:gd name="connsiteX5" fmla="*/ 1066589 w 2133178"/>
              <a:gd name="connsiteY5" fmla="*/ 0 h 2133178"/>
              <a:gd name="connsiteX6" fmla="*/ 2133178 w 2133178"/>
              <a:gd name="connsiteY6" fmla="*/ 1066589 h 2133178"/>
              <a:gd name="connsiteX7" fmla="*/ 1066589 w 2133178"/>
              <a:gd name="connsiteY7" fmla="*/ 2133178 h 2133178"/>
              <a:gd name="connsiteX8" fmla="*/ 0 w 2133178"/>
              <a:gd name="connsiteY8" fmla="*/ 1066589 h 2133178"/>
              <a:gd name="connsiteX9" fmla="*/ 1066589 w 2133178"/>
              <a:gd name="connsiteY9" fmla="*/ 0 h 2133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33178" h="2133178">
                <a:moveTo>
                  <a:pt x="1066589" y="188317"/>
                </a:moveTo>
                <a:cubicBezTo>
                  <a:pt x="581533" y="188317"/>
                  <a:pt x="188317" y="581533"/>
                  <a:pt x="188317" y="1066589"/>
                </a:cubicBezTo>
                <a:cubicBezTo>
                  <a:pt x="188317" y="1551645"/>
                  <a:pt x="581533" y="1944861"/>
                  <a:pt x="1066589" y="1944861"/>
                </a:cubicBezTo>
                <a:cubicBezTo>
                  <a:pt x="1551645" y="1944861"/>
                  <a:pt x="1944861" y="1551645"/>
                  <a:pt x="1944861" y="1066589"/>
                </a:cubicBezTo>
                <a:cubicBezTo>
                  <a:pt x="1944861" y="581533"/>
                  <a:pt x="1551645" y="188317"/>
                  <a:pt x="1066589" y="188317"/>
                </a:cubicBezTo>
                <a:close/>
                <a:moveTo>
                  <a:pt x="1066589" y="0"/>
                </a:moveTo>
                <a:cubicBezTo>
                  <a:pt x="1655650" y="0"/>
                  <a:pt x="2133178" y="477528"/>
                  <a:pt x="2133178" y="1066589"/>
                </a:cubicBezTo>
                <a:cubicBezTo>
                  <a:pt x="2133178" y="1655650"/>
                  <a:pt x="1655650" y="2133178"/>
                  <a:pt x="1066589" y="2133178"/>
                </a:cubicBezTo>
                <a:cubicBezTo>
                  <a:pt x="477528" y="2133178"/>
                  <a:pt x="0" y="1655650"/>
                  <a:pt x="0" y="1066589"/>
                </a:cubicBezTo>
                <a:cubicBezTo>
                  <a:pt x="0" y="477528"/>
                  <a:pt x="477528" y="0"/>
                  <a:pt x="1066589" y="0"/>
                </a:cubicBezTo>
                <a:close/>
              </a:path>
            </a:pathLst>
          </a:custGeom>
          <a:ln>
            <a:noFill/>
          </a:ln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639FA24-9D2D-4245-8F87-C371410A570D}"/>
              </a:ext>
            </a:extLst>
          </p:cNvPr>
          <p:cNvSpPr/>
          <p:nvPr/>
        </p:nvSpPr>
        <p:spPr>
          <a:xfrm>
            <a:off x="0" y="361950"/>
            <a:ext cx="438150" cy="647700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5F095CB-C6DC-4FA4-A198-F6FE378EF6C4}"/>
              </a:ext>
            </a:extLst>
          </p:cNvPr>
          <p:cNvSpPr/>
          <p:nvPr/>
        </p:nvSpPr>
        <p:spPr>
          <a:xfrm>
            <a:off x="472440" y="361950"/>
            <a:ext cx="48260" cy="647700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24D1616-37CF-42A4-84EC-BEF16503A281}"/>
              </a:ext>
            </a:extLst>
          </p:cNvPr>
          <p:cNvSpPr/>
          <p:nvPr/>
        </p:nvSpPr>
        <p:spPr>
          <a:xfrm>
            <a:off x="554990" y="361950"/>
            <a:ext cx="48260" cy="647700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6295AD0-8244-46C6-A1DB-C6176A69D7E4}"/>
              </a:ext>
            </a:extLst>
          </p:cNvPr>
          <p:cNvSpPr txBox="1"/>
          <p:nvPr/>
        </p:nvSpPr>
        <p:spPr>
          <a:xfrm>
            <a:off x="637540" y="344269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E2657"/>
                </a:solidFill>
              </a:rPr>
              <a:t>请添加你的小标题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918CF71-964E-47A6-908C-E9C4B53788B4}"/>
              </a:ext>
            </a:extLst>
          </p:cNvPr>
          <p:cNvSpPr txBox="1"/>
          <p:nvPr/>
        </p:nvSpPr>
        <p:spPr>
          <a:xfrm>
            <a:off x="637540" y="697468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Please click here to add the title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AB8F27B1-4237-4040-A1C8-9EF323F3ADFC}"/>
              </a:ext>
            </a:extLst>
          </p:cNvPr>
          <p:cNvGrpSpPr/>
          <p:nvPr/>
        </p:nvGrpSpPr>
        <p:grpSpPr>
          <a:xfrm>
            <a:off x="11234205" y="6287827"/>
            <a:ext cx="389467" cy="237066"/>
            <a:chOff x="10820400" y="6282267"/>
            <a:chExt cx="389467" cy="237066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5CEF7CC2-7A15-4E5D-A3ED-3FFD09AD0604}"/>
                </a:ext>
              </a:extLst>
            </p:cNvPr>
            <p:cNvCxnSpPr/>
            <p:nvPr/>
          </p:nvCxnSpPr>
          <p:spPr>
            <a:xfrm>
              <a:off x="10871200" y="6282267"/>
              <a:ext cx="338667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27782239-738A-4FF2-8C53-4C156B715E08}"/>
                </a:ext>
              </a:extLst>
            </p:cNvPr>
            <p:cNvCxnSpPr>
              <a:cxnSpLocks/>
            </p:cNvCxnSpPr>
            <p:nvPr/>
          </p:nvCxnSpPr>
          <p:spPr>
            <a:xfrm>
              <a:off x="10989733" y="6400800"/>
              <a:ext cx="220134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0D89514F-AE4D-4AD7-9188-5DE6C017CCFB}"/>
                </a:ext>
              </a:extLst>
            </p:cNvPr>
            <p:cNvCxnSpPr>
              <a:cxnSpLocks/>
            </p:cNvCxnSpPr>
            <p:nvPr/>
          </p:nvCxnSpPr>
          <p:spPr>
            <a:xfrm>
              <a:off x="10820400" y="6519333"/>
              <a:ext cx="389467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等腰三角形 2">
            <a:extLst>
              <a:ext uri="{FF2B5EF4-FFF2-40B4-BE49-F238E27FC236}">
                <a16:creationId xmlns:a16="http://schemas.microsoft.com/office/drawing/2014/main" xmlns="" id="{ACD16F3D-9700-49DA-BD0B-BB3AA4803F01}"/>
              </a:ext>
            </a:extLst>
          </p:cNvPr>
          <p:cNvSpPr/>
          <p:nvPr/>
        </p:nvSpPr>
        <p:spPr>
          <a:xfrm rot="10800000">
            <a:off x="2545407" y="4111746"/>
            <a:ext cx="160560" cy="138414"/>
          </a:xfrm>
          <a:prstGeom prst="triangle">
            <a:avLst/>
          </a:prstGeom>
          <a:noFill/>
          <a:ln w="6350">
            <a:solidFill>
              <a:srgbClr val="2E2657">
                <a:alpha val="5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D57683A4-3507-4C97-8D6A-0B268A62E6F0}"/>
              </a:ext>
            </a:extLst>
          </p:cNvPr>
          <p:cNvSpPr/>
          <p:nvPr/>
        </p:nvSpPr>
        <p:spPr>
          <a:xfrm>
            <a:off x="1718088" y="2213229"/>
            <a:ext cx="17891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2E2657"/>
                </a:solidFill>
              </a:rPr>
              <a:t>Add The Title</a:t>
            </a:r>
            <a:endParaRPr lang="zh-CN" altLang="en-US" sz="2800" b="1" dirty="0">
              <a:solidFill>
                <a:srgbClr val="2E2657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F233A0D0-51F4-48F0-BF08-F2C6608D5B4F}"/>
              </a:ext>
            </a:extLst>
          </p:cNvPr>
          <p:cNvSpPr txBox="1"/>
          <p:nvPr/>
        </p:nvSpPr>
        <p:spPr>
          <a:xfrm>
            <a:off x="1172133" y="4388192"/>
            <a:ext cx="29071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/>
              <a:t>请添加你的小标题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0A29EFDB-A915-4DAC-80DE-A87473E382E1}"/>
              </a:ext>
            </a:extLst>
          </p:cNvPr>
          <p:cNvSpPr txBox="1"/>
          <p:nvPr/>
        </p:nvSpPr>
        <p:spPr>
          <a:xfrm>
            <a:off x="1307997" y="4840817"/>
            <a:ext cx="2635381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dirty="0"/>
              <a:t>Please click here to add the title.  click here to add the title.</a:t>
            </a:r>
            <a:endParaRPr lang="zh-CN" altLang="en-US" dirty="0"/>
          </a:p>
        </p:txBody>
      </p:sp>
      <p:sp>
        <p:nvSpPr>
          <p:cNvPr id="29" name="等腰三角形 28">
            <a:extLst>
              <a:ext uri="{FF2B5EF4-FFF2-40B4-BE49-F238E27FC236}">
                <a16:creationId xmlns:a16="http://schemas.microsoft.com/office/drawing/2014/main" xmlns="" id="{5107C227-D600-437B-B0B6-13748A908920}"/>
              </a:ext>
            </a:extLst>
          </p:cNvPr>
          <p:cNvSpPr/>
          <p:nvPr/>
        </p:nvSpPr>
        <p:spPr>
          <a:xfrm rot="10800000">
            <a:off x="6023340" y="4111746"/>
            <a:ext cx="160560" cy="138414"/>
          </a:xfrm>
          <a:prstGeom prst="triangle">
            <a:avLst/>
          </a:prstGeom>
          <a:noFill/>
          <a:ln w="6350">
            <a:solidFill>
              <a:srgbClr val="2E2657">
                <a:alpha val="5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C174FE67-8FFB-4020-A270-46FBCDF72318}"/>
              </a:ext>
            </a:extLst>
          </p:cNvPr>
          <p:cNvSpPr/>
          <p:nvPr/>
        </p:nvSpPr>
        <p:spPr>
          <a:xfrm>
            <a:off x="5205454" y="2213229"/>
            <a:ext cx="17891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2E2657"/>
                </a:solidFill>
              </a:rPr>
              <a:t>Add The Title</a:t>
            </a:r>
            <a:endParaRPr lang="zh-CN" altLang="en-US" sz="2800" b="1" dirty="0">
              <a:solidFill>
                <a:srgbClr val="2E2657"/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72DFB409-A153-4473-9DF7-39A3766EA0FE}"/>
              </a:ext>
            </a:extLst>
          </p:cNvPr>
          <p:cNvSpPr txBox="1"/>
          <p:nvPr/>
        </p:nvSpPr>
        <p:spPr>
          <a:xfrm>
            <a:off x="4650065" y="4388192"/>
            <a:ext cx="29071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/>
              <a:t>请添加你的小标题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A7AB2242-600C-48B8-8C5F-DBC9B9029072}"/>
              </a:ext>
            </a:extLst>
          </p:cNvPr>
          <p:cNvSpPr txBox="1"/>
          <p:nvPr/>
        </p:nvSpPr>
        <p:spPr>
          <a:xfrm>
            <a:off x="4785929" y="4840817"/>
            <a:ext cx="2635381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dirty="0"/>
              <a:t>Please click here to add the title.  click here to add the title.</a:t>
            </a:r>
            <a:endParaRPr lang="zh-CN" altLang="en-US" dirty="0"/>
          </a:p>
        </p:txBody>
      </p:sp>
      <p:sp>
        <p:nvSpPr>
          <p:cNvPr id="33" name="等腰三角形 32">
            <a:extLst>
              <a:ext uri="{FF2B5EF4-FFF2-40B4-BE49-F238E27FC236}">
                <a16:creationId xmlns:a16="http://schemas.microsoft.com/office/drawing/2014/main" xmlns="" id="{DA847A9A-B6D1-4BC4-B3EF-03C4BFFB89D0}"/>
              </a:ext>
            </a:extLst>
          </p:cNvPr>
          <p:cNvSpPr/>
          <p:nvPr/>
        </p:nvSpPr>
        <p:spPr>
          <a:xfrm rot="10800000">
            <a:off x="9525039" y="4111746"/>
            <a:ext cx="160560" cy="138414"/>
          </a:xfrm>
          <a:prstGeom prst="triangle">
            <a:avLst/>
          </a:prstGeom>
          <a:noFill/>
          <a:ln w="6350">
            <a:solidFill>
              <a:srgbClr val="2E2657">
                <a:alpha val="5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E4D0607A-0845-4ECE-9973-64F02504F887}"/>
              </a:ext>
            </a:extLst>
          </p:cNvPr>
          <p:cNvSpPr/>
          <p:nvPr/>
        </p:nvSpPr>
        <p:spPr>
          <a:xfrm>
            <a:off x="8699533" y="2213229"/>
            <a:ext cx="17891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2E2657"/>
                </a:solidFill>
              </a:rPr>
              <a:t>Add The Title</a:t>
            </a:r>
            <a:endParaRPr lang="zh-CN" altLang="en-US" sz="2800" b="1" dirty="0">
              <a:solidFill>
                <a:srgbClr val="2E2657"/>
              </a:solidFill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C958BEB3-B37F-47FE-B70B-092D385092D8}"/>
              </a:ext>
            </a:extLst>
          </p:cNvPr>
          <p:cNvSpPr txBox="1"/>
          <p:nvPr/>
        </p:nvSpPr>
        <p:spPr>
          <a:xfrm>
            <a:off x="8151764" y="4388192"/>
            <a:ext cx="29071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/>
              <a:t>请添加你的小标题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321B3CE5-99D6-4347-B6DE-092A2B5D0A60}"/>
              </a:ext>
            </a:extLst>
          </p:cNvPr>
          <p:cNvSpPr txBox="1"/>
          <p:nvPr/>
        </p:nvSpPr>
        <p:spPr>
          <a:xfrm>
            <a:off x="8287628" y="4840817"/>
            <a:ext cx="2635381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dirty="0"/>
              <a:t>Please click here to add the title.  click here to add the title.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070581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5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3" grpId="0" animBg="1"/>
      <p:bldP spid="26" grpId="0"/>
      <p:bldP spid="27" grpId="0"/>
      <p:bldP spid="28" grpId="0"/>
      <p:bldP spid="29" grpId="0" animBg="1"/>
      <p:bldP spid="30" grpId="0"/>
      <p:bldP spid="31" grpId="0"/>
      <p:bldP spid="32" grpId="0"/>
      <p:bldP spid="33" grpId="0" animBg="1"/>
      <p:bldP spid="34" grpId="0"/>
      <p:bldP spid="35" grpId="0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箭头: 五边形 3">
            <a:extLst>
              <a:ext uri="{FF2B5EF4-FFF2-40B4-BE49-F238E27FC236}">
                <a16:creationId xmlns:a16="http://schemas.microsoft.com/office/drawing/2014/main" xmlns="" id="{99C0ED05-098D-490F-AC5E-EC19673FFADB}"/>
              </a:ext>
            </a:extLst>
          </p:cNvPr>
          <p:cNvSpPr/>
          <p:nvPr/>
        </p:nvSpPr>
        <p:spPr>
          <a:xfrm flipH="1">
            <a:off x="5739342" y="0"/>
            <a:ext cx="6343650" cy="6858000"/>
          </a:xfrm>
          <a:prstGeom prst="homePlate">
            <a:avLst>
              <a:gd name="adj" fmla="val 29880"/>
            </a:avLst>
          </a:prstGeom>
          <a:solidFill>
            <a:srgbClr val="2E2657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6D3814B8-F468-4BF6-9E78-FA31ACCA8E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17" r="4376"/>
          <a:stretch/>
        </p:blipFill>
        <p:spPr>
          <a:xfrm flipH="1">
            <a:off x="6200775" y="0"/>
            <a:ext cx="5991225" cy="6858000"/>
          </a:xfrm>
          <a:custGeom>
            <a:avLst/>
            <a:gdLst>
              <a:gd name="connsiteX0" fmla="*/ 0 w 6343650"/>
              <a:gd name="connsiteY0" fmla="*/ 0 h 6858000"/>
              <a:gd name="connsiteX1" fmla="*/ 4370077 w 6343650"/>
              <a:gd name="connsiteY1" fmla="*/ 0 h 6858000"/>
              <a:gd name="connsiteX2" fmla="*/ 6343650 w 6343650"/>
              <a:gd name="connsiteY2" fmla="*/ 3429000 h 6858000"/>
              <a:gd name="connsiteX3" fmla="*/ 4370077 w 6343650"/>
              <a:gd name="connsiteY3" fmla="*/ 6858000 h 6858000"/>
              <a:gd name="connsiteX4" fmla="*/ 0 w 634365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3650" h="6858000">
                <a:moveTo>
                  <a:pt x="0" y="0"/>
                </a:moveTo>
                <a:lnTo>
                  <a:pt x="4370077" y="0"/>
                </a:lnTo>
                <a:lnTo>
                  <a:pt x="6343650" y="3429000"/>
                </a:lnTo>
                <a:lnTo>
                  <a:pt x="4370077" y="6858000"/>
                </a:lnTo>
                <a:lnTo>
                  <a:pt x="0" y="6858000"/>
                </a:lnTo>
                <a:close/>
              </a:path>
            </a:pathLst>
          </a:custGeom>
          <a:ln w="25400">
            <a:solidFill>
              <a:schemeClr val="bg1">
                <a:alpha val="80000"/>
              </a:schemeClr>
            </a:solidFill>
          </a:ln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233778E-1EC0-4E25-A6B9-F1559259FDBE}"/>
              </a:ext>
            </a:extLst>
          </p:cNvPr>
          <p:cNvSpPr txBox="1"/>
          <p:nvPr/>
        </p:nvSpPr>
        <p:spPr>
          <a:xfrm>
            <a:off x="1129241" y="1743112"/>
            <a:ext cx="330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2E26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02</a:t>
            </a:r>
            <a:endParaRPr lang="zh-CN" altLang="en-US" sz="4400" dirty="0">
              <a:solidFill>
                <a:srgbClr val="2E26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A1637F1F-0017-464F-B31E-6A93C6B98569}"/>
              </a:ext>
            </a:extLst>
          </p:cNvPr>
          <p:cNvSpPr txBox="1"/>
          <p:nvPr/>
        </p:nvSpPr>
        <p:spPr>
          <a:xfrm>
            <a:off x="1299104" y="3060221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/>
              <a:t>请添加你的小标题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AE8BDE1-A654-4E72-A109-CF25799283DE}"/>
              </a:ext>
            </a:extLst>
          </p:cNvPr>
          <p:cNvSpPr txBox="1"/>
          <p:nvPr/>
        </p:nvSpPr>
        <p:spPr>
          <a:xfrm>
            <a:off x="1299103" y="3573202"/>
            <a:ext cx="2962276" cy="1452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dirty="0"/>
              <a:t>Please click here to add the title. Please click here to add the title. Please click here to add the title.</a:t>
            </a:r>
            <a:endParaRPr lang="zh-CN" altLang="en-US" dirty="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A8E3403D-D522-41E7-B4DB-00C0B12BCF21}"/>
              </a:ext>
            </a:extLst>
          </p:cNvPr>
          <p:cNvCxnSpPr>
            <a:cxnSpLocks/>
            <a:stCxn id="4" idx="3"/>
          </p:cNvCxnSpPr>
          <p:nvPr/>
        </p:nvCxnSpPr>
        <p:spPr>
          <a:xfrm flipH="1" flipV="1">
            <a:off x="3352800" y="-209550"/>
            <a:ext cx="2386542" cy="36385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74658B98-8AF6-4B3F-A395-46E2B7AC5309}"/>
              </a:ext>
            </a:extLst>
          </p:cNvPr>
          <p:cNvCxnSpPr>
            <a:stCxn id="4" idx="3"/>
          </p:cNvCxnSpPr>
          <p:nvPr/>
        </p:nvCxnSpPr>
        <p:spPr>
          <a:xfrm flipH="1">
            <a:off x="3543300" y="3429000"/>
            <a:ext cx="2196042" cy="3429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158AC181-62AA-4EEC-99F0-D813D7CB6216}"/>
              </a:ext>
            </a:extLst>
          </p:cNvPr>
          <p:cNvCxnSpPr/>
          <p:nvPr/>
        </p:nvCxnSpPr>
        <p:spPr>
          <a:xfrm flipH="1">
            <a:off x="-763058" y="-593348"/>
            <a:ext cx="3543300" cy="36385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32643D92-D715-4F81-91BF-01C33A4A05DF}"/>
              </a:ext>
            </a:extLst>
          </p:cNvPr>
          <p:cNvCxnSpPr/>
          <p:nvPr/>
        </p:nvCxnSpPr>
        <p:spPr>
          <a:xfrm>
            <a:off x="-1102255" y="4053624"/>
            <a:ext cx="4803776" cy="352213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等腰三角形 16">
            <a:extLst>
              <a:ext uri="{FF2B5EF4-FFF2-40B4-BE49-F238E27FC236}">
                <a16:creationId xmlns:a16="http://schemas.microsoft.com/office/drawing/2014/main" xmlns="" id="{AEB16012-F34B-463D-80F7-92F4317F478B}"/>
              </a:ext>
            </a:extLst>
          </p:cNvPr>
          <p:cNvSpPr/>
          <p:nvPr/>
        </p:nvSpPr>
        <p:spPr>
          <a:xfrm rot="10800000">
            <a:off x="2691715" y="2690798"/>
            <a:ext cx="177054" cy="152632"/>
          </a:xfrm>
          <a:prstGeom prst="triangl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94165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/>
      <p:bldP spid="8" grpId="0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360E91D3-EEE6-42C8-8BE4-0C49744F4F1D}"/>
              </a:ext>
            </a:extLst>
          </p:cNvPr>
          <p:cNvCxnSpPr/>
          <p:nvPr/>
        </p:nvCxnSpPr>
        <p:spPr>
          <a:xfrm flipV="1">
            <a:off x="3349430" y="4306812"/>
            <a:ext cx="1930400" cy="853532"/>
          </a:xfrm>
          <a:prstGeom prst="line">
            <a:avLst/>
          </a:prstGeom>
          <a:ln w="9525">
            <a:solidFill>
              <a:srgbClr val="2E265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55B3B9B2-4FAA-45A2-8C69-B6B507649B94}"/>
              </a:ext>
            </a:extLst>
          </p:cNvPr>
          <p:cNvCxnSpPr/>
          <p:nvPr/>
        </p:nvCxnSpPr>
        <p:spPr>
          <a:xfrm flipV="1">
            <a:off x="5770897" y="2659358"/>
            <a:ext cx="1320800" cy="1369654"/>
          </a:xfrm>
          <a:prstGeom prst="line">
            <a:avLst/>
          </a:prstGeom>
          <a:ln w="9525">
            <a:solidFill>
              <a:srgbClr val="2E265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8409C9A5-69E4-4031-BB72-4325E56DBE20}"/>
              </a:ext>
            </a:extLst>
          </p:cNvPr>
          <p:cNvCxnSpPr>
            <a:cxnSpLocks/>
          </p:cNvCxnSpPr>
          <p:nvPr/>
        </p:nvCxnSpPr>
        <p:spPr>
          <a:xfrm flipV="1">
            <a:off x="7311830" y="1556746"/>
            <a:ext cx="1473200" cy="778934"/>
          </a:xfrm>
          <a:prstGeom prst="line">
            <a:avLst/>
          </a:prstGeom>
          <a:ln w="9525">
            <a:solidFill>
              <a:srgbClr val="2E265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273552ED-0FDC-4AC6-8A2B-4D9AB1F83D21}"/>
              </a:ext>
            </a:extLst>
          </p:cNvPr>
          <p:cNvCxnSpPr/>
          <p:nvPr/>
        </p:nvCxnSpPr>
        <p:spPr>
          <a:xfrm flipV="1">
            <a:off x="9309963" y="-356721"/>
            <a:ext cx="3211360" cy="1540933"/>
          </a:xfrm>
          <a:prstGeom prst="line">
            <a:avLst/>
          </a:prstGeom>
          <a:ln w="9525">
            <a:solidFill>
              <a:srgbClr val="2E265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639FA24-9D2D-4245-8F87-C371410A570D}"/>
              </a:ext>
            </a:extLst>
          </p:cNvPr>
          <p:cNvSpPr/>
          <p:nvPr/>
        </p:nvSpPr>
        <p:spPr>
          <a:xfrm>
            <a:off x="0" y="361950"/>
            <a:ext cx="438150" cy="647700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5F095CB-C6DC-4FA4-A198-F6FE378EF6C4}"/>
              </a:ext>
            </a:extLst>
          </p:cNvPr>
          <p:cNvSpPr/>
          <p:nvPr/>
        </p:nvSpPr>
        <p:spPr>
          <a:xfrm>
            <a:off x="472440" y="361950"/>
            <a:ext cx="48260" cy="647700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24D1616-37CF-42A4-84EC-BEF16503A281}"/>
              </a:ext>
            </a:extLst>
          </p:cNvPr>
          <p:cNvSpPr/>
          <p:nvPr/>
        </p:nvSpPr>
        <p:spPr>
          <a:xfrm>
            <a:off x="554990" y="361950"/>
            <a:ext cx="48260" cy="647700"/>
          </a:xfrm>
          <a:prstGeom prst="rect">
            <a:avLst/>
          </a:prstGeom>
          <a:solidFill>
            <a:srgbClr val="2E26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6295AD0-8244-46C6-A1DB-C6176A69D7E4}"/>
              </a:ext>
            </a:extLst>
          </p:cNvPr>
          <p:cNvSpPr txBox="1"/>
          <p:nvPr/>
        </p:nvSpPr>
        <p:spPr>
          <a:xfrm>
            <a:off x="637540" y="344269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E2657"/>
                </a:solidFill>
              </a:rPr>
              <a:t>请添加你的小标题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918CF71-964E-47A6-908C-E9C4B53788B4}"/>
              </a:ext>
            </a:extLst>
          </p:cNvPr>
          <p:cNvSpPr txBox="1"/>
          <p:nvPr/>
        </p:nvSpPr>
        <p:spPr>
          <a:xfrm>
            <a:off x="637540" y="697468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Please click here to add the title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AB8F27B1-4237-4040-A1C8-9EF323F3ADFC}"/>
              </a:ext>
            </a:extLst>
          </p:cNvPr>
          <p:cNvGrpSpPr/>
          <p:nvPr/>
        </p:nvGrpSpPr>
        <p:grpSpPr>
          <a:xfrm>
            <a:off x="11234205" y="6287827"/>
            <a:ext cx="389467" cy="237066"/>
            <a:chOff x="10820400" y="6282267"/>
            <a:chExt cx="389467" cy="237066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5CEF7CC2-7A15-4E5D-A3ED-3FFD09AD0604}"/>
                </a:ext>
              </a:extLst>
            </p:cNvPr>
            <p:cNvCxnSpPr/>
            <p:nvPr/>
          </p:nvCxnSpPr>
          <p:spPr>
            <a:xfrm>
              <a:off x="10871200" y="6282267"/>
              <a:ext cx="338667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27782239-738A-4FF2-8C53-4C156B715E08}"/>
                </a:ext>
              </a:extLst>
            </p:cNvPr>
            <p:cNvCxnSpPr>
              <a:cxnSpLocks/>
            </p:cNvCxnSpPr>
            <p:nvPr/>
          </p:nvCxnSpPr>
          <p:spPr>
            <a:xfrm>
              <a:off x="10989733" y="6400800"/>
              <a:ext cx="220134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0D89514F-AE4D-4AD7-9188-5DE6C017CCFB}"/>
                </a:ext>
              </a:extLst>
            </p:cNvPr>
            <p:cNvCxnSpPr>
              <a:cxnSpLocks/>
            </p:cNvCxnSpPr>
            <p:nvPr/>
          </p:nvCxnSpPr>
          <p:spPr>
            <a:xfrm>
              <a:off x="10820400" y="6519333"/>
              <a:ext cx="389467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45B5BC66-1E62-4321-A57C-DC7374FCCACF}"/>
              </a:ext>
            </a:extLst>
          </p:cNvPr>
          <p:cNvCxnSpPr>
            <a:cxnSpLocks/>
          </p:cNvCxnSpPr>
          <p:nvPr/>
        </p:nvCxnSpPr>
        <p:spPr>
          <a:xfrm flipV="1">
            <a:off x="245958" y="5584960"/>
            <a:ext cx="2374416" cy="1528927"/>
          </a:xfrm>
          <a:prstGeom prst="line">
            <a:avLst/>
          </a:prstGeom>
          <a:ln w="9525">
            <a:solidFill>
              <a:srgbClr val="2E265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12904AEB-2E74-4522-BCC8-96390D4E61BB}"/>
              </a:ext>
            </a:extLst>
          </p:cNvPr>
          <p:cNvSpPr/>
          <p:nvPr/>
        </p:nvSpPr>
        <p:spPr>
          <a:xfrm>
            <a:off x="2513771" y="4791012"/>
            <a:ext cx="1141400" cy="1141400"/>
          </a:xfrm>
          <a:prstGeom prst="ellipse">
            <a:avLst/>
          </a:prstGeom>
          <a:solidFill>
            <a:srgbClr val="2E2657"/>
          </a:solidFill>
          <a:ln w="19050">
            <a:solidFill>
              <a:srgbClr val="8868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D3A35D17-2519-47FD-AF67-5F6C94D6356F}"/>
              </a:ext>
            </a:extLst>
          </p:cNvPr>
          <p:cNvSpPr/>
          <p:nvPr/>
        </p:nvSpPr>
        <p:spPr>
          <a:xfrm>
            <a:off x="4748970" y="3588976"/>
            <a:ext cx="1141400" cy="1141400"/>
          </a:xfrm>
          <a:prstGeom prst="ellipse">
            <a:avLst/>
          </a:prstGeom>
          <a:solidFill>
            <a:srgbClr val="2E2657"/>
          </a:solidFill>
          <a:ln w="19050">
            <a:solidFill>
              <a:srgbClr val="8868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AD370534-188B-47DD-A8B7-18C748FBB8B8}"/>
              </a:ext>
            </a:extLst>
          </p:cNvPr>
          <p:cNvSpPr/>
          <p:nvPr/>
        </p:nvSpPr>
        <p:spPr>
          <a:xfrm>
            <a:off x="6520997" y="2147182"/>
            <a:ext cx="1141400" cy="1141400"/>
          </a:xfrm>
          <a:prstGeom prst="ellipse">
            <a:avLst/>
          </a:prstGeom>
          <a:solidFill>
            <a:srgbClr val="2E2657"/>
          </a:solidFill>
          <a:ln w="19050">
            <a:solidFill>
              <a:srgbClr val="8868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32CC65B6-1C0B-48FA-83B4-FF06C0130CBE}"/>
              </a:ext>
            </a:extLst>
          </p:cNvPr>
          <p:cNvSpPr/>
          <p:nvPr/>
        </p:nvSpPr>
        <p:spPr>
          <a:xfrm>
            <a:off x="8485263" y="804813"/>
            <a:ext cx="1141400" cy="1141400"/>
          </a:xfrm>
          <a:prstGeom prst="ellipse">
            <a:avLst/>
          </a:prstGeom>
          <a:solidFill>
            <a:srgbClr val="2E2657"/>
          </a:solidFill>
          <a:ln w="19050">
            <a:solidFill>
              <a:srgbClr val="8868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B1464657-8976-433A-97F2-9C38AD6E09FF}"/>
              </a:ext>
            </a:extLst>
          </p:cNvPr>
          <p:cNvSpPr txBox="1"/>
          <p:nvPr/>
        </p:nvSpPr>
        <p:spPr>
          <a:xfrm>
            <a:off x="2513771" y="5130880"/>
            <a:ext cx="1141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D97F3C35-8241-4F5C-8E0F-C25BFB3E5F50}"/>
              </a:ext>
            </a:extLst>
          </p:cNvPr>
          <p:cNvSpPr txBox="1"/>
          <p:nvPr/>
        </p:nvSpPr>
        <p:spPr>
          <a:xfrm>
            <a:off x="4748970" y="3928844"/>
            <a:ext cx="1141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869D1A71-7D9A-49BB-BE6C-0AD3F53BF865}"/>
              </a:ext>
            </a:extLst>
          </p:cNvPr>
          <p:cNvSpPr txBox="1"/>
          <p:nvPr/>
        </p:nvSpPr>
        <p:spPr>
          <a:xfrm>
            <a:off x="6520997" y="2487050"/>
            <a:ext cx="1141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6D888471-4C0C-43AE-8263-D2AF10934ECF}"/>
              </a:ext>
            </a:extLst>
          </p:cNvPr>
          <p:cNvSpPr txBox="1"/>
          <p:nvPr/>
        </p:nvSpPr>
        <p:spPr>
          <a:xfrm>
            <a:off x="8485263" y="1144681"/>
            <a:ext cx="1141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DECBB43E-A003-46C5-BCE8-E92F9BAA30CE}"/>
              </a:ext>
            </a:extLst>
          </p:cNvPr>
          <p:cNvSpPr txBox="1"/>
          <p:nvPr/>
        </p:nvSpPr>
        <p:spPr>
          <a:xfrm>
            <a:off x="1783771" y="2764181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/>
              <a:t>请添加你的小标题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14A726BC-B1BD-4A8F-B1EC-60E8C57B4683}"/>
              </a:ext>
            </a:extLst>
          </p:cNvPr>
          <p:cNvSpPr txBox="1"/>
          <p:nvPr/>
        </p:nvSpPr>
        <p:spPr>
          <a:xfrm>
            <a:off x="923290" y="3174530"/>
            <a:ext cx="38227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en-US" altLang="zh-CN" dirty="0"/>
              <a:t>Please click here to add the title.  click here to add the title.</a:t>
            </a:r>
            <a:endParaRPr lang="zh-CN" altLang="en-US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844D77B8-CFE0-4499-9F3E-C24213BE2601}"/>
              </a:ext>
            </a:extLst>
          </p:cNvPr>
          <p:cNvSpPr txBox="1"/>
          <p:nvPr/>
        </p:nvSpPr>
        <p:spPr>
          <a:xfrm>
            <a:off x="3777190" y="5103328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请添加你的小标题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7337F7D7-5E2E-4793-A6DC-28A9498865D4}"/>
              </a:ext>
            </a:extLst>
          </p:cNvPr>
          <p:cNvSpPr txBox="1"/>
          <p:nvPr/>
        </p:nvSpPr>
        <p:spPr>
          <a:xfrm>
            <a:off x="3777190" y="5513677"/>
            <a:ext cx="38227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/>
              <a:t>Please click here to add the title.  click here to add the title.</a:t>
            </a:r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BD56A462-D320-4620-99D8-C92EA29DC541}"/>
              </a:ext>
            </a:extLst>
          </p:cNvPr>
          <p:cNvSpPr txBox="1"/>
          <p:nvPr/>
        </p:nvSpPr>
        <p:spPr>
          <a:xfrm>
            <a:off x="7465068" y="3213630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请添加你的小标题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1DFC2331-4455-4550-BE69-E5B7C28585DE}"/>
              </a:ext>
            </a:extLst>
          </p:cNvPr>
          <p:cNvSpPr txBox="1"/>
          <p:nvPr/>
        </p:nvSpPr>
        <p:spPr>
          <a:xfrm>
            <a:off x="7465068" y="3623979"/>
            <a:ext cx="38227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/>
              <a:t>Please click here to add the title.  click here to add the title.</a:t>
            </a:r>
            <a:endParaRPr lang="zh-CN" altLang="en-US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2E3FB11C-174C-4B2A-B068-C315FDFA0BA8}"/>
              </a:ext>
            </a:extLst>
          </p:cNvPr>
          <p:cNvSpPr txBox="1"/>
          <p:nvPr/>
        </p:nvSpPr>
        <p:spPr>
          <a:xfrm>
            <a:off x="5467878" y="523149"/>
            <a:ext cx="2962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/>
              <a:t>请添加你的小标题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D06AC676-1E41-4BB1-9F31-9726CCD9DEDB}"/>
              </a:ext>
            </a:extLst>
          </p:cNvPr>
          <p:cNvSpPr txBox="1"/>
          <p:nvPr/>
        </p:nvSpPr>
        <p:spPr>
          <a:xfrm>
            <a:off x="4607397" y="933498"/>
            <a:ext cx="38227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en-US" altLang="zh-CN" dirty="0"/>
              <a:t>Please click here to add the title.  click here to add the title.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40658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4" grpId="0" animBg="1"/>
      <p:bldP spid="16" grpId="0" animBg="1"/>
      <p:bldP spid="19" grpId="0" animBg="1"/>
      <p:bldP spid="24" grpId="0" animBg="1"/>
      <p:bldP spid="2" grpId="0"/>
      <p:bldP spid="22" grpId="0"/>
      <p:bldP spid="23" grpId="0"/>
      <p:bldP spid="25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1211</TotalTime>
  <Words>1498</Words>
  <Application>Microsoft Office PowerPoint</Application>
  <PresentationFormat>宽屏</PresentationFormat>
  <Paragraphs>212</Paragraphs>
  <Slides>23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FontAwesome</vt:lpstr>
      <vt:lpstr>Lato Light</vt:lpstr>
      <vt:lpstr>Open Sans</vt:lpstr>
      <vt:lpstr>等线</vt:lpstr>
      <vt:lpstr>等线 Light</vt:lpstr>
      <vt:lpstr>宋体</vt:lpstr>
      <vt:lpstr>微软雅黑</vt:lpstr>
      <vt:lpstr>微软雅黑 Light</vt:lpstr>
      <vt:lpstr>Arial</vt:lpstr>
      <vt:lpstr>Calibri</vt:lpstr>
      <vt:lpstr>Helvetica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更多免费福利资源教程，请关注微信公众号：陈西设计之家</dc:title>
  <dc:creator>陈西</dc:creator>
  <cp:keywords>更多免费福利资源教程，请关注微信公众号：陈西设计之家</cp:keywords>
  <cp:lastModifiedBy>down5g</cp:lastModifiedBy>
  <cp:revision>126</cp:revision>
  <dcterms:created xsi:type="dcterms:W3CDTF">2018-02-23T14:37:34Z</dcterms:created>
  <dcterms:modified xsi:type="dcterms:W3CDTF">2020-12-15T08:17:46Z</dcterms:modified>
  <cp:category>【陈西】设计</cp:category>
</cp:coreProperties>
</file>