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1" r:id="rId5"/>
    <p:sldId id="266" r:id="rId6"/>
    <p:sldId id="267" r:id="rId7"/>
    <p:sldId id="273" r:id="rId8"/>
    <p:sldId id="274" r:id="rId9"/>
    <p:sldId id="268" r:id="rId10"/>
    <p:sldId id="269" r:id="rId11"/>
    <p:sldId id="270" r:id="rId12"/>
    <p:sldId id="271" r:id="rId13"/>
    <p:sldId id="281" r:id="rId14"/>
    <p:sldId id="275" r:id="rId15"/>
    <p:sldId id="276" r:id="rId16"/>
    <p:sldId id="277" r:id="rId17"/>
    <p:sldId id="278" r:id="rId18"/>
    <p:sldId id="282" r:id="rId19"/>
    <p:sldId id="279" r:id="rId20"/>
    <p:sldId id="283" r:id="rId21"/>
    <p:sldId id="280" r:id="rId22"/>
    <p:sldId id="272" r:id="rId23"/>
    <p:sldId id="284" r:id="rId24"/>
    <p:sldId id="25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438" y="-3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3-9338-41B9-A761-98620880C354}"/>
              </c:ext>
            </c:extLst>
          </c:dPt>
          <c:dPt>
            <c:idx val="1"/>
            <c:invertIfNegative val="0"/>
            <c:bubble3D val="0"/>
            <c:spPr>
              <a:solidFill>
                <a:srgbClr val="262626"/>
              </a:solidFill>
              <a:ln>
                <a:noFill/>
              </a:ln>
              <a:effectLst/>
            </c:spPr>
            <c:extLst>
              <c:ext xmlns:c16="http://schemas.microsoft.com/office/drawing/2014/chart" uri="{C3380CC4-5D6E-409C-BE32-E72D297353CC}">
                <c16:uniqueId val="{00000004-9338-41B9-A761-98620880C354}"/>
              </c:ext>
            </c:extLst>
          </c:dPt>
          <c:dPt>
            <c:idx val="2"/>
            <c:invertIfNegative val="0"/>
            <c:bubble3D val="0"/>
            <c:spPr>
              <a:solidFill>
                <a:srgbClr val="C00000"/>
              </a:solidFill>
              <a:ln>
                <a:noFill/>
              </a:ln>
              <a:effectLst/>
            </c:spPr>
            <c:extLst>
              <c:ext xmlns:c16="http://schemas.microsoft.com/office/drawing/2014/chart" uri="{C3380CC4-5D6E-409C-BE32-E72D297353CC}">
                <c16:uniqueId val="{00000005-9338-41B9-A761-98620880C354}"/>
              </c:ext>
            </c:extLst>
          </c:dPt>
          <c:dPt>
            <c:idx val="3"/>
            <c:invertIfNegative val="0"/>
            <c:bubble3D val="0"/>
            <c:spPr>
              <a:solidFill>
                <a:srgbClr val="262626"/>
              </a:solidFill>
              <a:ln>
                <a:noFill/>
              </a:ln>
              <a:effectLst/>
            </c:spPr>
            <c:extLst>
              <c:ext xmlns:c16="http://schemas.microsoft.com/office/drawing/2014/chart" uri="{C3380CC4-5D6E-409C-BE32-E72D297353CC}">
                <c16:uniqueId val="{00000006-9338-41B9-A761-98620880C354}"/>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338-41B9-A761-98620880C354}"/>
            </c:ext>
          </c:extLst>
        </c:ser>
        <c:dLbls>
          <c:showLegendKey val="0"/>
          <c:showVal val="0"/>
          <c:showCatName val="0"/>
          <c:showSerName val="0"/>
          <c:showPercent val="0"/>
          <c:showBubbleSize val="0"/>
        </c:dLbls>
        <c:gapWidth val="115"/>
        <c:axId val="878797400"/>
        <c:axId val="878797728"/>
      </c:barChart>
      <c:catAx>
        <c:axId val="878797400"/>
        <c:scaling>
          <c:orientation val="minMax"/>
        </c:scaling>
        <c:delete val="0"/>
        <c:axPos val="l"/>
        <c:numFmt formatCode="General" sourceLinked="1"/>
        <c:majorTickMark val="none"/>
        <c:minorTickMark val="none"/>
        <c:tickLblPos val="nextTo"/>
        <c:spPr>
          <a:noFill/>
          <a:ln w="9525" cap="flat" cmpd="sng" algn="ctr">
            <a:solidFill>
              <a:srgbClr val="262626">
                <a:alpha val="25000"/>
              </a:srgbClr>
            </a:solidFill>
            <a:prstDash val="dash"/>
            <a:round/>
          </a:ln>
          <a:effectLst/>
        </c:spPr>
        <c:txPr>
          <a:bodyPr rot="-60000000" spcFirstLastPara="1" vertOverflow="ellipsis" vert="horz" wrap="square" anchor="ctr" anchorCtr="1"/>
          <a:lstStyle/>
          <a:p>
            <a:pPr>
              <a:defRPr sz="1197" b="0" i="0" u="none" strike="noStrike" kern="1200" baseline="0">
                <a:solidFill>
                  <a:srgbClr val="262626"/>
                </a:solidFill>
                <a:latin typeface="+mn-lt"/>
                <a:ea typeface="+mn-ea"/>
                <a:cs typeface="+mn-cs"/>
              </a:defRPr>
            </a:pPr>
            <a:endParaRPr lang="zh-CN"/>
          </a:p>
        </c:txPr>
        <c:crossAx val="878797728"/>
        <c:crosses val="autoZero"/>
        <c:auto val="1"/>
        <c:lblAlgn val="ctr"/>
        <c:lblOffset val="100"/>
        <c:noMultiLvlLbl val="0"/>
      </c:catAx>
      <c:valAx>
        <c:axId val="878797728"/>
        <c:scaling>
          <c:orientation val="minMax"/>
        </c:scaling>
        <c:delete val="0"/>
        <c:axPos val="b"/>
        <c:majorGridlines>
          <c:spPr>
            <a:ln w="9525" cap="flat" cmpd="sng" algn="ctr">
              <a:solidFill>
                <a:srgbClr val="262626">
                  <a:alpha val="25000"/>
                </a:srgb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787974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37983C2-C4F6-464C-B3A3-9A8AA5DBFF01}"/>
              </a:ext>
            </a:extLst>
          </p:cNvPr>
          <p:cNvSpPr/>
          <p:nvPr userDrawn="1"/>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4B1C7E6-A843-41E6-B51F-17A83AC20176}"/>
              </a:ext>
            </a:extLst>
          </p:cNvPr>
          <p:cNvSpPr/>
          <p:nvPr userDrawn="1"/>
        </p:nvSpPr>
        <p:spPr>
          <a:xfrm>
            <a:off x="4095750" y="-1"/>
            <a:ext cx="4000500" cy="6857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4C8CCF3B-5828-4D41-BDD2-14F46DB1D4E3}"/>
              </a:ext>
            </a:extLst>
          </p:cNvPr>
          <p:cNvSpPr/>
          <p:nvPr userDrawn="1"/>
        </p:nvSpPr>
        <p:spPr>
          <a:xfrm>
            <a:off x="795867" y="804333"/>
            <a:ext cx="10600266" cy="5249333"/>
          </a:xfrm>
          <a:prstGeom prst="rect">
            <a:avLst/>
          </a:prstGeom>
          <a:solidFill>
            <a:schemeClr val="bg1"/>
          </a:solidFill>
          <a:ln>
            <a:noFill/>
          </a:ln>
          <a:effectLst>
            <a:outerShdw blurRad="381000" dist="254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9968500"/>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7DE3CB-EFF4-4E58-A700-BE56DB7D5C6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D4BDE78-B7F9-49AE-A6CB-9E4D3557A64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FD35618-7C9F-4B1D-A357-A750A8B8128F}"/>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5" name="页脚占位符 4">
            <a:extLst>
              <a:ext uri="{FF2B5EF4-FFF2-40B4-BE49-F238E27FC236}">
                <a16:creationId xmlns:a16="http://schemas.microsoft.com/office/drawing/2014/main" id="{1761C55C-898E-4892-AE2A-EE5D990FB5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374EAC-DA71-41D5-82F0-E362633D4A3E}"/>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413025146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2420294"/>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B9674A-8733-4168-98F7-2FB47288F9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A42E857-7046-4626-9A7B-81CCA2E97F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0266CBB-7092-4D16-8866-8820F44E7A41}"/>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5" name="页脚占位符 4">
            <a:extLst>
              <a:ext uri="{FF2B5EF4-FFF2-40B4-BE49-F238E27FC236}">
                <a16:creationId xmlns:a16="http://schemas.microsoft.com/office/drawing/2014/main" id="{823273A9-98D8-4817-B395-0663A7C5A7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7E7E9F5-DE5D-47CC-8C89-D01A35971029}"/>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257628872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C9C022-FB0C-4A04-8549-2CD25819F9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2FFCB90-C515-4496-8A21-61B76C7BEF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8ABE78F-622B-445E-91C1-6331FD9DDF8F}"/>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5" name="页脚占位符 4">
            <a:extLst>
              <a:ext uri="{FF2B5EF4-FFF2-40B4-BE49-F238E27FC236}">
                <a16:creationId xmlns:a16="http://schemas.microsoft.com/office/drawing/2014/main" id="{A0126F0A-CC96-4AD2-B5CC-1EDDAE119D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B2D7A1-1606-40DE-8D3A-893A86DBFEA6}"/>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218197363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B6DD9E-5103-4094-ABF6-1F721D50B20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32AD88F-BC03-4B16-A80B-EB1350ECBC1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90A7FA96-7322-4FEB-B51E-8A07DEBA872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8B795C3-1E28-44A3-A063-531C23593A29}"/>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6" name="页脚占位符 5">
            <a:extLst>
              <a:ext uri="{FF2B5EF4-FFF2-40B4-BE49-F238E27FC236}">
                <a16:creationId xmlns:a16="http://schemas.microsoft.com/office/drawing/2014/main" id="{E20C3CA7-2D46-4081-91CF-8F959BED8A2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B5AD216-A9D6-476D-B2B5-B0591834BF71}"/>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3246725636"/>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8C9E4-0942-4B2F-8D34-176CF70628E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FC8715B-1903-48B1-B1BA-14DF4D3C5A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474A680-923E-49FE-BF36-D86D3499168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219B62A-1EA8-44F7-89C4-6B197ADE5B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B014CB79-AD38-4B68-8567-DF8A5BA27CD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4F43D84-5DA1-4E11-A7BA-7FA93657F953}"/>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8" name="页脚占位符 7">
            <a:extLst>
              <a:ext uri="{FF2B5EF4-FFF2-40B4-BE49-F238E27FC236}">
                <a16:creationId xmlns:a16="http://schemas.microsoft.com/office/drawing/2014/main" id="{E1EC61CB-3C82-4ABC-BFAF-6D9D3620C8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449C8B8-9D9E-488D-B687-59A9969041B0}"/>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476406662"/>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79929E-F450-409B-BF6D-1B2F66DEADE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2963762-B2DA-4E90-82C3-66C62CF302E8}"/>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4" name="页脚占位符 3">
            <a:extLst>
              <a:ext uri="{FF2B5EF4-FFF2-40B4-BE49-F238E27FC236}">
                <a16:creationId xmlns:a16="http://schemas.microsoft.com/office/drawing/2014/main" id="{F9ACC6E3-3C9B-4DB6-BE5A-158E15646E5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6F88BAD-81AE-4645-B3A7-A158277D5D10}"/>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3254527706"/>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03B8440-C163-47C3-89BD-0A3A5958B253}"/>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3" name="页脚占位符 2">
            <a:extLst>
              <a:ext uri="{FF2B5EF4-FFF2-40B4-BE49-F238E27FC236}">
                <a16:creationId xmlns:a16="http://schemas.microsoft.com/office/drawing/2014/main" id="{D071CC05-9048-4260-A2FF-40BFE72E3C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E25CEFF-A571-4191-B26A-A36197E46510}"/>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2342939269"/>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7F97CF-F7FC-44CA-9CBE-FCA2F13E4B0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4FC8CC2-F1E1-4B13-A5B5-87FC56389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150522D5-A9A2-4506-BC48-5F676F528C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5FF79A4-1C6C-450D-9526-0F8D62001374}"/>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6" name="页脚占位符 5">
            <a:extLst>
              <a:ext uri="{FF2B5EF4-FFF2-40B4-BE49-F238E27FC236}">
                <a16:creationId xmlns:a16="http://schemas.microsoft.com/office/drawing/2014/main" id="{CE010217-FACF-41B4-937A-9E71DCF07B7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56F9DFA-8B00-407E-805C-CEED1BA0477C}"/>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2756081323"/>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4D2DD3-7FC9-403C-9C4C-52F465E2F41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1666279-4733-4E09-B047-EEFAC202C4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60F177B-B327-48CA-A8BD-3F5AFDCB46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727C6A3-78CD-4A1F-866F-C7959FB47025}"/>
              </a:ext>
            </a:extLst>
          </p:cNvPr>
          <p:cNvSpPr>
            <a:spLocks noGrp="1"/>
          </p:cNvSpPr>
          <p:nvPr>
            <p:ph type="dt" sz="half" idx="10"/>
          </p:nvPr>
        </p:nvSpPr>
        <p:spPr/>
        <p:txBody>
          <a:bodyPr/>
          <a:lstStyle/>
          <a:p>
            <a:fld id="{869D31E2-43F0-4804-8F6F-1B90CD7CAAF3}" type="datetimeFigureOut">
              <a:rPr lang="zh-CN" altLang="en-US" smtClean="0"/>
              <a:t>2018/2/27</a:t>
            </a:fld>
            <a:endParaRPr lang="zh-CN" altLang="en-US"/>
          </a:p>
        </p:txBody>
      </p:sp>
      <p:sp>
        <p:nvSpPr>
          <p:cNvPr id="6" name="页脚占位符 5">
            <a:extLst>
              <a:ext uri="{FF2B5EF4-FFF2-40B4-BE49-F238E27FC236}">
                <a16:creationId xmlns:a16="http://schemas.microsoft.com/office/drawing/2014/main" id="{85FB85B7-41B6-4D58-9469-6100303211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83CABE3-E837-41ED-A443-665639B7C15B}"/>
              </a:ext>
            </a:extLst>
          </p:cNvPr>
          <p:cNvSpPr>
            <a:spLocks noGrp="1"/>
          </p:cNvSpPr>
          <p:nvPr>
            <p:ph type="sldNum" sz="quarter" idx="12"/>
          </p:nvPr>
        </p:nvSpPr>
        <p:spPr/>
        <p:txBody>
          <a:bodyPr/>
          <a:lstStyle/>
          <a:p>
            <a:fld id="{D7B84058-995E-4ABD-9CA5-105ECD775B17}" type="slidenum">
              <a:rPr lang="zh-CN" altLang="en-US" smtClean="0"/>
              <a:t>‹#›</a:t>
            </a:fld>
            <a:endParaRPr lang="zh-CN" altLang="en-US"/>
          </a:p>
        </p:txBody>
      </p:sp>
    </p:spTree>
    <p:extLst>
      <p:ext uri="{BB962C8B-B14F-4D97-AF65-F5344CB8AC3E}">
        <p14:creationId xmlns:p14="http://schemas.microsoft.com/office/powerpoint/2010/main" val="3607419297"/>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0798834-1000-48A2-BACC-64E67DCF98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38B8768-8531-4E00-98FD-C42F5717D1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8A8ABB0-C417-4D75-BBD7-29B0D1008B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9D31E2-43F0-4804-8F6F-1B90CD7CAAF3}" type="datetimeFigureOut">
              <a:rPr lang="zh-CN" altLang="en-US" smtClean="0"/>
              <a:t>2018/2/27</a:t>
            </a:fld>
            <a:endParaRPr lang="zh-CN" altLang="en-US"/>
          </a:p>
        </p:txBody>
      </p:sp>
      <p:sp>
        <p:nvSpPr>
          <p:cNvPr id="5" name="页脚占位符 4">
            <a:extLst>
              <a:ext uri="{FF2B5EF4-FFF2-40B4-BE49-F238E27FC236}">
                <a16:creationId xmlns:a16="http://schemas.microsoft.com/office/drawing/2014/main" id="{DC425F05-ED31-4D0C-9A26-D2585161D3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B9809C2-182A-4C80-AE06-2407789B88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B84058-995E-4ABD-9CA5-105ECD775B17}" type="slidenum">
              <a:rPr lang="zh-CN" altLang="en-US" smtClean="0"/>
              <a:t>‹#›</a:t>
            </a:fld>
            <a:endParaRPr lang="zh-CN" altLang="en-US"/>
          </a:p>
        </p:txBody>
      </p:sp>
      <p:cxnSp>
        <p:nvCxnSpPr>
          <p:cNvPr id="7" name="直接连接符 6">
            <a:extLst>
              <a:ext uri="{FF2B5EF4-FFF2-40B4-BE49-F238E27FC236}">
                <a16:creationId xmlns:a16="http://schemas.microsoft.com/office/drawing/2014/main" id="{FD572252-846D-4D8A-ABB1-193B1CD24AD5}"/>
              </a:ext>
            </a:extLst>
          </p:cNvPr>
          <p:cNvCxnSpPr/>
          <p:nvPr userDrawn="1"/>
        </p:nvCxnSpPr>
        <p:spPr>
          <a:xfrm>
            <a:off x="-37185600" y="-20218400"/>
            <a:ext cx="254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AE8C7FE4-D0AB-4398-9D95-F1330F31F1DF}"/>
              </a:ext>
            </a:extLst>
          </p:cNvPr>
          <p:cNvCxnSpPr/>
          <p:nvPr userDrawn="1"/>
        </p:nvCxnSpPr>
        <p:spPr>
          <a:xfrm>
            <a:off x="42062400" y="26517600"/>
            <a:ext cx="25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9FF13544-5098-4992-BAF2-D19D359E26B4}"/>
              </a:ext>
            </a:extLst>
          </p:cNvPr>
          <p:cNvSpPr txBox="1"/>
          <p:nvPr userDrawn="1"/>
        </p:nvSpPr>
        <p:spPr>
          <a:xfrm>
            <a:off x="-37185600" y="-17272000"/>
            <a:ext cx="21945600" cy="1862048"/>
          </a:xfrm>
          <a:prstGeom prst="rect">
            <a:avLst/>
          </a:prstGeom>
          <a:noFill/>
        </p:spPr>
        <p:txBody>
          <a:bodyPr wrap="square" rtlCol="0">
            <a:spAutoFit/>
          </a:bodyPr>
          <a:lstStyle/>
          <a:p>
            <a:r>
              <a:rPr lang="zh-CN" altLang="en-US" sz="11500" dirty="0"/>
              <a:t>微信公众号：陈西设计之家</a:t>
            </a:r>
          </a:p>
        </p:txBody>
      </p:sp>
      <p:sp>
        <p:nvSpPr>
          <p:cNvPr id="10" name="文本框 9">
            <a:extLst>
              <a:ext uri="{FF2B5EF4-FFF2-40B4-BE49-F238E27FC236}">
                <a16:creationId xmlns:a16="http://schemas.microsoft.com/office/drawing/2014/main" id="{B33D0E61-024B-47A9-A114-DDBC1B4B5B49}"/>
              </a:ext>
            </a:extLst>
          </p:cNvPr>
          <p:cNvSpPr txBox="1"/>
          <p:nvPr userDrawn="1"/>
        </p:nvSpPr>
        <p:spPr>
          <a:xfrm>
            <a:off x="29565600" y="24947940"/>
            <a:ext cx="18592800" cy="1862048"/>
          </a:xfrm>
          <a:prstGeom prst="rect">
            <a:avLst/>
          </a:prstGeom>
          <a:noFill/>
        </p:spPr>
        <p:txBody>
          <a:bodyPr wrap="square" rtlCol="0">
            <a:spAutoFit/>
          </a:bodyPr>
          <a:lstStyle/>
          <a:p>
            <a:r>
              <a:rPr lang="zh-CN" altLang="en-US" sz="11500" dirty="0"/>
              <a:t>微信公众号：陈西设计之家</a:t>
            </a:r>
          </a:p>
        </p:txBody>
      </p:sp>
    </p:spTree>
    <p:extLst>
      <p:ext uri="{BB962C8B-B14F-4D97-AF65-F5344CB8AC3E}">
        <p14:creationId xmlns:p14="http://schemas.microsoft.com/office/powerpoint/2010/main" val="2391857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C3EBD21-F87D-4BA8-B227-4F5FD2397D0E}"/>
              </a:ext>
            </a:extLst>
          </p:cNvPr>
          <p:cNvSpPr txBox="1"/>
          <p:nvPr/>
        </p:nvSpPr>
        <p:spPr>
          <a:xfrm>
            <a:off x="5286683" y="1423516"/>
            <a:ext cx="1628670" cy="830997"/>
          </a:xfrm>
          <a:prstGeom prst="rect">
            <a:avLst/>
          </a:prstGeom>
          <a:noFill/>
        </p:spPr>
        <p:txBody>
          <a:bodyPr wrap="square" rtlCol="0">
            <a:spAutoFit/>
          </a:bodyPr>
          <a:lstStyle/>
          <a:p>
            <a:pPr algn="ctr"/>
            <a:r>
              <a:rPr lang="en-US" altLang="zh-CN" sz="4800" b="1" dirty="0">
                <a:solidFill>
                  <a:srgbClr val="262626"/>
                </a:solidFill>
              </a:rPr>
              <a:t>2018</a:t>
            </a:r>
            <a:endParaRPr lang="zh-CN" altLang="en-US" sz="4800" b="1" dirty="0">
              <a:solidFill>
                <a:srgbClr val="262626"/>
              </a:solidFill>
            </a:endParaRPr>
          </a:p>
        </p:txBody>
      </p:sp>
      <p:sp>
        <p:nvSpPr>
          <p:cNvPr id="8" name="文本框 7">
            <a:extLst>
              <a:ext uri="{FF2B5EF4-FFF2-40B4-BE49-F238E27FC236}">
                <a16:creationId xmlns:a16="http://schemas.microsoft.com/office/drawing/2014/main" id="{009A73BC-D60B-446B-8A7F-2924C335D3C8}"/>
              </a:ext>
            </a:extLst>
          </p:cNvPr>
          <p:cNvSpPr txBox="1"/>
          <p:nvPr/>
        </p:nvSpPr>
        <p:spPr>
          <a:xfrm>
            <a:off x="2510971" y="2762084"/>
            <a:ext cx="7170058" cy="584775"/>
          </a:xfrm>
          <a:prstGeom prst="rect">
            <a:avLst/>
          </a:prstGeom>
          <a:noFill/>
        </p:spPr>
        <p:txBody>
          <a:bodyPr wrap="square" rtlCol="0">
            <a:spAutoFit/>
          </a:bodyPr>
          <a:lstStyle/>
          <a:p>
            <a:pPr algn="ctr"/>
            <a:r>
              <a:rPr lang="zh-CN" altLang="en-US" sz="3200" dirty="0">
                <a:solidFill>
                  <a:srgbClr val="262626"/>
                </a:solidFill>
                <a:latin typeface="+mn-ea"/>
              </a:rPr>
              <a:t>商务风高端简约年终汇报</a:t>
            </a:r>
            <a:r>
              <a:rPr lang="en-US" altLang="zh-CN" sz="3200" dirty="0">
                <a:solidFill>
                  <a:srgbClr val="262626"/>
                </a:solidFill>
                <a:latin typeface="+mn-ea"/>
              </a:rPr>
              <a:t>PPT</a:t>
            </a:r>
            <a:r>
              <a:rPr lang="zh-CN" altLang="en-US" sz="3200" dirty="0">
                <a:solidFill>
                  <a:srgbClr val="262626"/>
                </a:solidFill>
                <a:latin typeface="+mn-ea"/>
              </a:rPr>
              <a:t>模板</a:t>
            </a:r>
          </a:p>
        </p:txBody>
      </p:sp>
      <p:sp>
        <p:nvSpPr>
          <p:cNvPr id="9" name="矩形: 圆角 8">
            <a:extLst>
              <a:ext uri="{FF2B5EF4-FFF2-40B4-BE49-F238E27FC236}">
                <a16:creationId xmlns:a16="http://schemas.microsoft.com/office/drawing/2014/main" id="{3DE0E072-5D9D-4C9C-92E1-FCD9D32186CA}"/>
              </a:ext>
            </a:extLst>
          </p:cNvPr>
          <p:cNvSpPr/>
          <p:nvPr/>
        </p:nvSpPr>
        <p:spPr>
          <a:xfrm>
            <a:off x="5200650" y="4616901"/>
            <a:ext cx="1809748" cy="355406"/>
          </a:xfrm>
          <a:prstGeom prst="roundRect">
            <a:avLst>
              <a:gd name="adj" fmla="val 50000"/>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 name="文本框 9">
            <a:extLst>
              <a:ext uri="{FF2B5EF4-FFF2-40B4-BE49-F238E27FC236}">
                <a16:creationId xmlns:a16="http://schemas.microsoft.com/office/drawing/2014/main" id="{D6D37F07-9ACD-4212-9B92-404AE7E1F61B}"/>
              </a:ext>
            </a:extLst>
          </p:cNvPr>
          <p:cNvSpPr txBox="1"/>
          <p:nvPr/>
        </p:nvSpPr>
        <p:spPr>
          <a:xfrm>
            <a:off x="5133067" y="4656105"/>
            <a:ext cx="1944914" cy="276999"/>
          </a:xfrm>
          <a:prstGeom prst="rect">
            <a:avLst/>
          </a:prstGeom>
          <a:noFill/>
          <a:ln>
            <a:noFill/>
          </a:ln>
        </p:spPr>
        <p:txBody>
          <a:bodyPr wrap="square" rtlCol="0">
            <a:spAutoFit/>
          </a:bodyPr>
          <a:lstStyle/>
          <a:p>
            <a:pPr algn="ctr"/>
            <a:r>
              <a:rPr lang="zh-CN" altLang="en-US" sz="1200" dirty="0">
                <a:solidFill>
                  <a:srgbClr val="262626"/>
                </a:solidFill>
                <a:latin typeface="+mn-ea"/>
              </a:rPr>
              <a:t>汇报：陈西</a:t>
            </a:r>
            <a:r>
              <a:rPr lang="en-US" altLang="zh-CN" sz="1200" dirty="0">
                <a:solidFill>
                  <a:srgbClr val="262626"/>
                </a:solidFill>
                <a:latin typeface="+mn-ea"/>
              </a:rPr>
              <a:t>PPT</a:t>
            </a:r>
            <a:r>
              <a:rPr lang="zh-CN" altLang="en-US" sz="1200" dirty="0">
                <a:solidFill>
                  <a:srgbClr val="262626"/>
                </a:solidFill>
                <a:latin typeface="+mn-ea"/>
              </a:rPr>
              <a:t>工作室</a:t>
            </a:r>
          </a:p>
        </p:txBody>
      </p:sp>
      <p:sp>
        <p:nvSpPr>
          <p:cNvPr id="11" name="文本框 10">
            <a:extLst>
              <a:ext uri="{FF2B5EF4-FFF2-40B4-BE49-F238E27FC236}">
                <a16:creationId xmlns:a16="http://schemas.microsoft.com/office/drawing/2014/main" id="{9B42EDA8-4894-4F1D-9CEE-415967BB2934}"/>
              </a:ext>
            </a:extLst>
          </p:cNvPr>
          <p:cNvSpPr txBox="1"/>
          <p:nvPr/>
        </p:nvSpPr>
        <p:spPr>
          <a:xfrm>
            <a:off x="2786743" y="3394509"/>
            <a:ext cx="6618514" cy="461665"/>
          </a:xfrm>
          <a:prstGeom prst="rect">
            <a:avLst/>
          </a:prstGeom>
          <a:noFill/>
        </p:spPr>
        <p:txBody>
          <a:bodyPr wrap="square" rtlCol="0">
            <a:spAutoFit/>
          </a:bodyPr>
          <a:lstStyle/>
          <a:p>
            <a:pPr algn="ctr"/>
            <a:r>
              <a:rPr lang="en-US" altLang="zh-CN" sz="1200" dirty="0">
                <a:solidFill>
                  <a:srgbClr val="262626"/>
                </a:solidFill>
              </a:rPr>
              <a:t>Business Style Wonderful And Simple Work Report PowerPoint Template </a:t>
            </a:r>
          </a:p>
          <a:p>
            <a:pPr algn="ctr"/>
            <a:r>
              <a:rPr lang="en-US" altLang="zh-CN" sz="1200" dirty="0">
                <a:solidFill>
                  <a:srgbClr val="262626"/>
                </a:solidFill>
              </a:rPr>
              <a:t>By Chen Xi PowerPoint Workshop Design</a:t>
            </a:r>
            <a:endParaRPr lang="zh-CN" altLang="en-US" sz="1200" dirty="0">
              <a:solidFill>
                <a:srgbClr val="262626"/>
              </a:solidFill>
            </a:endParaRPr>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0234E750-93D4-4F88-8B65-E7D86E02BA54}"/>
              </a:ext>
            </a:extLst>
          </p:cNvPr>
          <p:cNvGrpSpPr/>
          <p:nvPr/>
        </p:nvGrpSpPr>
        <p:grpSpPr>
          <a:xfrm>
            <a:off x="4779590" y="1839014"/>
            <a:ext cx="2618611" cy="0"/>
            <a:chOff x="4827215" y="1839014"/>
            <a:chExt cx="2618611" cy="0"/>
          </a:xfrm>
        </p:grpSpPr>
        <p:cxnSp>
          <p:nvCxnSpPr>
            <p:cNvPr id="16" name="直接连接符 15">
              <a:extLst>
                <a:ext uri="{FF2B5EF4-FFF2-40B4-BE49-F238E27FC236}">
                  <a16:creationId xmlns:a16="http://schemas.microsoft.com/office/drawing/2014/main" id="{8754D027-CE66-4D66-8937-87A9E7A45F15}"/>
                </a:ext>
              </a:extLst>
            </p:cNvPr>
            <p:cNvCxnSpPr>
              <a:cxnSpLocks/>
            </p:cNvCxnSpPr>
            <p:nvPr/>
          </p:nvCxnSpPr>
          <p:spPr>
            <a:xfrm rot="5400000" flipH="1" flipV="1">
              <a:off x="5044930"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973545-CFFA-4200-BAC8-F5DF94E775B5}"/>
                </a:ext>
              </a:extLst>
            </p:cNvPr>
            <p:cNvCxnSpPr>
              <a:cxnSpLocks/>
            </p:cNvCxnSpPr>
            <p:nvPr/>
          </p:nvCxnSpPr>
          <p:spPr>
            <a:xfrm rot="16200000" flipV="1">
              <a:off x="7228112"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cxnSp>
        <p:nvCxnSpPr>
          <p:cNvPr id="23" name="直接连接符 22">
            <a:extLst>
              <a:ext uri="{FF2B5EF4-FFF2-40B4-BE49-F238E27FC236}">
                <a16:creationId xmlns:a16="http://schemas.microsoft.com/office/drawing/2014/main" id="{089EBDD7-68A7-4078-B5E4-6FB423CB40F9}"/>
              </a:ext>
            </a:extLst>
          </p:cNvPr>
          <p:cNvCxnSpPr>
            <a:cxnSpLocks/>
          </p:cNvCxnSpPr>
          <p:nvPr/>
        </p:nvCxnSpPr>
        <p:spPr>
          <a:xfrm>
            <a:off x="3143177" y="3378200"/>
            <a:ext cx="5924623" cy="0"/>
          </a:xfrm>
          <a:prstGeom prst="line">
            <a:avLst/>
          </a:prstGeom>
          <a:ln cap="rnd">
            <a:solidFill>
              <a:srgbClr val="262626">
                <a:alpha val="85000"/>
              </a:srgbClr>
            </a:solidFill>
          </a:ln>
        </p:spPr>
        <p:style>
          <a:lnRef idx="1">
            <a:schemeClr val="accent1"/>
          </a:lnRef>
          <a:fillRef idx="0">
            <a:schemeClr val="accent1"/>
          </a:fillRef>
          <a:effectRef idx="0">
            <a:schemeClr val="accent1"/>
          </a:effectRef>
          <a:fontRef idx="minor">
            <a:schemeClr val="tx1"/>
          </a:fontRef>
        </p:style>
      </p:cxnSp>
      <p:pic>
        <p:nvPicPr>
          <p:cNvPr id="4" name="Clinton Ngan - Eternal Hope">
            <a:hlinkClick r:id="" action="ppaction://media"/>
            <a:extLst>
              <a:ext uri="{FF2B5EF4-FFF2-40B4-BE49-F238E27FC236}">
                <a16:creationId xmlns:a16="http://schemas.microsoft.com/office/drawing/2014/main" id="{6BC9469C-9E33-48E6-8683-464F4EC0C91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158634" y="-1413935"/>
            <a:ext cx="609600" cy="609600"/>
          </a:xfrm>
          <a:prstGeom prst="rect">
            <a:avLst/>
          </a:prstGeom>
        </p:spPr>
      </p:pic>
    </p:spTree>
    <p:extLst>
      <p:ext uri="{BB962C8B-B14F-4D97-AF65-F5344CB8AC3E}">
        <p14:creationId xmlns:p14="http://schemas.microsoft.com/office/powerpoint/2010/main" val="187085280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23" presetClass="entr" presetSubtype="16"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750" fill="hold"/>
                                        <p:tgtEl>
                                          <p:spTgt spid="2"/>
                                        </p:tgtEl>
                                        <p:attrNameLst>
                                          <p:attrName>ppt_w</p:attrName>
                                        </p:attrNameLst>
                                      </p:cBhvr>
                                      <p:tavLst>
                                        <p:tav tm="0">
                                          <p:val>
                                            <p:fltVal val="0"/>
                                          </p:val>
                                        </p:tav>
                                        <p:tav tm="100000">
                                          <p:val>
                                            <p:strVal val="#ppt_w"/>
                                          </p:val>
                                        </p:tav>
                                      </p:tavLst>
                                    </p:anim>
                                    <p:anim calcmode="lin" valueType="num">
                                      <p:cBhvr>
                                        <p:cTn id="10" dur="750" fill="hold"/>
                                        <p:tgtEl>
                                          <p:spTgt spid="2"/>
                                        </p:tgtEl>
                                        <p:attrNameLst>
                                          <p:attrName>ppt_h</p:attrName>
                                        </p:attrNameLst>
                                      </p:cBhvr>
                                      <p:tavLst>
                                        <p:tav tm="0">
                                          <p:val>
                                            <p:fltVal val="0"/>
                                          </p:val>
                                        </p:tav>
                                        <p:tav tm="100000">
                                          <p:val>
                                            <p:strVal val="#ppt_h"/>
                                          </p:val>
                                        </p:tav>
                                      </p:tavLst>
                                    </p:anim>
                                  </p:childTnLst>
                                </p:cTn>
                              </p:par>
                              <p:par>
                                <p:cTn id="11" presetID="50"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750" fill="hold"/>
                                        <p:tgtEl>
                                          <p:spTgt spid="20"/>
                                        </p:tgtEl>
                                        <p:attrNameLst>
                                          <p:attrName>ppt_w</p:attrName>
                                        </p:attrNameLst>
                                      </p:cBhvr>
                                      <p:tavLst>
                                        <p:tav tm="0">
                                          <p:val>
                                            <p:strVal val="#ppt_w+.3"/>
                                          </p:val>
                                        </p:tav>
                                        <p:tav tm="100000">
                                          <p:val>
                                            <p:strVal val="#ppt_w"/>
                                          </p:val>
                                        </p:tav>
                                      </p:tavLst>
                                    </p:anim>
                                    <p:anim calcmode="lin" valueType="num">
                                      <p:cBhvr>
                                        <p:cTn id="14" dur="750" fill="hold"/>
                                        <p:tgtEl>
                                          <p:spTgt spid="20"/>
                                        </p:tgtEl>
                                        <p:attrNameLst>
                                          <p:attrName>ppt_h</p:attrName>
                                        </p:attrNameLst>
                                      </p:cBhvr>
                                      <p:tavLst>
                                        <p:tav tm="0">
                                          <p:val>
                                            <p:strVal val="#ppt_h"/>
                                          </p:val>
                                        </p:tav>
                                        <p:tav tm="100000">
                                          <p:val>
                                            <p:strVal val="#ppt_h"/>
                                          </p:val>
                                        </p:tav>
                                      </p:tavLst>
                                    </p:anim>
                                    <p:animEffect transition="in" filter="fade">
                                      <p:cBhvr>
                                        <p:cTn id="15" dur="750"/>
                                        <p:tgtEl>
                                          <p:spTgt spid="20"/>
                                        </p:tgtEl>
                                      </p:cBhvr>
                                    </p:animEffect>
                                  </p:childTnLst>
                                </p:cTn>
                              </p:par>
                            </p:childTnLst>
                          </p:cTn>
                        </p:par>
                        <p:par>
                          <p:cTn id="16" fill="hold">
                            <p:stCondLst>
                              <p:cond delay="750"/>
                            </p:stCondLst>
                            <p:childTnLst>
                              <p:par>
                                <p:cTn id="17" presetID="23" presetClass="entr" presetSubtype="528" fill="hold" grpId="0" nodeType="afterEffect">
                                  <p:stCondLst>
                                    <p:cond delay="0"/>
                                  </p:stCondLst>
                                  <p:iterate type="lt">
                                    <p:tmPct val="5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ppt_x</p:attrName>
                                        </p:attrNameLst>
                                      </p:cBhvr>
                                      <p:tavLst>
                                        <p:tav tm="0">
                                          <p:val>
                                            <p:fltVal val="0.5"/>
                                          </p:val>
                                        </p:tav>
                                        <p:tav tm="100000">
                                          <p:val>
                                            <p:strVal val="#ppt_x"/>
                                          </p:val>
                                        </p:tav>
                                      </p:tavLst>
                                    </p:anim>
                                    <p:anim calcmode="lin" valueType="num">
                                      <p:cBhvr>
                                        <p:cTn id="22" dur="500" fill="hold"/>
                                        <p:tgtEl>
                                          <p:spTgt spid="8"/>
                                        </p:tgtEl>
                                        <p:attrNameLst>
                                          <p:attrName>ppt_y</p:attrName>
                                        </p:attrNameLst>
                                      </p:cBhvr>
                                      <p:tavLst>
                                        <p:tav tm="0">
                                          <p:val>
                                            <p:fltVal val="0.5"/>
                                          </p:val>
                                        </p:tav>
                                        <p:tav tm="100000">
                                          <p:val>
                                            <p:strVal val="#ppt_y"/>
                                          </p:val>
                                        </p:tav>
                                      </p:tavLst>
                                    </p:anim>
                                  </p:childTnLst>
                                </p:cTn>
                              </p:par>
                              <p:par>
                                <p:cTn id="23" presetID="50" presetClass="entr" presetSubtype="0" decel="100000" fill="hold" nodeType="withEffect">
                                  <p:stCondLst>
                                    <p:cond delay="1000"/>
                                  </p:stCondLst>
                                  <p:childTnLst>
                                    <p:set>
                                      <p:cBhvr>
                                        <p:cTn id="24" dur="1" fill="hold">
                                          <p:stCondLst>
                                            <p:cond delay="0"/>
                                          </p:stCondLst>
                                        </p:cTn>
                                        <p:tgtEl>
                                          <p:spTgt spid="23"/>
                                        </p:tgtEl>
                                        <p:attrNameLst>
                                          <p:attrName>style.visibility</p:attrName>
                                        </p:attrNameLst>
                                      </p:cBhvr>
                                      <p:to>
                                        <p:strVal val="visible"/>
                                      </p:to>
                                    </p:set>
                                    <p:anim calcmode="lin" valueType="num">
                                      <p:cBhvr>
                                        <p:cTn id="25" dur="1000" fill="hold"/>
                                        <p:tgtEl>
                                          <p:spTgt spid="23"/>
                                        </p:tgtEl>
                                        <p:attrNameLst>
                                          <p:attrName>ppt_w</p:attrName>
                                        </p:attrNameLst>
                                      </p:cBhvr>
                                      <p:tavLst>
                                        <p:tav tm="0">
                                          <p:val>
                                            <p:strVal val="#ppt_w+.3"/>
                                          </p:val>
                                        </p:tav>
                                        <p:tav tm="100000">
                                          <p:val>
                                            <p:strVal val="#ppt_w"/>
                                          </p:val>
                                        </p:tav>
                                      </p:tavLst>
                                    </p:anim>
                                    <p:anim calcmode="lin" valueType="num">
                                      <p:cBhvr>
                                        <p:cTn id="26" dur="1000" fill="hold"/>
                                        <p:tgtEl>
                                          <p:spTgt spid="23"/>
                                        </p:tgtEl>
                                        <p:attrNameLst>
                                          <p:attrName>ppt_h</p:attrName>
                                        </p:attrNameLst>
                                      </p:cBhvr>
                                      <p:tavLst>
                                        <p:tav tm="0">
                                          <p:val>
                                            <p:strVal val="#ppt_h"/>
                                          </p:val>
                                        </p:tav>
                                        <p:tav tm="100000">
                                          <p:val>
                                            <p:strVal val="#ppt_h"/>
                                          </p:val>
                                        </p:tav>
                                      </p:tavLst>
                                    </p:anim>
                                    <p:animEffect transition="in" filter="fade">
                                      <p:cBhvr>
                                        <p:cTn id="27" dur="1000"/>
                                        <p:tgtEl>
                                          <p:spTgt spid="23"/>
                                        </p:tgtEl>
                                      </p:cBhvr>
                                    </p:animEffect>
                                  </p:childTnLst>
                                </p:cTn>
                              </p:par>
                              <p:par>
                                <p:cTn id="28" presetID="23" presetClass="entr" presetSubtype="16" fill="hold" grpId="0" nodeType="withEffect">
                                  <p:stCondLst>
                                    <p:cond delay="1500"/>
                                  </p:stCondLst>
                                  <p:iterate type="lt">
                                    <p:tmPct val="3000"/>
                                  </p:iterate>
                                  <p:childTnLst>
                                    <p:set>
                                      <p:cBhvr>
                                        <p:cTn id="29" dur="1" fill="hold">
                                          <p:stCondLst>
                                            <p:cond delay="0"/>
                                          </p:stCondLst>
                                        </p:cTn>
                                        <p:tgtEl>
                                          <p:spTgt spid="11">
                                            <p:txEl>
                                              <p:pRg st="0" end="0"/>
                                            </p:txEl>
                                          </p:spTgt>
                                        </p:tgtEl>
                                        <p:attrNameLst>
                                          <p:attrName>style.visibility</p:attrName>
                                        </p:attrNameLst>
                                      </p:cBhvr>
                                      <p:to>
                                        <p:strVal val="visible"/>
                                      </p:to>
                                    </p:set>
                                    <p:anim calcmode="lin" valueType="num">
                                      <p:cBhvr>
                                        <p:cTn id="30"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11">
                                            <p:txEl>
                                              <p:pRg st="0" end="0"/>
                                            </p:txEl>
                                          </p:spTgt>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2500"/>
                                  </p:stCondLst>
                                  <p:iterate type="lt">
                                    <p:tmPct val="3000"/>
                                  </p:iterate>
                                  <p:childTnLst>
                                    <p:set>
                                      <p:cBhvr>
                                        <p:cTn id="33" dur="1" fill="hold">
                                          <p:stCondLst>
                                            <p:cond delay="0"/>
                                          </p:stCondLst>
                                        </p:cTn>
                                        <p:tgtEl>
                                          <p:spTgt spid="11">
                                            <p:txEl>
                                              <p:pRg st="1" end="1"/>
                                            </p:txEl>
                                          </p:spTgt>
                                        </p:tgtEl>
                                        <p:attrNameLst>
                                          <p:attrName>style.visibility</p:attrName>
                                        </p:attrNameLst>
                                      </p:cBhvr>
                                      <p:to>
                                        <p:strVal val="visible"/>
                                      </p:to>
                                    </p:set>
                                    <p:anim calcmode="lin" valueType="num">
                                      <p:cBhvr>
                                        <p:cTn id="34" dur="5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35" dur="500" fill="hold"/>
                                        <p:tgtEl>
                                          <p:spTgt spid="11">
                                            <p:txEl>
                                              <p:pRg st="1" end="1"/>
                                            </p:txEl>
                                          </p:spTgt>
                                        </p:tgtEl>
                                        <p:attrNameLst>
                                          <p:attrName>ppt_h</p:attrName>
                                        </p:attrNameLst>
                                      </p:cBhvr>
                                      <p:tavLst>
                                        <p:tav tm="0">
                                          <p:val>
                                            <p:fltVal val="0"/>
                                          </p:val>
                                        </p:tav>
                                        <p:tav tm="100000">
                                          <p:val>
                                            <p:strVal val="#ppt_h"/>
                                          </p:val>
                                        </p:tav>
                                      </p:tavLst>
                                    </p:anim>
                                  </p:childTnLst>
                                </p:cTn>
                              </p:par>
                            </p:childTnLst>
                          </p:cTn>
                        </p:par>
                        <p:par>
                          <p:cTn id="36" fill="hold">
                            <p:stCondLst>
                              <p:cond delay="4215"/>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75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4"/>
                </p:tgtEl>
              </p:cMediaNode>
            </p:audio>
          </p:childTnLst>
        </p:cTn>
      </p:par>
    </p:tnLst>
    <p:bldLst>
      <p:bldP spid="2" grpId="0"/>
      <p:bldP spid="8" grpId="0"/>
      <p:bldP spid="9" grpId="0" animBg="1"/>
      <p:bldP spid="10" grpId="0"/>
      <p:bldP spid="11"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DBF0E87-C3E8-4D96-BD9F-42A73CD2406D}"/>
              </a:ext>
            </a:extLst>
          </p:cNvPr>
          <p:cNvCxnSpPr>
            <a:cxnSpLocks/>
          </p:cNvCxnSpPr>
          <p:nvPr/>
        </p:nvCxnSpPr>
        <p:spPr>
          <a:xfrm>
            <a:off x="1762371" y="3429000"/>
            <a:ext cx="8737600" cy="0"/>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 name="六边形 8">
            <a:extLst>
              <a:ext uri="{FF2B5EF4-FFF2-40B4-BE49-F238E27FC236}">
                <a16:creationId xmlns:a16="http://schemas.microsoft.com/office/drawing/2014/main" id="{3FFD17E3-2788-4F84-B264-8A00730B7BEC}"/>
              </a:ext>
            </a:extLst>
          </p:cNvPr>
          <p:cNvSpPr/>
          <p:nvPr/>
        </p:nvSpPr>
        <p:spPr>
          <a:xfrm rot="16200000">
            <a:off x="1710362" y="1975627"/>
            <a:ext cx="1296415" cy="111759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a:extLst>
              <a:ext uri="{FF2B5EF4-FFF2-40B4-BE49-F238E27FC236}">
                <a16:creationId xmlns:a16="http://schemas.microsoft.com/office/drawing/2014/main" id="{156808CD-839B-4381-980E-20C8F4336319}"/>
              </a:ext>
            </a:extLst>
          </p:cNvPr>
          <p:cNvSpPr/>
          <p:nvPr/>
        </p:nvSpPr>
        <p:spPr>
          <a:xfrm rot="16200000">
            <a:off x="1816004" y="2066696"/>
            <a:ext cx="1085131" cy="935458"/>
          </a:xfrm>
          <a:prstGeom prst="hexagon">
            <a:avLst/>
          </a:prstGeom>
          <a:noFill/>
          <a:ln>
            <a:solidFill>
              <a:srgbClr val="262626">
                <a:alpha val="80000"/>
              </a:srgbClr>
            </a:solidFill>
          </a:ln>
          <a:effectLst>
            <a:outerShdw blurRad="63500" dist="12700" sx="102000" sy="102000" algn="ctr"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Shape 5025">
            <a:extLst>
              <a:ext uri="{FF2B5EF4-FFF2-40B4-BE49-F238E27FC236}">
                <a16:creationId xmlns:a16="http://schemas.microsoft.com/office/drawing/2014/main" id="{5921D5B0-ACC5-48D1-92BD-E5E5C26D644C}"/>
              </a:ext>
            </a:extLst>
          </p:cNvPr>
          <p:cNvSpPr/>
          <p:nvPr/>
        </p:nvSpPr>
        <p:spPr>
          <a:xfrm>
            <a:off x="2033027" y="2178453"/>
            <a:ext cx="610242" cy="663268"/>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alpha val="95000"/>
            </a:scheme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14" name="组合 13">
            <a:extLst>
              <a:ext uri="{FF2B5EF4-FFF2-40B4-BE49-F238E27FC236}">
                <a16:creationId xmlns:a16="http://schemas.microsoft.com/office/drawing/2014/main" id="{BAD91A33-24B9-49B9-AA56-5B114C9B5374}"/>
              </a:ext>
            </a:extLst>
          </p:cNvPr>
          <p:cNvGrpSpPr/>
          <p:nvPr/>
        </p:nvGrpSpPr>
        <p:grpSpPr>
          <a:xfrm>
            <a:off x="3026922" y="1931775"/>
            <a:ext cx="7670109" cy="1167655"/>
            <a:chOff x="1749825" y="2861624"/>
            <a:chExt cx="4258576" cy="1167655"/>
          </a:xfrm>
        </p:grpSpPr>
        <p:sp>
          <p:nvSpPr>
            <p:cNvPr id="15" name="文本框 14">
              <a:extLst>
                <a:ext uri="{FF2B5EF4-FFF2-40B4-BE49-F238E27FC236}">
                  <a16:creationId xmlns:a16="http://schemas.microsoft.com/office/drawing/2014/main" id="{4E1C41D5-111B-42DC-A59F-387F43CB9668}"/>
                </a:ext>
              </a:extLst>
            </p:cNvPr>
            <p:cNvSpPr txBox="1"/>
            <p:nvPr/>
          </p:nvSpPr>
          <p:spPr>
            <a:xfrm>
              <a:off x="1749825" y="2861624"/>
              <a:ext cx="1463430" cy="369332"/>
            </a:xfrm>
            <a:prstGeom prst="rect">
              <a:avLst/>
            </a:prstGeom>
            <a:noFill/>
          </p:spPr>
          <p:txBody>
            <a:bodyPr wrap="square" rtlCol="0">
              <a:spAutoFit/>
            </a:bodyPr>
            <a:lstStyle/>
            <a:p>
              <a:r>
                <a:rPr lang="zh-CN" altLang="en-US" dirty="0"/>
                <a:t>请添加标题</a:t>
              </a:r>
            </a:p>
          </p:txBody>
        </p:sp>
        <p:sp>
          <p:nvSpPr>
            <p:cNvPr id="16" name="文本框 15">
              <a:extLst>
                <a:ext uri="{FF2B5EF4-FFF2-40B4-BE49-F238E27FC236}">
                  <a16:creationId xmlns:a16="http://schemas.microsoft.com/office/drawing/2014/main" id="{E43403ED-CA5B-445A-AA52-5B7C359909D9}"/>
                </a:ext>
              </a:extLst>
            </p:cNvPr>
            <p:cNvSpPr txBox="1"/>
            <p:nvPr/>
          </p:nvSpPr>
          <p:spPr>
            <a:xfrm>
              <a:off x="1749825" y="3244449"/>
              <a:ext cx="4258576" cy="784830"/>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You can click here to add what you want to add. And it is very easy to change. You can click here to add what you want to add. And it is very easy to change. You can click here to add what you want to add. And it is very easy to change.</a:t>
              </a:r>
            </a:p>
          </p:txBody>
        </p:sp>
      </p:grpSp>
      <p:sp>
        <p:nvSpPr>
          <p:cNvPr id="17" name="六边形 16">
            <a:extLst>
              <a:ext uri="{FF2B5EF4-FFF2-40B4-BE49-F238E27FC236}">
                <a16:creationId xmlns:a16="http://schemas.microsoft.com/office/drawing/2014/main" id="{33B224D6-0D46-4DC5-9B89-A2009B6C9B19}"/>
              </a:ext>
            </a:extLst>
          </p:cNvPr>
          <p:cNvSpPr/>
          <p:nvPr/>
        </p:nvSpPr>
        <p:spPr>
          <a:xfrm rot="16200000">
            <a:off x="9286819" y="3760884"/>
            <a:ext cx="1296415" cy="111759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a:extLst>
              <a:ext uri="{FF2B5EF4-FFF2-40B4-BE49-F238E27FC236}">
                <a16:creationId xmlns:a16="http://schemas.microsoft.com/office/drawing/2014/main" id="{45C677EE-8827-4DFD-817D-538CC62CFFE8}"/>
              </a:ext>
            </a:extLst>
          </p:cNvPr>
          <p:cNvSpPr/>
          <p:nvPr/>
        </p:nvSpPr>
        <p:spPr>
          <a:xfrm rot="16200000">
            <a:off x="9392461" y="3851953"/>
            <a:ext cx="1085131" cy="935458"/>
          </a:xfrm>
          <a:prstGeom prst="hexagon">
            <a:avLst/>
          </a:prstGeom>
          <a:noFill/>
          <a:ln>
            <a:solidFill>
              <a:srgbClr val="262626">
                <a:alpha val="80000"/>
              </a:srgbClr>
            </a:solidFill>
          </a:ln>
          <a:effectLst>
            <a:outerShdw blurRad="63500" dist="12700" sx="102000" sy="102000" algn="ctr"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7FD8034E-8496-4109-9748-3E3397A6EC91}"/>
              </a:ext>
            </a:extLst>
          </p:cNvPr>
          <p:cNvGrpSpPr/>
          <p:nvPr/>
        </p:nvGrpSpPr>
        <p:grpSpPr>
          <a:xfrm>
            <a:off x="1585419" y="3676171"/>
            <a:ext cx="7670109" cy="1167655"/>
            <a:chOff x="1749825" y="2861624"/>
            <a:chExt cx="4258576" cy="1167655"/>
          </a:xfrm>
        </p:grpSpPr>
        <p:sp>
          <p:nvSpPr>
            <p:cNvPr id="22" name="文本框 21">
              <a:extLst>
                <a:ext uri="{FF2B5EF4-FFF2-40B4-BE49-F238E27FC236}">
                  <a16:creationId xmlns:a16="http://schemas.microsoft.com/office/drawing/2014/main" id="{A37DC548-3CFF-49E6-BAEF-791B29D3E153}"/>
                </a:ext>
              </a:extLst>
            </p:cNvPr>
            <p:cNvSpPr txBox="1"/>
            <p:nvPr/>
          </p:nvSpPr>
          <p:spPr>
            <a:xfrm>
              <a:off x="4544971" y="2861624"/>
              <a:ext cx="1463430" cy="369332"/>
            </a:xfrm>
            <a:prstGeom prst="rect">
              <a:avLst/>
            </a:prstGeom>
            <a:noFill/>
          </p:spPr>
          <p:txBody>
            <a:bodyPr wrap="square" rtlCol="0">
              <a:spAutoFit/>
            </a:bodyPr>
            <a:lstStyle/>
            <a:p>
              <a:pPr algn="r"/>
              <a:r>
                <a:rPr lang="zh-CN" altLang="en-US" dirty="0"/>
                <a:t>请添加标题</a:t>
              </a:r>
            </a:p>
          </p:txBody>
        </p:sp>
        <p:sp>
          <p:nvSpPr>
            <p:cNvPr id="23" name="文本框 22">
              <a:extLst>
                <a:ext uri="{FF2B5EF4-FFF2-40B4-BE49-F238E27FC236}">
                  <a16:creationId xmlns:a16="http://schemas.microsoft.com/office/drawing/2014/main" id="{CBD612BC-EE34-4724-B48A-A535BEB8A426}"/>
                </a:ext>
              </a:extLst>
            </p:cNvPr>
            <p:cNvSpPr txBox="1"/>
            <p:nvPr/>
          </p:nvSpPr>
          <p:spPr>
            <a:xfrm>
              <a:off x="1749825" y="3244449"/>
              <a:ext cx="4258576" cy="784830"/>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 You can click here to add what you want to add. And it is very easy to change. You can click here to add what you want to add. And it is very easy to change. You can click here to add what you want to add. And it is very easy to change.</a:t>
              </a:r>
            </a:p>
          </p:txBody>
        </p:sp>
      </p:grpSp>
      <p:sp>
        <p:nvSpPr>
          <p:cNvPr id="12" name="Shape 5023">
            <a:extLst>
              <a:ext uri="{FF2B5EF4-FFF2-40B4-BE49-F238E27FC236}">
                <a16:creationId xmlns:a16="http://schemas.microsoft.com/office/drawing/2014/main" id="{A4DE17B6-3E1C-4119-9F51-759D0410B83B}"/>
              </a:ext>
            </a:extLst>
          </p:cNvPr>
          <p:cNvSpPr/>
          <p:nvPr/>
        </p:nvSpPr>
        <p:spPr>
          <a:xfrm>
            <a:off x="9605879" y="4022001"/>
            <a:ext cx="658293" cy="624818"/>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alpha val="95000"/>
            </a:scheme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Tree>
    <p:extLst>
      <p:ext uri="{BB962C8B-B14F-4D97-AF65-F5344CB8AC3E}">
        <p14:creationId xmlns:p14="http://schemas.microsoft.com/office/powerpoint/2010/main" val="10269114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6" presetClass="entr" presetSubtype="37"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750"/>
                                        <p:tgtEl>
                                          <p:spTgt spid="6"/>
                                        </p:tgtEl>
                                      </p:cBhvr>
                                    </p:animEffect>
                                  </p:childTnLst>
                                </p:cTn>
                              </p:par>
                              <p:par>
                                <p:cTn id="14" presetID="55" presetClass="entr" presetSubtype="0"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p:cTn id="16" dur="1000" fill="hold"/>
                                        <p:tgtEl>
                                          <p:spTgt spid="13"/>
                                        </p:tgtEl>
                                        <p:attrNameLst>
                                          <p:attrName>ppt_w</p:attrName>
                                        </p:attrNameLst>
                                      </p:cBhvr>
                                      <p:tavLst>
                                        <p:tav tm="0">
                                          <p:val>
                                            <p:strVal val="#ppt_w*0.70"/>
                                          </p:val>
                                        </p:tav>
                                        <p:tav tm="100000">
                                          <p:val>
                                            <p:strVal val="#ppt_w"/>
                                          </p:val>
                                        </p:tav>
                                      </p:tavLst>
                                    </p:anim>
                                    <p:anim calcmode="lin" valueType="num">
                                      <p:cBhvr>
                                        <p:cTn id="17" dur="1000" fill="hold"/>
                                        <p:tgtEl>
                                          <p:spTgt spid="13"/>
                                        </p:tgtEl>
                                        <p:attrNameLst>
                                          <p:attrName>ppt_h</p:attrName>
                                        </p:attrNameLst>
                                      </p:cBhvr>
                                      <p:tavLst>
                                        <p:tav tm="0">
                                          <p:val>
                                            <p:strVal val="#ppt_h"/>
                                          </p:val>
                                        </p:tav>
                                        <p:tav tm="100000">
                                          <p:val>
                                            <p:strVal val="#ppt_h"/>
                                          </p:val>
                                        </p:tav>
                                      </p:tavLst>
                                    </p:anim>
                                    <p:animEffect transition="in" filter="fade">
                                      <p:cBhvr>
                                        <p:cTn id="18" dur="1000"/>
                                        <p:tgtEl>
                                          <p:spTgt spid="13"/>
                                        </p:tgtEl>
                                      </p:cBhvr>
                                    </p:animEffect>
                                  </p:childTnLst>
                                </p:cTn>
                              </p:par>
                              <p:par>
                                <p:cTn id="19" presetID="55" presetClass="entr" presetSubtype="0"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par>
                                <p:cTn id="24" presetID="55" presetClass="entr" presetSubtype="0"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0.70"/>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par>
                                <p:cTn id="29" presetID="55" presetClass="entr" presetSubtype="0"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strVal val="#ppt_w*0.70"/>
                                          </p:val>
                                        </p:tav>
                                        <p:tav tm="100000">
                                          <p:val>
                                            <p:strVal val="#ppt_w"/>
                                          </p:val>
                                        </p:tav>
                                      </p:tavLst>
                                    </p:anim>
                                    <p:anim calcmode="lin" valueType="num">
                                      <p:cBhvr>
                                        <p:cTn id="32" dur="1000" fill="hold"/>
                                        <p:tgtEl>
                                          <p:spTgt spid="12"/>
                                        </p:tgtEl>
                                        <p:attrNameLst>
                                          <p:attrName>ppt_h</p:attrName>
                                        </p:attrNameLst>
                                      </p:cBhvr>
                                      <p:tavLst>
                                        <p:tav tm="0">
                                          <p:val>
                                            <p:strVal val="#ppt_h"/>
                                          </p:val>
                                        </p:tav>
                                        <p:tav tm="100000">
                                          <p:val>
                                            <p:strVal val="#ppt_h"/>
                                          </p:val>
                                        </p:tav>
                                      </p:tavLst>
                                    </p:anim>
                                    <p:animEffect transition="in" filter="fade">
                                      <p:cBhvr>
                                        <p:cTn id="33" dur="1000"/>
                                        <p:tgtEl>
                                          <p:spTgt spid="12"/>
                                        </p:tgtEl>
                                      </p:cBhvr>
                                    </p:animEffect>
                                  </p:childTnLst>
                                </p:cTn>
                              </p:par>
                              <p:par>
                                <p:cTn id="34" presetID="55" presetClass="entr" presetSubtype="0"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 calcmode="lin" valueType="num">
                                      <p:cBhvr>
                                        <p:cTn id="36" dur="1000" fill="hold"/>
                                        <p:tgtEl>
                                          <p:spTgt spid="17"/>
                                        </p:tgtEl>
                                        <p:attrNameLst>
                                          <p:attrName>ppt_w</p:attrName>
                                        </p:attrNameLst>
                                      </p:cBhvr>
                                      <p:tavLst>
                                        <p:tav tm="0">
                                          <p:val>
                                            <p:strVal val="#ppt_w*0.70"/>
                                          </p:val>
                                        </p:tav>
                                        <p:tav tm="100000">
                                          <p:val>
                                            <p:strVal val="#ppt_w"/>
                                          </p:val>
                                        </p:tav>
                                      </p:tavLst>
                                    </p:anim>
                                    <p:anim calcmode="lin" valueType="num">
                                      <p:cBhvr>
                                        <p:cTn id="37" dur="1000" fill="hold"/>
                                        <p:tgtEl>
                                          <p:spTgt spid="17"/>
                                        </p:tgtEl>
                                        <p:attrNameLst>
                                          <p:attrName>ppt_h</p:attrName>
                                        </p:attrNameLst>
                                      </p:cBhvr>
                                      <p:tavLst>
                                        <p:tav tm="0">
                                          <p:val>
                                            <p:strVal val="#ppt_h"/>
                                          </p:val>
                                        </p:tav>
                                        <p:tav tm="100000">
                                          <p:val>
                                            <p:strVal val="#ppt_h"/>
                                          </p:val>
                                        </p:tav>
                                      </p:tavLst>
                                    </p:anim>
                                    <p:animEffect transition="in" filter="fade">
                                      <p:cBhvr>
                                        <p:cTn id="38" dur="1000"/>
                                        <p:tgtEl>
                                          <p:spTgt spid="17"/>
                                        </p:tgtEl>
                                      </p:cBhvr>
                                    </p:animEffect>
                                  </p:childTnLst>
                                </p:cTn>
                              </p:par>
                              <p:par>
                                <p:cTn id="39" presetID="55" presetClass="entr" presetSubtype="0" fill="hold" grpId="0" nodeType="withEffect">
                                  <p:stCondLst>
                                    <p:cond delay="500"/>
                                  </p:stCondLst>
                                  <p:childTnLst>
                                    <p:set>
                                      <p:cBhvr>
                                        <p:cTn id="40" dur="1" fill="hold">
                                          <p:stCondLst>
                                            <p:cond delay="0"/>
                                          </p:stCondLst>
                                        </p:cTn>
                                        <p:tgtEl>
                                          <p:spTgt spid="18"/>
                                        </p:tgtEl>
                                        <p:attrNameLst>
                                          <p:attrName>style.visibility</p:attrName>
                                        </p:attrNameLst>
                                      </p:cBhvr>
                                      <p:to>
                                        <p:strVal val="visible"/>
                                      </p:to>
                                    </p:set>
                                    <p:anim calcmode="lin" valueType="num">
                                      <p:cBhvr>
                                        <p:cTn id="41" dur="1000" fill="hold"/>
                                        <p:tgtEl>
                                          <p:spTgt spid="18"/>
                                        </p:tgtEl>
                                        <p:attrNameLst>
                                          <p:attrName>ppt_w</p:attrName>
                                        </p:attrNameLst>
                                      </p:cBhvr>
                                      <p:tavLst>
                                        <p:tav tm="0">
                                          <p:val>
                                            <p:strVal val="#ppt_w*0.70"/>
                                          </p:val>
                                        </p:tav>
                                        <p:tav tm="100000">
                                          <p:val>
                                            <p:strVal val="#ppt_w"/>
                                          </p:val>
                                        </p:tav>
                                      </p:tavLst>
                                    </p:anim>
                                    <p:anim calcmode="lin" valueType="num">
                                      <p:cBhvr>
                                        <p:cTn id="42" dur="1000" fill="hold"/>
                                        <p:tgtEl>
                                          <p:spTgt spid="18"/>
                                        </p:tgtEl>
                                        <p:attrNameLst>
                                          <p:attrName>ppt_h</p:attrName>
                                        </p:attrNameLst>
                                      </p:cBhvr>
                                      <p:tavLst>
                                        <p:tav tm="0">
                                          <p:val>
                                            <p:strVal val="#ppt_h"/>
                                          </p:val>
                                        </p:tav>
                                        <p:tav tm="100000">
                                          <p:val>
                                            <p:strVal val="#ppt_h"/>
                                          </p:val>
                                        </p:tav>
                                      </p:tavLst>
                                    </p:anim>
                                    <p:animEffect transition="in" filter="fade">
                                      <p:cBhvr>
                                        <p:cTn id="43" dur="1000"/>
                                        <p:tgtEl>
                                          <p:spTgt spid="18"/>
                                        </p:tgtEl>
                                      </p:cBhvr>
                                    </p:animEffect>
                                  </p:childTnLst>
                                </p:cTn>
                              </p:par>
                              <p:par>
                                <p:cTn id="44" presetID="22" presetClass="entr" presetSubtype="8" fill="hold" nodeType="withEffect">
                                  <p:stCondLst>
                                    <p:cond delay="150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1000"/>
                                        <p:tgtEl>
                                          <p:spTgt spid="14"/>
                                        </p:tgtEl>
                                      </p:cBhvr>
                                    </p:animEffect>
                                  </p:childTnLst>
                                </p:cTn>
                              </p:par>
                              <p:par>
                                <p:cTn id="47" presetID="22" presetClass="entr" presetSubtype="2" fill="hold" nodeType="withEffect">
                                  <p:stCondLst>
                                    <p:cond delay="1500"/>
                                  </p:stCondLst>
                                  <p:childTnLst>
                                    <p:set>
                                      <p:cBhvr>
                                        <p:cTn id="48" dur="1" fill="hold">
                                          <p:stCondLst>
                                            <p:cond delay="0"/>
                                          </p:stCondLst>
                                        </p:cTn>
                                        <p:tgtEl>
                                          <p:spTgt spid="20"/>
                                        </p:tgtEl>
                                        <p:attrNameLst>
                                          <p:attrName>style.visibility</p:attrName>
                                        </p:attrNameLst>
                                      </p:cBhvr>
                                      <p:to>
                                        <p:strVal val="visible"/>
                                      </p:to>
                                    </p:set>
                                    <p:animEffect transition="in" filter="wipe(right)">
                                      <p:cBhvr>
                                        <p:cTn id="4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1" grpId="0" animBg="1"/>
      <p:bldP spid="13" grpId="0" animBg="1"/>
      <p:bldP spid="17" grpId="0" animBg="1"/>
      <p:bldP spid="18"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grpSp>
        <p:nvGrpSpPr>
          <p:cNvPr id="25" name="组合 24">
            <a:extLst>
              <a:ext uri="{FF2B5EF4-FFF2-40B4-BE49-F238E27FC236}">
                <a16:creationId xmlns:a16="http://schemas.microsoft.com/office/drawing/2014/main" id="{6FD32456-671A-47A9-A415-18FBAD2F2F67}"/>
              </a:ext>
            </a:extLst>
          </p:cNvPr>
          <p:cNvGrpSpPr/>
          <p:nvPr/>
        </p:nvGrpSpPr>
        <p:grpSpPr>
          <a:xfrm>
            <a:off x="7531195" y="1853759"/>
            <a:ext cx="3157262" cy="597858"/>
            <a:chOff x="7497232" y="1822124"/>
            <a:chExt cx="4694768" cy="889000"/>
          </a:xfrm>
        </p:grpSpPr>
        <p:grpSp>
          <p:nvGrpSpPr>
            <p:cNvPr id="26" name="组合 25">
              <a:extLst>
                <a:ext uri="{FF2B5EF4-FFF2-40B4-BE49-F238E27FC236}">
                  <a16:creationId xmlns:a16="http://schemas.microsoft.com/office/drawing/2014/main" id="{8B6694A1-CB23-4A2C-A573-0BA2010FA8C8}"/>
                </a:ext>
              </a:extLst>
            </p:cNvPr>
            <p:cNvGrpSpPr/>
            <p:nvPr/>
          </p:nvGrpSpPr>
          <p:grpSpPr>
            <a:xfrm>
              <a:off x="7497232" y="1822124"/>
              <a:ext cx="4694768" cy="889000"/>
              <a:chOff x="-21306767" y="-9218936"/>
              <a:chExt cx="4694768" cy="889000"/>
            </a:xfrm>
          </p:grpSpPr>
          <p:sp>
            <p:nvSpPr>
              <p:cNvPr id="29" name="任意多边形 76">
                <a:extLst>
                  <a:ext uri="{FF2B5EF4-FFF2-40B4-BE49-F238E27FC236}">
                    <a16:creationId xmlns:a16="http://schemas.microsoft.com/office/drawing/2014/main" id="{1D9F793F-B0D9-4FC2-BC58-9746C5F4A4B1}"/>
                  </a:ext>
                </a:extLst>
              </p:cNvPr>
              <p:cNvSpPr/>
              <p:nvPr/>
            </p:nvSpPr>
            <p:spPr>
              <a:xfrm flipH="1">
                <a:off x="-21306767" y="-9218936"/>
                <a:ext cx="4694768" cy="889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0" name="任意多边形 77">
                <a:extLst>
                  <a:ext uri="{FF2B5EF4-FFF2-40B4-BE49-F238E27FC236}">
                    <a16:creationId xmlns:a16="http://schemas.microsoft.com/office/drawing/2014/main" id="{276B959E-7DBC-4D24-8D03-CE18319BE3CF}"/>
                  </a:ext>
                </a:extLst>
              </p:cNvPr>
              <p:cNvSpPr/>
              <p:nvPr/>
            </p:nvSpPr>
            <p:spPr>
              <a:xfrm>
                <a:off x="-20590360" y="-9218936"/>
                <a:ext cx="2080903" cy="889000"/>
              </a:xfrm>
              <a:custGeom>
                <a:avLst/>
                <a:gdLst>
                  <a:gd name="connsiteX0" fmla="*/ 530792 w 2080903"/>
                  <a:gd name="connsiteY0" fmla="*/ 0 h 889000"/>
                  <a:gd name="connsiteX1" fmla="*/ 2080903 w 2080903"/>
                  <a:gd name="connsiteY1" fmla="*/ 0 h 889000"/>
                  <a:gd name="connsiteX2" fmla="*/ 1550110 w 2080903"/>
                  <a:gd name="connsiteY2" fmla="*/ 889000 h 889000"/>
                  <a:gd name="connsiteX3" fmla="*/ 0 w 2080903"/>
                  <a:gd name="connsiteY3" fmla="*/ 889000 h 889000"/>
                </a:gdLst>
                <a:ahLst/>
                <a:cxnLst>
                  <a:cxn ang="0">
                    <a:pos x="connsiteX0" y="connsiteY0"/>
                  </a:cxn>
                  <a:cxn ang="0">
                    <a:pos x="connsiteX1" y="connsiteY1"/>
                  </a:cxn>
                  <a:cxn ang="0">
                    <a:pos x="connsiteX2" y="connsiteY2"/>
                  </a:cxn>
                  <a:cxn ang="0">
                    <a:pos x="connsiteX3" y="connsiteY3"/>
                  </a:cxn>
                </a:cxnLst>
                <a:rect l="l" t="t" r="r" b="b"/>
                <a:pathLst>
                  <a:path w="2080903" h="889000">
                    <a:moveTo>
                      <a:pt x="530792" y="0"/>
                    </a:moveTo>
                    <a:lnTo>
                      <a:pt x="2080903" y="0"/>
                    </a:lnTo>
                    <a:lnTo>
                      <a:pt x="1550110" y="889000"/>
                    </a:lnTo>
                    <a:lnTo>
                      <a:pt x="0" y="889000"/>
                    </a:lnTo>
                    <a:close/>
                  </a:path>
                </a:pathLst>
              </a:cu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grpSp>
        <p:sp>
          <p:nvSpPr>
            <p:cNvPr id="27" name="文本框 26">
              <a:extLst>
                <a:ext uri="{FF2B5EF4-FFF2-40B4-BE49-F238E27FC236}">
                  <a16:creationId xmlns:a16="http://schemas.microsoft.com/office/drawing/2014/main" id="{6D5FE1AC-B81C-48FD-8C8C-FF007AC433FC}"/>
                </a:ext>
              </a:extLst>
            </p:cNvPr>
            <p:cNvSpPr txBox="1"/>
            <p:nvPr/>
          </p:nvSpPr>
          <p:spPr>
            <a:xfrm>
              <a:off x="8638336" y="1928411"/>
              <a:ext cx="1238848" cy="686484"/>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28" name="文本框 27">
              <a:extLst>
                <a:ext uri="{FF2B5EF4-FFF2-40B4-BE49-F238E27FC236}">
                  <a16:creationId xmlns:a16="http://schemas.microsoft.com/office/drawing/2014/main" id="{9246DAB7-D1E5-461E-A27D-144CBFE5B726}"/>
                </a:ext>
              </a:extLst>
            </p:cNvPr>
            <p:cNvSpPr txBox="1"/>
            <p:nvPr/>
          </p:nvSpPr>
          <p:spPr>
            <a:xfrm>
              <a:off x="10316402" y="1957216"/>
              <a:ext cx="1853737" cy="549188"/>
            </a:xfrm>
            <a:prstGeom prst="rect">
              <a:avLst/>
            </a:prstGeom>
            <a:noFill/>
          </p:spPr>
          <p:txBody>
            <a:bodyPr wrap="square" rtlCol="0">
              <a:spAutoFit/>
            </a:bodyPr>
            <a:lstStyle/>
            <a:p>
              <a:pPr algn="ctr"/>
              <a:r>
                <a:rPr lang="en-US" altLang="zh-CN" dirty="0">
                  <a:solidFill>
                    <a:schemeClr val="bg1"/>
                  </a:solidFill>
                  <a:cs typeface="+mn-ea"/>
                  <a:sym typeface="+mn-lt"/>
                </a:rPr>
                <a:t>Your Title</a:t>
              </a:r>
            </a:p>
          </p:txBody>
        </p:sp>
      </p:grpSp>
      <p:grpSp>
        <p:nvGrpSpPr>
          <p:cNvPr id="31" name="组合 30">
            <a:extLst>
              <a:ext uri="{FF2B5EF4-FFF2-40B4-BE49-F238E27FC236}">
                <a16:creationId xmlns:a16="http://schemas.microsoft.com/office/drawing/2014/main" id="{1F4063AB-CC2E-4DA6-9735-47F280884D3A}"/>
              </a:ext>
            </a:extLst>
          </p:cNvPr>
          <p:cNvGrpSpPr/>
          <p:nvPr/>
        </p:nvGrpSpPr>
        <p:grpSpPr>
          <a:xfrm>
            <a:off x="7130847" y="2737568"/>
            <a:ext cx="3557610" cy="597858"/>
            <a:chOff x="6901924" y="2798351"/>
            <a:chExt cx="5290076" cy="889000"/>
          </a:xfrm>
        </p:grpSpPr>
        <p:grpSp>
          <p:nvGrpSpPr>
            <p:cNvPr id="32" name="组合 31">
              <a:extLst>
                <a:ext uri="{FF2B5EF4-FFF2-40B4-BE49-F238E27FC236}">
                  <a16:creationId xmlns:a16="http://schemas.microsoft.com/office/drawing/2014/main" id="{98A2ADFA-E007-4E54-B157-037D7F51503A}"/>
                </a:ext>
              </a:extLst>
            </p:cNvPr>
            <p:cNvGrpSpPr/>
            <p:nvPr/>
          </p:nvGrpSpPr>
          <p:grpSpPr>
            <a:xfrm>
              <a:off x="6901924" y="2798351"/>
              <a:ext cx="5290076" cy="889000"/>
              <a:chOff x="-21902075" y="-8242709"/>
              <a:chExt cx="5290076" cy="889000"/>
            </a:xfrm>
          </p:grpSpPr>
          <p:sp>
            <p:nvSpPr>
              <p:cNvPr id="35" name="任意多边形 82">
                <a:extLst>
                  <a:ext uri="{FF2B5EF4-FFF2-40B4-BE49-F238E27FC236}">
                    <a16:creationId xmlns:a16="http://schemas.microsoft.com/office/drawing/2014/main" id="{C20A8EDD-E103-4D05-91D2-3516942C279B}"/>
                  </a:ext>
                </a:extLst>
              </p:cNvPr>
              <p:cNvSpPr/>
              <p:nvPr/>
            </p:nvSpPr>
            <p:spPr>
              <a:xfrm flipH="1">
                <a:off x="-21902075" y="-8242709"/>
                <a:ext cx="5290076" cy="889000"/>
              </a:xfrm>
              <a:prstGeom prst="homePlat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36" name="任意多边形 83">
                <a:extLst>
                  <a:ext uri="{FF2B5EF4-FFF2-40B4-BE49-F238E27FC236}">
                    <a16:creationId xmlns:a16="http://schemas.microsoft.com/office/drawing/2014/main" id="{1286C735-3469-459F-9B97-236A8927D402}"/>
                  </a:ext>
                </a:extLst>
              </p:cNvPr>
              <p:cNvSpPr/>
              <p:nvPr/>
            </p:nvSpPr>
            <p:spPr>
              <a:xfrm>
                <a:off x="-21170366" y="-8242709"/>
                <a:ext cx="2080903" cy="889000"/>
              </a:xfrm>
              <a:custGeom>
                <a:avLst/>
                <a:gdLst>
                  <a:gd name="connsiteX0" fmla="*/ 530792 w 2080903"/>
                  <a:gd name="connsiteY0" fmla="*/ 0 h 889000"/>
                  <a:gd name="connsiteX1" fmla="*/ 2080903 w 2080903"/>
                  <a:gd name="connsiteY1" fmla="*/ 0 h 889000"/>
                  <a:gd name="connsiteX2" fmla="*/ 1550110 w 2080903"/>
                  <a:gd name="connsiteY2" fmla="*/ 889000 h 889000"/>
                  <a:gd name="connsiteX3" fmla="*/ 0 w 2080903"/>
                  <a:gd name="connsiteY3" fmla="*/ 889000 h 889000"/>
                </a:gdLst>
                <a:ahLst/>
                <a:cxnLst>
                  <a:cxn ang="0">
                    <a:pos x="connsiteX0" y="connsiteY0"/>
                  </a:cxn>
                  <a:cxn ang="0">
                    <a:pos x="connsiteX1" y="connsiteY1"/>
                  </a:cxn>
                  <a:cxn ang="0">
                    <a:pos x="connsiteX2" y="connsiteY2"/>
                  </a:cxn>
                  <a:cxn ang="0">
                    <a:pos x="connsiteX3" y="connsiteY3"/>
                  </a:cxn>
                </a:cxnLst>
                <a:rect l="l" t="t" r="r" b="b"/>
                <a:pathLst>
                  <a:path w="2080903" h="889000">
                    <a:moveTo>
                      <a:pt x="530792" y="0"/>
                    </a:moveTo>
                    <a:lnTo>
                      <a:pt x="2080903" y="0"/>
                    </a:lnTo>
                    <a:lnTo>
                      <a:pt x="1550110" y="889000"/>
                    </a:lnTo>
                    <a:lnTo>
                      <a:pt x="0" y="889000"/>
                    </a:lnTo>
                    <a:close/>
                  </a:path>
                </a:pathLst>
              </a:cu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grpSp>
        <p:sp>
          <p:nvSpPr>
            <p:cNvPr id="33" name="文本框 32">
              <a:extLst>
                <a:ext uri="{FF2B5EF4-FFF2-40B4-BE49-F238E27FC236}">
                  <a16:creationId xmlns:a16="http://schemas.microsoft.com/office/drawing/2014/main" id="{1F3057EF-13A9-454A-BF8B-8EF1D14D6F7C}"/>
                </a:ext>
              </a:extLst>
            </p:cNvPr>
            <p:cNvSpPr txBox="1"/>
            <p:nvPr/>
          </p:nvSpPr>
          <p:spPr>
            <a:xfrm>
              <a:off x="8107948" y="2912439"/>
              <a:ext cx="1060774" cy="686484"/>
            </a:xfrm>
            <a:prstGeom prst="rect">
              <a:avLst/>
            </a:prstGeom>
            <a:noFill/>
          </p:spPr>
          <p:txBody>
            <a:bodyPr wrap="square" rtlCol="0">
              <a:spAutoFit/>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34" name="文本框 33">
              <a:extLst>
                <a:ext uri="{FF2B5EF4-FFF2-40B4-BE49-F238E27FC236}">
                  <a16:creationId xmlns:a16="http://schemas.microsoft.com/office/drawing/2014/main" id="{7B7C724C-D005-4608-86B6-A5D726319179}"/>
                </a:ext>
              </a:extLst>
            </p:cNvPr>
            <p:cNvSpPr txBox="1"/>
            <p:nvPr/>
          </p:nvSpPr>
          <p:spPr>
            <a:xfrm>
              <a:off x="9941379" y="2968257"/>
              <a:ext cx="1834329" cy="549188"/>
            </a:xfrm>
            <a:prstGeom prst="rect">
              <a:avLst/>
            </a:prstGeom>
            <a:noFill/>
          </p:spPr>
          <p:txBody>
            <a:bodyPr wrap="square" rtlCol="0">
              <a:spAutoFit/>
            </a:bodyPr>
            <a:lstStyle/>
            <a:p>
              <a:pPr algn="ctr"/>
              <a:r>
                <a:rPr lang="en-US" altLang="zh-CN" dirty="0">
                  <a:solidFill>
                    <a:schemeClr val="bg1"/>
                  </a:solidFill>
                  <a:cs typeface="+mn-ea"/>
                  <a:sym typeface="+mn-lt"/>
                </a:rPr>
                <a:t>Your Title</a:t>
              </a:r>
            </a:p>
          </p:txBody>
        </p:sp>
      </p:grpSp>
      <p:grpSp>
        <p:nvGrpSpPr>
          <p:cNvPr id="37" name="组合 36">
            <a:extLst>
              <a:ext uri="{FF2B5EF4-FFF2-40B4-BE49-F238E27FC236}">
                <a16:creationId xmlns:a16="http://schemas.microsoft.com/office/drawing/2014/main" id="{9EAF75CA-AD50-493C-8C4D-3058C24DAB56}"/>
              </a:ext>
            </a:extLst>
          </p:cNvPr>
          <p:cNvGrpSpPr/>
          <p:nvPr/>
        </p:nvGrpSpPr>
        <p:grpSpPr>
          <a:xfrm>
            <a:off x="6738633" y="3621373"/>
            <a:ext cx="3949824" cy="597857"/>
            <a:chOff x="6318710" y="3774578"/>
            <a:chExt cx="5873290" cy="889000"/>
          </a:xfrm>
        </p:grpSpPr>
        <p:grpSp>
          <p:nvGrpSpPr>
            <p:cNvPr id="38" name="组合 37">
              <a:extLst>
                <a:ext uri="{FF2B5EF4-FFF2-40B4-BE49-F238E27FC236}">
                  <a16:creationId xmlns:a16="http://schemas.microsoft.com/office/drawing/2014/main" id="{DA0EEA89-EC72-4213-981B-17392A5F8974}"/>
                </a:ext>
              </a:extLst>
            </p:cNvPr>
            <p:cNvGrpSpPr/>
            <p:nvPr/>
          </p:nvGrpSpPr>
          <p:grpSpPr>
            <a:xfrm>
              <a:off x="6318710" y="3774578"/>
              <a:ext cx="5873290" cy="889000"/>
              <a:chOff x="-22485289" y="-7266482"/>
              <a:chExt cx="5873290" cy="889000"/>
            </a:xfrm>
          </p:grpSpPr>
          <p:sp>
            <p:nvSpPr>
              <p:cNvPr id="41" name="任意多边形 88">
                <a:extLst>
                  <a:ext uri="{FF2B5EF4-FFF2-40B4-BE49-F238E27FC236}">
                    <a16:creationId xmlns:a16="http://schemas.microsoft.com/office/drawing/2014/main" id="{6CD52580-32C6-4FF1-80CF-0CDF26FE19A1}"/>
                  </a:ext>
                </a:extLst>
              </p:cNvPr>
              <p:cNvSpPr/>
              <p:nvPr/>
            </p:nvSpPr>
            <p:spPr>
              <a:xfrm flipH="1">
                <a:off x="-22485289" y="-7266482"/>
                <a:ext cx="5873290" cy="88900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2" name="任意多边形 89">
                <a:extLst>
                  <a:ext uri="{FF2B5EF4-FFF2-40B4-BE49-F238E27FC236}">
                    <a16:creationId xmlns:a16="http://schemas.microsoft.com/office/drawing/2014/main" id="{A59DE9DC-48BA-4927-AC9E-4EE3CE12BFE9}"/>
                  </a:ext>
                </a:extLst>
              </p:cNvPr>
              <p:cNvSpPr/>
              <p:nvPr/>
            </p:nvSpPr>
            <p:spPr>
              <a:xfrm>
                <a:off x="-21783211" y="-7266482"/>
                <a:ext cx="2080903" cy="889000"/>
              </a:xfrm>
              <a:custGeom>
                <a:avLst/>
                <a:gdLst>
                  <a:gd name="connsiteX0" fmla="*/ 530792 w 2080903"/>
                  <a:gd name="connsiteY0" fmla="*/ 0 h 889000"/>
                  <a:gd name="connsiteX1" fmla="*/ 2080903 w 2080903"/>
                  <a:gd name="connsiteY1" fmla="*/ 0 h 889000"/>
                  <a:gd name="connsiteX2" fmla="*/ 1550110 w 2080903"/>
                  <a:gd name="connsiteY2" fmla="*/ 889000 h 889000"/>
                  <a:gd name="connsiteX3" fmla="*/ 0 w 2080903"/>
                  <a:gd name="connsiteY3" fmla="*/ 889000 h 889000"/>
                </a:gdLst>
                <a:ahLst/>
                <a:cxnLst>
                  <a:cxn ang="0">
                    <a:pos x="connsiteX0" y="connsiteY0"/>
                  </a:cxn>
                  <a:cxn ang="0">
                    <a:pos x="connsiteX1" y="connsiteY1"/>
                  </a:cxn>
                  <a:cxn ang="0">
                    <a:pos x="connsiteX2" y="connsiteY2"/>
                  </a:cxn>
                  <a:cxn ang="0">
                    <a:pos x="connsiteX3" y="connsiteY3"/>
                  </a:cxn>
                </a:cxnLst>
                <a:rect l="l" t="t" r="r" b="b"/>
                <a:pathLst>
                  <a:path w="2080903" h="889000">
                    <a:moveTo>
                      <a:pt x="530792" y="0"/>
                    </a:moveTo>
                    <a:lnTo>
                      <a:pt x="2080903" y="0"/>
                    </a:lnTo>
                    <a:lnTo>
                      <a:pt x="1550110" y="889000"/>
                    </a:lnTo>
                    <a:lnTo>
                      <a:pt x="0" y="889000"/>
                    </a:lnTo>
                    <a:close/>
                  </a:path>
                </a:pathLst>
              </a:cu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grpSp>
        <p:sp>
          <p:nvSpPr>
            <p:cNvPr id="39" name="文本框 38">
              <a:extLst>
                <a:ext uri="{FF2B5EF4-FFF2-40B4-BE49-F238E27FC236}">
                  <a16:creationId xmlns:a16="http://schemas.microsoft.com/office/drawing/2014/main" id="{4F3C0F8C-FB9C-44BC-AEC2-3A87F38752AC}"/>
                </a:ext>
              </a:extLst>
            </p:cNvPr>
            <p:cNvSpPr txBox="1"/>
            <p:nvPr/>
          </p:nvSpPr>
          <p:spPr>
            <a:xfrm>
              <a:off x="7572795" y="3875835"/>
              <a:ext cx="987267" cy="686484"/>
            </a:xfrm>
            <a:prstGeom prst="rect">
              <a:avLst/>
            </a:prstGeom>
            <a:noFill/>
          </p:spPr>
          <p:txBody>
            <a:bodyPr wrap="square" rtlCol="0">
              <a:spAutoFit/>
            </a:bodyPr>
            <a:lstStyle/>
            <a:p>
              <a:pPr algn="ct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40" name="文本框 39">
              <a:extLst>
                <a:ext uri="{FF2B5EF4-FFF2-40B4-BE49-F238E27FC236}">
                  <a16:creationId xmlns:a16="http://schemas.microsoft.com/office/drawing/2014/main" id="{ED606BC2-99A4-4F52-81F3-7F07F8370DE5}"/>
                </a:ext>
              </a:extLst>
            </p:cNvPr>
            <p:cNvSpPr txBox="1"/>
            <p:nvPr/>
          </p:nvSpPr>
          <p:spPr>
            <a:xfrm>
              <a:off x="9089529" y="3921600"/>
              <a:ext cx="2686177" cy="594955"/>
            </a:xfrm>
            <a:prstGeom prst="rect">
              <a:avLst/>
            </a:prstGeom>
            <a:noFill/>
          </p:spPr>
          <p:txBody>
            <a:bodyPr wrap="square" rtlCol="0">
              <a:spAutoFit/>
            </a:bodyPr>
            <a:lstStyle/>
            <a:p>
              <a:pPr algn="ctr"/>
              <a:r>
                <a:rPr lang="en-US" altLang="zh-CN" sz="2000" dirty="0">
                  <a:solidFill>
                    <a:schemeClr val="bg1"/>
                  </a:solidFill>
                  <a:cs typeface="+mn-ea"/>
                  <a:sym typeface="+mn-lt"/>
                </a:rPr>
                <a:t>Your Title</a:t>
              </a:r>
            </a:p>
          </p:txBody>
        </p:sp>
      </p:grpSp>
      <p:grpSp>
        <p:nvGrpSpPr>
          <p:cNvPr id="43" name="组合 42">
            <a:extLst>
              <a:ext uri="{FF2B5EF4-FFF2-40B4-BE49-F238E27FC236}">
                <a16:creationId xmlns:a16="http://schemas.microsoft.com/office/drawing/2014/main" id="{31335416-4030-4822-9F82-9B55E1F8C1C2}"/>
              </a:ext>
            </a:extLst>
          </p:cNvPr>
          <p:cNvGrpSpPr/>
          <p:nvPr/>
        </p:nvGrpSpPr>
        <p:grpSpPr>
          <a:xfrm>
            <a:off x="6346421" y="4505187"/>
            <a:ext cx="4342036" cy="597860"/>
            <a:chOff x="5735502" y="4750804"/>
            <a:chExt cx="6456498" cy="889001"/>
          </a:xfrm>
        </p:grpSpPr>
        <p:grpSp>
          <p:nvGrpSpPr>
            <p:cNvPr id="44" name="组合 43">
              <a:extLst>
                <a:ext uri="{FF2B5EF4-FFF2-40B4-BE49-F238E27FC236}">
                  <a16:creationId xmlns:a16="http://schemas.microsoft.com/office/drawing/2014/main" id="{302C9541-FA59-4A99-95E7-7FB36FF1D8D2}"/>
                </a:ext>
              </a:extLst>
            </p:cNvPr>
            <p:cNvGrpSpPr/>
            <p:nvPr/>
          </p:nvGrpSpPr>
          <p:grpSpPr>
            <a:xfrm>
              <a:off x="5735502" y="4750804"/>
              <a:ext cx="6456498" cy="889001"/>
              <a:chOff x="-23068497" y="-6290256"/>
              <a:chExt cx="6456498" cy="889001"/>
            </a:xfrm>
          </p:grpSpPr>
          <p:sp>
            <p:nvSpPr>
              <p:cNvPr id="47" name="任意多边形 94">
                <a:extLst>
                  <a:ext uri="{FF2B5EF4-FFF2-40B4-BE49-F238E27FC236}">
                    <a16:creationId xmlns:a16="http://schemas.microsoft.com/office/drawing/2014/main" id="{1DE37EB8-859A-4725-9421-7868E7965414}"/>
                  </a:ext>
                </a:extLst>
              </p:cNvPr>
              <p:cNvSpPr/>
              <p:nvPr/>
            </p:nvSpPr>
            <p:spPr>
              <a:xfrm flipH="1">
                <a:off x="-23068497" y="-6290256"/>
                <a:ext cx="6456498" cy="889001"/>
              </a:xfrm>
              <a:prstGeom prst="homePlat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8" name="任意多边形 95">
                <a:extLst>
                  <a:ext uri="{FF2B5EF4-FFF2-40B4-BE49-F238E27FC236}">
                    <a16:creationId xmlns:a16="http://schemas.microsoft.com/office/drawing/2014/main" id="{E7617912-D1B6-4A31-AF76-AEB06A16184F}"/>
                  </a:ext>
                </a:extLst>
              </p:cNvPr>
              <p:cNvSpPr/>
              <p:nvPr/>
            </p:nvSpPr>
            <p:spPr>
              <a:xfrm>
                <a:off x="-22347387" y="-6290256"/>
                <a:ext cx="2081239" cy="889001"/>
              </a:xfrm>
              <a:custGeom>
                <a:avLst/>
                <a:gdLst>
                  <a:gd name="connsiteX0" fmla="*/ 530793 w 2081239"/>
                  <a:gd name="connsiteY0" fmla="*/ 0 h 889001"/>
                  <a:gd name="connsiteX1" fmla="*/ 2081239 w 2081239"/>
                  <a:gd name="connsiteY1" fmla="*/ 0 h 889001"/>
                  <a:gd name="connsiteX2" fmla="*/ 1550446 w 2081239"/>
                  <a:gd name="connsiteY2" fmla="*/ 889001 h 889001"/>
                  <a:gd name="connsiteX3" fmla="*/ 0 w 2081239"/>
                  <a:gd name="connsiteY3" fmla="*/ 889001 h 889001"/>
                </a:gdLst>
                <a:ahLst/>
                <a:cxnLst>
                  <a:cxn ang="0">
                    <a:pos x="connsiteX0" y="connsiteY0"/>
                  </a:cxn>
                  <a:cxn ang="0">
                    <a:pos x="connsiteX1" y="connsiteY1"/>
                  </a:cxn>
                  <a:cxn ang="0">
                    <a:pos x="connsiteX2" y="connsiteY2"/>
                  </a:cxn>
                  <a:cxn ang="0">
                    <a:pos x="connsiteX3" y="connsiteY3"/>
                  </a:cxn>
                </a:cxnLst>
                <a:rect l="l" t="t" r="r" b="b"/>
                <a:pathLst>
                  <a:path w="2081239" h="889001">
                    <a:moveTo>
                      <a:pt x="530793" y="0"/>
                    </a:moveTo>
                    <a:lnTo>
                      <a:pt x="2081239" y="0"/>
                    </a:lnTo>
                    <a:lnTo>
                      <a:pt x="1550446" y="889001"/>
                    </a:lnTo>
                    <a:lnTo>
                      <a:pt x="0" y="889001"/>
                    </a:lnTo>
                    <a:close/>
                  </a:path>
                </a:pathLst>
              </a:cu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cs typeface="+mn-ea"/>
                  <a:sym typeface="+mn-lt"/>
                </a:endParaRPr>
              </a:p>
            </p:txBody>
          </p:sp>
        </p:grpSp>
        <p:sp>
          <p:nvSpPr>
            <p:cNvPr id="45" name="文本框 44">
              <a:extLst>
                <a:ext uri="{FF2B5EF4-FFF2-40B4-BE49-F238E27FC236}">
                  <a16:creationId xmlns:a16="http://schemas.microsoft.com/office/drawing/2014/main" id="{2F8BB6C7-367B-42EB-8592-721D74DEB1B2}"/>
                </a:ext>
              </a:extLst>
            </p:cNvPr>
            <p:cNvSpPr txBox="1"/>
            <p:nvPr/>
          </p:nvSpPr>
          <p:spPr>
            <a:xfrm>
              <a:off x="6889842" y="4862849"/>
              <a:ext cx="1113653" cy="686483"/>
            </a:xfrm>
            <a:prstGeom prst="rect">
              <a:avLst/>
            </a:prstGeom>
            <a:noFill/>
          </p:spPr>
          <p:txBody>
            <a:bodyPr wrap="square" rtlCol="0">
              <a:spAutoFit/>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46" name="文本框 45">
              <a:extLst>
                <a:ext uri="{FF2B5EF4-FFF2-40B4-BE49-F238E27FC236}">
                  <a16:creationId xmlns:a16="http://schemas.microsoft.com/office/drawing/2014/main" id="{577DC969-CEAA-4392-AF2A-F1A19E2CE86F}"/>
                </a:ext>
              </a:extLst>
            </p:cNvPr>
            <p:cNvSpPr txBox="1"/>
            <p:nvPr/>
          </p:nvSpPr>
          <p:spPr>
            <a:xfrm>
              <a:off x="8638511" y="4894084"/>
              <a:ext cx="2528910" cy="594952"/>
            </a:xfrm>
            <a:prstGeom prst="rect">
              <a:avLst/>
            </a:prstGeom>
            <a:noFill/>
          </p:spPr>
          <p:txBody>
            <a:bodyPr wrap="square" rtlCol="0">
              <a:spAutoFit/>
            </a:bodyPr>
            <a:lstStyle/>
            <a:p>
              <a:pPr algn="ctr"/>
              <a:r>
                <a:rPr lang="en-US" altLang="zh-CN" sz="2000" dirty="0">
                  <a:solidFill>
                    <a:schemeClr val="bg1"/>
                  </a:solidFill>
                  <a:cs typeface="+mn-ea"/>
                  <a:sym typeface="+mn-lt"/>
                </a:rPr>
                <a:t>Your Title</a:t>
              </a:r>
            </a:p>
          </p:txBody>
        </p:sp>
      </p:grpSp>
      <p:cxnSp>
        <p:nvCxnSpPr>
          <p:cNvPr id="49" name="直接连接符 48">
            <a:extLst>
              <a:ext uri="{FF2B5EF4-FFF2-40B4-BE49-F238E27FC236}">
                <a16:creationId xmlns:a16="http://schemas.microsoft.com/office/drawing/2014/main" id="{E25B59F7-D0A5-4F15-9D1A-D1D7657989B1}"/>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9E2B5A89-1203-483B-95C6-298530F45708}"/>
              </a:ext>
            </a:extLst>
          </p:cNvPr>
          <p:cNvGrpSpPr/>
          <p:nvPr/>
        </p:nvGrpSpPr>
        <p:grpSpPr>
          <a:xfrm>
            <a:off x="2398189" y="1944609"/>
            <a:ext cx="2262339" cy="936823"/>
            <a:chOff x="1898647" y="3551017"/>
            <a:chExt cx="2262339" cy="936823"/>
          </a:xfrm>
        </p:grpSpPr>
        <p:sp>
          <p:nvSpPr>
            <p:cNvPr id="51" name="文本框 50">
              <a:extLst>
                <a:ext uri="{FF2B5EF4-FFF2-40B4-BE49-F238E27FC236}">
                  <a16:creationId xmlns:a16="http://schemas.microsoft.com/office/drawing/2014/main" id="{771D2EB7-413B-4A1C-935B-B3C0D66AFDC4}"/>
                </a:ext>
              </a:extLst>
            </p:cNvPr>
            <p:cNvSpPr txBox="1"/>
            <p:nvPr/>
          </p:nvSpPr>
          <p:spPr>
            <a:xfrm>
              <a:off x="1898648" y="3551017"/>
              <a:ext cx="2262338" cy="369332"/>
            </a:xfrm>
            <a:prstGeom prst="rect">
              <a:avLst/>
            </a:prstGeom>
            <a:noFill/>
          </p:spPr>
          <p:txBody>
            <a:bodyPr wrap="square" rtlCol="0">
              <a:spAutoFit/>
            </a:bodyPr>
            <a:lstStyle/>
            <a:p>
              <a:r>
                <a:rPr lang="zh-CN" altLang="en-US" dirty="0"/>
                <a:t>请添加标题</a:t>
              </a:r>
            </a:p>
          </p:txBody>
        </p:sp>
        <p:sp>
          <p:nvSpPr>
            <p:cNvPr id="52" name="文本框 51">
              <a:extLst>
                <a:ext uri="{FF2B5EF4-FFF2-40B4-BE49-F238E27FC236}">
                  <a16:creationId xmlns:a16="http://schemas.microsoft.com/office/drawing/2014/main" id="{DB186165-41B9-490E-A029-0E14ECC38B37}"/>
                </a:ext>
              </a:extLst>
            </p:cNvPr>
            <p:cNvSpPr txBox="1"/>
            <p:nvPr/>
          </p:nvSpPr>
          <p:spPr>
            <a:xfrm>
              <a:off x="1898647" y="3933842"/>
              <a:ext cx="2101133" cy="553998"/>
            </a:xfrm>
            <a:prstGeom prst="rect">
              <a:avLst/>
            </a:prstGeom>
            <a:noFill/>
          </p:spPr>
          <p:txBody>
            <a:bodyPr wrap="square" rtlCol="0">
              <a:spAutoFit/>
            </a:bodyPr>
            <a:lstStyle/>
            <a:p>
              <a:pPr>
                <a:lnSpc>
                  <a:spcPct val="125000"/>
                </a:lnSpc>
              </a:pPr>
              <a:r>
                <a:rPr lang="en-US" altLang="zh-CN" sz="1200" dirty="0"/>
                <a:t>You can click here to add what you want to add. </a:t>
              </a:r>
              <a:endParaRPr lang="zh-CN" altLang="en-US" sz="1200" dirty="0"/>
            </a:p>
          </p:txBody>
        </p:sp>
      </p:grpSp>
      <p:grpSp>
        <p:nvGrpSpPr>
          <p:cNvPr id="53" name="组合 52">
            <a:extLst>
              <a:ext uri="{FF2B5EF4-FFF2-40B4-BE49-F238E27FC236}">
                <a16:creationId xmlns:a16="http://schemas.microsoft.com/office/drawing/2014/main" id="{D39E2620-3047-4AFA-BA8D-B69590ABB0BC}"/>
              </a:ext>
            </a:extLst>
          </p:cNvPr>
          <p:cNvGrpSpPr/>
          <p:nvPr/>
        </p:nvGrpSpPr>
        <p:grpSpPr>
          <a:xfrm>
            <a:off x="4834851" y="1944609"/>
            <a:ext cx="2262339" cy="936823"/>
            <a:chOff x="1898647" y="3551017"/>
            <a:chExt cx="2262339" cy="936823"/>
          </a:xfrm>
        </p:grpSpPr>
        <p:sp>
          <p:nvSpPr>
            <p:cNvPr id="54" name="文本框 53">
              <a:extLst>
                <a:ext uri="{FF2B5EF4-FFF2-40B4-BE49-F238E27FC236}">
                  <a16:creationId xmlns:a16="http://schemas.microsoft.com/office/drawing/2014/main" id="{4D8E7F7B-B5CD-4224-9D92-2A40DB650645}"/>
                </a:ext>
              </a:extLst>
            </p:cNvPr>
            <p:cNvSpPr txBox="1"/>
            <p:nvPr/>
          </p:nvSpPr>
          <p:spPr>
            <a:xfrm>
              <a:off x="1898648" y="3551017"/>
              <a:ext cx="2262338" cy="369332"/>
            </a:xfrm>
            <a:prstGeom prst="rect">
              <a:avLst/>
            </a:prstGeom>
            <a:noFill/>
          </p:spPr>
          <p:txBody>
            <a:bodyPr wrap="square" rtlCol="0">
              <a:spAutoFit/>
            </a:bodyPr>
            <a:lstStyle/>
            <a:p>
              <a:r>
                <a:rPr lang="zh-CN" altLang="en-US" dirty="0"/>
                <a:t>请添加标题</a:t>
              </a:r>
            </a:p>
          </p:txBody>
        </p:sp>
        <p:sp>
          <p:nvSpPr>
            <p:cNvPr id="55" name="文本框 54">
              <a:extLst>
                <a:ext uri="{FF2B5EF4-FFF2-40B4-BE49-F238E27FC236}">
                  <a16:creationId xmlns:a16="http://schemas.microsoft.com/office/drawing/2014/main" id="{E77C2FD0-2BC4-4F01-9D80-4A89995D61EE}"/>
                </a:ext>
              </a:extLst>
            </p:cNvPr>
            <p:cNvSpPr txBox="1"/>
            <p:nvPr/>
          </p:nvSpPr>
          <p:spPr>
            <a:xfrm>
              <a:off x="1898647" y="3933842"/>
              <a:ext cx="2101133" cy="553998"/>
            </a:xfrm>
            <a:prstGeom prst="rect">
              <a:avLst/>
            </a:prstGeom>
            <a:noFill/>
          </p:spPr>
          <p:txBody>
            <a:bodyPr wrap="square" rtlCol="0">
              <a:spAutoFit/>
            </a:bodyPr>
            <a:lstStyle/>
            <a:p>
              <a:pPr>
                <a:lnSpc>
                  <a:spcPct val="125000"/>
                </a:lnSpc>
              </a:pPr>
              <a:r>
                <a:rPr lang="en-US" altLang="zh-CN" sz="1200" dirty="0"/>
                <a:t>You can click here to add what you want to add. </a:t>
              </a:r>
              <a:endParaRPr lang="zh-CN" altLang="en-US" sz="1200" dirty="0"/>
            </a:p>
          </p:txBody>
        </p:sp>
      </p:grpSp>
      <p:grpSp>
        <p:nvGrpSpPr>
          <p:cNvPr id="56" name="组合 55">
            <a:extLst>
              <a:ext uri="{FF2B5EF4-FFF2-40B4-BE49-F238E27FC236}">
                <a16:creationId xmlns:a16="http://schemas.microsoft.com/office/drawing/2014/main" id="{E393EF19-DE34-4A6C-9AA9-6A0CC4DB33B2}"/>
              </a:ext>
            </a:extLst>
          </p:cNvPr>
          <p:cNvGrpSpPr/>
          <p:nvPr/>
        </p:nvGrpSpPr>
        <p:grpSpPr>
          <a:xfrm>
            <a:off x="1783503" y="3843707"/>
            <a:ext cx="2262339" cy="936823"/>
            <a:chOff x="1898647" y="3551017"/>
            <a:chExt cx="2262339" cy="936823"/>
          </a:xfrm>
        </p:grpSpPr>
        <p:sp>
          <p:nvSpPr>
            <p:cNvPr id="57" name="文本框 56">
              <a:extLst>
                <a:ext uri="{FF2B5EF4-FFF2-40B4-BE49-F238E27FC236}">
                  <a16:creationId xmlns:a16="http://schemas.microsoft.com/office/drawing/2014/main" id="{C39313E1-299B-4646-8B54-D289E793212E}"/>
                </a:ext>
              </a:extLst>
            </p:cNvPr>
            <p:cNvSpPr txBox="1"/>
            <p:nvPr/>
          </p:nvSpPr>
          <p:spPr>
            <a:xfrm>
              <a:off x="1898648" y="3551017"/>
              <a:ext cx="2262338" cy="369332"/>
            </a:xfrm>
            <a:prstGeom prst="rect">
              <a:avLst/>
            </a:prstGeom>
            <a:noFill/>
          </p:spPr>
          <p:txBody>
            <a:bodyPr wrap="square" rtlCol="0">
              <a:spAutoFit/>
            </a:bodyPr>
            <a:lstStyle/>
            <a:p>
              <a:r>
                <a:rPr lang="zh-CN" altLang="en-US" dirty="0"/>
                <a:t>请添加标题</a:t>
              </a:r>
            </a:p>
          </p:txBody>
        </p:sp>
        <p:sp>
          <p:nvSpPr>
            <p:cNvPr id="58" name="文本框 57">
              <a:extLst>
                <a:ext uri="{FF2B5EF4-FFF2-40B4-BE49-F238E27FC236}">
                  <a16:creationId xmlns:a16="http://schemas.microsoft.com/office/drawing/2014/main" id="{4EAA0734-B418-425F-8A37-1EBDD03D6EDE}"/>
                </a:ext>
              </a:extLst>
            </p:cNvPr>
            <p:cNvSpPr txBox="1"/>
            <p:nvPr/>
          </p:nvSpPr>
          <p:spPr>
            <a:xfrm>
              <a:off x="1898647" y="3933842"/>
              <a:ext cx="2101133" cy="553998"/>
            </a:xfrm>
            <a:prstGeom prst="rect">
              <a:avLst/>
            </a:prstGeom>
            <a:noFill/>
          </p:spPr>
          <p:txBody>
            <a:bodyPr wrap="square" rtlCol="0">
              <a:spAutoFit/>
            </a:bodyPr>
            <a:lstStyle/>
            <a:p>
              <a:pPr>
                <a:lnSpc>
                  <a:spcPct val="125000"/>
                </a:lnSpc>
              </a:pPr>
              <a:r>
                <a:rPr lang="en-US" altLang="zh-CN" sz="1200" dirty="0"/>
                <a:t>You can click here to add what you want to add. </a:t>
              </a:r>
              <a:endParaRPr lang="zh-CN" altLang="en-US" sz="1200" dirty="0"/>
            </a:p>
          </p:txBody>
        </p:sp>
      </p:grpSp>
      <p:grpSp>
        <p:nvGrpSpPr>
          <p:cNvPr id="59" name="组合 58">
            <a:extLst>
              <a:ext uri="{FF2B5EF4-FFF2-40B4-BE49-F238E27FC236}">
                <a16:creationId xmlns:a16="http://schemas.microsoft.com/office/drawing/2014/main" id="{5336BF31-075C-445C-8944-4E06164B56EB}"/>
              </a:ext>
            </a:extLst>
          </p:cNvPr>
          <p:cNvGrpSpPr/>
          <p:nvPr/>
        </p:nvGrpSpPr>
        <p:grpSpPr>
          <a:xfrm>
            <a:off x="4167339" y="3843707"/>
            <a:ext cx="2262339" cy="936823"/>
            <a:chOff x="1898647" y="3551017"/>
            <a:chExt cx="2262339" cy="936823"/>
          </a:xfrm>
        </p:grpSpPr>
        <p:sp>
          <p:nvSpPr>
            <p:cNvPr id="60" name="文本框 59">
              <a:extLst>
                <a:ext uri="{FF2B5EF4-FFF2-40B4-BE49-F238E27FC236}">
                  <a16:creationId xmlns:a16="http://schemas.microsoft.com/office/drawing/2014/main" id="{F1BFA009-E12D-42E3-AF26-CF539BD8A58C}"/>
                </a:ext>
              </a:extLst>
            </p:cNvPr>
            <p:cNvSpPr txBox="1"/>
            <p:nvPr/>
          </p:nvSpPr>
          <p:spPr>
            <a:xfrm>
              <a:off x="1898648" y="3551017"/>
              <a:ext cx="2262338" cy="369332"/>
            </a:xfrm>
            <a:prstGeom prst="rect">
              <a:avLst/>
            </a:prstGeom>
            <a:noFill/>
          </p:spPr>
          <p:txBody>
            <a:bodyPr wrap="square" rtlCol="0">
              <a:spAutoFit/>
            </a:bodyPr>
            <a:lstStyle/>
            <a:p>
              <a:r>
                <a:rPr lang="zh-CN" altLang="en-US" dirty="0"/>
                <a:t>请添加标题</a:t>
              </a:r>
            </a:p>
          </p:txBody>
        </p:sp>
        <p:sp>
          <p:nvSpPr>
            <p:cNvPr id="61" name="文本框 60">
              <a:extLst>
                <a:ext uri="{FF2B5EF4-FFF2-40B4-BE49-F238E27FC236}">
                  <a16:creationId xmlns:a16="http://schemas.microsoft.com/office/drawing/2014/main" id="{A9700659-63F6-46CC-B561-F684522729B4}"/>
                </a:ext>
              </a:extLst>
            </p:cNvPr>
            <p:cNvSpPr txBox="1"/>
            <p:nvPr/>
          </p:nvSpPr>
          <p:spPr>
            <a:xfrm>
              <a:off x="1898647" y="3933842"/>
              <a:ext cx="2101133" cy="553998"/>
            </a:xfrm>
            <a:prstGeom prst="rect">
              <a:avLst/>
            </a:prstGeom>
            <a:noFill/>
          </p:spPr>
          <p:txBody>
            <a:bodyPr wrap="square" rtlCol="0">
              <a:spAutoFit/>
            </a:bodyPr>
            <a:lstStyle/>
            <a:p>
              <a:pPr>
                <a:lnSpc>
                  <a:spcPct val="125000"/>
                </a:lnSpc>
              </a:pPr>
              <a:r>
                <a:rPr lang="en-US" altLang="zh-CN" sz="1200" dirty="0"/>
                <a:t>You can click here to add what you want to add. </a:t>
              </a:r>
              <a:endParaRPr lang="zh-CN" altLang="en-US" sz="1200" dirty="0"/>
            </a:p>
          </p:txBody>
        </p:sp>
      </p:grpSp>
      <p:cxnSp>
        <p:nvCxnSpPr>
          <p:cNvPr id="62" name="直接连接符 61">
            <a:extLst>
              <a:ext uri="{FF2B5EF4-FFF2-40B4-BE49-F238E27FC236}">
                <a16:creationId xmlns:a16="http://schemas.microsoft.com/office/drawing/2014/main" id="{9DB4621F-68FD-4803-9F07-870EABFE9942}"/>
              </a:ext>
            </a:extLst>
          </p:cNvPr>
          <p:cNvCxnSpPr/>
          <p:nvPr/>
        </p:nvCxnSpPr>
        <p:spPr>
          <a:xfrm>
            <a:off x="2334689" y="1931610"/>
            <a:ext cx="0" cy="104001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510288CF-CFF5-4BC4-9779-A8181965D47B}"/>
              </a:ext>
            </a:extLst>
          </p:cNvPr>
          <p:cNvCxnSpPr/>
          <p:nvPr/>
        </p:nvCxnSpPr>
        <p:spPr>
          <a:xfrm>
            <a:off x="4791309" y="1931610"/>
            <a:ext cx="0" cy="1040013"/>
          </a:xfrm>
          <a:prstGeom prst="line">
            <a:avLst/>
          </a:prstGeom>
          <a:ln w="12700">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E94190E0-3320-4F89-B65C-EE690FBCCECF}"/>
              </a:ext>
            </a:extLst>
          </p:cNvPr>
          <p:cNvCxnSpPr/>
          <p:nvPr/>
        </p:nvCxnSpPr>
        <p:spPr>
          <a:xfrm>
            <a:off x="1754475" y="3784059"/>
            <a:ext cx="0" cy="104001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D11DA47-7F41-4430-BF7C-5ABBC7C1355E}"/>
              </a:ext>
            </a:extLst>
          </p:cNvPr>
          <p:cNvCxnSpPr/>
          <p:nvPr/>
        </p:nvCxnSpPr>
        <p:spPr>
          <a:xfrm>
            <a:off x="4109342" y="3784058"/>
            <a:ext cx="0" cy="1040013"/>
          </a:xfrm>
          <a:prstGeom prst="line">
            <a:avLst/>
          </a:prstGeom>
          <a:ln w="12700">
            <a:solidFill>
              <a:srgbClr val="2626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969911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1000"/>
                                            <p:tgtEl>
                                              <p:spTgt spid="49"/>
                                            </p:tgtEl>
                                          </p:cBhvr>
                                        </p:animEffect>
                                      </p:childTnLst>
                                    </p:cTn>
                                  </p:par>
                                  <p:par>
                                    <p:cTn id="11" presetID="2" presetClass="entr" presetSubtype="2" fill="hold" nodeType="withEffect" p14:presetBounceEnd="33333">
                                      <p:stCondLst>
                                        <p:cond delay="1000"/>
                                      </p:stCondLst>
                                      <p:childTnLst>
                                        <p:set>
                                          <p:cBhvr>
                                            <p:cTn id="12" dur="1" fill="hold">
                                              <p:stCondLst>
                                                <p:cond delay="0"/>
                                              </p:stCondLst>
                                            </p:cTn>
                                            <p:tgtEl>
                                              <p:spTgt spid="25"/>
                                            </p:tgtEl>
                                            <p:attrNameLst>
                                              <p:attrName>style.visibility</p:attrName>
                                            </p:attrNameLst>
                                          </p:cBhvr>
                                          <p:to>
                                            <p:strVal val="visible"/>
                                          </p:to>
                                        </p:set>
                                        <p:anim calcmode="lin" valueType="num" p14:bounceEnd="33333">
                                          <p:cBhvr additive="base">
                                            <p:cTn id="13" dur="750" fill="hold"/>
                                            <p:tgtEl>
                                              <p:spTgt spid="25"/>
                                            </p:tgtEl>
                                            <p:attrNameLst>
                                              <p:attrName>ppt_x</p:attrName>
                                            </p:attrNameLst>
                                          </p:cBhvr>
                                          <p:tavLst>
                                            <p:tav tm="0">
                                              <p:val>
                                                <p:strVal val="1+#ppt_w/2"/>
                                              </p:val>
                                            </p:tav>
                                            <p:tav tm="100000">
                                              <p:val>
                                                <p:strVal val="#ppt_x"/>
                                              </p:val>
                                            </p:tav>
                                          </p:tavLst>
                                        </p:anim>
                                        <p:anim calcmode="lin" valueType="num" p14:bounceEnd="33333">
                                          <p:cBhvr additive="base">
                                            <p:cTn id="14" dur="750" fill="hold"/>
                                            <p:tgtEl>
                                              <p:spTgt spid="25"/>
                                            </p:tgtEl>
                                            <p:attrNameLst>
                                              <p:attrName>ppt_y</p:attrName>
                                            </p:attrNameLst>
                                          </p:cBhvr>
                                          <p:tavLst>
                                            <p:tav tm="0">
                                              <p:val>
                                                <p:strVal val="#ppt_y"/>
                                              </p:val>
                                            </p:tav>
                                            <p:tav tm="100000">
                                              <p:val>
                                                <p:strVal val="#ppt_y"/>
                                              </p:val>
                                            </p:tav>
                                          </p:tavLst>
                                        </p:anim>
                                      </p:childTnLst>
                                    </p:cTn>
                                  </p:par>
                                  <p:par>
                                    <p:cTn id="15" presetID="50" presetClass="entr" presetSubtype="0" decel="100000" fill="hold" nodeType="withEffect">
                                      <p:stCondLst>
                                        <p:cond delay="10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750" fill="hold"/>
                                            <p:tgtEl>
                                              <p:spTgt spid="62"/>
                                            </p:tgtEl>
                                            <p:attrNameLst>
                                              <p:attrName>ppt_w</p:attrName>
                                            </p:attrNameLst>
                                          </p:cBhvr>
                                          <p:tavLst>
                                            <p:tav tm="0">
                                              <p:val>
                                                <p:strVal val="#ppt_w+.3"/>
                                              </p:val>
                                            </p:tav>
                                            <p:tav tm="100000">
                                              <p:val>
                                                <p:strVal val="#ppt_w"/>
                                              </p:val>
                                            </p:tav>
                                          </p:tavLst>
                                        </p:anim>
                                        <p:anim calcmode="lin" valueType="num">
                                          <p:cBhvr>
                                            <p:cTn id="18" dur="750" fill="hold"/>
                                            <p:tgtEl>
                                              <p:spTgt spid="62"/>
                                            </p:tgtEl>
                                            <p:attrNameLst>
                                              <p:attrName>ppt_h</p:attrName>
                                            </p:attrNameLst>
                                          </p:cBhvr>
                                          <p:tavLst>
                                            <p:tav tm="0">
                                              <p:val>
                                                <p:strVal val="#ppt_h"/>
                                              </p:val>
                                            </p:tav>
                                            <p:tav tm="100000">
                                              <p:val>
                                                <p:strVal val="#ppt_h"/>
                                              </p:val>
                                            </p:tav>
                                          </p:tavLst>
                                        </p:anim>
                                        <p:animEffect transition="in" filter="fade">
                                          <p:cBhvr>
                                            <p:cTn id="19" dur="750"/>
                                            <p:tgtEl>
                                              <p:spTgt spid="62"/>
                                            </p:tgtEl>
                                          </p:cBhvr>
                                        </p:animEffect>
                                      </p:childTnLst>
                                    </p:cTn>
                                  </p:par>
                                  <p:par>
                                    <p:cTn id="20" presetID="22" presetClass="entr" presetSubtype="8"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1000"/>
                                            <p:tgtEl>
                                              <p:spTgt spid="50"/>
                                            </p:tgtEl>
                                          </p:cBhvr>
                                        </p:animEffect>
                                      </p:childTnLst>
                                    </p:cTn>
                                  </p:par>
                                </p:childTnLst>
                              </p:cTn>
                            </p:par>
                            <p:par>
                              <p:cTn id="23" fill="hold">
                                <p:stCondLst>
                                  <p:cond delay="2500"/>
                                </p:stCondLst>
                                <p:childTnLst>
                                  <p:par>
                                    <p:cTn id="24" presetID="2" presetClass="entr" presetSubtype="2" fill="hold" nodeType="afterEffect" p14:presetBounceEnd="33333">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14:bounceEnd="33333">
                                          <p:cBhvr additive="base">
                                            <p:cTn id="26" dur="75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27" dur="750" fill="hold"/>
                                            <p:tgtEl>
                                              <p:spTgt spid="31"/>
                                            </p:tgtEl>
                                            <p:attrNameLst>
                                              <p:attrName>ppt_y</p:attrName>
                                            </p:attrNameLst>
                                          </p:cBhvr>
                                          <p:tavLst>
                                            <p:tav tm="0">
                                              <p:val>
                                                <p:strVal val="#ppt_y"/>
                                              </p:val>
                                            </p:tav>
                                            <p:tav tm="100000">
                                              <p:val>
                                                <p:strVal val="#ppt_y"/>
                                              </p:val>
                                            </p:tav>
                                          </p:tavLst>
                                        </p:anim>
                                      </p:childTnLst>
                                    </p:cTn>
                                  </p:par>
                                  <p:par>
                                    <p:cTn id="28" presetID="50" presetClass="entr" presetSubtype="0" decel="10000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750" fill="hold"/>
                                            <p:tgtEl>
                                              <p:spTgt spid="63"/>
                                            </p:tgtEl>
                                            <p:attrNameLst>
                                              <p:attrName>ppt_w</p:attrName>
                                            </p:attrNameLst>
                                          </p:cBhvr>
                                          <p:tavLst>
                                            <p:tav tm="0">
                                              <p:val>
                                                <p:strVal val="#ppt_w+.3"/>
                                              </p:val>
                                            </p:tav>
                                            <p:tav tm="100000">
                                              <p:val>
                                                <p:strVal val="#ppt_w"/>
                                              </p:val>
                                            </p:tav>
                                          </p:tavLst>
                                        </p:anim>
                                        <p:anim calcmode="lin" valueType="num">
                                          <p:cBhvr>
                                            <p:cTn id="31" dur="750" fill="hold"/>
                                            <p:tgtEl>
                                              <p:spTgt spid="63"/>
                                            </p:tgtEl>
                                            <p:attrNameLst>
                                              <p:attrName>ppt_h</p:attrName>
                                            </p:attrNameLst>
                                          </p:cBhvr>
                                          <p:tavLst>
                                            <p:tav tm="0">
                                              <p:val>
                                                <p:strVal val="#ppt_h"/>
                                              </p:val>
                                            </p:tav>
                                            <p:tav tm="100000">
                                              <p:val>
                                                <p:strVal val="#ppt_h"/>
                                              </p:val>
                                            </p:tav>
                                          </p:tavLst>
                                        </p:anim>
                                        <p:animEffect transition="in" filter="fade">
                                          <p:cBhvr>
                                            <p:cTn id="32" dur="750"/>
                                            <p:tgtEl>
                                              <p:spTgt spid="63"/>
                                            </p:tgtEl>
                                          </p:cBhvr>
                                        </p:animEffect>
                                      </p:childTnLst>
                                    </p:cTn>
                                  </p:par>
                                  <p:par>
                                    <p:cTn id="33" presetID="22" presetClass="entr" presetSubtype="8" fill="hold" nodeType="withEffect">
                                      <p:stCondLst>
                                        <p:cond delay="50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1000"/>
                                            <p:tgtEl>
                                              <p:spTgt spid="53"/>
                                            </p:tgtEl>
                                          </p:cBhvr>
                                        </p:animEffect>
                                      </p:childTnLst>
                                    </p:cTn>
                                  </p:par>
                                </p:childTnLst>
                              </p:cTn>
                            </p:par>
                            <p:par>
                              <p:cTn id="36" fill="hold">
                                <p:stCondLst>
                                  <p:cond delay="4000"/>
                                </p:stCondLst>
                                <p:childTnLst>
                                  <p:par>
                                    <p:cTn id="37" presetID="2" presetClass="entr" presetSubtype="2" fill="hold" nodeType="afterEffect" p14:presetBounceEnd="33333">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14:bounceEnd="33333">
                                          <p:cBhvr additive="base">
                                            <p:cTn id="39" dur="750" fill="hold"/>
                                            <p:tgtEl>
                                              <p:spTgt spid="37"/>
                                            </p:tgtEl>
                                            <p:attrNameLst>
                                              <p:attrName>ppt_x</p:attrName>
                                            </p:attrNameLst>
                                          </p:cBhvr>
                                          <p:tavLst>
                                            <p:tav tm="0">
                                              <p:val>
                                                <p:strVal val="1+#ppt_w/2"/>
                                              </p:val>
                                            </p:tav>
                                            <p:tav tm="100000">
                                              <p:val>
                                                <p:strVal val="#ppt_x"/>
                                              </p:val>
                                            </p:tav>
                                          </p:tavLst>
                                        </p:anim>
                                        <p:anim calcmode="lin" valueType="num" p14:bounceEnd="33333">
                                          <p:cBhvr additive="base">
                                            <p:cTn id="40" dur="750" fill="hold"/>
                                            <p:tgtEl>
                                              <p:spTgt spid="37"/>
                                            </p:tgtEl>
                                            <p:attrNameLst>
                                              <p:attrName>ppt_y</p:attrName>
                                            </p:attrNameLst>
                                          </p:cBhvr>
                                          <p:tavLst>
                                            <p:tav tm="0">
                                              <p:val>
                                                <p:strVal val="#ppt_y"/>
                                              </p:val>
                                            </p:tav>
                                            <p:tav tm="100000">
                                              <p:val>
                                                <p:strVal val="#ppt_y"/>
                                              </p:val>
                                            </p:tav>
                                          </p:tavLst>
                                        </p:anim>
                                      </p:childTnLst>
                                    </p:cTn>
                                  </p:par>
                                  <p:par>
                                    <p:cTn id="41" presetID="50" presetClass="entr" presetSubtype="0" decel="10000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750" fill="hold"/>
                                            <p:tgtEl>
                                              <p:spTgt spid="64"/>
                                            </p:tgtEl>
                                            <p:attrNameLst>
                                              <p:attrName>ppt_w</p:attrName>
                                            </p:attrNameLst>
                                          </p:cBhvr>
                                          <p:tavLst>
                                            <p:tav tm="0">
                                              <p:val>
                                                <p:strVal val="#ppt_w+.3"/>
                                              </p:val>
                                            </p:tav>
                                            <p:tav tm="100000">
                                              <p:val>
                                                <p:strVal val="#ppt_w"/>
                                              </p:val>
                                            </p:tav>
                                          </p:tavLst>
                                        </p:anim>
                                        <p:anim calcmode="lin" valueType="num">
                                          <p:cBhvr>
                                            <p:cTn id="44" dur="750" fill="hold"/>
                                            <p:tgtEl>
                                              <p:spTgt spid="64"/>
                                            </p:tgtEl>
                                            <p:attrNameLst>
                                              <p:attrName>ppt_h</p:attrName>
                                            </p:attrNameLst>
                                          </p:cBhvr>
                                          <p:tavLst>
                                            <p:tav tm="0">
                                              <p:val>
                                                <p:strVal val="#ppt_h"/>
                                              </p:val>
                                            </p:tav>
                                            <p:tav tm="100000">
                                              <p:val>
                                                <p:strVal val="#ppt_h"/>
                                              </p:val>
                                            </p:tav>
                                          </p:tavLst>
                                        </p:anim>
                                        <p:animEffect transition="in" filter="fade">
                                          <p:cBhvr>
                                            <p:cTn id="45" dur="750"/>
                                            <p:tgtEl>
                                              <p:spTgt spid="64"/>
                                            </p:tgtEl>
                                          </p:cBhvr>
                                        </p:animEffect>
                                      </p:childTnLst>
                                    </p:cTn>
                                  </p:par>
                                  <p:par>
                                    <p:cTn id="46" presetID="22" presetClass="entr" presetSubtype="8" fill="hold" nodeType="withEffect">
                                      <p:stCondLst>
                                        <p:cond delay="50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1000"/>
                                            <p:tgtEl>
                                              <p:spTgt spid="56"/>
                                            </p:tgtEl>
                                          </p:cBhvr>
                                        </p:animEffect>
                                      </p:childTnLst>
                                    </p:cTn>
                                  </p:par>
                                </p:childTnLst>
                              </p:cTn>
                            </p:par>
                            <p:par>
                              <p:cTn id="49" fill="hold">
                                <p:stCondLst>
                                  <p:cond delay="5500"/>
                                </p:stCondLst>
                                <p:childTnLst>
                                  <p:par>
                                    <p:cTn id="50" presetID="2" presetClass="entr" presetSubtype="2" fill="hold" nodeType="afterEffect" p14:presetBounceEnd="33333">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14:bounceEnd="33333">
                                          <p:cBhvr additive="base">
                                            <p:cTn id="52" dur="750" fill="hold"/>
                                            <p:tgtEl>
                                              <p:spTgt spid="43"/>
                                            </p:tgtEl>
                                            <p:attrNameLst>
                                              <p:attrName>ppt_x</p:attrName>
                                            </p:attrNameLst>
                                          </p:cBhvr>
                                          <p:tavLst>
                                            <p:tav tm="0">
                                              <p:val>
                                                <p:strVal val="1+#ppt_w/2"/>
                                              </p:val>
                                            </p:tav>
                                            <p:tav tm="100000">
                                              <p:val>
                                                <p:strVal val="#ppt_x"/>
                                              </p:val>
                                            </p:tav>
                                          </p:tavLst>
                                        </p:anim>
                                        <p:anim calcmode="lin" valueType="num" p14:bounceEnd="33333">
                                          <p:cBhvr additive="base">
                                            <p:cTn id="53" dur="750" fill="hold"/>
                                            <p:tgtEl>
                                              <p:spTgt spid="43"/>
                                            </p:tgtEl>
                                            <p:attrNameLst>
                                              <p:attrName>ppt_y</p:attrName>
                                            </p:attrNameLst>
                                          </p:cBhvr>
                                          <p:tavLst>
                                            <p:tav tm="0">
                                              <p:val>
                                                <p:strVal val="#ppt_y"/>
                                              </p:val>
                                            </p:tav>
                                            <p:tav tm="100000">
                                              <p:val>
                                                <p:strVal val="#ppt_y"/>
                                              </p:val>
                                            </p:tav>
                                          </p:tavLst>
                                        </p:anim>
                                      </p:childTnLst>
                                    </p:cTn>
                                  </p:par>
                                  <p:par>
                                    <p:cTn id="54" presetID="50" presetClass="entr" presetSubtype="0" decel="100000"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750" fill="hold"/>
                                            <p:tgtEl>
                                              <p:spTgt spid="65"/>
                                            </p:tgtEl>
                                            <p:attrNameLst>
                                              <p:attrName>ppt_w</p:attrName>
                                            </p:attrNameLst>
                                          </p:cBhvr>
                                          <p:tavLst>
                                            <p:tav tm="0">
                                              <p:val>
                                                <p:strVal val="#ppt_w+.3"/>
                                              </p:val>
                                            </p:tav>
                                            <p:tav tm="100000">
                                              <p:val>
                                                <p:strVal val="#ppt_w"/>
                                              </p:val>
                                            </p:tav>
                                          </p:tavLst>
                                        </p:anim>
                                        <p:anim calcmode="lin" valueType="num">
                                          <p:cBhvr>
                                            <p:cTn id="57" dur="750" fill="hold"/>
                                            <p:tgtEl>
                                              <p:spTgt spid="65"/>
                                            </p:tgtEl>
                                            <p:attrNameLst>
                                              <p:attrName>ppt_h</p:attrName>
                                            </p:attrNameLst>
                                          </p:cBhvr>
                                          <p:tavLst>
                                            <p:tav tm="0">
                                              <p:val>
                                                <p:strVal val="#ppt_h"/>
                                              </p:val>
                                            </p:tav>
                                            <p:tav tm="100000">
                                              <p:val>
                                                <p:strVal val="#ppt_h"/>
                                              </p:val>
                                            </p:tav>
                                          </p:tavLst>
                                        </p:anim>
                                        <p:animEffect transition="in" filter="fade">
                                          <p:cBhvr>
                                            <p:cTn id="58" dur="750"/>
                                            <p:tgtEl>
                                              <p:spTgt spid="65"/>
                                            </p:tgtEl>
                                          </p:cBhvr>
                                        </p:animEffect>
                                      </p:childTnLst>
                                    </p:cTn>
                                  </p:par>
                                  <p:par>
                                    <p:cTn id="59" presetID="22" presetClass="entr" presetSubtype="8" fill="hold" nodeType="withEffect">
                                      <p:stCondLst>
                                        <p:cond delay="50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1000"/>
                                            <p:tgtEl>
                                              <p:spTgt spid="49"/>
                                            </p:tgtEl>
                                          </p:cBhvr>
                                        </p:animEffect>
                                      </p:childTnLst>
                                    </p:cTn>
                                  </p:par>
                                  <p:par>
                                    <p:cTn id="11" presetID="2" presetClass="entr" presetSubtype="2" fill="hold" nodeType="withEffect">
                                      <p:stCondLst>
                                        <p:cond delay="100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750" fill="hold"/>
                                            <p:tgtEl>
                                              <p:spTgt spid="25"/>
                                            </p:tgtEl>
                                            <p:attrNameLst>
                                              <p:attrName>ppt_x</p:attrName>
                                            </p:attrNameLst>
                                          </p:cBhvr>
                                          <p:tavLst>
                                            <p:tav tm="0">
                                              <p:val>
                                                <p:strVal val="1+#ppt_w/2"/>
                                              </p:val>
                                            </p:tav>
                                            <p:tav tm="100000">
                                              <p:val>
                                                <p:strVal val="#ppt_x"/>
                                              </p:val>
                                            </p:tav>
                                          </p:tavLst>
                                        </p:anim>
                                        <p:anim calcmode="lin" valueType="num">
                                          <p:cBhvr additive="base">
                                            <p:cTn id="14" dur="750" fill="hold"/>
                                            <p:tgtEl>
                                              <p:spTgt spid="25"/>
                                            </p:tgtEl>
                                            <p:attrNameLst>
                                              <p:attrName>ppt_y</p:attrName>
                                            </p:attrNameLst>
                                          </p:cBhvr>
                                          <p:tavLst>
                                            <p:tav tm="0">
                                              <p:val>
                                                <p:strVal val="#ppt_y"/>
                                              </p:val>
                                            </p:tav>
                                            <p:tav tm="100000">
                                              <p:val>
                                                <p:strVal val="#ppt_y"/>
                                              </p:val>
                                            </p:tav>
                                          </p:tavLst>
                                        </p:anim>
                                      </p:childTnLst>
                                    </p:cTn>
                                  </p:par>
                                  <p:par>
                                    <p:cTn id="15" presetID="50" presetClass="entr" presetSubtype="0" decel="100000" fill="hold" nodeType="withEffect">
                                      <p:stCondLst>
                                        <p:cond delay="1000"/>
                                      </p:stCondLst>
                                      <p:childTnLst>
                                        <p:set>
                                          <p:cBhvr>
                                            <p:cTn id="16" dur="1" fill="hold">
                                              <p:stCondLst>
                                                <p:cond delay="0"/>
                                              </p:stCondLst>
                                            </p:cTn>
                                            <p:tgtEl>
                                              <p:spTgt spid="62"/>
                                            </p:tgtEl>
                                            <p:attrNameLst>
                                              <p:attrName>style.visibility</p:attrName>
                                            </p:attrNameLst>
                                          </p:cBhvr>
                                          <p:to>
                                            <p:strVal val="visible"/>
                                          </p:to>
                                        </p:set>
                                        <p:anim calcmode="lin" valueType="num">
                                          <p:cBhvr>
                                            <p:cTn id="17" dur="750" fill="hold"/>
                                            <p:tgtEl>
                                              <p:spTgt spid="62"/>
                                            </p:tgtEl>
                                            <p:attrNameLst>
                                              <p:attrName>ppt_w</p:attrName>
                                            </p:attrNameLst>
                                          </p:cBhvr>
                                          <p:tavLst>
                                            <p:tav tm="0">
                                              <p:val>
                                                <p:strVal val="#ppt_w+.3"/>
                                              </p:val>
                                            </p:tav>
                                            <p:tav tm="100000">
                                              <p:val>
                                                <p:strVal val="#ppt_w"/>
                                              </p:val>
                                            </p:tav>
                                          </p:tavLst>
                                        </p:anim>
                                        <p:anim calcmode="lin" valueType="num">
                                          <p:cBhvr>
                                            <p:cTn id="18" dur="750" fill="hold"/>
                                            <p:tgtEl>
                                              <p:spTgt spid="62"/>
                                            </p:tgtEl>
                                            <p:attrNameLst>
                                              <p:attrName>ppt_h</p:attrName>
                                            </p:attrNameLst>
                                          </p:cBhvr>
                                          <p:tavLst>
                                            <p:tav tm="0">
                                              <p:val>
                                                <p:strVal val="#ppt_h"/>
                                              </p:val>
                                            </p:tav>
                                            <p:tav tm="100000">
                                              <p:val>
                                                <p:strVal val="#ppt_h"/>
                                              </p:val>
                                            </p:tav>
                                          </p:tavLst>
                                        </p:anim>
                                        <p:animEffect transition="in" filter="fade">
                                          <p:cBhvr>
                                            <p:cTn id="19" dur="750"/>
                                            <p:tgtEl>
                                              <p:spTgt spid="62"/>
                                            </p:tgtEl>
                                          </p:cBhvr>
                                        </p:animEffect>
                                      </p:childTnLst>
                                    </p:cTn>
                                  </p:par>
                                  <p:par>
                                    <p:cTn id="20" presetID="22" presetClass="entr" presetSubtype="8" fill="hold"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1000"/>
                                            <p:tgtEl>
                                              <p:spTgt spid="50"/>
                                            </p:tgtEl>
                                          </p:cBhvr>
                                        </p:animEffect>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750" fill="hold"/>
                                            <p:tgtEl>
                                              <p:spTgt spid="31"/>
                                            </p:tgtEl>
                                            <p:attrNameLst>
                                              <p:attrName>ppt_x</p:attrName>
                                            </p:attrNameLst>
                                          </p:cBhvr>
                                          <p:tavLst>
                                            <p:tav tm="0">
                                              <p:val>
                                                <p:strVal val="1+#ppt_w/2"/>
                                              </p:val>
                                            </p:tav>
                                            <p:tav tm="100000">
                                              <p:val>
                                                <p:strVal val="#ppt_x"/>
                                              </p:val>
                                            </p:tav>
                                          </p:tavLst>
                                        </p:anim>
                                        <p:anim calcmode="lin" valueType="num">
                                          <p:cBhvr additive="base">
                                            <p:cTn id="27" dur="750" fill="hold"/>
                                            <p:tgtEl>
                                              <p:spTgt spid="31"/>
                                            </p:tgtEl>
                                            <p:attrNameLst>
                                              <p:attrName>ppt_y</p:attrName>
                                            </p:attrNameLst>
                                          </p:cBhvr>
                                          <p:tavLst>
                                            <p:tav tm="0">
                                              <p:val>
                                                <p:strVal val="#ppt_y"/>
                                              </p:val>
                                            </p:tav>
                                            <p:tav tm="100000">
                                              <p:val>
                                                <p:strVal val="#ppt_y"/>
                                              </p:val>
                                            </p:tav>
                                          </p:tavLst>
                                        </p:anim>
                                      </p:childTnLst>
                                    </p:cTn>
                                  </p:par>
                                  <p:par>
                                    <p:cTn id="28" presetID="50" presetClass="entr" presetSubtype="0" decel="10000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750" fill="hold"/>
                                            <p:tgtEl>
                                              <p:spTgt spid="63"/>
                                            </p:tgtEl>
                                            <p:attrNameLst>
                                              <p:attrName>ppt_w</p:attrName>
                                            </p:attrNameLst>
                                          </p:cBhvr>
                                          <p:tavLst>
                                            <p:tav tm="0">
                                              <p:val>
                                                <p:strVal val="#ppt_w+.3"/>
                                              </p:val>
                                            </p:tav>
                                            <p:tav tm="100000">
                                              <p:val>
                                                <p:strVal val="#ppt_w"/>
                                              </p:val>
                                            </p:tav>
                                          </p:tavLst>
                                        </p:anim>
                                        <p:anim calcmode="lin" valueType="num">
                                          <p:cBhvr>
                                            <p:cTn id="31" dur="750" fill="hold"/>
                                            <p:tgtEl>
                                              <p:spTgt spid="63"/>
                                            </p:tgtEl>
                                            <p:attrNameLst>
                                              <p:attrName>ppt_h</p:attrName>
                                            </p:attrNameLst>
                                          </p:cBhvr>
                                          <p:tavLst>
                                            <p:tav tm="0">
                                              <p:val>
                                                <p:strVal val="#ppt_h"/>
                                              </p:val>
                                            </p:tav>
                                            <p:tav tm="100000">
                                              <p:val>
                                                <p:strVal val="#ppt_h"/>
                                              </p:val>
                                            </p:tav>
                                          </p:tavLst>
                                        </p:anim>
                                        <p:animEffect transition="in" filter="fade">
                                          <p:cBhvr>
                                            <p:cTn id="32" dur="750"/>
                                            <p:tgtEl>
                                              <p:spTgt spid="63"/>
                                            </p:tgtEl>
                                          </p:cBhvr>
                                        </p:animEffect>
                                      </p:childTnLst>
                                    </p:cTn>
                                  </p:par>
                                  <p:par>
                                    <p:cTn id="33" presetID="22" presetClass="entr" presetSubtype="8" fill="hold" nodeType="withEffect">
                                      <p:stCondLst>
                                        <p:cond delay="50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1000"/>
                                            <p:tgtEl>
                                              <p:spTgt spid="5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750" fill="hold"/>
                                            <p:tgtEl>
                                              <p:spTgt spid="37"/>
                                            </p:tgtEl>
                                            <p:attrNameLst>
                                              <p:attrName>ppt_x</p:attrName>
                                            </p:attrNameLst>
                                          </p:cBhvr>
                                          <p:tavLst>
                                            <p:tav tm="0">
                                              <p:val>
                                                <p:strVal val="1+#ppt_w/2"/>
                                              </p:val>
                                            </p:tav>
                                            <p:tav tm="100000">
                                              <p:val>
                                                <p:strVal val="#ppt_x"/>
                                              </p:val>
                                            </p:tav>
                                          </p:tavLst>
                                        </p:anim>
                                        <p:anim calcmode="lin" valueType="num">
                                          <p:cBhvr additive="base">
                                            <p:cTn id="40" dur="750" fill="hold"/>
                                            <p:tgtEl>
                                              <p:spTgt spid="37"/>
                                            </p:tgtEl>
                                            <p:attrNameLst>
                                              <p:attrName>ppt_y</p:attrName>
                                            </p:attrNameLst>
                                          </p:cBhvr>
                                          <p:tavLst>
                                            <p:tav tm="0">
                                              <p:val>
                                                <p:strVal val="#ppt_y"/>
                                              </p:val>
                                            </p:tav>
                                            <p:tav tm="100000">
                                              <p:val>
                                                <p:strVal val="#ppt_y"/>
                                              </p:val>
                                            </p:tav>
                                          </p:tavLst>
                                        </p:anim>
                                      </p:childTnLst>
                                    </p:cTn>
                                  </p:par>
                                  <p:par>
                                    <p:cTn id="41" presetID="50" presetClass="entr" presetSubtype="0" decel="10000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750" fill="hold"/>
                                            <p:tgtEl>
                                              <p:spTgt spid="64"/>
                                            </p:tgtEl>
                                            <p:attrNameLst>
                                              <p:attrName>ppt_w</p:attrName>
                                            </p:attrNameLst>
                                          </p:cBhvr>
                                          <p:tavLst>
                                            <p:tav tm="0">
                                              <p:val>
                                                <p:strVal val="#ppt_w+.3"/>
                                              </p:val>
                                            </p:tav>
                                            <p:tav tm="100000">
                                              <p:val>
                                                <p:strVal val="#ppt_w"/>
                                              </p:val>
                                            </p:tav>
                                          </p:tavLst>
                                        </p:anim>
                                        <p:anim calcmode="lin" valueType="num">
                                          <p:cBhvr>
                                            <p:cTn id="44" dur="750" fill="hold"/>
                                            <p:tgtEl>
                                              <p:spTgt spid="64"/>
                                            </p:tgtEl>
                                            <p:attrNameLst>
                                              <p:attrName>ppt_h</p:attrName>
                                            </p:attrNameLst>
                                          </p:cBhvr>
                                          <p:tavLst>
                                            <p:tav tm="0">
                                              <p:val>
                                                <p:strVal val="#ppt_h"/>
                                              </p:val>
                                            </p:tav>
                                            <p:tav tm="100000">
                                              <p:val>
                                                <p:strVal val="#ppt_h"/>
                                              </p:val>
                                            </p:tav>
                                          </p:tavLst>
                                        </p:anim>
                                        <p:animEffect transition="in" filter="fade">
                                          <p:cBhvr>
                                            <p:cTn id="45" dur="750"/>
                                            <p:tgtEl>
                                              <p:spTgt spid="64"/>
                                            </p:tgtEl>
                                          </p:cBhvr>
                                        </p:animEffect>
                                      </p:childTnLst>
                                    </p:cTn>
                                  </p:par>
                                  <p:par>
                                    <p:cTn id="46" presetID="22" presetClass="entr" presetSubtype="8" fill="hold" nodeType="withEffect">
                                      <p:stCondLst>
                                        <p:cond delay="50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1000"/>
                                            <p:tgtEl>
                                              <p:spTgt spid="56"/>
                                            </p:tgtEl>
                                          </p:cBhvr>
                                        </p:animEffect>
                                      </p:childTnLst>
                                    </p:cTn>
                                  </p:par>
                                </p:childTnLst>
                              </p:cTn>
                            </p:par>
                            <p:par>
                              <p:cTn id="49" fill="hold">
                                <p:stCondLst>
                                  <p:cond delay="5500"/>
                                </p:stCondLst>
                                <p:childTnLst>
                                  <p:par>
                                    <p:cTn id="50" presetID="2" presetClass="entr" presetSubtype="2" fill="hold"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750" fill="hold"/>
                                            <p:tgtEl>
                                              <p:spTgt spid="43"/>
                                            </p:tgtEl>
                                            <p:attrNameLst>
                                              <p:attrName>ppt_x</p:attrName>
                                            </p:attrNameLst>
                                          </p:cBhvr>
                                          <p:tavLst>
                                            <p:tav tm="0">
                                              <p:val>
                                                <p:strVal val="1+#ppt_w/2"/>
                                              </p:val>
                                            </p:tav>
                                            <p:tav tm="100000">
                                              <p:val>
                                                <p:strVal val="#ppt_x"/>
                                              </p:val>
                                            </p:tav>
                                          </p:tavLst>
                                        </p:anim>
                                        <p:anim calcmode="lin" valueType="num">
                                          <p:cBhvr additive="base">
                                            <p:cTn id="53" dur="750" fill="hold"/>
                                            <p:tgtEl>
                                              <p:spTgt spid="43"/>
                                            </p:tgtEl>
                                            <p:attrNameLst>
                                              <p:attrName>ppt_y</p:attrName>
                                            </p:attrNameLst>
                                          </p:cBhvr>
                                          <p:tavLst>
                                            <p:tav tm="0">
                                              <p:val>
                                                <p:strVal val="#ppt_y"/>
                                              </p:val>
                                            </p:tav>
                                            <p:tav tm="100000">
                                              <p:val>
                                                <p:strVal val="#ppt_y"/>
                                              </p:val>
                                            </p:tav>
                                          </p:tavLst>
                                        </p:anim>
                                      </p:childTnLst>
                                    </p:cTn>
                                  </p:par>
                                  <p:par>
                                    <p:cTn id="54" presetID="50" presetClass="entr" presetSubtype="0" decel="100000"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 calcmode="lin" valueType="num">
                                          <p:cBhvr>
                                            <p:cTn id="56" dur="750" fill="hold"/>
                                            <p:tgtEl>
                                              <p:spTgt spid="65"/>
                                            </p:tgtEl>
                                            <p:attrNameLst>
                                              <p:attrName>ppt_w</p:attrName>
                                            </p:attrNameLst>
                                          </p:cBhvr>
                                          <p:tavLst>
                                            <p:tav tm="0">
                                              <p:val>
                                                <p:strVal val="#ppt_w+.3"/>
                                              </p:val>
                                            </p:tav>
                                            <p:tav tm="100000">
                                              <p:val>
                                                <p:strVal val="#ppt_w"/>
                                              </p:val>
                                            </p:tav>
                                          </p:tavLst>
                                        </p:anim>
                                        <p:anim calcmode="lin" valueType="num">
                                          <p:cBhvr>
                                            <p:cTn id="57" dur="750" fill="hold"/>
                                            <p:tgtEl>
                                              <p:spTgt spid="65"/>
                                            </p:tgtEl>
                                            <p:attrNameLst>
                                              <p:attrName>ppt_h</p:attrName>
                                            </p:attrNameLst>
                                          </p:cBhvr>
                                          <p:tavLst>
                                            <p:tav tm="0">
                                              <p:val>
                                                <p:strVal val="#ppt_h"/>
                                              </p:val>
                                            </p:tav>
                                            <p:tav tm="100000">
                                              <p:val>
                                                <p:strVal val="#ppt_h"/>
                                              </p:val>
                                            </p:tav>
                                          </p:tavLst>
                                        </p:anim>
                                        <p:animEffect transition="in" filter="fade">
                                          <p:cBhvr>
                                            <p:cTn id="58" dur="750"/>
                                            <p:tgtEl>
                                              <p:spTgt spid="65"/>
                                            </p:tgtEl>
                                          </p:cBhvr>
                                        </p:animEffect>
                                      </p:childTnLst>
                                    </p:cTn>
                                  </p:par>
                                  <p:par>
                                    <p:cTn id="59" presetID="22" presetClass="entr" presetSubtype="8" fill="hold" nodeType="withEffect">
                                      <p:stCondLst>
                                        <p:cond delay="500"/>
                                      </p:stCondLst>
                                      <p:childTnLst>
                                        <p:set>
                                          <p:cBhvr>
                                            <p:cTn id="60" dur="1" fill="hold">
                                              <p:stCondLst>
                                                <p:cond delay="0"/>
                                              </p:stCondLst>
                                            </p:cTn>
                                            <p:tgtEl>
                                              <p:spTgt spid="59"/>
                                            </p:tgtEl>
                                            <p:attrNameLst>
                                              <p:attrName>style.visibility</p:attrName>
                                            </p:attrNameLst>
                                          </p:cBhvr>
                                          <p:to>
                                            <p:strVal val="visible"/>
                                          </p:to>
                                        </p:set>
                                        <p:animEffect transition="in" filter="wipe(left)">
                                          <p:cBhvr>
                                            <p:cTn id="61"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3" name="矩形: 圆角 2">
            <a:extLst>
              <a:ext uri="{FF2B5EF4-FFF2-40B4-BE49-F238E27FC236}">
                <a16:creationId xmlns:a16="http://schemas.microsoft.com/office/drawing/2014/main" id="{F5D86A1A-A773-428C-BB26-B9D74EB6A37F}"/>
              </a:ext>
            </a:extLst>
          </p:cNvPr>
          <p:cNvSpPr/>
          <p:nvPr/>
        </p:nvSpPr>
        <p:spPr>
          <a:xfrm>
            <a:off x="1735015" y="1761878"/>
            <a:ext cx="8757139" cy="995764"/>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AB5921B7-3430-487C-AF42-DC280FF70C53}"/>
              </a:ext>
            </a:extLst>
          </p:cNvPr>
          <p:cNvSpPr/>
          <p:nvPr/>
        </p:nvSpPr>
        <p:spPr>
          <a:xfrm>
            <a:off x="1735015" y="3049987"/>
            <a:ext cx="8757139" cy="995764"/>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圆角 8">
            <a:extLst>
              <a:ext uri="{FF2B5EF4-FFF2-40B4-BE49-F238E27FC236}">
                <a16:creationId xmlns:a16="http://schemas.microsoft.com/office/drawing/2014/main" id="{F8F743F1-E1FB-4625-8A95-338D382011B3}"/>
              </a:ext>
            </a:extLst>
          </p:cNvPr>
          <p:cNvSpPr/>
          <p:nvPr/>
        </p:nvSpPr>
        <p:spPr>
          <a:xfrm>
            <a:off x="1735015" y="4338097"/>
            <a:ext cx="8757139" cy="995764"/>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Shape 5015">
            <a:extLst>
              <a:ext uri="{FF2B5EF4-FFF2-40B4-BE49-F238E27FC236}">
                <a16:creationId xmlns:a16="http://schemas.microsoft.com/office/drawing/2014/main" id="{CA8991A8-1707-4BDA-9113-2A8AA026EE68}"/>
              </a:ext>
            </a:extLst>
          </p:cNvPr>
          <p:cNvSpPr/>
          <p:nvPr/>
        </p:nvSpPr>
        <p:spPr>
          <a:xfrm>
            <a:off x="2240390" y="3287286"/>
            <a:ext cx="513478" cy="521165"/>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1" name="Shape 5020">
            <a:extLst>
              <a:ext uri="{FF2B5EF4-FFF2-40B4-BE49-F238E27FC236}">
                <a16:creationId xmlns:a16="http://schemas.microsoft.com/office/drawing/2014/main" id="{CBAAC0A7-1608-448F-A3EE-6059C4FFAA87}"/>
              </a:ext>
            </a:extLst>
          </p:cNvPr>
          <p:cNvSpPr/>
          <p:nvPr/>
        </p:nvSpPr>
        <p:spPr>
          <a:xfrm>
            <a:off x="2240390" y="2048273"/>
            <a:ext cx="517253" cy="422973"/>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2" name="Shape 5035">
            <a:extLst>
              <a:ext uri="{FF2B5EF4-FFF2-40B4-BE49-F238E27FC236}">
                <a16:creationId xmlns:a16="http://schemas.microsoft.com/office/drawing/2014/main" id="{42843B39-B1C6-4604-92B2-296D62DE234A}"/>
              </a:ext>
            </a:extLst>
          </p:cNvPr>
          <p:cNvSpPr/>
          <p:nvPr/>
        </p:nvSpPr>
        <p:spPr>
          <a:xfrm>
            <a:off x="2236615" y="4579174"/>
            <a:ext cx="517253" cy="513609"/>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cxnSp>
        <p:nvCxnSpPr>
          <p:cNvPr id="13" name="直接连接符 12">
            <a:extLst>
              <a:ext uri="{FF2B5EF4-FFF2-40B4-BE49-F238E27FC236}">
                <a16:creationId xmlns:a16="http://schemas.microsoft.com/office/drawing/2014/main" id="{26EB4390-10B4-4E55-A34D-0097050538BF}"/>
              </a:ext>
            </a:extLst>
          </p:cNvPr>
          <p:cNvCxnSpPr>
            <a:cxnSpLocks/>
          </p:cNvCxnSpPr>
          <p:nvPr/>
        </p:nvCxnSpPr>
        <p:spPr>
          <a:xfrm>
            <a:off x="3059724" y="1971542"/>
            <a:ext cx="0" cy="576434"/>
          </a:xfrm>
          <a:prstGeom prst="line">
            <a:avLst/>
          </a:prstGeom>
          <a:ln w="12700">
            <a:solidFill>
              <a:srgbClr val="C00000"/>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F0879B16-E0B8-4016-A98A-66E38CC5D57A}"/>
              </a:ext>
            </a:extLst>
          </p:cNvPr>
          <p:cNvCxnSpPr>
            <a:cxnSpLocks/>
          </p:cNvCxnSpPr>
          <p:nvPr/>
        </p:nvCxnSpPr>
        <p:spPr>
          <a:xfrm>
            <a:off x="3059724" y="3250995"/>
            <a:ext cx="0" cy="576434"/>
          </a:xfrm>
          <a:prstGeom prst="line">
            <a:avLst/>
          </a:prstGeom>
          <a:ln w="12700">
            <a:solidFill>
              <a:srgbClr val="C00000"/>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4D12B0A-E5A1-459B-8979-A2195F5CBEFF}"/>
              </a:ext>
            </a:extLst>
          </p:cNvPr>
          <p:cNvCxnSpPr>
            <a:cxnSpLocks/>
          </p:cNvCxnSpPr>
          <p:nvPr/>
        </p:nvCxnSpPr>
        <p:spPr>
          <a:xfrm>
            <a:off x="3059724" y="4547761"/>
            <a:ext cx="0" cy="576434"/>
          </a:xfrm>
          <a:prstGeom prst="line">
            <a:avLst/>
          </a:prstGeom>
          <a:ln w="12700">
            <a:solidFill>
              <a:srgbClr val="C00000"/>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862FA0B5-618F-4703-AF69-D5282E78B1BC}"/>
              </a:ext>
            </a:extLst>
          </p:cNvPr>
          <p:cNvGrpSpPr/>
          <p:nvPr/>
        </p:nvGrpSpPr>
        <p:grpSpPr>
          <a:xfrm>
            <a:off x="3245484" y="1940420"/>
            <a:ext cx="7211501" cy="670820"/>
            <a:chOff x="1749825" y="2879209"/>
            <a:chExt cx="4003949" cy="670820"/>
          </a:xfrm>
        </p:grpSpPr>
        <p:sp>
          <p:nvSpPr>
            <p:cNvPr id="19" name="文本框 18">
              <a:extLst>
                <a:ext uri="{FF2B5EF4-FFF2-40B4-BE49-F238E27FC236}">
                  <a16:creationId xmlns:a16="http://schemas.microsoft.com/office/drawing/2014/main" id="{F8FA2D1C-332E-4926-A9FA-228D28E9C34D}"/>
                </a:ext>
              </a:extLst>
            </p:cNvPr>
            <p:cNvSpPr txBox="1"/>
            <p:nvPr/>
          </p:nvSpPr>
          <p:spPr>
            <a:xfrm>
              <a:off x="1749825" y="2879209"/>
              <a:ext cx="1463430" cy="369332"/>
            </a:xfrm>
            <a:prstGeom prst="rect">
              <a:avLst/>
            </a:prstGeom>
            <a:noFill/>
          </p:spPr>
          <p:txBody>
            <a:bodyPr wrap="square" rtlCol="0">
              <a:spAutoFit/>
            </a:bodyPr>
            <a:lstStyle/>
            <a:p>
              <a:r>
                <a:rPr lang="zh-CN" altLang="en-US" dirty="0"/>
                <a:t>请添加标题</a:t>
              </a:r>
            </a:p>
          </p:txBody>
        </p:sp>
        <p:sp>
          <p:nvSpPr>
            <p:cNvPr id="20" name="文本框 19">
              <a:extLst>
                <a:ext uri="{FF2B5EF4-FFF2-40B4-BE49-F238E27FC236}">
                  <a16:creationId xmlns:a16="http://schemas.microsoft.com/office/drawing/2014/main" id="{B6B506B7-DB12-4F46-A4A1-A46CC68A5B1E}"/>
                </a:ext>
              </a:extLst>
            </p:cNvPr>
            <p:cNvSpPr txBox="1"/>
            <p:nvPr/>
          </p:nvSpPr>
          <p:spPr>
            <a:xfrm>
              <a:off x="1749825" y="3226864"/>
              <a:ext cx="4003949" cy="323165"/>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it is very easy to change.</a:t>
              </a:r>
            </a:p>
          </p:txBody>
        </p:sp>
      </p:grpSp>
      <p:grpSp>
        <p:nvGrpSpPr>
          <p:cNvPr id="22" name="组合 21">
            <a:extLst>
              <a:ext uri="{FF2B5EF4-FFF2-40B4-BE49-F238E27FC236}">
                <a16:creationId xmlns:a16="http://schemas.microsoft.com/office/drawing/2014/main" id="{88C8D821-61B2-4D11-BD85-DFD47591C3B6}"/>
              </a:ext>
            </a:extLst>
          </p:cNvPr>
          <p:cNvGrpSpPr/>
          <p:nvPr/>
        </p:nvGrpSpPr>
        <p:grpSpPr>
          <a:xfrm>
            <a:off x="3245484" y="3212458"/>
            <a:ext cx="7211501" cy="670820"/>
            <a:chOff x="1749825" y="2879209"/>
            <a:chExt cx="4003949" cy="670820"/>
          </a:xfrm>
        </p:grpSpPr>
        <p:sp>
          <p:nvSpPr>
            <p:cNvPr id="23" name="文本框 22">
              <a:extLst>
                <a:ext uri="{FF2B5EF4-FFF2-40B4-BE49-F238E27FC236}">
                  <a16:creationId xmlns:a16="http://schemas.microsoft.com/office/drawing/2014/main" id="{0F1C4B90-8724-4C42-B68E-4D0BC5EDB426}"/>
                </a:ext>
              </a:extLst>
            </p:cNvPr>
            <p:cNvSpPr txBox="1"/>
            <p:nvPr/>
          </p:nvSpPr>
          <p:spPr>
            <a:xfrm>
              <a:off x="1749825" y="2879209"/>
              <a:ext cx="1463430" cy="369332"/>
            </a:xfrm>
            <a:prstGeom prst="rect">
              <a:avLst/>
            </a:prstGeom>
            <a:noFill/>
          </p:spPr>
          <p:txBody>
            <a:bodyPr wrap="square" rtlCol="0">
              <a:spAutoFit/>
            </a:bodyPr>
            <a:lstStyle/>
            <a:p>
              <a:r>
                <a:rPr lang="zh-CN" altLang="en-US" dirty="0"/>
                <a:t>请添加标题</a:t>
              </a:r>
            </a:p>
          </p:txBody>
        </p:sp>
        <p:sp>
          <p:nvSpPr>
            <p:cNvPr id="24" name="文本框 23">
              <a:extLst>
                <a:ext uri="{FF2B5EF4-FFF2-40B4-BE49-F238E27FC236}">
                  <a16:creationId xmlns:a16="http://schemas.microsoft.com/office/drawing/2014/main" id="{8797CEF4-7CB3-4579-8359-562E4060BB21}"/>
                </a:ext>
              </a:extLst>
            </p:cNvPr>
            <p:cNvSpPr txBox="1"/>
            <p:nvPr/>
          </p:nvSpPr>
          <p:spPr>
            <a:xfrm>
              <a:off x="1749825" y="3226864"/>
              <a:ext cx="4003949" cy="323165"/>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it is very easy to change.</a:t>
              </a:r>
            </a:p>
          </p:txBody>
        </p:sp>
      </p:grpSp>
      <p:grpSp>
        <p:nvGrpSpPr>
          <p:cNvPr id="25" name="组合 24">
            <a:extLst>
              <a:ext uri="{FF2B5EF4-FFF2-40B4-BE49-F238E27FC236}">
                <a16:creationId xmlns:a16="http://schemas.microsoft.com/office/drawing/2014/main" id="{2D7701BF-221F-4D15-BC55-F7381896A528}"/>
              </a:ext>
            </a:extLst>
          </p:cNvPr>
          <p:cNvGrpSpPr/>
          <p:nvPr/>
        </p:nvGrpSpPr>
        <p:grpSpPr>
          <a:xfrm>
            <a:off x="3245484" y="4500568"/>
            <a:ext cx="7211501" cy="670820"/>
            <a:chOff x="1749825" y="2879209"/>
            <a:chExt cx="4003949" cy="670820"/>
          </a:xfrm>
        </p:grpSpPr>
        <p:sp>
          <p:nvSpPr>
            <p:cNvPr id="26" name="文本框 25">
              <a:extLst>
                <a:ext uri="{FF2B5EF4-FFF2-40B4-BE49-F238E27FC236}">
                  <a16:creationId xmlns:a16="http://schemas.microsoft.com/office/drawing/2014/main" id="{D0DD2B28-6EF5-4D3D-A339-11DA02426B0F}"/>
                </a:ext>
              </a:extLst>
            </p:cNvPr>
            <p:cNvSpPr txBox="1"/>
            <p:nvPr/>
          </p:nvSpPr>
          <p:spPr>
            <a:xfrm>
              <a:off x="1749825" y="2879209"/>
              <a:ext cx="1463430" cy="369332"/>
            </a:xfrm>
            <a:prstGeom prst="rect">
              <a:avLst/>
            </a:prstGeom>
            <a:noFill/>
          </p:spPr>
          <p:txBody>
            <a:bodyPr wrap="square" rtlCol="0">
              <a:spAutoFit/>
            </a:bodyPr>
            <a:lstStyle/>
            <a:p>
              <a:r>
                <a:rPr lang="zh-CN" altLang="en-US" dirty="0"/>
                <a:t>请添加标题</a:t>
              </a:r>
            </a:p>
          </p:txBody>
        </p:sp>
        <p:sp>
          <p:nvSpPr>
            <p:cNvPr id="27" name="文本框 26">
              <a:extLst>
                <a:ext uri="{FF2B5EF4-FFF2-40B4-BE49-F238E27FC236}">
                  <a16:creationId xmlns:a16="http://schemas.microsoft.com/office/drawing/2014/main" id="{8CFF5C74-7249-44A0-A5C8-086B7997757B}"/>
                </a:ext>
              </a:extLst>
            </p:cNvPr>
            <p:cNvSpPr txBox="1"/>
            <p:nvPr/>
          </p:nvSpPr>
          <p:spPr>
            <a:xfrm>
              <a:off x="1749825" y="3226864"/>
              <a:ext cx="4003949" cy="323165"/>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it is very easy to change.</a:t>
              </a:r>
            </a:p>
          </p:txBody>
        </p:sp>
      </p:grpSp>
    </p:spTree>
    <p:extLst>
      <p:ext uri="{BB962C8B-B14F-4D97-AF65-F5344CB8AC3E}">
        <p14:creationId xmlns:p14="http://schemas.microsoft.com/office/powerpoint/2010/main" val="8228127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7" presetClass="entr" presetSubtype="10" fill="hold" grpId="0"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750" fill="hold"/>
                                        <p:tgtEl>
                                          <p:spTgt spid="3"/>
                                        </p:tgtEl>
                                        <p:attrNameLst>
                                          <p:attrName>ppt_w</p:attrName>
                                        </p:attrNameLst>
                                      </p:cBhvr>
                                      <p:tavLst>
                                        <p:tav tm="0">
                                          <p:val>
                                            <p:fltVal val="0"/>
                                          </p:val>
                                        </p:tav>
                                        <p:tav tm="100000">
                                          <p:val>
                                            <p:strVal val="#ppt_w"/>
                                          </p:val>
                                        </p:tav>
                                      </p:tavLst>
                                    </p:anim>
                                    <p:anim calcmode="lin" valueType="num">
                                      <p:cBhvr>
                                        <p:cTn id="14" dur="75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par>
                                <p:cTn id="19" presetID="23" presetClass="entr" presetSubtype="16"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p:cTn id="21" dur="750" fill="hold"/>
                                        <p:tgtEl>
                                          <p:spTgt spid="13"/>
                                        </p:tgtEl>
                                        <p:attrNameLst>
                                          <p:attrName>ppt_w</p:attrName>
                                        </p:attrNameLst>
                                      </p:cBhvr>
                                      <p:tavLst>
                                        <p:tav tm="0">
                                          <p:val>
                                            <p:fltVal val="0"/>
                                          </p:val>
                                        </p:tav>
                                        <p:tav tm="100000">
                                          <p:val>
                                            <p:strVal val="#ppt_w"/>
                                          </p:val>
                                        </p:tav>
                                      </p:tavLst>
                                    </p:anim>
                                    <p:anim calcmode="lin" valueType="num">
                                      <p:cBhvr>
                                        <p:cTn id="22" dur="750" fill="hold"/>
                                        <p:tgtEl>
                                          <p:spTgt spid="13"/>
                                        </p:tgtEl>
                                        <p:attrNameLst>
                                          <p:attrName>ppt_h</p:attrName>
                                        </p:attrNameLst>
                                      </p:cBhvr>
                                      <p:tavLst>
                                        <p:tav tm="0">
                                          <p:val>
                                            <p:fltVal val="0"/>
                                          </p:val>
                                        </p:tav>
                                        <p:tav tm="100000">
                                          <p:val>
                                            <p:strVal val="#ppt_h"/>
                                          </p:val>
                                        </p:tav>
                                      </p:tavLst>
                                    </p:anim>
                                  </p:childTnLst>
                                </p:cTn>
                              </p:par>
                              <p:par>
                                <p:cTn id="23" presetID="22" presetClass="entr" presetSubtype="8" fill="hold" nodeType="withEffect">
                                  <p:stCondLst>
                                    <p:cond delay="5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1000"/>
                                        <p:tgtEl>
                                          <p:spTgt spid="18"/>
                                        </p:tgtEl>
                                      </p:cBhvr>
                                    </p:animEffect>
                                  </p:childTnLst>
                                </p:cTn>
                              </p:par>
                            </p:childTnLst>
                          </p:cTn>
                        </p:par>
                        <p:par>
                          <p:cTn id="26" fill="hold">
                            <p:stCondLst>
                              <p:cond delay="2500"/>
                            </p:stCondLst>
                            <p:childTnLst>
                              <p:par>
                                <p:cTn id="27" presetID="17" presetClass="entr" presetSubtype="1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strVal val="#ppt_h"/>
                                          </p:val>
                                        </p:tav>
                                        <p:tav tm="100000">
                                          <p:val>
                                            <p:strVal val="#ppt_h"/>
                                          </p:val>
                                        </p:tav>
                                      </p:tavLst>
                                    </p:anim>
                                  </p:childTnLst>
                                </p:cTn>
                              </p:par>
                            </p:childTnLst>
                          </p:cTn>
                        </p:par>
                        <p:par>
                          <p:cTn id="31" fill="hold">
                            <p:stCondLst>
                              <p:cond delay="32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childTnLst>
                                </p:cTn>
                              </p:par>
                              <p:par>
                                <p:cTn id="35" presetID="23" presetClass="entr" presetSubtype="16"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 calcmode="lin" valueType="num">
                                      <p:cBhvr>
                                        <p:cTn id="37" dur="750" fill="hold"/>
                                        <p:tgtEl>
                                          <p:spTgt spid="16"/>
                                        </p:tgtEl>
                                        <p:attrNameLst>
                                          <p:attrName>ppt_w</p:attrName>
                                        </p:attrNameLst>
                                      </p:cBhvr>
                                      <p:tavLst>
                                        <p:tav tm="0">
                                          <p:val>
                                            <p:fltVal val="0"/>
                                          </p:val>
                                        </p:tav>
                                        <p:tav tm="100000">
                                          <p:val>
                                            <p:strVal val="#ppt_w"/>
                                          </p:val>
                                        </p:tav>
                                      </p:tavLst>
                                    </p:anim>
                                    <p:anim calcmode="lin" valueType="num">
                                      <p:cBhvr>
                                        <p:cTn id="38" dur="750" fill="hold"/>
                                        <p:tgtEl>
                                          <p:spTgt spid="16"/>
                                        </p:tgtEl>
                                        <p:attrNameLst>
                                          <p:attrName>ppt_h</p:attrName>
                                        </p:attrNameLst>
                                      </p:cBhvr>
                                      <p:tavLst>
                                        <p:tav tm="0">
                                          <p:val>
                                            <p:fltVal val="0"/>
                                          </p:val>
                                        </p:tav>
                                        <p:tav tm="100000">
                                          <p:val>
                                            <p:strVal val="#ppt_h"/>
                                          </p:val>
                                        </p:tav>
                                      </p:tavLst>
                                    </p:anim>
                                  </p:childTnLst>
                                </p:cTn>
                              </p:par>
                              <p:par>
                                <p:cTn id="39" presetID="22" presetClass="entr" presetSubtype="8" fill="hold" nodeType="withEffect">
                                  <p:stCondLst>
                                    <p:cond delay="50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1000"/>
                                        <p:tgtEl>
                                          <p:spTgt spid="22"/>
                                        </p:tgtEl>
                                      </p:cBhvr>
                                    </p:animEffect>
                                  </p:childTnLst>
                                </p:cTn>
                              </p:par>
                            </p:childTnLst>
                          </p:cTn>
                        </p:par>
                        <p:par>
                          <p:cTn id="42" fill="hold">
                            <p:stCondLst>
                              <p:cond delay="4750"/>
                            </p:stCondLst>
                            <p:childTnLst>
                              <p:par>
                                <p:cTn id="43" presetID="17" presetClass="entr" presetSubtype="1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750" fill="hold"/>
                                        <p:tgtEl>
                                          <p:spTgt spid="9"/>
                                        </p:tgtEl>
                                        <p:attrNameLst>
                                          <p:attrName>ppt_w</p:attrName>
                                        </p:attrNameLst>
                                      </p:cBhvr>
                                      <p:tavLst>
                                        <p:tav tm="0">
                                          <p:val>
                                            <p:fltVal val="0"/>
                                          </p:val>
                                        </p:tav>
                                        <p:tav tm="100000">
                                          <p:val>
                                            <p:strVal val="#ppt_w"/>
                                          </p:val>
                                        </p:tav>
                                      </p:tavLst>
                                    </p:anim>
                                    <p:anim calcmode="lin" valueType="num">
                                      <p:cBhvr>
                                        <p:cTn id="46" dur="750" fill="hold"/>
                                        <p:tgtEl>
                                          <p:spTgt spid="9"/>
                                        </p:tgtEl>
                                        <p:attrNameLst>
                                          <p:attrName>ppt_h</p:attrName>
                                        </p:attrNameLst>
                                      </p:cBhvr>
                                      <p:tavLst>
                                        <p:tav tm="0">
                                          <p:val>
                                            <p:strVal val="#ppt_h"/>
                                          </p:val>
                                        </p:tav>
                                        <p:tav tm="100000">
                                          <p:val>
                                            <p:strVal val="#ppt_h"/>
                                          </p:val>
                                        </p:tav>
                                      </p:tavLst>
                                    </p:anim>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childTnLst>
                                </p:cTn>
                              </p:par>
                              <p:par>
                                <p:cTn id="51" presetID="23" presetClass="entr" presetSubtype="16" fill="hold" nodeType="withEffect">
                                  <p:stCondLst>
                                    <p:cond delay="250"/>
                                  </p:stCondLst>
                                  <p:childTnLst>
                                    <p:set>
                                      <p:cBhvr>
                                        <p:cTn id="52" dur="1" fill="hold">
                                          <p:stCondLst>
                                            <p:cond delay="0"/>
                                          </p:stCondLst>
                                        </p:cTn>
                                        <p:tgtEl>
                                          <p:spTgt spid="17"/>
                                        </p:tgtEl>
                                        <p:attrNameLst>
                                          <p:attrName>style.visibility</p:attrName>
                                        </p:attrNameLst>
                                      </p:cBhvr>
                                      <p:to>
                                        <p:strVal val="visible"/>
                                      </p:to>
                                    </p:set>
                                    <p:anim calcmode="lin" valueType="num">
                                      <p:cBhvr>
                                        <p:cTn id="53" dur="750" fill="hold"/>
                                        <p:tgtEl>
                                          <p:spTgt spid="17"/>
                                        </p:tgtEl>
                                        <p:attrNameLst>
                                          <p:attrName>ppt_w</p:attrName>
                                        </p:attrNameLst>
                                      </p:cBhvr>
                                      <p:tavLst>
                                        <p:tav tm="0">
                                          <p:val>
                                            <p:fltVal val="0"/>
                                          </p:val>
                                        </p:tav>
                                        <p:tav tm="100000">
                                          <p:val>
                                            <p:strVal val="#ppt_w"/>
                                          </p:val>
                                        </p:tav>
                                      </p:tavLst>
                                    </p:anim>
                                    <p:anim calcmode="lin" valueType="num">
                                      <p:cBhvr>
                                        <p:cTn id="54" dur="750" fill="hold"/>
                                        <p:tgtEl>
                                          <p:spTgt spid="17"/>
                                        </p:tgtEl>
                                        <p:attrNameLst>
                                          <p:attrName>ppt_h</p:attrName>
                                        </p:attrNameLst>
                                      </p:cBhvr>
                                      <p:tavLst>
                                        <p:tav tm="0">
                                          <p:val>
                                            <p:fltVal val="0"/>
                                          </p:val>
                                        </p:tav>
                                        <p:tav tm="100000">
                                          <p:val>
                                            <p:strVal val="#ppt_h"/>
                                          </p:val>
                                        </p:tav>
                                      </p:tavLst>
                                    </p:anim>
                                  </p:childTnLst>
                                </p:cTn>
                              </p:par>
                              <p:par>
                                <p:cTn id="55" presetID="22" presetClass="entr" presetSubtype="8" fill="hold"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7" name="椭圆 36">
            <a:extLst>
              <a:ext uri="{FF2B5EF4-FFF2-40B4-BE49-F238E27FC236}">
                <a16:creationId xmlns:a16="http://schemas.microsoft.com/office/drawing/2014/main" id="{2BAD5536-D42B-4AA4-A7A6-7C00D9CB7266}"/>
              </a:ext>
            </a:extLst>
          </p:cNvPr>
          <p:cNvSpPr/>
          <p:nvPr/>
        </p:nvSpPr>
        <p:spPr>
          <a:xfrm>
            <a:off x="5369380" y="1687189"/>
            <a:ext cx="1453240" cy="145324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8012F8C-E86C-4EFD-9937-996869575F98}"/>
              </a:ext>
            </a:extLst>
          </p:cNvPr>
          <p:cNvSpPr txBox="1"/>
          <p:nvPr/>
        </p:nvSpPr>
        <p:spPr>
          <a:xfrm>
            <a:off x="5369382" y="1905978"/>
            <a:ext cx="1453236" cy="1015663"/>
          </a:xfrm>
          <a:prstGeom prst="rect">
            <a:avLst/>
          </a:prstGeom>
          <a:noFill/>
        </p:spPr>
        <p:txBody>
          <a:bodyPr wrap="square" rtlCol="0">
            <a:spAutoFit/>
          </a:bodyPr>
          <a:lstStyle/>
          <a:p>
            <a:pPr algn="ctr"/>
            <a:r>
              <a:rPr lang="en-US" altLang="zh-CN" sz="6000" b="1" dirty="0">
                <a:solidFill>
                  <a:srgbClr val="262626"/>
                </a:solidFill>
              </a:rPr>
              <a:t>03</a:t>
            </a:r>
            <a:endParaRPr lang="zh-CN" altLang="en-US" sz="6000" b="1" dirty="0">
              <a:solidFill>
                <a:srgbClr val="262626"/>
              </a:solidFill>
            </a:endParaRPr>
          </a:p>
        </p:txBody>
      </p:sp>
      <p:grpSp>
        <p:nvGrpSpPr>
          <p:cNvPr id="39" name="组合 38">
            <a:extLst>
              <a:ext uri="{FF2B5EF4-FFF2-40B4-BE49-F238E27FC236}">
                <a16:creationId xmlns:a16="http://schemas.microsoft.com/office/drawing/2014/main" id="{CAB64B16-662D-4936-837E-F8CDF34574A9}"/>
              </a:ext>
            </a:extLst>
          </p:cNvPr>
          <p:cNvGrpSpPr/>
          <p:nvPr/>
        </p:nvGrpSpPr>
        <p:grpSpPr>
          <a:xfrm>
            <a:off x="4067913" y="3520335"/>
            <a:ext cx="4091344" cy="1413002"/>
            <a:chOff x="653565" y="3551017"/>
            <a:chExt cx="4091344" cy="1413002"/>
          </a:xfrm>
        </p:grpSpPr>
        <p:sp>
          <p:nvSpPr>
            <p:cNvPr id="40" name="文本框 39">
              <a:extLst>
                <a:ext uri="{FF2B5EF4-FFF2-40B4-BE49-F238E27FC236}">
                  <a16:creationId xmlns:a16="http://schemas.microsoft.com/office/drawing/2014/main" id="{471ADB00-8B83-4DD8-9659-636A980B45F5}"/>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41" name="文本框 40">
              <a:extLst>
                <a:ext uri="{FF2B5EF4-FFF2-40B4-BE49-F238E27FC236}">
                  <a16:creationId xmlns:a16="http://schemas.microsoft.com/office/drawing/2014/main" id="{DB360468-F963-4826-BE97-D0B067B44A48}"/>
                </a:ext>
              </a:extLst>
            </p:cNvPr>
            <p:cNvSpPr txBox="1"/>
            <p:nvPr/>
          </p:nvSpPr>
          <p:spPr>
            <a:xfrm>
              <a:off x="653565" y="3948356"/>
              <a:ext cx="4091344"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 You can click here to add what you want to add. And it is very easy to change.</a:t>
              </a:r>
              <a:endParaRPr lang="zh-CN" altLang="en-US" sz="1200" dirty="0"/>
            </a:p>
            <a:p>
              <a:pPr algn="ctr">
                <a:lnSpc>
                  <a:spcPct val="125000"/>
                </a:lnSpc>
              </a:pPr>
              <a:endParaRPr lang="zh-CN" altLang="en-US" sz="1200" dirty="0"/>
            </a:p>
          </p:txBody>
        </p:sp>
      </p:grpSp>
      <p:sp>
        <p:nvSpPr>
          <p:cNvPr id="8" name="文本框 7">
            <a:extLst>
              <a:ext uri="{FF2B5EF4-FFF2-40B4-BE49-F238E27FC236}">
                <a16:creationId xmlns:a16="http://schemas.microsoft.com/office/drawing/2014/main" id="{F5FF7ABD-2059-4A48-9A7C-516B7A899445}"/>
              </a:ext>
            </a:extLst>
          </p:cNvPr>
          <p:cNvSpPr txBox="1"/>
          <p:nvPr/>
        </p:nvSpPr>
        <p:spPr>
          <a:xfrm>
            <a:off x="687647" y="808822"/>
            <a:ext cx="1661993" cy="4909950"/>
          </a:xfrm>
          <a:prstGeom prst="rect">
            <a:avLst/>
          </a:prstGeom>
          <a:noFill/>
        </p:spPr>
        <p:txBody>
          <a:bodyPr vert="eaVert" wrap="square" rtlCol="0">
            <a:spAutoFit/>
          </a:bodyPr>
          <a:lstStyle/>
          <a:p>
            <a:r>
              <a:rPr lang="en-US" altLang="zh-CN" sz="9600" b="1" spc="600" dirty="0">
                <a:solidFill>
                  <a:srgbClr val="C00000">
                    <a:alpha val="15000"/>
                  </a:srgbClr>
                </a:solidFill>
              </a:rPr>
              <a:t>PART03</a:t>
            </a:r>
            <a:endParaRPr lang="zh-CN" altLang="en-US" sz="9600" b="1" spc="600" dirty="0">
              <a:solidFill>
                <a:srgbClr val="C00000">
                  <a:alpha val="15000"/>
                </a:srgbClr>
              </a:solidFill>
            </a:endParaRPr>
          </a:p>
        </p:txBody>
      </p:sp>
      <p:sp>
        <p:nvSpPr>
          <p:cNvPr id="9" name="文本框 8">
            <a:extLst>
              <a:ext uri="{FF2B5EF4-FFF2-40B4-BE49-F238E27FC236}">
                <a16:creationId xmlns:a16="http://schemas.microsoft.com/office/drawing/2014/main" id="{10508ED7-627D-46DA-A659-F26062F994D0}"/>
              </a:ext>
            </a:extLst>
          </p:cNvPr>
          <p:cNvSpPr txBox="1"/>
          <p:nvPr/>
        </p:nvSpPr>
        <p:spPr>
          <a:xfrm>
            <a:off x="10818265" y="935163"/>
            <a:ext cx="430887" cy="3763837"/>
          </a:xfrm>
          <a:prstGeom prst="rect">
            <a:avLst/>
          </a:prstGeom>
          <a:noFill/>
        </p:spPr>
        <p:txBody>
          <a:bodyPr vert="eaVert" wrap="square" rtlCol="0">
            <a:spAutoFit/>
          </a:bodyPr>
          <a:lstStyle/>
          <a:p>
            <a:r>
              <a:rPr lang="en-US" altLang="zh-CN" sz="1600" spc="600" dirty="0">
                <a:solidFill>
                  <a:srgbClr val="262626">
                    <a:alpha val="30000"/>
                  </a:srgbClr>
                </a:solidFill>
              </a:rPr>
              <a:t>THE AWESOME </a:t>
            </a:r>
            <a:r>
              <a:rPr lang="en-US" altLang="zh-CN" sz="1600" spc="800" dirty="0">
                <a:solidFill>
                  <a:srgbClr val="262626">
                    <a:alpha val="30000"/>
                  </a:srgbClr>
                </a:solidFill>
              </a:rPr>
              <a:t>DESIGN</a:t>
            </a:r>
            <a:endParaRPr lang="zh-CN" altLang="en-US" sz="1600" spc="800" dirty="0">
              <a:solidFill>
                <a:srgbClr val="262626">
                  <a:alpha val="30000"/>
                </a:srgbClr>
              </a:solidFill>
            </a:endParaRPr>
          </a:p>
        </p:txBody>
      </p:sp>
      <p:cxnSp>
        <p:nvCxnSpPr>
          <p:cNvPr id="11" name="直接连接符 10">
            <a:extLst>
              <a:ext uri="{FF2B5EF4-FFF2-40B4-BE49-F238E27FC236}">
                <a16:creationId xmlns:a16="http://schemas.microsoft.com/office/drawing/2014/main" id="{69986FBC-AD14-4600-A012-A5293167106C}"/>
              </a:ext>
            </a:extLst>
          </p:cNvPr>
          <p:cNvCxnSpPr>
            <a:cxnSpLocks/>
          </p:cNvCxnSpPr>
          <p:nvPr/>
        </p:nvCxnSpPr>
        <p:spPr>
          <a:xfrm>
            <a:off x="11033709" y="4699000"/>
            <a:ext cx="0" cy="531280"/>
          </a:xfrm>
          <a:prstGeom prst="line">
            <a:avLst/>
          </a:prstGeom>
          <a:ln>
            <a:solidFill>
              <a:srgbClr val="262626">
                <a:alpha val="3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84749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42" presetClass="entr" presetSubtype="0" fill="hold" nodeType="withEffect">
                                  <p:stCondLst>
                                    <p:cond delay="7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0B55E2B8-2B76-4EA4-AAE3-AFB416AE4E72}"/>
              </a:ext>
            </a:extLst>
          </p:cNvPr>
          <p:cNvCxnSpPr>
            <a:cxnSpLocks/>
          </p:cNvCxnSpPr>
          <p:nvPr/>
        </p:nvCxnSpPr>
        <p:spPr>
          <a:xfrm>
            <a:off x="2206173" y="3904344"/>
            <a:ext cx="0" cy="142240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箭头: 五边形 8">
            <a:extLst>
              <a:ext uri="{FF2B5EF4-FFF2-40B4-BE49-F238E27FC236}">
                <a16:creationId xmlns:a16="http://schemas.microsoft.com/office/drawing/2014/main" id="{8618BF25-4F27-4960-B174-AA510CB441AB}"/>
              </a:ext>
            </a:extLst>
          </p:cNvPr>
          <p:cNvSpPr/>
          <p:nvPr/>
        </p:nvSpPr>
        <p:spPr>
          <a:xfrm>
            <a:off x="2206173" y="3904344"/>
            <a:ext cx="1707243" cy="42091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F99D1A93-6488-4771-A2A3-99ECB684B993}"/>
              </a:ext>
            </a:extLst>
          </p:cNvPr>
          <p:cNvGrpSpPr/>
          <p:nvPr/>
        </p:nvGrpSpPr>
        <p:grpSpPr>
          <a:xfrm>
            <a:off x="2296965" y="3932919"/>
            <a:ext cx="1616450" cy="1398488"/>
            <a:chOff x="1898648" y="3551017"/>
            <a:chExt cx="1616450" cy="1398488"/>
          </a:xfrm>
        </p:grpSpPr>
        <p:sp>
          <p:nvSpPr>
            <p:cNvPr id="12" name="文本框 11">
              <a:extLst>
                <a:ext uri="{FF2B5EF4-FFF2-40B4-BE49-F238E27FC236}">
                  <a16:creationId xmlns:a16="http://schemas.microsoft.com/office/drawing/2014/main" id="{0C991E1C-F172-4647-9A7F-3BAEE037EBA1}"/>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13" name="文本框 12">
              <a:extLst>
                <a:ext uri="{FF2B5EF4-FFF2-40B4-BE49-F238E27FC236}">
                  <a16:creationId xmlns:a16="http://schemas.microsoft.com/office/drawing/2014/main" id="{9D979A4E-D0DE-48C8-813F-372A21EFCD9E}"/>
                </a:ext>
              </a:extLst>
            </p:cNvPr>
            <p:cNvSpPr txBox="1"/>
            <p:nvPr/>
          </p:nvSpPr>
          <p:spPr>
            <a:xfrm>
              <a:off x="1898648" y="3933842"/>
              <a:ext cx="1616450" cy="1015663"/>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cxnSp>
        <p:nvCxnSpPr>
          <p:cNvPr id="14" name="直接连接符 13">
            <a:extLst>
              <a:ext uri="{FF2B5EF4-FFF2-40B4-BE49-F238E27FC236}">
                <a16:creationId xmlns:a16="http://schemas.microsoft.com/office/drawing/2014/main" id="{3C7FEC17-5B70-4FCA-8CA7-2CF3FF7026EA}"/>
              </a:ext>
            </a:extLst>
          </p:cNvPr>
          <p:cNvCxnSpPr>
            <a:cxnSpLocks/>
          </p:cNvCxnSpPr>
          <p:nvPr/>
        </p:nvCxnSpPr>
        <p:spPr>
          <a:xfrm>
            <a:off x="4232584" y="3443514"/>
            <a:ext cx="0" cy="1427063"/>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箭头: 五边形 14">
            <a:extLst>
              <a:ext uri="{FF2B5EF4-FFF2-40B4-BE49-F238E27FC236}">
                <a16:creationId xmlns:a16="http://schemas.microsoft.com/office/drawing/2014/main" id="{D205CD6A-9690-4FC6-A1AD-9D2D5209202B}"/>
              </a:ext>
            </a:extLst>
          </p:cNvPr>
          <p:cNvSpPr/>
          <p:nvPr/>
        </p:nvSpPr>
        <p:spPr>
          <a:xfrm>
            <a:off x="4232584" y="3443514"/>
            <a:ext cx="1707243" cy="42091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91BA1C4C-35C8-4C3C-8242-7590D39D2A77}"/>
              </a:ext>
            </a:extLst>
          </p:cNvPr>
          <p:cNvGrpSpPr/>
          <p:nvPr/>
        </p:nvGrpSpPr>
        <p:grpSpPr>
          <a:xfrm>
            <a:off x="4323376" y="3472089"/>
            <a:ext cx="1616450" cy="1398488"/>
            <a:chOff x="1898648" y="3551017"/>
            <a:chExt cx="1616450" cy="1398488"/>
          </a:xfrm>
        </p:grpSpPr>
        <p:sp>
          <p:nvSpPr>
            <p:cNvPr id="17" name="文本框 16">
              <a:extLst>
                <a:ext uri="{FF2B5EF4-FFF2-40B4-BE49-F238E27FC236}">
                  <a16:creationId xmlns:a16="http://schemas.microsoft.com/office/drawing/2014/main" id="{F4915E60-C208-4574-A14E-E77B75081D83}"/>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18" name="文本框 17">
              <a:extLst>
                <a:ext uri="{FF2B5EF4-FFF2-40B4-BE49-F238E27FC236}">
                  <a16:creationId xmlns:a16="http://schemas.microsoft.com/office/drawing/2014/main" id="{54C636B3-F483-4999-B018-ADAF5E8EE6A9}"/>
                </a:ext>
              </a:extLst>
            </p:cNvPr>
            <p:cNvSpPr txBox="1"/>
            <p:nvPr/>
          </p:nvSpPr>
          <p:spPr>
            <a:xfrm>
              <a:off x="1898648" y="3933842"/>
              <a:ext cx="1616450" cy="1015663"/>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cxnSp>
        <p:nvCxnSpPr>
          <p:cNvPr id="19" name="直接连接符 18">
            <a:extLst>
              <a:ext uri="{FF2B5EF4-FFF2-40B4-BE49-F238E27FC236}">
                <a16:creationId xmlns:a16="http://schemas.microsoft.com/office/drawing/2014/main" id="{A0F26843-3264-4497-810F-AE50ABCE2E9E}"/>
              </a:ext>
            </a:extLst>
          </p:cNvPr>
          <p:cNvCxnSpPr>
            <a:cxnSpLocks/>
          </p:cNvCxnSpPr>
          <p:nvPr/>
        </p:nvCxnSpPr>
        <p:spPr>
          <a:xfrm>
            <a:off x="6258995" y="2877356"/>
            <a:ext cx="0" cy="142240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箭头: 五边形 19">
            <a:extLst>
              <a:ext uri="{FF2B5EF4-FFF2-40B4-BE49-F238E27FC236}">
                <a16:creationId xmlns:a16="http://schemas.microsoft.com/office/drawing/2014/main" id="{A678B609-34E4-46BA-BC2B-50E996C57C56}"/>
              </a:ext>
            </a:extLst>
          </p:cNvPr>
          <p:cNvSpPr/>
          <p:nvPr/>
        </p:nvSpPr>
        <p:spPr>
          <a:xfrm>
            <a:off x="6258995" y="2877356"/>
            <a:ext cx="1707243" cy="42091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F158EAA4-5FCF-4E4D-99B5-1B347B67448C}"/>
              </a:ext>
            </a:extLst>
          </p:cNvPr>
          <p:cNvGrpSpPr/>
          <p:nvPr/>
        </p:nvGrpSpPr>
        <p:grpSpPr>
          <a:xfrm>
            <a:off x="6349787" y="2905931"/>
            <a:ext cx="1616450" cy="1398488"/>
            <a:chOff x="1898648" y="3551017"/>
            <a:chExt cx="1616450" cy="1398488"/>
          </a:xfrm>
        </p:grpSpPr>
        <p:sp>
          <p:nvSpPr>
            <p:cNvPr id="23" name="文本框 22">
              <a:extLst>
                <a:ext uri="{FF2B5EF4-FFF2-40B4-BE49-F238E27FC236}">
                  <a16:creationId xmlns:a16="http://schemas.microsoft.com/office/drawing/2014/main" id="{492FDF3D-76F0-49FF-BA75-0206180CC2C5}"/>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24" name="文本框 23">
              <a:extLst>
                <a:ext uri="{FF2B5EF4-FFF2-40B4-BE49-F238E27FC236}">
                  <a16:creationId xmlns:a16="http://schemas.microsoft.com/office/drawing/2014/main" id="{72F5DA87-83DC-468A-93E4-E3862C51F84D}"/>
                </a:ext>
              </a:extLst>
            </p:cNvPr>
            <p:cNvSpPr txBox="1"/>
            <p:nvPr/>
          </p:nvSpPr>
          <p:spPr>
            <a:xfrm>
              <a:off x="1898648" y="3933842"/>
              <a:ext cx="1616450" cy="1015663"/>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cxnSp>
        <p:nvCxnSpPr>
          <p:cNvPr id="25" name="直接连接符 24">
            <a:extLst>
              <a:ext uri="{FF2B5EF4-FFF2-40B4-BE49-F238E27FC236}">
                <a16:creationId xmlns:a16="http://schemas.microsoft.com/office/drawing/2014/main" id="{3E561C42-C2C4-469D-B0C1-C5FEE77E8304}"/>
              </a:ext>
            </a:extLst>
          </p:cNvPr>
          <p:cNvCxnSpPr>
            <a:cxnSpLocks/>
          </p:cNvCxnSpPr>
          <p:nvPr/>
        </p:nvCxnSpPr>
        <p:spPr>
          <a:xfrm>
            <a:off x="8285406" y="2296782"/>
            <a:ext cx="0" cy="142240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箭头: 五边形 25">
            <a:extLst>
              <a:ext uri="{FF2B5EF4-FFF2-40B4-BE49-F238E27FC236}">
                <a16:creationId xmlns:a16="http://schemas.microsoft.com/office/drawing/2014/main" id="{0E4CDBF9-5883-4962-B6B6-E4816B525158}"/>
              </a:ext>
            </a:extLst>
          </p:cNvPr>
          <p:cNvSpPr/>
          <p:nvPr/>
        </p:nvSpPr>
        <p:spPr>
          <a:xfrm>
            <a:off x="8285406" y="2296782"/>
            <a:ext cx="1707243" cy="420914"/>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23ABC33C-4E38-401C-A980-1E3518F4C91A}"/>
              </a:ext>
            </a:extLst>
          </p:cNvPr>
          <p:cNvGrpSpPr/>
          <p:nvPr/>
        </p:nvGrpSpPr>
        <p:grpSpPr>
          <a:xfrm>
            <a:off x="8376198" y="2325357"/>
            <a:ext cx="1616450" cy="1398488"/>
            <a:chOff x="1898648" y="3551017"/>
            <a:chExt cx="1616450" cy="1398488"/>
          </a:xfrm>
        </p:grpSpPr>
        <p:sp>
          <p:nvSpPr>
            <p:cNvPr id="28" name="文本框 27">
              <a:extLst>
                <a:ext uri="{FF2B5EF4-FFF2-40B4-BE49-F238E27FC236}">
                  <a16:creationId xmlns:a16="http://schemas.microsoft.com/office/drawing/2014/main" id="{353439D8-C5E1-4778-8A4B-CFCA90A36168}"/>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29" name="文本框 28">
              <a:extLst>
                <a:ext uri="{FF2B5EF4-FFF2-40B4-BE49-F238E27FC236}">
                  <a16:creationId xmlns:a16="http://schemas.microsoft.com/office/drawing/2014/main" id="{38A3CC61-5231-4C00-A293-75545502B009}"/>
                </a:ext>
              </a:extLst>
            </p:cNvPr>
            <p:cNvSpPr txBox="1"/>
            <p:nvPr/>
          </p:nvSpPr>
          <p:spPr>
            <a:xfrm>
              <a:off x="1898648" y="3933842"/>
              <a:ext cx="1616450" cy="1015663"/>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sp>
        <p:nvSpPr>
          <p:cNvPr id="35" name="文本框 34">
            <a:extLst>
              <a:ext uri="{FF2B5EF4-FFF2-40B4-BE49-F238E27FC236}">
                <a16:creationId xmlns:a16="http://schemas.microsoft.com/office/drawing/2014/main" id="{71CF68B4-E290-41E2-986B-FEF85795B089}"/>
              </a:ext>
            </a:extLst>
          </p:cNvPr>
          <p:cNvSpPr txBox="1"/>
          <p:nvPr/>
        </p:nvSpPr>
        <p:spPr>
          <a:xfrm>
            <a:off x="2390434" y="3433154"/>
            <a:ext cx="1311507" cy="461665"/>
          </a:xfrm>
          <a:prstGeom prst="rect">
            <a:avLst/>
          </a:prstGeom>
          <a:noFill/>
        </p:spPr>
        <p:txBody>
          <a:bodyPr wrap="square" rtlCol="0">
            <a:spAutoFit/>
          </a:bodyPr>
          <a:lstStyle/>
          <a:p>
            <a:pPr algn="ctr"/>
            <a:r>
              <a:rPr lang="en-US" altLang="zh-CN" sz="2400" b="1" dirty="0">
                <a:solidFill>
                  <a:srgbClr val="262626"/>
                </a:solidFill>
              </a:rPr>
              <a:t>2018</a:t>
            </a:r>
            <a:endParaRPr lang="zh-CN" altLang="en-US" sz="2400" b="1" dirty="0">
              <a:solidFill>
                <a:srgbClr val="262626"/>
              </a:solidFill>
            </a:endParaRPr>
          </a:p>
        </p:txBody>
      </p:sp>
      <p:sp>
        <p:nvSpPr>
          <p:cNvPr id="36" name="文本框 35">
            <a:extLst>
              <a:ext uri="{FF2B5EF4-FFF2-40B4-BE49-F238E27FC236}">
                <a16:creationId xmlns:a16="http://schemas.microsoft.com/office/drawing/2014/main" id="{EDB81D11-172D-4E96-BFD4-E9B9200284A6}"/>
              </a:ext>
            </a:extLst>
          </p:cNvPr>
          <p:cNvSpPr txBox="1"/>
          <p:nvPr/>
        </p:nvSpPr>
        <p:spPr>
          <a:xfrm>
            <a:off x="4425044" y="2965521"/>
            <a:ext cx="1311507" cy="461665"/>
          </a:xfrm>
          <a:prstGeom prst="rect">
            <a:avLst/>
          </a:prstGeom>
          <a:noFill/>
        </p:spPr>
        <p:txBody>
          <a:bodyPr wrap="square" rtlCol="0">
            <a:spAutoFit/>
          </a:bodyPr>
          <a:lstStyle/>
          <a:p>
            <a:pPr algn="ctr"/>
            <a:r>
              <a:rPr lang="en-US" altLang="zh-CN" sz="2400" b="1" dirty="0">
                <a:solidFill>
                  <a:srgbClr val="262626"/>
                </a:solidFill>
              </a:rPr>
              <a:t>2019</a:t>
            </a:r>
            <a:endParaRPr lang="zh-CN" altLang="en-US" sz="2400" b="1" dirty="0">
              <a:solidFill>
                <a:srgbClr val="262626"/>
              </a:solidFill>
            </a:endParaRPr>
          </a:p>
        </p:txBody>
      </p:sp>
      <p:sp>
        <p:nvSpPr>
          <p:cNvPr id="37" name="文本框 36">
            <a:extLst>
              <a:ext uri="{FF2B5EF4-FFF2-40B4-BE49-F238E27FC236}">
                <a16:creationId xmlns:a16="http://schemas.microsoft.com/office/drawing/2014/main" id="{7DA2801B-3446-4B43-8206-8BEE39034372}"/>
              </a:ext>
            </a:extLst>
          </p:cNvPr>
          <p:cNvSpPr txBox="1"/>
          <p:nvPr/>
        </p:nvSpPr>
        <p:spPr>
          <a:xfrm>
            <a:off x="6451455" y="2405235"/>
            <a:ext cx="1311507" cy="461665"/>
          </a:xfrm>
          <a:prstGeom prst="rect">
            <a:avLst/>
          </a:prstGeom>
          <a:noFill/>
        </p:spPr>
        <p:txBody>
          <a:bodyPr wrap="square" rtlCol="0">
            <a:spAutoFit/>
          </a:bodyPr>
          <a:lstStyle/>
          <a:p>
            <a:pPr algn="ctr"/>
            <a:r>
              <a:rPr lang="en-US" altLang="zh-CN" sz="2400" b="1" dirty="0">
                <a:solidFill>
                  <a:srgbClr val="262626"/>
                </a:solidFill>
              </a:rPr>
              <a:t>2020</a:t>
            </a:r>
            <a:endParaRPr lang="zh-CN" altLang="en-US" sz="2400" b="1" dirty="0">
              <a:solidFill>
                <a:srgbClr val="262626"/>
              </a:solidFill>
            </a:endParaRPr>
          </a:p>
        </p:txBody>
      </p:sp>
      <p:sp>
        <p:nvSpPr>
          <p:cNvPr id="38" name="文本框 37">
            <a:extLst>
              <a:ext uri="{FF2B5EF4-FFF2-40B4-BE49-F238E27FC236}">
                <a16:creationId xmlns:a16="http://schemas.microsoft.com/office/drawing/2014/main" id="{9299D487-5715-4F31-8282-47953736A010}"/>
              </a:ext>
            </a:extLst>
          </p:cNvPr>
          <p:cNvSpPr txBox="1"/>
          <p:nvPr/>
        </p:nvSpPr>
        <p:spPr>
          <a:xfrm>
            <a:off x="8477866" y="1829035"/>
            <a:ext cx="1311507" cy="461665"/>
          </a:xfrm>
          <a:prstGeom prst="rect">
            <a:avLst/>
          </a:prstGeom>
          <a:noFill/>
        </p:spPr>
        <p:txBody>
          <a:bodyPr wrap="square" rtlCol="0">
            <a:spAutoFit/>
          </a:bodyPr>
          <a:lstStyle/>
          <a:p>
            <a:pPr algn="ctr"/>
            <a:r>
              <a:rPr lang="en-US" altLang="zh-CN" sz="2400" b="1" dirty="0">
                <a:solidFill>
                  <a:srgbClr val="262626"/>
                </a:solidFill>
              </a:rPr>
              <a:t>2021</a:t>
            </a:r>
            <a:endParaRPr lang="zh-CN" altLang="en-US" sz="2400" b="1" dirty="0">
              <a:solidFill>
                <a:srgbClr val="262626"/>
              </a:solidFill>
            </a:endParaRPr>
          </a:p>
        </p:txBody>
      </p:sp>
    </p:spTree>
    <p:extLst>
      <p:ext uri="{BB962C8B-B14F-4D97-AF65-F5344CB8AC3E}">
        <p14:creationId xmlns:p14="http://schemas.microsoft.com/office/powerpoint/2010/main" val="33948748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50"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3"/>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1000"/>
                            </p:stCondLst>
                            <p:childTnLst>
                              <p:par>
                                <p:cTn id="17" presetID="17"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strVal val="#ppt_h"/>
                                          </p:val>
                                        </p:tav>
                                        <p:tav tm="100000">
                                          <p:val>
                                            <p:strVal val="#ppt_h"/>
                                          </p:val>
                                        </p:tav>
                                      </p:tavLst>
                                    </p:anim>
                                  </p:childTnLst>
                                </p:cTn>
                              </p:par>
                              <p:par>
                                <p:cTn id="21" presetID="47" presetClass="entr" presetSubtype="0" fill="hold" grpId="0" nodeType="withEffect">
                                  <p:stCondLst>
                                    <p:cond delay="0"/>
                                  </p:stCondLst>
                                  <p:iterate type="lt">
                                    <p:tmPct val="10000"/>
                                  </p:iterate>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anim calcmode="lin" valueType="num">
                                      <p:cBhvr>
                                        <p:cTn id="24" dur="500" fill="hold"/>
                                        <p:tgtEl>
                                          <p:spTgt spid="35"/>
                                        </p:tgtEl>
                                        <p:attrNameLst>
                                          <p:attrName>ppt_x</p:attrName>
                                        </p:attrNameLst>
                                      </p:cBhvr>
                                      <p:tavLst>
                                        <p:tav tm="0">
                                          <p:val>
                                            <p:strVal val="#ppt_x"/>
                                          </p:val>
                                        </p:tav>
                                        <p:tav tm="100000">
                                          <p:val>
                                            <p:strVal val="#ppt_x"/>
                                          </p:val>
                                        </p:tav>
                                      </p:tavLst>
                                    </p:anim>
                                    <p:anim calcmode="lin" valueType="num">
                                      <p:cBhvr>
                                        <p:cTn id="25" dur="500" fill="hold"/>
                                        <p:tgtEl>
                                          <p:spTgt spid="35"/>
                                        </p:tgtEl>
                                        <p:attrNameLst>
                                          <p:attrName>ppt_y</p:attrName>
                                        </p:attrNameLst>
                                      </p:cBhvr>
                                      <p:tavLst>
                                        <p:tav tm="0">
                                          <p:val>
                                            <p:strVal val="#ppt_y-.1"/>
                                          </p:val>
                                        </p:tav>
                                        <p:tav tm="100000">
                                          <p:val>
                                            <p:strVal val="#ppt_y"/>
                                          </p:val>
                                        </p:tav>
                                      </p:tavLst>
                                    </p:anim>
                                  </p:childTnLst>
                                </p:cTn>
                              </p:par>
                              <p:par>
                                <p:cTn id="26" presetID="14" presetClass="entr" presetSubtype="10" fill="hold" nodeType="withEffect">
                                  <p:stCondLst>
                                    <p:cond delay="50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1000"/>
                                        <p:tgtEl>
                                          <p:spTgt spid="11"/>
                                        </p:tgtEl>
                                      </p:cBhvr>
                                    </p:animEffect>
                                  </p:childTnLst>
                                </p:cTn>
                              </p:par>
                            </p:childTnLst>
                          </p:cTn>
                        </p:par>
                        <p:par>
                          <p:cTn id="29" fill="hold">
                            <p:stCondLst>
                              <p:cond delay="2500"/>
                            </p:stCondLst>
                            <p:childTnLst>
                              <p:par>
                                <p:cTn id="30" presetID="50" presetClass="entr" presetSubtype="0" decel="10000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strVal val="#ppt_w+.3"/>
                                          </p:val>
                                        </p:tav>
                                        <p:tav tm="100000">
                                          <p:val>
                                            <p:strVal val="#ppt_w"/>
                                          </p:val>
                                        </p:tav>
                                      </p:tavLst>
                                    </p:anim>
                                    <p:anim calcmode="lin" valueType="num">
                                      <p:cBhvr>
                                        <p:cTn id="33" dur="1000" fill="hold"/>
                                        <p:tgtEl>
                                          <p:spTgt spid="14"/>
                                        </p:tgtEl>
                                        <p:attrNameLst>
                                          <p:attrName>ppt_h</p:attrName>
                                        </p:attrNameLst>
                                      </p:cBhvr>
                                      <p:tavLst>
                                        <p:tav tm="0">
                                          <p:val>
                                            <p:strVal val="#ppt_h"/>
                                          </p:val>
                                        </p:tav>
                                        <p:tav tm="100000">
                                          <p:val>
                                            <p:strVal val="#ppt_h"/>
                                          </p:val>
                                        </p:tav>
                                      </p:tavLst>
                                    </p:anim>
                                    <p:animEffect transition="in" filter="fade">
                                      <p:cBhvr>
                                        <p:cTn id="34" dur="1000"/>
                                        <p:tgtEl>
                                          <p:spTgt spid="14"/>
                                        </p:tgtEl>
                                      </p:cBhvr>
                                    </p:animEffect>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750" fill="hold"/>
                                        <p:tgtEl>
                                          <p:spTgt spid="15"/>
                                        </p:tgtEl>
                                        <p:attrNameLst>
                                          <p:attrName>ppt_w</p:attrName>
                                        </p:attrNameLst>
                                      </p:cBhvr>
                                      <p:tavLst>
                                        <p:tav tm="0">
                                          <p:val>
                                            <p:fltVal val="0"/>
                                          </p:val>
                                        </p:tav>
                                        <p:tav tm="100000">
                                          <p:val>
                                            <p:strVal val="#ppt_w"/>
                                          </p:val>
                                        </p:tav>
                                      </p:tavLst>
                                    </p:anim>
                                    <p:anim calcmode="lin" valueType="num">
                                      <p:cBhvr>
                                        <p:cTn id="39" dur="750" fill="hold"/>
                                        <p:tgtEl>
                                          <p:spTgt spid="15"/>
                                        </p:tgtEl>
                                        <p:attrNameLst>
                                          <p:attrName>ppt_h</p:attrName>
                                        </p:attrNameLst>
                                      </p:cBhvr>
                                      <p:tavLst>
                                        <p:tav tm="0">
                                          <p:val>
                                            <p:strVal val="#ppt_h"/>
                                          </p:val>
                                        </p:tav>
                                        <p:tav tm="100000">
                                          <p:val>
                                            <p:strVal val="#ppt_h"/>
                                          </p:val>
                                        </p:tav>
                                      </p:tavLst>
                                    </p:anim>
                                  </p:childTnLst>
                                </p:cTn>
                              </p:par>
                              <p:par>
                                <p:cTn id="40" presetID="47" presetClass="entr" presetSubtype="0" fill="hold" grpId="0" nodeType="withEffect">
                                  <p:stCondLst>
                                    <p:cond delay="0"/>
                                  </p:stCondLst>
                                  <p:iterate type="lt">
                                    <p:tmPct val="10000"/>
                                  </p:iterate>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anim calcmode="lin" valueType="num">
                                      <p:cBhvr>
                                        <p:cTn id="43" dur="500" fill="hold"/>
                                        <p:tgtEl>
                                          <p:spTgt spid="36"/>
                                        </p:tgtEl>
                                        <p:attrNameLst>
                                          <p:attrName>ppt_x</p:attrName>
                                        </p:attrNameLst>
                                      </p:cBhvr>
                                      <p:tavLst>
                                        <p:tav tm="0">
                                          <p:val>
                                            <p:strVal val="#ppt_x"/>
                                          </p:val>
                                        </p:tav>
                                        <p:tav tm="100000">
                                          <p:val>
                                            <p:strVal val="#ppt_x"/>
                                          </p:val>
                                        </p:tav>
                                      </p:tavLst>
                                    </p:anim>
                                    <p:anim calcmode="lin" valueType="num">
                                      <p:cBhvr>
                                        <p:cTn id="44" dur="500" fill="hold"/>
                                        <p:tgtEl>
                                          <p:spTgt spid="36"/>
                                        </p:tgtEl>
                                        <p:attrNameLst>
                                          <p:attrName>ppt_y</p:attrName>
                                        </p:attrNameLst>
                                      </p:cBhvr>
                                      <p:tavLst>
                                        <p:tav tm="0">
                                          <p:val>
                                            <p:strVal val="#ppt_y-.1"/>
                                          </p:val>
                                        </p:tav>
                                        <p:tav tm="100000">
                                          <p:val>
                                            <p:strVal val="#ppt_y"/>
                                          </p:val>
                                        </p:tav>
                                      </p:tavLst>
                                    </p:anim>
                                  </p:childTnLst>
                                </p:cTn>
                              </p:par>
                              <p:par>
                                <p:cTn id="45" presetID="14" presetClass="entr" presetSubtype="10"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1000"/>
                                        <p:tgtEl>
                                          <p:spTgt spid="16"/>
                                        </p:tgtEl>
                                      </p:cBhvr>
                                    </p:animEffect>
                                  </p:childTnLst>
                                </p:cTn>
                              </p:par>
                            </p:childTnLst>
                          </p:cTn>
                        </p:par>
                        <p:par>
                          <p:cTn id="48" fill="hold">
                            <p:stCondLst>
                              <p:cond delay="5000"/>
                            </p:stCondLst>
                            <p:childTnLst>
                              <p:par>
                                <p:cTn id="49" presetID="50" presetClass="entr" presetSubtype="0" decel="100000"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strVal val="#ppt_w+.3"/>
                                          </p:val>
                                        </p:tav>
                                        <p:tav tm="100000">
                                          <p:val>
                                            <p:strVal val="#ppt_w"/>
                                          </p:val>
                                        </p:tav>
                                      </p:tavLst>
                                    </p:anim>
                                    <p:anim calcmode="lin" valueType="num">
                                      <p:cBhvr>
                                        <p:cTn id="52" dur="1000" fill="hold"/>
                                        <p:tgtEl>
                                          <p:spTgt spid="19"/>
                                        </p:tgtEl>
                                        <p:attrNameLst>
                                          <p:attrName>ppt_h</p:attrName>
                                        </p:attrNameLst>
                                      </p:cBhvr>
                                      <p:tavLst>
                                        <p:tav tm="0">
                                          <p:val>
                                            <p:strVal val="#ppt_h"/>
                                          </p:val>
                                        </p:tav>
                                        <p:tav tm="100000">
                                          <p:val>
                                            <p:strVal val="#ppt_h"/>
                                          </p:val>
                                        </p:tav>
                                      </p:tavLst>
                                    </p:anim>
                                    <p:animEffect transition="in" filter="fade">
                                      <p:cBhvr>
                                        <p:cTn id="53" dur="1000"/>
                                        <p:tgtEl>
                                          <p:spTgt spid="19"/>
                                        </p:tgtEl>
                                      </p:cBhvr>
                                    </p:animEffect>
                                  </p:childTnLst>
                                </p:cTn>
                              </p:par>
                            </p:childTnLst>
                          </p:cTn>
                        </p:par>
                        <p:par>
                          <p:cTn id="54" fill="hold">
                            <p:stCondLst>
                              <p:cond delay="6000"/>
                            </p:stCondLst>
                            <p:childTnLst>
                              <p:par>
                                <p:cTn id="55" presetID="17" presetClass="entr" presetSubtype="10"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750" fill="hold"/>
                                        <p:tgtEl>
                                          <p:spTgt spid="20"/>
                                        </p:tgtEl>
                                        <p:attrNameLst>
                                          <p:attrName>ppt_w</p:attrName>
                                        </p:attrNameLst>
                                      </p:cBhvr>
                                      <p:tavLst>
                                        <p:tav tm="0">
                                          <p:val>
                                            <p:fltVal val="0"/>
                                          </p:val>
                                        </p:tav>
                                        <p:tav tm="100000">
                                          <p:val>
                                            <p:strVal val="#ppt_w"/>
                                          </p:val>
                                        </p:tav>
                                      </p:tavLst>
                                    </p:anim>
                                    <p:anim calcmode="lin" valueType="num">
                                      <p:cBhvr>
                                        <p:cTn id="58" dur="750" fill="hold"/>
                                        <p:tgtEl>
                                          <p:spTgt spid="20"/>
                                        </p:tgtEl>
                                        <p:attrNameLst>
                                          <p:attrName>ppt_h</p:attrName>
                                        </p:attrNameLst>
                                      </p:cBhvr>
                                      <p:tavLst>
                                        <p:tav tm="0">
                                          <p:val>
                                            <p:strVal val="#ppt_h"/>
                                          </p:val>
                                        </p:tav>
                                        <p:tav tm="100000">
                                          <p:val>
                                            <p:strVal val="#ppt_h"/>
                                          </p:val>
                                        </p:tav>
                                      </p:tavLst>
                                    </p:anim>
                                  </p:childTnLst>
                                </p:cTn>
                              </p:par>
                              <p:par>
                                <p:cTn id="59" presetID="47" presetClass="entr" presetSubtype="0" fill="hold" grpId="0" nodeType="withEffect">
                                  <p:stCondLst>
                                    <p:cond delay="0"/>
                                  </p:stCondLst>
                                  <p:iterate type="lt">
                                    <p:tmPct val="10000"/>
                                  </p:iterate>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anim calcmode="lin" valueType="num">
                                      <p:cBhvr>
                                        <p:cTn id="62" dur="500" fill="hold"/>
                                        <p:tgtEl>
                                          <p:spTgt spid="37"/>
                                        </p:tgtEl>
                                        <p:attrNameLst>
                                          <p:attrName>ppt_x</p:attrName>
                                        </p:attrNameLst>
                                      </p:cBhvr>
                                      <p:tavLst>
                                        <p:tav tm="0">
                                          <p:val>
                                            <p:strVal val="#ppt_x"/>
                                          </p:val>
                                        </p:tav>
                                        <p:tav tm="100000">
                                          <p:val>
                                            <p:strVal val="#ppt_x"/>
                                          </p:val>
                                        </p:tav>
                                      </p:tavLst>
                                    </p:anim>
                                    <p:anim calcmode="lin" valueType="num">
                                      <p:cBhvr>
                                        <p:cTn id="63" dur="500" fill="hold"/>
                                        <p:tgtEl>
                                          <p:spTgt spid="37"/>
                                        </p:tgtEl>
                                        <p:attrNameLst>
                                          <p:attrName>ppt_y</p:attrName>
                                        </p:attrNameLst>
                                      </p:cBhvr>
                                      <p:tavLst>
                                        <p:tav tm="0">
                                          <p:val>
                                            <p:strVal val="#ppt_y-.1"/>
                                          </p:val>
                                        </p:tav>
                                        <p:tav tm="100000">
                                          <p:val>
                                            <p:strVal val="#ppt_y"/>
                                          </p:val>
                                        </p:tav>
                                      </p:tavLst>
                                    </p:anim>
                                  </p:childTnLst>
                                </p:cTn>
                              </p:par>
                              <p:par>
                                <p:cTn id="64" presetID="14" presetClass="entr" presetSubtype="10" fill="hold" nodeType="withEffect">
                                  <p:stCondLst>
                                    <p:cond delay="500"/>
                                  </p:stCondLst>
                                  <p:childTnLst>
                                    <p:set>
                                      <p:cBhvr>
                                        <p:cTn id="65" dur="1" fill="hold">
                                          <p:stCondLst>
                                            <p:cond delay="0"/>
                                          </p:stCondLst>
                                        </p:cTn>
                                        <p:tgtEl>
                                          <p:spTgt spid="22"/>
                                        </p:tgtEl>
                                        <p:attrNameLst>
                                          <p:attrName>style.visibility</p:attrName>
                                        </p:attrNameLst>
                                      </p:cBhvr>
                                      <p:to>
                                        <p:strVal val="visible"/>
                                      </p:to>
                                    </p:set>
                                    <p:animEffect transition="in" filter="randombar(horizontal)">
                                      <p:cBhvr>
                                        <p:cTn id="66" dur="1000"/>
                                        <p:tgtEl>
                                          <p:spTgt spid="22"/>
                                        </p:tgtEl>
                                      </p:cBhvr>
                                    </p:animEffect>
                                  </p:childTnLst>
                                </p:cTn>
                              </p:par>
                            </p:childTnLst>
                          </p:cTn>
                        </p:par>
                        <p:par>
                          <p:cTn id="67" fill="hold">
                            <p:stCondLst>
                              <p:cond delay="7500"/>
                            </p:stCondLst>
                            <p:childTnLst>
                              <p:par>
                                <p:cTn id="68" presetID="50" presetClass="entr" presetSubtype="0" decel="10000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1000" fill="hold"/>
                                        <p:tgtEl>
                                          <p:spTgt spid="25"/>
                                        </p:tgtEl>
                                        <p:attrNameLst>
                                          <p:attrName>ppt_w</p:attrName>
                                        </p:attrNameLst>
                                      </p:cBhvr>
                                      <p:tavLst>
                                        <p:tav tm="0">
                                          <p:val>
                                            <p:strVal val="#ppt_w+.3"/>
                                          </p:val>
                                        </p:tav>
                                        <p:tav tm="100000">
                                          <p:val>
                                            <p:strVal val="#ppt_w"/>
                                          </p:val>
                                        </p:tav>
                                      </p:tavLst>
                                    </p:anim>
                                    <p:anim calcmode="lin" valueType="num">
                                      <p:cBhvr>
                                        <p:cTn id="71" dur="1000" fill="hold"/>
                                        <p:tgtEl>
                                          <p:spTgt spid="25"/>
                                        </p:tgtEl>
                                        <p:attrNameLst>
                                          <p:attrName>ppt_h</p:attrName>
                                        </p:attrNameLst>
                                      </p:cBhvr>
                                      <p:tavLst>
                                        <p:tav tm="0">
                                          <p:val>
                                            <p:strVal val="#ppt_h"/>
                                          </p:val>
                                        </p:tav>
                                        <p:tav tm="100000">
                                          <p:val>
                                            <p:strVal val="#ppt_h"/>
                                          </p:val>
                                        </p:tav>
                                      </p:tavLst>
                                    </p:anim>
                                    <p:animEffect transition="in" filter="fade">
                                      <p:cBhvr>
                                        <p:cTn id="72" dur="1000"/>
                                        <p:tgtEl>
                                          <p:spTgt spid="25"/>
                                        </p:tgtEl>
                                      </p:cBhvr>
                                    </p:animEffect>
                                  </p:childTnLst>
                                </p:cTn>
                              </p:par>
                            </p:childTnLst>
                          </p:cTn>
                        </p:par>
                        <p:par>
                          <p:cTn id="73" fill="hold">
                            <p:stCondLst>
                              <p:cond delay="8500"/>
                            </p:stCondLst>
                            <p:childTnLst>
                              <p:par>
                                <p:cTn id="74" presetID="17" presetClass="entr" presetSubtype="10"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750" fill="hold"/>
                                        <p:tgtEl>
                                          <p:spTgt spid="26"/>
                                        </p:tgtEl>
                                        <p:attrNameLst>
                                          <p:attrName>ppt_w</p:attrName>
                                        </p:attrNameLst>
                                      </p:cBhvr>
                                      <p:tavLst>
                                        <p:tav tm="0">
                                          <p:val>
                                            <p:fltVal val="0"/>
                                          </p:val>
                                        </p:tav>
                                        <p:tav tm="100000">
                                          <p:val>
                                            <p:strVal val="#ppt_w"/>
                                          </p:val>
                                        </p:tav>
                                      </p:tavLst>
                                    </p:anim>
                                    <p:anim calcmode="lin" valueType="num">
                                      <p:cBhvr>
                                        <p:cTn id="77" dur="750" fill="hold"/>
                                        <p:tgtEl>
                                          <p:spTgt spid="26"/>
                                        </p:tgtEl>
                                        <p:attrNameLst>
                                          <p:attrName>ppt_h</p:attrName>
                                        </p:attrNameLst>
                                      </p:cBhvr>
                                      <p:tavLst>
                                        <p:tav tm="0">
                                          <p:val>
                                            <p:strVal val="#ppt_h"/>
                                          </p:val>
                                        </p:tav>
                                        <p:tav tm="100000">
                                          <p:val>
                                            <p:strVal val="#ppt_h"/>
                                          </p:val>
                                        </p:tav>
                                      </p:tavLst>
                                    </p:anim>
                                  </p:childTnLst>
                                </p:cTn>
                              </p:par>
                              <p:par>
                                <p:cTn id="78" presetID="47" presetClass="entr" presetSubtype="0" fill="hold" grpId="0" nodeType="withEffect">
                                  <p:stCondLst>
                                    <p:cond delay="0"/>
                                  </p:stCondLst>
                                  <p:iterate type="lt">
                                    <p:tmPct val="10000"/>
                                  </p:iterate>
                                  <p:childTnLst>
                                    <p:set>
                                      <p:cBhvr>
                                        <p:cTn id="79" dur="1" fill="hold">
                                          <p:stCondLst>
                                            <p:cond delay="0"/>
                                          </p:stCondLst>
                                        </p:cTn>
                                        <p:tgtEl>
                                          <p:spTgt spid="38"/>
                                        </p:tgtEl>
                                        <p:attrNameLst>
                                          <p:attrName>style.visibility</p:attrName>
                                        </p:attrNameLst>
                                      </p:cBhvr>
                                      <p:to>
                                        <p:strVal val="visible"/>
                                      </p:to>
                                    </p:set>
                                    <p:animEffect transition="in" filter="fade">
                                      <p:cBhvr>
                                        <p:cTn id="80" dur="500"/>
                                        <p:tgtEl>
                                          <p:spTgt spid="38"/>
                                        </p:tgtEl>
                                      </p:cBhvr>
                                    </p:animEffect>
                                    <p:anim calcmode="lin" valueType="num">
                                      <p:cBhvr>
                                        <p:cTn id="81" dur="500" fill="hold"/>
                                        <p:tgtEl>
                                          <p:spTgt spid="38"/>
                                        </p:tgtEl>
                                        <p:attrNameLst>
                                          <p:attrName>ppt_x</p:attrName>
                                        </p:attrNameLst>
                                      </p:cBhvr>
                                      <p:tavLst>
                                        <p:tav tm="0">
                                          <p:val>
                                            <p:strVal val="#ppt_x"/>
                                          </p:val>
                                        </p:tav>
                                        <p:tav tm="100000">
                                          <p:val>
                                            <p:strVal val="#ppt_x"/>
                                          </p:val>
                                        </p:tav>
                                      </p:tavLst>
                                    </p:anim>
                                    <p:anim calcmode="lin" valueType="num">
                                      <p:cBhvr>
                                        <p:cTn id="82" dur="500" fill="hold"/>
                                        <p:tgtEl>
                                          <p:spTgt spid="38"/>
                                        </p:tgtEl>
                                        <p:attrNameLst>
                                          <p:attrName>ppt_y</p:attrName>
                                        </p:attrNameLst>
                                      </p:cBhvr>
                                      <p:tavLst>
                                        <p:tav tm="0">
                                          <p:val>
                                            <p:strVal val="#ppt_y-.1"/>
                                          </p:val>
                                        </p:tav>
                                        <p:tav tm="100000">
                                          <p:val>
                                            <p:strVal val="#ppt_y"/>
                                          </p:val>
                                        </p:tav>
                                      </p:tavLst>
                                    </p:anim>
                                  </p:childTnLst>
                                </p:cTn>
                              </p:par>
                              <p:par>
                                <p:cTn id="83" presetID="14" presetClass="entr" presetSubtype="10" fill="hold" nodeType="withEffect">
                                  <p:stCondLst>
                                    <p:cond delay="500"/>
                                  </p:stCondLst>
                                  <p:childTnLst>
                                    <p:set>
                                      <p:cBhvr>
                                        <p:cTn id="84" dur="1" fill="hold">
                                          <p:stCondLst>
                                            <p:cond delay="0"/>
                                          </p:stCondLst>
                                        </p:cTn>
                                        <p:tgtEl>
                                          <p:spTgt spid="27"/>
                                        </p:tgtEl>
                                        <p:attrNameLst>
                                          <p:attrName>style.visibility</p:attrName>
                                        </p:attrNameLst>
                                      </p:cBhvr>
                                      <p:to>
                                        <p:strVal val="visible"/>
                                      </p:to>
                                    </p:set>
                                    <p:animEffect transition="in" filter="randombar(horizontal)">
                                      <p:cBhvr>
                                        <p:cTn id="8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5" grpId="0" animBg="1"/>
      <p:bldP spid="20" grpId="0" animBg="1"/>
      <p:bldP spid="26" grpId="0" animBg="1"/>
      <p:bldP spid="35" grpId="0"/>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对角圆角 13">
            <a:extLst>
              <a:ext uri="{FF2B5EF4-FFF2-40B4-BE49-F238E27FC236}">
                <a16:creationId xmlns:a16="http://schemas.microsoft.com/office/drawing/2014/main" id="{C37642F3-9B75-4BAD-9568-773CDA47D4AD}"/>
              </a:ext>
            </a:extLst>
          </p:cNvPr>
          <p:cNvSpPr/>
          <p:nvPr/>
        </p:nvSpPr>
        <p:spPr>
          <a:xfrm flipH="1" flipV="1">
            <a:off x="6353776" y="3588654"/>
            <a:ext cx="3632055" cy="1208314"/>
          </a:xfrm>
          <a:prstGeom prst="round2DiagRect">
            <a:avLst>
              <a:gd name="adj1" fmla="val 30781"/>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对角圆角 14">
            <a:extLst>
              <a:ext uri="{FF2B5EF4-FFF2-40B4-BE49-F238E27FC236}">
                <a16:creationId xmlns:a16="http://schemas.microsoft.com/office/drawing/2014/main" id="{C020EAF7-CE8A-45DB-9990-FEC1604AD2AB}"/>
              </a:ext>
            </a:extLst>
          </p:cNvPr>
          <p:cNvSpPr/>
          <p:nvPr/>
        </p:nvSpPr>
        <p:spPr>
          <a:xfrm flipV="1">
            <a:off x="2206171" y="3588654"/>
            <a:ext cx="3632055" cy="1208314"/>
          </a:xfrm>
          <a:prstGeom prst="round2DiagRect">
            <a:avLst>
              <a:gd name="adj1" fmla="val 30781"/>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对角圆角 12">
            <a:extLst>
              <a:ext uri="{FF2B5EF4-FFF2-40B4-BE49-F238E27FC236}">
                <a16:creationId xmlns:a16="http://schemas.microsoft.com/office/drawing/2014/main" id="{6BBEB875-6093-47AA-A429-AD439BD5F4D6}"/>
              </a:ext>
            </a:extLst>
          </p:cNvPr>
          <p:cNvSpPr/>
          <p:nvPr/>
        </p:nvSpPr>
        <p:spPr>
          <a:xfrm flipH="1">
            <a:off x="6353776" y="2061033"/>
            <a:ext cx="3632055" cy="1208314"/>
          </a:xfrm>
          <a:prstGeom prst="round2DiagRect">
            <a:avLst>
              <a:gd name="adj1" fmla="val 30781"/>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3" name="矩形: 对角圆角 2">
            <a:extLst>
              <a:ext uri="{FF2B5EF4-FFF2-40B4-BE49-F238E27FC236}">
                <a16:creationId xmlns:a16="http://schemas.microsoft.com/office/drawing/2014/main" id="{031C1817-4DE7-46F2-B730-FC7514A9484B}"/>
              </a:ext>
            </a:extLst>
          </p:cNvPr>
          <p:cNvSpPr/>
          <p:nvPr/>
        </p:nvSpPr>
        <p:spPr>
          <a:xfrm>
            <a:off x="2206171" y="2061033"/>
            <a:ext cx="3632055" cy="1208314"/>
          </a:xfrm>
          <a:prstGeom prst="round2DiagRect">
            <a:avLst>
              <a:gd name="adj1" fmla="val 30781"/>
              <a:gd name="adj2"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4C7E54FC-3FD2-4AFC-9798-C58422509656}"/>
              </a:ext>
            </a:extLst>
          </p:cNvPr>
          <p:cNvSpPr/>
          <p:nvPr/>
        </p:nvSpPr>
        <p:spPr>
          <a:xfrm>
            <a:off x="5491845" y="2886863"/>
            <a:ext cx="1208313" cy="120831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5025">
            <a:extLst>
              <a:ext uri="{FF2B5EF4-FFF2-40B4-BE49-F238E27FC236}">
                <a16:creationId xmlns:a16="http://schemas.microsoft.com/office/drawing/2014/main" id="{87EA38C7-B596-4315-9CBC-C78DD6990621}"/>
              </a:ext>
            </a:extLst>
          </p:cNvPr>
          <p:cNvSpPr/>
          <p:nvPr/>
        </p:nvSpPr>
        <p:spPr>
          <a:xfrm>
            <a:off x="5780657" y="3133048"/>
            <a:ext cx="610242" cy="663268"/>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17" name="组合 16">
            <a:extLst>
              <a:ext uri="{FF2B5EF4-FFF2-40B4-BE49-F238E27FC236}">
                <a16:creationId xmlns:a16="http://schemas.microsoft.com/office/drawing/2014/main" id="{1CAF5524-8148-4904-9441-0BE0D4160E9F}"/>
              </a:ext>
            </a:extLst>
          </p:cNvPr>
          <p:cNvGrpSpPr/>
          <p:nvPr/>
        </p:nvGrpSpPr>
        <p:grpSpPr>
          <a:xfrm>
            <a:off x="2487521" y="2195917"/>
            <a:ext cx="2859918" cy="936823"/>
            <a:chOff x="1898647" y="3551017"/>
            <a:chExt cx="2859918" cy="936823"/>
          </a:xfrm>
        </p:grpSpPr>
        <p:sp>
          <p:nvSpPr>
            <p:cNvPr id="18" name="文本框 17">
              <a:extLst>
                <a:ext uri="{FF2B5EF4-FFF2-40B4-BE49-F238E27FC236}">
                  <a16:creationId xmlns:a16="http://schemas.microsoft.com/office/drawing/2014/main" id="{9DDF09C6-F952-40C6-AFE2-674FAEE70909}"/>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19" name="文本框 18">
              <a:extLst>
                <a:ext uri="{FF2B5EF4-FFF2-40B4-BE49-F238E27FC236}">
                  <a16:creationId xmlns:a16="http://schemas.microsoft.com/office/drawing/2014/main" id="{5F23B6CB-CE42-4EEE-A4EB-0375D5D262D5}"/>
                </a:ext>
              </a:extLst>
            </p:cNvPr>
            <p:cNvSpPr txBox="1"/>
            <p:nvPr/>
          </p:nvSpPr>
          <p:spPr>
            <a:xfrm>
              <a:off x="1898647" y="3933842"/>
              <a:ext cx="2859918" cy="553998"/>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grpSp>
        <p:nvGrpSpPr>
          <p:cNvPr id="20" name="组合 19">
            <a:extLst>
              <a:ext uri="{FF2B5EF4-FFF2-40B4-BE49-F238E27FC236}">
                <a16:creationId xmlns:a16="http://schemas.microsoft.com/office/drawing/2014/main" id="{BF39AF8E-BCC6-411A-B9E4-988E53F05662}"/>
              </a:ext>
            </a:extLst>
          </p:cNvPr>
          <p:cNvGrpSpPr/>
          <p:nvPr/>
        </p:nvGrpSpPr>
        <p:grpSpPr>
          <a:xfrm>
            <a:off x="2487521" y="3732821"/>
            <a:ext cx="2859918" cy="936823"/>
            <a:chOff x="1898647" y="3551017"/>
            <a:chExt cx="2859918" cy="936823"/>
          </a:xfrm>
        </p:grpSpPr>
        <p:sp>
          <p:nvSpPr>
            <p:cNvPr id="22" name="文本框 21">
              <a:extLst>
                <a:ext uri="{FF2B5EF4-FFF2-40B4-BE49-F238E27FC236}">
                  <a16:creationId xmlns:a16="http://schemas.microsoft.com/office/drawing/2014/main" id="{8DCE3359-6DF3-4B2D-B8FE-693B9CDE7E70}"/>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23" name="文本框 22">
              <a:extLst>
                <a:ext uri="{FF2B5EF4-FFF2-40B4-BE49-F238E27FC236}">
                  <a16:creationId xmlns:a16="http://schemas.microsoft.com/office/drawing/2014/main" id="{BC78E0CC-16C6-45D1-8201-F80FC5B94D71}"/>
                </a:ext>
              </a:extLst>
            </p:cNvPr>
            <p:cNvSpPr txBox="1"/>
            <p:nvPr/>
          </p:nvSpPr>
          <p:spPr>
            <a:xfrm>
              <a:off x="1898647" y="3933842"/>
              <a:ext cx="2859918" cy="553998"/>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grpSp>
        <p:nvGrpSpPr>
          <p:cNvPr id="24" name="组合 23">
            <a:extLst>
              <a:ext uri="{FF2B5EF4-FFF2-40B4-BE49-F238E27FC236}">
                <a16:creationId xmlns:a16="http://schemas.microsoft.com/office/drawing/2014/main" id="{83461A29-04F9-45B8-B8C6-16B7A49AA8EE}"/>
              </a:ext>
            </a:extLst>
          </p:cNvPr>
          <p:cNvGrpSpPr/>
          <p:nvPr/>
        </p:nvGrpSpPr>
        <p:grpSpPr>
          <a:xfrm>
            <a:off x="6836917" y="2195917"/>
            <a:ext cx="2859918" cy="936823"/>
            <a:chOff x="1898647" y="3551017"/>
            <a:chExt cx="2859918" cy="936823"/>
          </a:xfrm>
        </p:grpSpPr>
        <p:sp>
          <p:nvSpPr>
            <p:cNvPr id="25" name="文本框 24">
              <a:extLst>
                <a:ext uri="{FF2B5EF4-FFF2-40B4-BE49-F238E27FC236}">
                  <a16:creationId xmlns:a16="http://schemas.microsoft.com/office/drawing/2014/main" id="{2379F542-9D32-4740-B1F8-C6C78BA2AEBB}"/>
                </a:ext>
              </a:extLst>
            </p:cNvPr>
            <p:cNvSpPr txBox="1"/>
            <p:nvPr/>
          </p:nvSpPr>
          <p:spPr>
            <a:xfrm>
              <a:off x="3243720" y="3551017"/>
              <a:ext cx="1514845" cy="369332"/>
            </a:xfrm>
            <a:prstGeom prst="rect">
              <a:avLst/>
            </a:prstGeom>
            <a:noFill/>
          </p:spPr>
          <p:txBody>
            <a:bodyPr wrap="square" rtlCol="0">
              <a:spAutoFit/>
            </a:bodyPr>
            <a:lstStyle/>
            <a:p>
              <a:pPr algn="r"/>
              <a:r>
                <a:rPr lang="zh-CN" altLang="en-US" dirty="0">
                  <a:solidFill>
                    <a:srgbClr val="262626"/>
                  </a:solidFill>
                </a:rPr>
                <a:t>请添加标题</a:t>
              </a:r>
            </a:p>
          </p:txBody>
        </p:sp>
        <p:sp>
          <p:nvSpPr>
            <p:cNvPr id="26" name="文本框 25">
              <a:extLst>
                <a:ext uri="{FF2B5EF4-FFF2-40B4-BE49-F238E27FC236}">
                  <a16:creationId xmlns:a16="http://schemas.microsoft.com/office/drawing/2014/main" id="{CFA04450-0C7F-41DA-B1EE-55499D517FC2}"/>
                </a:ext>
              </a:extLst>
            </p:cNvPr>
            <p:cNvSpPr txBox="1"/>
            <p:nvPr/>
          </p:nvSpPr>
          <p:spPr>
            <a:xfrm>
              <a:off x="1898647" y="3933842"/>
              <a:ext cx="2859918" cy="553998"/>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 </a:t>
              </a:r>
              <a:endParaRPr lang="zh-CN" altLang="en-US" sz="1200" dirty="0"/>
            </a:p>
          </p:txBody>
        </p:sp>
      </p:grpSp>
      <p:grpSp>
        <p:nvGrpSpPr>
          <p:cNvPr id="27" name="组合 26">
            <a:extLst>
              <a:ext uri="{FF2B5EF4-FFF2-40B4-BE49-F238E27FC236}">
                <a16:creationId xmlns:a16="http://schemas.microsoft.com/office/drawing/2014/main" id="{EEF016F6-3674-4D22-91D9-EE801D03CF79}"/>
              </a:ext>
            </a:extLst>
          </p:cNvPr>
          <p:cNvGrpSpPr/>
          <p:nvPr/>
        </p:nvGrpSpPr>
        <p:grpSpPr>
          <a:xfrm>
            <a:off x="6836917" y="3722739"/>
            <a:ext cx="2859918" cy="936823"/>
            <a:chOff x="1898647" y="3551017"/>
            <a:chExt cx="2859918" cy="936823"/>
          </a:xfrm>
        </p:grpSpPr>
        <p:sp>
          <p:nvSpPr>
            <p:cNvPr id="28" name="文本框 27">
              <a:extLst>
                <a:ext uri="{FF2B5EF4-FFF2-40B4-BE49-F238E27FC236}">
                  <a16:creationId xmlns:a16="http://schemas.microsoft.com/office/drawing/2014/main" id="{16F05074-23F3-48F4-89DF-E33F73A673C1}"/>
                </a:ext>
              </a:extLst>
            </p:cNvPr>
            <p:cNvSpPr txBox="1"/>
            <p:nvPr/>
          </p:nvSpPr>
          <p:spPr>
            <a:xfrm>
              <a:off x="3243720" y="3551017"/>
              <a:ext cx="1514845" cy="369332"/>
            </a:xfrm>
            <a:prstGeom prst="rect">
              <a:avLst/>
            </a:prstGeom>
            <a:noFill/>
          </p:spPr>
          <p:txBody>
            <a:bodyPr wrap="square" rtlCol="0">
              <a:spAutoFit/>
            </a:bodyPr>
            <a:lstStyle/>
            <a:p>
              <a:pPr algn="r"/>
              <a:r>
                <a:rPr lang="zh-CN" altLang="en-US" dirty="0">
                  <a:solidFill>
                    <a:srgbClr val="262626"/>
                  </a:solidFill>
                </a:rPr>
                <a:t>请添加标题</a:t>
              </a:r>
            </a:p>
          </p:txBody>
        </p:sp>
        <p:sp>
          <p:nvSpPr>
            <p:cNvPr id="29" name="文本框 28">
              <a:extLst>
                <a:ext uri="{FF2B5EF4-FFF2-40B4-BE49-F238E27FC236}">
                  <a16:creationId xmlns:a16="http://schemas.microsoft.com/office/drawing/2014/main" id="{82F3DA08-044A-4C65-A119-1A34E2D98ECE}"/>
                </a:ext>
              </a:extLst>
            </p:cNvPr>
            <p:cNvSpPr txBox="1"/>
            <p:nvPr/>
          </p:nvSpPr>
          <p:spPr>
            <a:xfrm>
              <a:off x="1898647" y="3933842"/>
              <a:ext cx="2859918" cy="553998"/>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 </a:t>
              </a:r>
              <a:endParaRPr lang="zh-CN" altLang="en-US" sz="1200" dirty="0"/>
            </a:p>
          </p:txBody>
        </p:sp>
      </p:grpSp>
    </p:spTree>
    <p:extLst>
      <p:ext uri="{BB962C8B-B14F-4D97-AF65-F5344CB8AC3E}">
        <p14:creationId xmlns:p14="http://schemas.microsoft.com/office/powerpoint/2010/main" val="10502646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strVal val="#ppt_w*0.70"/>
                                          </p:val>
                                        </p:tav>
                                        <p:tav tm="100000">
                                          <p:val>
                                            <p:strVal val="#ppt_w"/>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animEffect transition="in" filter="fade">
                                      <p:cBhvr>
                                        <p:cTn id="15" dur="1000"/>
                                        <p:tgtEl>
                                          <p:spTgt spid="16"/>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7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Effect transition="in" filter="fade">
                                      <p:cBhvr>
                                        <p:cTn id="20" dur="1000"/>
                                        <p:tgtEl>
                                          <p:spTgt spid="6"/>
                                        </p:tgtEl>
                                      </p:cBhvr>
                                    </p:animEffect>
                                  </p:childTnLst>
                                </p:cTn>
                              </p:par>
                            </p:childTnLst>
                          </p:cTn>
                        </p:par>
                        <p:par>
                          <p:cTn id="21" fill="hold">
                            <p:stCondLst>
                              <p:cond delay="1000"/>
                            </p:stCondLst>
                            <p:childTnLst>
                              <p:par>
                                <p:cTn id="22" presetID="17" presetClass="entr" presetSubtype="1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strVal val="#ppt_h"/>
                                          </p:val>
                                        </p:tav>
                                        <p:tav tm="100000">
                                          <p:val>
                                            <p:strVal val="#ppt_h"/>
                                          </p:val>
                                        </p:tav>
                                      </p:tavLst>
                                    </p:anim>
                                  </p:childTnLst>
                                </p:cTn>
                              </p:par>
                              <p:par>
                                <p:cTn id="26" presetID="14" presetClass="entr" presetSubtype="10" fill="hold" nodeType="withEffect">
                                  <p:stCondLst>
                                    <p:cond delay="75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1000"/>
                                        <p:tgtEl>
                                          <p:spTgt spid="17"/>
                                        </p:tgtEl>
                                      </p:cBhvr>
                                    </p:animEffect>
                                  </p:childTnLst>
                                </p:cTn>
                              </p:par>
                            </p:childTnLst>
                          </p:cTn>
                        </p:par>
                        <p:par>
                          <p:cTn id="29" fill="hold">
                            <p:stCondLst>
                              <p:cond delay="2750"/>
                            </p:stCondLst>
                            <p:childTnLst>
                              <p:par>
                                <p:cTn id="30" presetID="17"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750" fill="hold"/>
                                        <p:tgtEl>
                                          <p:spTgt spid="13"/>
                                        </p:tgtEl>
                                        <p:attrNameLst>
                                          <p:attrName>ppt_w</p:attrName>
                                        </p:attrNameLst>
                                      </p:cBhvr>
                                      <p:tavLst>
                                        <p:tav tm="0">
                                          <p:val>
                                            <p:fltVal val="0"/>
                                          </p:val>
                                        </p:tav>
                                        <p:tav tm="100000">
                                          <p:val>
                                            <p:strVal val="#ppt_w"/>
                                          </p:val>
                                        </p:tav>
                                      </p:tavLst>
                                    </p:anim>
                                    <p:anim calcmode="lin" valueType="num">
                                      <p:cBhvr>
                                        <p:cTn id="33" dur="750" fill="hold"/>
                                        <p:tgtEl>
                                          <p:spTgt spid="13"/>
                                        </p:tgtEl>
                                        <p:attrNameLst>
                                          <p:attrName>ppt_h</p:attrName>
                                        </p:attrNameLst>
                                      </p:cBhvr>
                                      <p:tavLst>
                                        <p:tav tm="0">
                                          <p:val>
                                            <p:strVal val="#ppt_h"/>
                                          </p:val>
                                        </p:tav>
                                        <p:tav tm="100000">
                                          <p:val>
                                            <p:strVal val="#ppt_h"/>
                                          </p:val>
                                        </p:tav>
                                      </p:tavLst>
                                    </p:anim>
                                  </p:childTnLst>
                                </p:cTn>
                              </p:par>
                              <p:par>
                                <p:cTn id="34" presetID="14" presetClass="entr" presetSubtype="10" fill="hold" nodeType="withEffect">
                                  <p:stCondLst>
                                    <p:cond delay="750"/>
                                  </p:stCondLst>
                                  <p:childTnLst>
                                    <p:set>
                                      <p:cBhvr>
                                        <p:cTn id="35" dur="1" fill="hold">
                                          <p:stCondLst>
                                            <p:cond delay="0"/>
                                          </p:stCondLst>
                                        </p:cTn>
                                        <p:tgtEl>
                                          <p:spTgt spid="24"/>
                                        </p:tgtEl>
                                        <p:attrNameLst>
                                          <p:attrName>style.visibility</p:attrName>
                                        </p:attrNameLst>
                                      </p:cBhvr>
                                      <p:to>
                                        <p:strVal val="visible"/>
                                      </p:to>
                                    </p:set>
                                    <p:animEffect transition="in" filter="randombar(horizontal)">
                                      <p:cBhvr>
                                        <p:cTn id="36" dur="1000"/>
                                        <p:tgtEl>
                                          <p:spTgt spid="24"/>
                                        </p:tgtEl>
                                      </p:cBhvr>
                                    </p:animEffect>
                                  </p:childTnLst>
                                </p:cTn>
                              </p:par>
                            </p:childTnLst>
                          </p:cTn>
                        </p:par>
                        <p:par>
                          <p:cTn id="37" fill="hold">
                            <p:stCondLst>
                              <p:cond delay="4500"/>
                            </p:stCondLst>
                            <p:childTnLst>
                              <p:par>
                                <p:cTn id="38" presetID="17" presetClass="entr" presetSubtype="1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750" fill="hold"/>
                                        <p:tgtEl>
                                          <p:spTgt spid="15"/>
                                        </p:tgtEl>
                                        <p:attrNameLst>
                                          <p:attrName>ppt_w</p:attrName>
                                        </p:attrNameLst>
                                      </p:cBhvr>
                                      <p:tavLst>
                                        <p:tav tm="0">
                                          <p:val>
                                            <p:fltVal val="0"/>
                                          </p:val>
                                        </p:tav>
                                        <p:tav tm="100000">
                                          <p:val>
                                            <p:strVal val="#ppt_w"/>
                                          </p:val>
                                        </p:tav>
                                      </p:tavLst>
                                    </p:anim>
                                    <p:anim calcmode="lin" valueType="num">
                                      <p:cBhvr>
                                        <p:cTn id="41" dur="750" fill="hold"/>
                                        <p:tgtEl>
                                          <p:spTgt spid="15"/>
                                        </p:tgtEl>
                                        <p:attrNameLst>
                                          <p:attrName>ppt_h</p:attrName>
                                        </p:attrNameLst>
                                      </p:cBhvr>
                                      <p:tavLst>
                                        <p:tav tm="0">
                                          <p:val>
                                            <p:strVal val="#ppt_h"/>
                                          </p:val>
                                        </p:tav>
                                        <p:tav tm="100000">
                                          <p:val>
                                            <p:strVal val="#ppt_h"/>
                                          </p:val>
                                        </p:tav>
                                      </p:tavLst>
                                    </p:anim>
                                  </p:childTnLst>
                                </p:cTn>
                              </p:par>
                              <p:par>
                                <p:cTn id="42" presetID="14" presetClass="entr" presetSubtype="10" fill="hold" nodeType="withEffect">
                                  <p:stCondLst>
                                    <p:cond delay="750"/>
                                  </p:stCondLst>
                                  <p:childTnLst>
                                    <p:set>
                                      <p:cBhvr>
                                        <p:cTn id="43" dur="1" fill="hold">
                                          <p:stCondLst>
                                            <p:cond delay="0"/>
                                          </p:stCondLst>
                                        </p:cTn>
                                        <p:tgtEl>
                                          <p:spTgt spid="20"/>
                                        </p:tgtEl>
                                        <p:attrNameLst>
                                          <p:attrName>style.visibility</p:attrName>
                                        </p:attrNameLst>
                                      </p:cBhvr>
                                      <p:to>
                                        <p:strVal val="visible"/>
                                      </p:to>
                                    </p:set>
                                    <p:animEffect transition="in" filter="randombar(horizontal)">
                                      <p:cBhvr>
                                        <p:cTn id="44" dur="1000"/>
                                        <p:tgtEl>
                                          <p:spTgt spid="20"/>
                                        </p:tgtEl>
                                      </p:cBhvr>
                                    </p:animEffect>
                                  </p:childTnLst>
                                </p:cTn>
                              </p:par>
                            </p:childTnLst>
                          </p:cTn>
                        </p:par>
                        <p:par>
                          <p:cTn id="45" fill="hold">
                            <p:stCondLst>
                              <p:cond delay="6250"/>
                            </p:stCondLst>
                            <p:childTnLst>
                              <p:par>
                                <p:cTn id="46" presetID="17" presetClass="entr" presetSubtype="1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750" fill="hold"/>
                                        <p:tgtEl>
                                          <p:spTgt spid="14"/>
                                        </p:tgtEl>
                                        <p:attrNameLst>
                                          <p:attrName>ppt_w</p:attrName>
                                        </p:attrNameLst>
                                      </p:cBhvr>
                                      <p:tavLst>
                                        <p:tav tm="0">
                                          <p:val>
                                            <p:fltVal val="0"/>
                                          </p:val>
                                        </p:tav>
                                        <p:tav tm="100000">
                                          <p:val>
                                            <p:strVal val="#ppt_w"/>
                                          </p:val>
                                        </p:tav>
                                      </p:tavLst>
                                    </p:anim>
                                    <p:anim calcmode="lin" valueType="num">
                                      <p:cBhvr>
                                        <p:cTn id="49" dur="750" fill="hold"/>
                                        <p:tgtEl>
                                          <p:spTgt spid="14"/>
                                        </p:tgtEl>
                                        <p:attrNameLst>
                                          <p:attrName>ppt_h</p:attrName>
                                        </p:attrNameLst>
                                      </p:cBhvr>
                                      <p:tavLst>
                                        <p:tav tm="0">
                                          <p:val>
                                            <p:strVal val="#ppt_h"/>
                                          </p:val>
                                        </p:tav>
                                        <p:tav tm="100000">
                                          <p:val>
                                            <p:strVal val="#ppt_h"/>
                                          </p:val>
                                        </p:tav>
                                      </p:tavLst>
                                    </p:anim>
                                  </p:childTnLst>
                                </p:cTn>
                              </p:par>
                              <p:par>
                                <p:cTn id="50" presetID="14" presetClass="entr" presetSubtype="10" fill="hold" nodeType="withEffect">
                                  <p:stCondLst>
                                    <p:cond delay="50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3" grpId="0" animBg="1"/>
      <p:bldP spid="2" grpId="0"/>
      <p:bldP spid="3" grpId="0" animBg="1"/>
      <p:bldP spid="6"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id="{FAF47E8D-1190-4371-BFB4-7B8D7F977B40}"/>
              </a:ext>
            </a:extLst>
          </p:cNvPr>
          <p:cNvSpPr/>
          <p:nvPr/>
        </p:nvSpPr>
        <p:spPr>
          <a:xfrm>
            <a:off x="1870989" y="2022230"/>
            <a:ext cx="4227576" cy="3094891"/>
          </a:xfrm>
          <a:prstGeom prst="rect">
            <a:avLst/>
          </a:prstGeom>
          <a:solidFill>
            <a:srgbClr val="C00000"/>
          </a:soli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D26F693B-2050-443A-B2F7-5DF37D513B7C}"/>
              </a:ext>
            </a:extLst>
          </p:cNvPr>
          <p:cNvSpPr/>
          <p:nvPr/>
        </p:nvSpPr>
        <p:spPr>
          <a:xfrm>
            <a:off x="6098200" y="2022230"/>
            <a:ext cx="4227576" cy="3094891"/>
          </a:xfrm>
          <a:prstGeom prst="rect">
            <a:avLst/>
          </a:prstGeom>
          <a:solidFill>
            <a:srgbClr val="262626"/>
          </a:solidFill>
          <a:ln>
            <a:noFill/>
          </a:ln>
          <a:effectLst>
            <a:outerShdw blurRad="444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a:extLst>
              <a:ext uri="{FF2B5EF4-FFF2-40B4-BE49-F238E27FC236}">
                <a16:creationId xmlns:a16="http://schemas.microsoft.com/office/drawing/2014/main" id="{519457C5-A416-413E-ADED-F776ECCE96CC}"/>
              </a:ext>
            </a:extLst>
          </p:cNvPr>
          <p:cNvSpPr/>
          <p:nvPr/>
        </p:nvSpPr>
        <p:spPr>
          <a:xfrm>
            <a:off x="2206172" y="2270652"/>
            <a:ext cx="3889828" cy="2598046"/>
          </a:xfrm>
          <a:custGeom>
            <a:avLst/>
            <a:gdLst>
              <a:gd name="connsiteX0" fmla="*/ 0 w 3889828"/>
              <a:gd name="connsiteY0" fmla="*/ 0 h 2598046"/>
              <a:gd name="connsiteX1" fmla="*/ 3889828 w 3889828"/>
              <a:gd name="connsiteY1" fmla="*/ 0 h 2598046"/>
              <a:gd name="connsiteX2" fmla="*/ 3889828 w 3889828"/>
              <a:gd name="connsiteY2" fmla="*/ 2598046 h 2598046"/>
              <a:gd name="connsiteX3" fmla="*/ 0 w 3889828"/>
              <a:gd name="connsiteY3" fmla="*/ 2598046 h 2598046"/>
              <a:gd name="connsiteX4" fmla="*/ 0 w 3889828"/>
              <a:gd name="connsiteY4" fmla="*/ 0 h 2598046"/>
              <a:gd name="connsiteX0" fmla="*/ 0 w 3889828"/>
              <a:gd name="connsiteY0" fmla="*/ 0 h 2598046"/>
              <a:gd name="connsiteX1" fmla="*/ 3889828 w 3889828"/>
              <a:gd name="connsiteY1" fmla="*/ 0 h 2598046"/>
              <a:gd name="connsiteX2" fmla="*/ 3885066 w 3889828"/>
              <a:gd name="connsiteY2" fmla="*/ 1129773 h 2598046"/>
              <a:gd name="connsiteX3" fmla="*/ 3889828 w 3889828"/>
              <a:gd name="connsiteY3" fmla="*/ 2598046 h 2598046"/>
              <a:gd name="connsiteX4" fmla="*/ 0 w 3889828"/>
              <a:gd name="connsiteY4" fmla="*/ 2598046 h 2598046"/>
              <a:gd name="connsiteX5" fmla="*/ 0 w 3889828"/>
              <a:gd name="connsiteY5" fmla="*/ 0 h 2598046"/>
              <a:gd name="connsiteX0" fmla="*/ 3885066 w 3976506"/>
              <a:gd name="connsiteY0" fmla="*/ 1129773 h 2598046"/>
              <a:gd name="connsiteX1" fmla="*/ 3889828 w 3976506"/>
              <a:gd name="connsiteY1" fmla="*/ 2598046 h 2598046"/>
              <a:gd name="connsiteX2" fmla="*/ 0 w 3976506"/>
              <a:gd name="connsiteY2" fmla="*/ 2598046 h 2598046"/>
              <a:gd name="connsiteX3" fmla="*/ 0 w 3976506"/>
              <a:gd name="connsiteY3" fmla="*/ 0 h 2598046"/>
              <a:gd name="connsiteX4" fmla="*/ 3889828 w 3976506"/>
              <a:gd name="connsiteY4" fmla="*/ 0 h 2598046"/>
              <a:gd name="connsiteX5" fmla="*/ 3976506 w 3976506"/>
              <a:gd name="connsiteY5" fmla="*/ 1221213 h 2598046"/>
              <a:gd name="connsiteX0" fmla="*/ 3885066 w 3889828"/>
              <a:gd name="connsiteY0" fmla="*/ 1129773 h 2598046"/>
              <a:gd name="connsiteX1" fmla="*/ 3889828 w 3889828"/>
              <a:gd name="connsiteY1" fmla="*/ 2598046 h 2598046"/>
              <a:gd name="connsiteX2" fmla="*/ 0 w 3889828"/>
              <a:gd name="connsiteY2" fmla="*/ 2598046 h 2598046"/>
              <a:gd name="connsiteX3" fmla="*/ 0 w 3889828"/>
              <a:gd name="connsiteY3" fmla="*/ 0 h 2598046"/>
              <a:gd name="connsiteX4" fmla="*/ 3889828 w 3889828"/>
              <a:gd name="connsiteY4" fmla="*/ 0 h 2598046"/>
              <a:gd name="connsiteX0" fmla="*/ 3889828 w 3889828"/>
              <a:gd name="connsiteY0" fmla="*/ 2598046 h 2598046"/>
              <a:gd name="connsiteX1" fmla="*/ 0 w 3889828"/>
              <a:gd name="connsiteY1" fmla="*/ 2598046 h 2598046"/>
              <a:gd name="connsiteX2" fmla="*/ 0 w 3889828"/>
              <a:gd name="connsiteY2" fmla="*/ 0 h 2598046"/>
              <a:gd name="connsiteX3" fmla="*/ 3889828 w 3889828"/>
              <a:gd name="connsiteY3" fmla="*/ 0 h 2598046"/>
            </a:gdLst>
            <a:ahLst/>
            <a:cxnLst>
              <a:cxn ang="0">
                <a:pos x="connsiteX0" y="connsiteY0"/>
              </a:cxn>
              <a:cxn ang="0">
                <a:pos x="connsiteX1" y="connsiteY1"/>
              </a:cxn>
              <a:cxn ang="0">
                <a:pos x="connsiteX2" y="connsiteY2"/>
              </a:cxn>
              <a:cxn ang="0">
                <a:pos x="connsiteX3" y="connsiteY3"/>
              </a:cxn>
            </a:cxnLst>
            <a:rect l="l" t="t" r="r" b="b"/>
            <a:pathLst>
              <a:path w="3889828" h="2598046">
                <a:moveTo>
                  <a:pt x="3889828" y="2598046"/>
                </a:moveTo>
                <a:lnTo>
                  <a:pt x="0" y="2598046"/>
                </a:lnTo>
                <a:lnTo>
                  <a:pt x="0" y="0"/>
                </a:lnTo>
                <a:lnTo>
                  <a:pt x="3889828" y="0"/>
                </a:lnTo>
              </a:path>
            </a:pathLst>
          </a:cu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5">
            <a:extLst>
              <a:ext uri="{FF2B5EF4-FFF2-40B4-BE49-F238E27FC236}">
                <a16:creationId xmlns:a16="http://schemas.microsoft.com/office/drawing/2014/main" id="{3909336D-BCAB-4A5B-8D2C-F43924E91A31}"/>
              </a:ext>
            </a:extLst>
          </p:cNvPr>
          <p:cNvSpPr/>
          <p:nvPr/>
        </p:nvSpPr>
        <p:spPr>
          <a:xfrm flipH="1">
            <a:off x="6103620" y="2270652"/>
            <a:ext cx="3889828" cy="2598046"/>
          </a:xfrm>
          <a:custGeom>
            <a:avLst/>
            <a:gdLst>
              <a:gd name="connsiteX0" fmla="*/ 0 w 3889828"/>
              <a:gd name="connsiteY0" fmla="*/ 0 h 2598046"/>
              <a:gd name="connsiteX1" fmla="*/ 3889828 w 3889828"/>
              <a:gd name="connsiteY1" fmla="*/ 0 h 2598046"/>
              <a:gd name="connsiteX2" fmla="*/ 3889828 w 3889828"/>
              <a:gd name="connsiteY2" fmla="*/ 2598046 h 2598046"/>
              <a:gd name="connsiteX3" fmla="*/ 0 w 3889828"/>
              <a:gd name="connsiteY3" fmla="*/ 2598046 h 2598046"/>
              <a:gd name="connsiteX4" fmla="*/ 0 w 3889828"/>
              <a:gd name="connsiteY4" fmla="*/ 0 h 2598046"/>
              <a:gd name="connsiteX0" fmla="*/ 0 w 3889828"/>
              <a:gd name="connsiteY0" fmla="*/ 0 h 2598046"/>
              <a:gd name="connsiteX1" fmla="*/ 3889828 w 3889828"/>
              <a:gd name="connsiteY1" fmla="*/ 0 h 2598046"/>
              <a:gd name="connsiteX2" fmla="*/ 3885066 w 3889828"/>
              <a:gd name="connsiteY2" fmla="*/ 1129773 h 2598046"/>
              <a:gd name="connsiteX3" fmla="*/ 3889828 w 3889828"/>
              <a:gd name="connsiteY3" fmla="*/ 2598046 h 2598046"/>
              <a:gd name="connsiteX4" fmla="*/ 0 w 3889828"/>
              <a:gd name="connsiteY4" fmla="*/ 2598046 h 2598046"/>
              <a:gd name="connsiteX5" fmla="*/ 0 w 3889828"/>
              <a:gd name="connsiteY5" fmla="*/ 0 h 2598046"/>
              <a:gd name="connsiteX0" fmla="*/ 3885066 w 3976506"/>
              <a:gd name="connsiteY0" fmla="*/ 1129773 h 2598046"/>
              <a:gd name="connsiteX1" fmla="*/ 3889828 w 3976506"/>
              <a:gd name="connsiteY1" fmla="*/ 2598046 h 2598046"/>
              <a:gd name="connsiteX2" fmla="*/ 0 w 3976506"/>
              <a:gd name="connsiteY2" fmla="*/ 2598046 h 2598046"/>
              <a:gd name="connsiteX3" fmla="*/ 0 w 3976506"/>
              <a:gd name="connsiteY3" fmla="*/ 0 h 2598046"/>
              <a:gd name="connsiteX4" fmla="*/ 3889828 w 3976506"/>
              <a:gd name="connsiteY4" fmla="*/ 0 h 2598046"/>
              <a:gd name="connsiteX5" fmla="*/ 3976506 w 3976506"/>
              <a:gd name="connsiteY5" fmla="*/ 1221213 h 2598046"/>
              <a:gd name="connsiteX0" fmla="*/ 3885066 w 3889828"/>
              <a:gd name="connsiteY0" fmla="*/ 1129773 h 2598046"/>
              <a:gd name="connsiteX1" fmla="*/ 3889828 w 3889828"/>
              <a:gd name="connsiteY1" fmla="*/ 2598046 h 2598046"/>
              <a:gd name="connsiteX2" fmla="*/ 0 w 3889828"/>
              <a:gd name="connsiteY2" fmla="*/ 2598046 h 2598046"/>
              <a:gd name="connsiteX3" fmla="*/ 0 w 3889828"/>
              <a:gd name="connsiteY3" fmla="*/ 0 h 2598046"/>
              <a:gd name="connsiteX4" fmla="*/ 3889828 w 3889828"/>
              <a:gd name="connsiteY4" fmla="*/ 0 h 2598046"/>
              <a:gd name="connsiteX0" fmla="*/ 3889828 w 3889828"/>
              <a:gd name="connsiteY0" fmla="*/ 2598046 h 2598046"/>
              <a:gd name="connsiteX1" fmla="*/ 0 w 3889828"/>
              <a:gd name="connsiteY1" fmla="*/ 2598046 h 2598046"/>
              <a:gd name="connsiteX2" fmla="*/ 0 w 3889828"/>
              <a:gd name="connsiteY2" fmla="*/ 0 h 2598046"/>
              <a:gd name="connsiteX3" fmla="*/ 3889828 w 3889828"/>
              <a:gd name="connsiteY3" fmla="*/ 0 h 2598046"/>
            </a:gdLst>
            <a:ahLst/>
            <a:cxnLst>
              <a:cxn ang="0">
                <a:pos x="connsiteX0" y="connsiteY0"/>
              </a:cxn>
              <a:cxn ang="0">
                <a:pos x="connsiteX1" y="connsiteY1"/>
              </a:cxn>
              <a:cxn ang="0">
                <a:pos x="connsiteX2" y="connsiteY2"/>
              </a:cxn>
              <a:cxn ang="0">
                <a:pos x="connsiteX3" y="connsiteY3"/>
              </a:cxn>
            </a:cxnLst>
            <a:rect l="l" t="t" r="r" b="b"/>
            <a:pathLst>
              <a:path w="3889828" h="2598046">
                <a:moveTo>
                  <a:pt x="3889828" y="2598046"/>
                </a:moveTo>
                <a:lnTo>
                  <a:pt x="0" y="2598046"/>
                </a:lnTo>
                <a:lnTo>
                  <a:pt x="0" y="0"/>
                </a:lnTo>
                <a:lnTo>
                  <a:pt x="3889828"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Shape 5025">
            <a:extLst>
              <a:ext uri="{FF2B5EF4-FFF2-40B4-BE49-F238E27FC236}">
                <a16:creationId xmlns:a16="http://schemas.microsoft.com/office/drawing/2014/main" id="{F59308F4-C191-4B48-9F0D-73E64FA6E06A}"/>
              </a:ext>
            </a:extLst>
          </p:cNvPr>
          <p:cNvSpPr/>
          <p:nvPr/>
        </p:nvSpPr>
        <p:spPr>
          <a:xfrm>
            <a:off x="3912569" y="2451758"/>
            <a:ext cx="439690" cy="477896"/>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chemeClr val="bg1">
              <a:alpha val="95000"/>
            </a:scheme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6" name="Shape 5023">
            <a:extLst>
              <a:ext uri="{FF2B5EF4-FFF2-40B4-BE49-F238E27FC236}">
                <a16:creationId xmlns:a16="http://schemas.microsoft.com/office/drawing/2014/main" id="{6DC8255B-3D67-47AE-8F25-945B97C3A1C2}"/>
              </a:ext>
            </a:extLst>
          </p:cNvPr>
          <p:cNvSpPr/>
          <p:nvPr/>
        </p:nvSpPr>
        <p:spPr>
          <a:xfrm>
            <a:off x="7862178" y="2496208"/>
            <a:ext cx="474312" cy="450192"/>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alpha val="95000"/>
            </a:scheme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17" name="组合 16">
            <a:extLst>
              <a:ext uri="{FF2B5EF4-FFF2-40B4-BE49-F238E27FC236}">
                <a16:creationId xmlns:a16="http://schemas.microsoft.com/office/drawing/2014/main" id="{001759AF-214F-4E98-A70E-E2687DDF12F5}"/>
              </a:ext>
            </a:extLst>
          </p:cNvPr>
          <p:cNvGrpSpPr/>
          <p:nvPr/>
        </p:nvGrpSpPr>
        <p:grpSpPr>
          <a:xfrm>
            <a:off x="2626028" y="3232345"/>
            <a:ext cx="3012772" cy="1381881"/>
            <a:chOff x="1192851" y="3551017"/>
            <a:chExt cx="3012772" cy="1381881"/>
          </a:xfrm>
        </p:grpSpPr>
        <p:sp>
          <p:nvSpPr>
            <p:cNvPr id="18" name="文本框 17">
              <a:extLst>
                <a:ext uri="{FF2B5EF4-FFF2-40B4-BE49-F238E27FC236}">
                  <a16:creationId xmlns:a16="http://schemas.microsoft.com/office/drawing/2014/main" id="{A5DE743D-3FFD-4FB9-9EF4-D9546E9CCE83}"/>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19" name="文本框 18">
              <a:extLst>
                <a:ext uri="{FF2B5EF4-FFF2-40B4-BE49-F238E27FC236}">
                  <a16:creationId xmlns:a16="http://schemas.microsoft.com/office/drawing/2014/main" id="{34FF02F8-6F46-4FE9-B658-E5A40FA1115A}"/>
                </a:ext>
              </a:extLst>
            </p:cNvPr>
            <p:cNvSpPr txBox="1"/>
            <p:nvPr/>
          </p:nvSpPr>
          <p:spPr>
            <a:xfrm>
              <a:off x="1192851" y="3933842"/>
              <a:ext cx="3012772" cy="99905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very easy to change. You can click here to add what you want to add. And it is very easy to change.</a:t>
              </a:r>
              <a:endParaRPr lang="zh-CN" altLang="en-US" sz="1200" dirty="0">
                <a:solidFill>
                  <a:schemeClr val="bg1"/>
                </a:solidFill>
              </a:endParaRPr>
            </a:p>
          </p:txBody>
        </p:sp>
      </p:grpSp>
      <p:cxnSp>
        <p:nvCxnSpPr>
          <p:cNvPr id="20" name="直接连接符 19">
            <a:extLst>
              <a:ext uri="{FF2B5EF4-FFF2-40B4-BE49-F238E27FC236}">
                <a16:creationId xmlns:a16="http://schemas.microsoft.com/office/drawing/2014/main" id="{218D62AA-8AFE-4621-90AC-D3D0E7E708BF}"/>
              </a:ext>
            </a:extLst>
          </p:cNvPr>
          <p:cNvCxnSpPr>
            <a:cxnSpLocks/>
          </p:cNvCxnSpPr>
          <p:nvPr/>
        </p:nvCxnSpPr>
        <p:spPr>
          <a:xfrm>
            <a:off x="3912569" y="3106477"/>
            <a:ext cx="439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5530EC18-8392-43A0-85CA-6AB31ABEEFA3}"/>
              </a:ext>
            </a:extLst>
          </p:cNvPr>
          <p:cNvGrpSpPr/>
          <p:nvPr/>
        </p:nvGrpSpPr>
        <p:grpSpPr>
          <a:xfrm>
            <a:off x="6550328" y="3232345"/>
            <a:ext cx="3012772" cy="1381881"/>
            <a:chOff x="1192851" y="3551017"/>
            <a:chExt cx="3012772" cy="1381881"/>
          </a:xfrm>
        </p:grpSpPr>
        <p:sp>
          <p:nvSpPr>
            <p:cNvPr id="24" name="文本框 23">
              <a:extLst>
                <a:ext uri="{FF2B5EF4-FFF2-40B4-BE49-F238E27FC236}">
                  <a16:creationId xmlns:a16="http://schemas.microsoft.com/office/drawing/2014/main" id="{90EBEB88-DB04-4FB1-B40F-9416176E2003}"/>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solidFill>
                    <a:schemeClr val="bg1"/>
                  </a:solidFill>
                </a:rPr>
                <a:t>请添加标题</a:t>
              </a:r>
            </a:p>
          </p:txBody>
        </p:sp>
        <p:sp>
          <p:nvSpPr>
            <p:cNvPr id="25" name="文本框 24">
              <a:extLst>
                <a:ext uri="{FF2B5EF4-FFF2-40B4-BE49-F238E27FC236}">
                  <a16:creationId xmlns:a16="http://schemas.microsoft.com/office/drawing/2014/main" id="{2C3D0FD5-5DD4-473C-8FC5-7B3E62DC249A}"/>
                </a:ext>
              </a:extLst>
            </p:cNvPr>
            <p:cNvSpPr txBox="1"/>
            <p:nvPr/>
          </p:nvSpPr>
          <p:spPr>
            <a:xfrm>
              <a:off x="1192851" y="3933842"/>
              <a:ext cx="3012772" cy="999056"/>
            </a:xfrm>
            <a:prstGeom prst="rect">
              <a:avLst/>
            </a:prstGeom>
            <a:noFill/>
          </p:spPr>
          <p:txBody>
            <a:bodyPr wrap="square" rtlCol="0">
              <a:spAutoFit/>
            </a:bodyPr>
            <a:lstStyle/>
            <a:p>
              <a:pPr algn="ctr">
                <a:lnSpc>
                  <a:spcPct val="125000"/>
                </a:lnSpc>
              </a:pPr>
              <a:r>
                <a:rPr lang="en-US" altLang="zh-CN" sz="1200" dirty="0">
                  <a:solidFill>
                    <a:schemeClr val="bg1"/>
                  </a:solidFill>
                </a:rPr>
                <a:t>You can click here to add what you want to add. And it is very easy to change. You can click here to add what you want to add. And it is very easy to change.</a:t>
              </a:r>
              <a:endParaRPr lang="zh-CN" altLang="en-US" sz="1200" dirty="0">
                <a:solidFill>
                  <a:schemeClr val="bg1"/>
                </a:solidFill>
              </a:endParaRPr>
            </a:p>
          </p:txBody>
        </p:sp>
      </p:grpSp>
      <p:cxnSp>
        <p:nvCxnSpPr>
          <p:cNvPr id="26" name="直接连接符 25">
            <a:extLst>
              <a:ext uri="{FF2B5EF4-FFF2-40B4-BE49-F238E27FC236}">
                <a16:creationId xmlns:a16="http://schemas.microsoft.com/office/drawing/2014/main" id="{BFA48CC3-31F2-4404-A5C0-4EBA78E5A825}"/>
              </a:ext>
            </a:extLst>
          </p:cNvPr>
          <p:cNvCxnSpPr>
            <a:cxnSpLocks/>
          </p:cNvCxnSpPr>
          <p:nvPr/>
        </p:nvCxnSpPr>
        <p:spPr>
          <a:xfrm>
            <a:off x="7836869" y="3106477"/>
            <a:ext cx="439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940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1000"/>
                                        <p:tgtEl>
                                          <p:spTgt spid="3"/>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1000"/>
                                        <p:tgtEl>
                                          <p:spTgt spid="8"/>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1250"/>
                            </p:stCondLst>
                            <p:childTnLst>
                              <p:par>
                                <p:cTn id="24" presetID="55"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0.70"/>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par>
                                <p:cTn id="34" presetID="10" presetClass="entr" presetSubtype="0" fill="hold" nodeType="withEffect">
                                  <p:stCondLst>
                                    <p:cond delay="50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750"/>
                                        <p:tgtEl>
                                          <p:spTgt spid="20"/>
                                        </p:tgtEl>
                                      </p:cBhvr>
                                    </p:animEffect>
                                  </p:childTnLst>
                                </p:cTn>
                              </p:par>
                              <p:par>
                                <p:cTn id="37" presetID="10" presetClass="entr" presetSubtype="0" fill="hold" nodeType="withEffect">
                                  <p:stCondLst>
                                    <p:cond delay="50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750"/>
                                        <p:tgtEl>
                                          <p:spTgt spid="26"/>
                                        </p:tgtEl>
                                      </p:cBhvr>
                                    </p:animEffect>
                                  </p:childTnLst>
                                </p:cTn>
                              </p:par>
                              <p:par>
                                <p:cTn id="40" presetID="42" presetClass="entr" presetSubtype="0"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750"/>
                                        <p:tgtEl>
                                          <p:spTgt spid="17"/>
                                        </p:tgtEl>
                                      </p:cBhvr>
                                    </p:animEffect>
                                    <p:anim calcmode="lin" valueType="num">
                                      <p:cBhvr>
                                        <p:cTn id="43" dur="750" fill="hold"/>
                                        <p:tgtEl>
                                          <p:spTgt spid="17"/>
                                        </p:tgtEl>
                                        <p:attrNameLst>
                                          <p:attrName>ppt_x</p:attrName>
                                        </p:attrNameLst>
                                      </p:cBhvr>
                                      <p:tavLst>
                                        <p:tav tm="0">
                                          <p:val>
                                            <p:strVal val="#ppt_x"/>
                                          </p:val>
                                        </p:tav>
                                        <p:tav tm="100000">
                                          <p:val>
                                            <p:strVal val="#ppt_x"/>
                                          </p:val>
                                        </p:tav>
                                      </p:tavLst>
                                    </p:anim>
                                    <p:anim calcmode="lin" valueType="num">
                                      <p:cBhvr>
                                        <p:cTn id="44" dur="75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750"/>
                                        <p:tgtEl>
                                          <p:spTgt spid="23"/>
                                        </p:tgtEl>
                                      </p:cBhvr>
                                    </p:animEffect>
                                    <p:anim calcmode="lin" valueType="num">
                                      <p:cBhvr>
                                        <p:cTn id="48" dur="750" fill="hold"/>
                                        <p:tgtEl>
                                          <p:spTgt spid="23"/>
                                        </p:tgtEl>
                                        <p:attrNameLst>
                                          <p:attrName>ppt_x</p:attrName>
                                        </p:attrNameLst>
                                      </p:cBhvr>
                                      <p:tavLst>
                                        <p:tav tm="0">
                                          <p:val>
                                            <p:strVal val="#ppt_x"/>
                                          </p:val>
                                        </p:tav>
                                        <p:tav tm="100000">
                                          <p:val>
                                            <p:strVal val="#ppt_x"/>
                                          </p:val>
                                        </p:tav>
                                      </p:tavLst>
                                    </p:anim>
                                    <p:anim calcmode="lin" valueType="num">
                                      <p:cBhvr>
                                        <p:cTn id="4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6"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A9929711-FD9E-4948-B65E-324FD587F32D}"/>
              </a:ext>
            </a:extLst>
          </p:cNvPr>
          <p:cNvSpPr/>
          <p:nvPr/>
        </p:nvSpPr>
        <p:spPr>
          <a:xfrm>
            <a:off x="2773513" y="1928506"/>
            <a:ext cx="3107228" cy="3310428"/>
          </a:xfrm>
          <a:prstGeom prst="ellipse">
            <a:avLst/>
          </a:prstGeom>
          <a:noFill/>
          <a:ln>
            <a:gradFill flip="none" rotWithShape="1">
              <a:gsLst>
                <a:gs pos="51000">
                  <a:srgbClr val="C00000">
                    <a:alpha val="0"/>
                  </a:srgbClr>
                </a:gs>
                <a:gs pos="61000">
                  <a:srgbClr val="C0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10" name="1">
            <a:extLst>
              <a:ext uri="{FF2B5EF4-FFF2-40B4-BE49-F238E27FC236}">
                <a16:creationId xmlns:a16="http://schemas.microsoft.com/office/drawing/2014/main" id="{F4FB0004-8166-43AA-9866-C39088CF5D22}"/>
              </a:ext>
            </a:extLst>
          </p:cNvPr>
          <p:cNvSpPr/>
          <p:nvPr/>
        </p:nvSpPr>
        <p:spPr>
          <a:xfrm>
            <a:off x="5076332" y="2122856"/>
            <a:ext cx="581503" cy="581503"/>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FFF"/>
                </a:solidFill>
                <a:cs typeface="+mn-ea"/>
                <a:sym typeface="+mn-lt"/>
              </a:rPr>
              <a:t>01</a:t>
            </a:r>
            <a:endParaRPr lang="zh-CN" altLang="en-US" dirty="0">
              <a:solidFill>
                <a:srgbClr val="FFFFFF"/>
              </a:solidFill>
              <a:cs typeface="+mn-ea"/>
              <a:sym typeface="+mn-lt"/>
            </a:endParaRPr>
          </a:p>
        </p:txBody>
      </p:sp>
      <p:sp>
        <p:nvSpPr>
          <p:cNvPr id="12" name="2">
            <a:extLst>
              <a:ext uri="{FF2B5EF4-FFF2-40B4-BE49-F238E27FC236}">
                <a16:creationId xmlns:a16="http://schemas.microsoft.com/office/drawing/2014/main" id="{075C2CDC-38A2-41B8-94A7-EA510FB6FE05}"/>
              </a:ext>
            </a:extLst>
          </p:cNvPr>
          <p:cNvSpPr/>
          <p:nvPr/>
        </p:nvSpPr>
        <p:spPr>
          <a:xfrm>
            <a:off x="5615886" y="3292969"/>
            <a:ext cx="581503" cy="581503"/>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FFFF"/>
                </a:solidFill>
                <a:cs typeface="+mn-ea"/>
                <a:sym typeface="+mn-lt"/>
              </a:rPr>
              <a:t>0</a:t>
            </a:r>
            <a:r>
              <a:rPr lang="en-US" altLang="zh-CN" dirty="0">
                <a:solidFill>
                  <a:srgbClr val="FFFFFF"/>
                </a:solidFill>
                <a:cs typeface="+mn-ea"/>
                <a:sym typeface="+mn-lt"/>
              </a:rPr>
              <a:t>2</a:t>
            </a:r>
            <a:endParaRPr lang="zh-CN" altLang="en-US" dirty="0">
              <a:solidFill>
                <a:srgbClr val="FFFFFF"/>
              </a:solidFill>
              <a:cs typeface="+mn-ea"/>
              <a:sym typeface="+mn-lt"/>
            </a:endParaRPr>
          </a:p>
        </p:txBody>
      </p:sp>
      <p:sp>
        <p:nvSpPr>
          <p:cNvPr id="17" name="左1">
            <a:extLst>
              <a:ext uri="{FF2B5EF4-FFF2-40B4-BE49-F238E27FC236}">
                <a16:creationId xmlns:a16="http://schemas.microsoft.com/office/drawing/2014/main" id="{8AE75C5C-1032-4BA9-8FCC-BDE5183D90E2}"/>
              </a:ext>
            </a:extLst>
          </p:cNvPr>
          <p:cNvSpPr/>
          <p:nvPr/>
        </p:nvSpPr>
        <p:spPr>
          <a:xfrm>
            <a:off x="428745" y="2616787"/>
            <a:ext cx="4689536" cy="1932089"/>
          </a:xfrm>
          <a:custGeom>
            <a:avLst/>
            <a:gdLst>
              <a:gd name="connsiteX0" fmla="*/ 3330430 w 4194496"/>
              <a:gd name="connsiteY0" fmla="*/ 0 h 1728132"/>
              <a:gd name="connsiteX1" fmla="*/ 4194496 w 4194496"/>
              <a:gd name="connsiteY1" fmla="*/ 864066 h 1728132"/>
              <a:gd name="connsiteX2" fmla="*/ 3330430 w 4194496"/>
              <a:gd name="connsiteY2" fmla="*/ 1728132 h 1728132"/>
              <a:gd name="connsiteX3" fmla="*/ 2847323 w 4194496"/>
              <a:gd name="connsiteY3" fmla="*/ 1580563 h 1728132"/>
              <a:gd name="connsiteX4" fmla="*/ 2822827 w 4194496"/>
              <a:gd name="connsiteY4" fmla="*/ 1560352 h 1728132"/>
              <a:gd name="connsiteX5" fmla="*/ 0 w 4194496"/>
              <a:gd name="connsiteY5" fmla="*/ 1560352 h 1728132"/>
              <a:gd name="connsiteX6" fmla="*/ 0 w 4194496"/>
              <a:gd name="connsiteY6" fmla="*/ 167780 h 1728132"/>
              <a:gd name="connsiteX7" fmla="*/ 2822827 w 4194496"/>
              <a:gd name="connsiteY7" fmla="*/ 167780 h 1728132"/>
              <a:gd name="connsiteX8" fmla="*/ 2847323 w 4194496"/>
              <a:gd name="connsiteY8" fmla="*/ 147569 h 1728132"/>
              <a:gd name="connsiteX9" fmla="*/ 3330430 w 4194496"/>
              <a:gd name="connsiteY9" fmla="*/ 0 h 172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4496" h="1728132">
                <a:moveTo>
                  <a:pt x="3330430" y="0"/>
                </a:moveTo>
                <a:cubicBezTo>
                  <a:pt x="3807640" y="0"/>
                  <a:pt x="4194496" y="386856"/>
                  <a:pt x="4194496" y="864066"/>
                </a:cubicBezTo>
                <a:cubicBezTo>
                  <a:pt x="4194496" y="1341276"/>
                  <a:pt x="3807640" y="1728132"/>
                  <a:pt x="3330430" y="1728132"/>
                </a:cubicBezTo>
                <a:cubicBezTo>
                  <a:pt x="3151476" y="1728132"/>
                  <a:pt x="2985229" y="1673731"/>
                  <a:pt x="2847323" y="1580563"/>
                </a:cubicBezTo>
                <a:lnTo>
                  <a:pt x="2822827" y="1560352"/>
                </a:lnTo>
                <a:lnTo>
                  <a:pt x="0" y="1560352"/>
                </a:lnTo>
                <a:lnTo>
                  <a:pt x="0" y="167780"/>
                </a:lnTo>
                <a:lnTo>
                  <a:pt x="2822827" y="167780"/>
                </a:lnTo>
                <a:lnTo>
                  <a:pt x="2847323" y="147569"/>
                </a:lnTo>
                <a:cubicBezTo>
                  <a:pt x="2985229" y="54402"/>
                  <a:pt x="3151476" y="0"/>
                  <a:pt x="3330430" y="0"/>
                </a:cubicBez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1620000" rtlCol="0" anchor="ctr">
            <a:normAutofit/>
          </a:bodyPr>
          <a:lstStyle/>
          <a:p>
            <a:pPr algn="ctr"/>
            <a:endParaRPr lang="zh-CN" altLang="en-US" sz="2800" dirty="0">
              <a:solidFill>
                <a:schemeClr val="bg1"/>
              </a:solidFill>
            </a:endParaRPr>
          </a:p>
        </p:txBody>
      </p:sp>
      <p:sp>
        <p:nvSpPr>
          <p:cNvPr id="19" name="3">
            <a:extLst>
              <a:ext uri="{FF2B5EF4-FFF2-40B4-BE49-F238E27FC236}">
                <a16:creationId xmlns:a16="http://schemas.microsoft.com/office/drawing/2014/main" id="{43E8D253-99EC-4E0F-8A82-382722AD307B}"/>
              </a:ext>
            </a:extLst>
          </p:cNvPr>
          <p:cNvSpPr/>
          <p:nvPr/>
        </p:nvSpPr>
        <p:spPr>
          <a:xfrm>
            <a:off x="5076332" y="4463082"/>
            <a:ext cx="581503" cy="581503"/>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FFFF"/>
                </a:solidFill>
                <a:cs typeface="+mn-ea"/>
                <a:sym typeface="+mn-lt"/>
              </a:rPr>
              <a:t>0</a:t>
            </a:r>
            <a:r>
              <a:rPr lang="en-US" altLang="zh-CN" dirty="0">
                <a:solidFill>
                  <a:srgbClr val="FFFFFF"/>
                </a:solidFill>
                <a:cs typeface="+mn-ea"/>
                <a:sym typeface="+mn-lt"/>
              </a:rPr>
              <a:t>3</a:t>
            </a:r>
            <a:endParaRPr lang="zh-CN" altLang="en-US" dirty="0">
              <a:solidFill>
                <a:srgbClr val="FFFFFF"/>
              </a:solidFill>
              <a:cs typeface="+mn-ea"/>
              <a:sym typeface="+mn-lt"/>
            </a:endParaRPr>
          </a:p>
        </p:txBody>
      </p:sp>
      <p:sp>
        <p:nvSpPr>
          <p:cNvPr id="3" name="文本框 2">
            <a:extLst>
              <a:ext uri="{FF2B5EF4-FFF2-40B4-BE49-F238E27FC236}">
                <a16:creationId xmlns:a16="http://schemas.microsoft.com/office/drawing/2014/main" id="{B811216C-3271-4BB3-B491-29D4BB8FD72D}"/>
              </a:ext>
            </a:extLst>
          </p:cNvPr>
          <p:cNvSpPr txBox="1"/>
          <p:nvPr/>
        </p:nvSpPr>
        <p:spPr>
          <a:xfrm>
            <a:off x="1254832" y="3318806"/>
            <a:ext cx="2206171" cy="523220"/>
          </a:xfrm>
          <a:prstGeom prst="rect">
            <a:avLst/>
          </a:prstGeom>
          <a:noFill/>
        </p:spPr>
        <p:txBody>
          <a:bodyPr wrap="square" rtlCol="0">
            <a:spAutoFit/>
          </a:bodyPr>
          <a:lstStyle/>
          <a:p>
            <a:r>
              <a:rPr lang="zh-CN" altLang="en-US" sz="2800" dirty="0">
                <a:solidFill>
                  <a:schemeClr val="bg1"/>
                </a:solidFill>
              </a:rPr>
              <a:t>请添加标题</a:t>
            </a:r>
          </a:p>
        </p:txBody>
      </p:sp>
      <p:sp>
        <p:nvSpPr>
          <p:cNvPr id="22" name="Shape 1">
            <a:extLst>
              <a:ext uri="{FF2B5EF4-FFF2-40B4-BE49-F238E27FC236}">
                <a16:creationId xmlns:a16="http://schemas.microsoft.com/office/drawing/2014/main" id="{32889809-3F8D-4EDE-B7A5-3F9779246BE7}"/>
              </a:ext>
            </a:extLst>
          </p:cNvPr>
          <p:cNvSpPr/>
          <p:nvPr/>
        </p:nvSpPr>
        <p:spPr>
          <a:xfrm>
            <a:off x="3900161" y="3257056"/>
            <a:ext cx="662850" cy="629144"/>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chemeClr val="bg1">
              <a:alpha val="95000"/>
            </a:scheme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23" name="组合 22">
            <a:extLst>
              <a:ext uri="{FF2B5EF4-FFF2-40B4-BE49-F238E27FC236}">
                <a16:creationId xmlns:a16="http://schemas.microsoft.com/office/drawing/2014/main" id="{C46B1CAE-2192-4660-B285-0C2006E11677}"/>
              </a:ext>
            </a:extLst>
          </p:cNvPr>
          <p:cNvGrpSpPr/>
          <p:nvPr/>
        </p:nvGrpSpPr>
        <p:grpSpPr>
          <a:xfrm>
            <a:off x="5750584" y="1866938"/>
            <a:ext cx="4373130" cy="936823"/>
            <a:chOff x="1898646" y="3551017"/>
            <a:chExt cx="4373130" cy="936823"/>
          </a:xfrm>
        </p:grpSpPr>
        <p:sp>
          <p:nvSpPr>
            <p:cNvPr id="24" name="文本框 23">
              <a:extLst>
                <a:ext uri="{FF2B5EF4-FFF2-40B4-BE49-F238E27FC236}">
                  <a16:creationId xmlns:a16="http://schemas.microsoft.com/office/drawing/2014/main" id="{125DE11F-313F-4147-AB67-9DFB21411602}"/>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25" name="文本框 24">
              <a:extLst>
                <a:ext uri="{FF2B5EF4-FFF2-40B4-BE49-F238E27FC236}">
                  <a16:creationId xmlns:a16="http://schemas.microsoft.com/office/drawing/2014/main" id="{990FB518-1AC9-47EC-B7F6-2BEB14C2BD21}"/>
                </a:ext>
              </a:extLst>
            </p:cNvPr>
            <p:cNvSpPr txBox="1"/>
            <p:nvPr/>
          </p:nvSpPr>
          <p:spPr>
            <a:xfrm>
              <a:off x="1898646" y="3933842"/>
              <a:ext cx="4373130" cy="553998"/>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grpSp>
        <p:nvGrpSpPr>
          <p:cNvPr id="26" name="组合 25">
            <a:extLst>
              <a:ext uri="{FF2B5EF4-FFF2-40B4-BE49-F238E27FC236}">
                <a16:creationId xmlns:a16="http://schemas.microsoft.com/office/drawing/2014/main" id="{B37A0F8C-F39E-4727-AA57-9BA58354A102}"/>
              </a:ext>
            </a:extLst>
          </p:cNvPr>
          <p:cNvGrpSpPr/>
          <p:nvPr/>
        </p:nvGrpSpPr>
        <p:grpSpPr>
          <a:xfrm>
            <a:off x="6299201" y="3115308"/>
            <a:ext cx="4373130" cy="936823"/>
            <a:chOff x="1898646" y="3551017"/>
            <a:chExt cx="4373130" cy="936823"/>
          </a:xfrm>
        </p:grpSpPr>
        <p:sp>
          <p:nvSpPr>
            <p:cNvPr id="27" name="文本框 26">
              <a:extLst>
                <a:ext uri="{FF2B5EF4-FFF2-40B4-BE49-F238E27FC236}">
                  <a16:creationId xmlns:a16="http://schemas.microsoft.com/office/drawing/2014/main" id="{79EE9C9F-27E7-4F4D-95E7-3FDBE08A4F58}"/>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28" name="文本框 27">
              <a:extLst>
                <a:ext uri="{FF2B5EF4-FFF2-40B4-BE49-F238E27FC236}">
                  <a16:creationId xmlns:a16="http://schemas.microsoft.com/office/drawing/2014/main" id="{5DBEFD61-593D-46A1-BA68-026001C9B035}"/>
                </a:ext>
              </a:extLst>
            </p:cNvPr>
            <p:cNvSpPr txBox="1"/>
            <p:nvPr/>
          </p:nvSpPr>
          <p:spPr>
            <a:xfrm>
              <a:off x="1898646" y="3933842"/>
              <a:ext cx="4373130" cy="553998"/>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grpSp>
        <p:nvGrpSpPr>
          <p:cNvPr id="29" name="组合 28">
            <a:extLst>
              <a:ext uri="{FF2B5EF4-FFF2-40B4-BE49-F238E27FC236}">
                <a16:creationId xmlns:a16="http://schemas.microsoft.com/office/drawing/2014/main" id="{2DA70F50-CA1B-498F-8930-FFB2AD8FF669}"/>
              </a:ext>
            </a:extLst>
          </p:cNvPr>
          <p:cNvGrpSpPr/>
          <p:nvPr/>
        </p:nvGrpSpPr>
        <p:grpSpPr>
          <a:xfrm>
            <a:off x="5819551" y="4285421"/>
            <a:ext cx="4373130" cy="936823"/>
            <a:chOff x="1898646" y="3551017"/>
            <a:chExt cx="4373130" cy="936823"/>
          </a:xfrm>
        </p:grpSpPr>
        <p:sp>
          <p:nvSpPr>
            <p:cNvPr id="30" name="文本框 29">
              <a:extLst>
                <a:ext uri="{FF2B5EF4-FFF2-40B4-BE49-F238E27FC236}">
                  <a16:creationId xmlns:a16="http://schemas.microsoft.com/office/drawing/2014/main" id="{5EA817D4-F1B3-4DBD-AB52-3620500B220F}"/>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31" name="文本框 30">
              <a:extLst>
                <a:ext uri="{FF2B5EF4-FFF2-40B4-BE49-F238E27FC236}">
                  <a16:creationId xmlns:a16="http://schemas.microsoft.com/office/drawing/2014/main" id="{76AE4574-569A-4E79-B649-758E867FF82E}"/>
                </a:ext>
              </a:extLst>
            </p:cNvPr>
            <p:cNvSpPr txBox="1"/>
            <p:nvPr/>
          </p:nvSpPr>
          <p:spPr>
            <a:xfrm>
              <a:off x="1898646" y="3933842"/>
              <a:ext cx="4373130" cy="553998"/>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a:t>
              </a:r>
              <a:endParaRPr lang="zh-CN" altLang="en-US" sz="1200" dirty="0"/>
            </a:p>
          </p:txBody>
        </p:sp>
      </p:grpSp>
      <p:sp>
        <p:nvSpPr>
          <p:cNvPr id="32" name="椭圆 31">
            <a:extLst>
              <a:ext uri="{FF2B5EF4-FFF2-40B4-BE49-F238E27FC236}">
                <a16:creationId xmlns:a16="http://schemas.microsoft.com/office/drawing/2014/main" id="{68BDF457-3DA7-4C2D-82A4-EF48FEC85A2C}"/>
              </a:ext>
            </a:extLst>
          </p:cNvPr>
          <p:cNvSpPr/>
          <p:nvPr/>
        </p:nvSpPr>
        <p:spPr>
          <a:xfrm>
            <a:off x="3662706" y="3003138"/>
            <a:ext cx="1136979" cy="113697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2489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1000"/>
                                        <p:tgtEl>
                                          <p:spTgt spid="17"/>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21"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Effect transition="in" filter="wheel(2)">
                                      <p:cBhvr>
                                        <p:cTn id="19" dur="1000"/>
                                        <p:tgtEl>
                                          <p:spTgt spid="3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500"/>
                            </p:stCondLst>
                            <p:childTnLst>
                              <p:par>
                                <p:cTn id="24" presetID="16" presetClass="entr" presetSubtype="4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outHorizontal)">
                                      <p:cBhvr>
                                        <p:cTn id="26" dur="1000"/>
                                        <p:tgtEl>
                                          <p:spTgt spid="6"/>
                                        </p:tgtEl>
                                      </p:cBhvr>
                                    </p:animEffect>
                                  </p:childTnLst>
                                </p:cTn>
                              </p:par>
                            </p:childTnLst>
                          </p:cTn>
                        </p:par>
                        <p:par>
                          <p:cTn id="27" fill="hold">
                            <p:stCondLst>
                              <p:cond delay="2500"/>
                            </p:stCondLst>
                            <p:childTnLst>
                              <p:par>
                                <p:cTn id="28" presetID="23" presetClass="entr" presetSubtype="52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750" fill="hold"/>
                                        <p:tgtEl>
                                          <p:spTgt spid="10"/>
                                        </p:tgtEl>
                                        <p:attrNameLst>
                                          <p:attrName>ppt_w</p:attrName>
                                        </p:attrNameLst>
                                      </p:cBhvr>
                                      <p:tavLst>
                                        <p:tav tm="0">
                                          <p:val>
                                            <p:fltVal val="0"/>
                                          </p:val>
                                        </p:tav>
                                        <p:tav tm="100000">
                                          <p:val>
                                            <p:strVal val="#ppt_w"/>
                                          </p:val>
                                        </p:tav>
                                      </p:tavLst>
                                    </p:anim>
                                    <p:anim calcmode="lin" valueType="num">
                                      <p:cBhvr>
                                        <p:cTn id="31" dur="750" fill="hold"/>
                                        <p:tgtEl>
                                          <p:spTgt spid="10"/>
                                        </p:tgtEl>
                                        <p:attrNameLst>
                                          <p:attrName>ppt_h</p:attrName>
                                        </p:attrNameLst>
                                      </p:cBhvr>
                                      <p:tavLst>
                                        <p:tav tm="0">
                                          <p:val>
                                            <p:fltVal val="0"/>
                                          </p:val>
                                        </p:tav>
                                        <p:tav tm="100000">
                                          <p:val>
                                            <p:strVal val="#ppt_h"/>
                                          </p:val>
                                        </p:tav>
                                      </p:tavLst>
                                    </p:anim>
                                    <p:anim calcmode="lin" valueType="num">
                                      <p:cBhvr>
                                        <p:cTn id="32" dur="750" fill="hold"/>
                                        <p:tgtEl>
                                          <p:spTgt spid="10"/>
                                        </p:tgtEl>
                                        <p:attrNameLst>
                                          <p:attrName>ppt_x</p:attrName>
                                        </p:attrNameLst>
                                      </p:cBhvr>
                                      <p:tavLst>
                                        <p:tav tm="0">
                                          <p:val>
                                            <p:fltVal val="0.5"/>
                                          </p:val>
                                        </p:tav>
                                        <p:tav tm="100000">
                                          <p:val>
                                            <p:strVal val="#ppt_x"/>
                                          </p:val>
                                        </p:tav>
                                      </p:tavLst>
                                    </p:anim>
                                    <p:anim calcmode="lin" valueType="num">
                                      <p:cBhvr>
                                        <p:cTn id="33" dur="750" fill="hold"/>
                                        <p:tgtEl>
                                          <p:spTgt spid="10"/>
                                        </p:tgtEl>
                                        <p:attrNameLst>
                                          <p:attrName>ppt_y</p:attrName>
                                        </p:attrNameLst>
                                      </p:cBhvr>
                                      <p:tavLst>
                                        <p:tav tm="0">
                                          <p:val>
                                            <p:fltVal val="0.5"/>
                                          </p:val>
                                        </p:tav>
                                        <p:tav tm="100000">
                                          <p:val>
                                            <p:strVal val="#ppt_y"/>
                                          </p:val>
                                        </p:tav>
                                      </p:tavLst>
                                    </p:anim>
                                  </p:childTnLst>
                                </p:cTn>
                              </p:par>
                              <p:par>
                                <p:cTn id="34" presetID="22" presetClass="entr" presetSubtype="8" fill="hold" nodeType="withEffect">
                                  <p:stCondLst>
                                    <p:cond delay="75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childTnLst>
                          </p:cTn>
                        </p:par>
                        <p:par>
                          <p:cTn id="37" fill="hold">
                            <p:stCondLst>
                              <p:cond delay="4250"/>
                            </p:stCondLst>
                            <p:childTnLst>
                              <p:par>
                                <p:cTn id="38" presetID="23" presetClass="entr" presetSubtype="52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750" fill="hold"/>
                                        <p:tgtEl>
                                          <p:spTgt spid="12"/>
                                        </p:tgtEl>
                                        <p:attrNameLst>
                                          <p:attrName>ppt_w</p:attrName>
                                        </p:attrNameLst>
                                      </p:cBhvr>
                                      <p:tavLst>
                                        <p:tav tm="0">
                                          <p:val>
                                            <p:fltVal val="0"/>
                                          </p:val>
                                        </p:tav>
                                        <p:tav tm="100000">
                                          <p:val>
                                            <p:strVal val="#ppt_w"/>
                                          </p:val>
                                        </p:tav>
                                      </p:tavLst>
                                    </p:anim>
                                    <p:anim calcmode="lin" valueType="num">
                                      <p:cBhvr>
                                        <p:cTn id="41" dur="750" fill="hold"/>
                                        <p:tgtEl>
                                          <p:spTgt spid="12"/>
                                        </p:tgtEl>
                                        <p:attrNameLst>
                                          <p:attrName>ppt_h</p:attrName>
                                        </p:attrNameLst>
                                      </p:cBhvr>
                                      <p:tavLst>
                                        <p:tav tm="0">
                                          <p:val>
                                            <p:fltVal val="0"/>
                                          </p:val>
                                        </p:tav>
                                        <p:tav tm="100000">
                                          <p:val>
                                            <p:strVal val="#ppt_h"/>
                                          </p:val>
                                        </p:tav>
                                      </p:tavLst>
                                    </p:anim>
                                    <p:anim calcmode="lin" valueType="num">
                                      <p:cBhvr>
                                        <p:cTn id="42" dur="750" fill="hold"/>
                                        <p:tgtEl>
                                          <p:spTgt spid="12"/>
                                        </p:tgtEl>
                                        <p:attrNameLst>
                                          <p:attrName>ppt_x</p:attrName>
                                        </p:attrNameLst>
                                      </p:cBhvr>
                                      <p:tavLst>
                                        <p:tav tm="0">
                                          <p:val>
                                            <p:fltVal val="0.5"/>
                                          </p:val>
                                        </p:tav>
                                        <p:tav tm="100000">
                                          <p:val>
                                            <p:strVal val="#ppt_x"/>
                                          </p:val>
                                        </p:tav>
                                      </p:tavLst>
                                    </p:anim>
                                    <p:anim calcmode="lin" valueType="num">
                                      <p:cBhvr>
                                        <p:cTn id="43" dur="750" fill="hold"/>
                                        <p:tgtEl>
                                          <p:spTgt spid="12"/>
                                        </p:tgtEl>
                                        <p:attrNameLst>
                                          <p:attrName>ppt_y</p:attrName>
                                        </p:attrNameLst>
                                      </p:cBhvr>
                                      <p:tavLst>
                                        <p:tav tm="0">
                                          <p:val>
                                            <p:fltVal val="0.5"/>
                                          </p:val>
                                        </p:tav>
                                        <p:tav tm="100000">
                                          <p:val>
                                            <p:strVal val="#ppt_y"/>
                                          </p:val>
                                        </p:tav>
                                      </p:tavLst>
                                    </p:anim>
                                  </p:childTnLst>
                                </p:cTn>
                              </p:par>
                              <p:par>
                                <p:cTn id="44" presetID="22" presetClass="entr" presetSubtype="8" fill="hold" nodeType="withEffect">
                                  <p:stCondLst>
                                    <p:cond delay="75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1000"/>
                                        <p:tgtEl>
                                          <p:spTgt spid="26"/>
                                        </p:tgtEl>
                                      </p:cBhvr>
                                    </p:animEffect>
                                  </p:childTnLst>
                                </p:cTn>
                              </p:par>
                            </p:childTnLst>
                          </p:cTn>
                        </p:par>
                        <p:par>
                          <p:cTn id="47" fill="hold">
                            <p:stCondLst>
                              <p:cond delay="6000"/>
                            </p:stCondLst>
                            <p:childTnLst>
                              <p:par>
                                <p:cTn id="48" presetID="23" presetClass="entr" presetSubtype="528"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750" fill="hold"/>
                                        <p:tgtEl>
                                          <p:spTgt spid="19"/>
                                        </p:tgtEl>
                                        <p:attrNameLst>
                                          <p:attrName>ppt_w</p:attrName>
                                        </p:attrNameLst>
                                      </p:cBhvr>
                                      <p:tavLst>
                                        <p:tav tm="0">
                                          <p:val>
                                            <p:fltVal val="0"/>
                                          </p:val>
                                        </p:tav>
                                        <p:tav tm="100000">
                                          <p:val>
                                            <p:strVal val="#ppt_w"/>
                                          </p:val>
                                        </p:tav>
                                      </p:tavLst>
                                    </p:anim>
                                    <p:anim calcmode="lin" valueType="num">
                                      <p:cBhvr>
                                        <p:cTn id="51" dur="750" fill="hold"/>
                                        <p:tgtEl>
                                          <p:spTgt spid="19"/>
                                        </p:tgtEl>
                                        <p:attrNameLst>
                                          <p:attrName>ppt_h</p:attrName>
                                        </p:attrNameLst>
                                      </p:cBhvr>
                                      <p:tavLst>
                                        <p:tav tm="0">
                                          <p:val>
                                            <p:fltVal val="0"/>
                                          </p:val>
                                        </p:tav>
                                        <p:tav tm="100000">
                                          <p:val>
                                            <p:strVal val="#ppt_h"/>
                                          </p:val>
                                        </p:tav>
                                      </p:tavLst>
                                    </p:anim>
                                    <p:anim calcmode="lin" valueType="num">
                                      <p:cBhvr>
                                        <p:cTn id="52" dur="750" fill="hold"/>
                                        <p:tgtEl>
                                          <p:spTgt spid="19"/>
                                        </p:tgtEl>
                                        <p:attrNameLst>
                                          <p:attrName>ppt_x</p:attrName>
                                        </p:attrNameLst>
                                      </p:cBhvr>
                                      <p:tavLst>
                                        <p:tav tm="0">
                                          <p:val>
                                            <p:fltVal val="0.5"/>
                                          </p:val>
                                        </p:tav>
                                        <p:tav tm="100000">
                                          <p:val>
                                            <p:strVal val="#ppt_x"/>
                                          </p:val>
                                        </p:tav>
                                      </p:tavLst>
                                    </p:anim>
                                    <p:anim calcmode="lin" valueType="num">
                                      <p:cBhvr>
                                        <p:cTn id="53" dur="750" fill="hold"/>
                                        <p:tgtEl>
                                          <p:spTgt spid="19"/>
                                        </p:tgtEl>
                                        <p:attrNameLst>
                                          <p:attrName>ppt_y</p:attrName>
                                        </p:attrNameLst>
                                      </p:cBhvr>
                                      <p:tavLst>
                                        <p:tav tm="0">
                                          <p:val>
                                            <p:fltVal val="0.5"/>
                                          </p:val>
                                        </p:tav>
                                        <p:tav tm="100000">
                                          <p:val>
                                            <p:strVal val="#ppt_y"/>
                                          </p:val>
                                        </p:tav>
                                      </p:tavLst>
                                    </p:anim>
                                  </p:childTnLst>
                                </p:cTn>
                              </p:par>
                              <p:par>
                                <p:cTn id="54" presetID="22" presetClass="entr" presetSubtype="8" fill="hold" nodeType="withEffect">
                                  <p:stCondLst>
                                    <p:cond delay="75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10" grpId="0" animBg="1"/>
      <p:bldP spid="12" grpId="0" animBg="1"/>
      <p:bldP spid="17" grpId="0" animBg="1"/>
      <p:bldP spid="19" grpId="0" animBg="1"/>
      <p:bldP spid="3" grpId="0"/>
      <p:bldP spid="22" grpId="0"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7" name="椭圆 36">
            <a:extLst>
              <a:ext uri="{FF2B5EF4-FFF2-40B4-BE49-F238E27FC236}">
                <a16:creationId xmlns:a16="http://schemas.microsoft.com/office/drawing/2014/main" id="{2BAD5536-D42B-4AA4-A7A6-7C00D9CB7266}"/>
              </a:ext>
            </a:extLst>
          </p:cNvPr>
          <p:cNvSpPr/>
          <p:nvPr/>
        </p:nvSpPr>
        <p:spPr>
          <a:xfrm>
            <a:off x="5369380" y="1687189"/>
            <a:ext cx="1453240" cy="145324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8012F8C-E86C-4EFD-9937-996869575F98}"/>
              </a:ext>
            </a:extLst>
          </p:cNvPr>
          <p:cNvSpPr txBox="1"/>
          <p:nvPr/>
        </p:nvSpPr>
        <p:spPr>
          <a:xfrm>
            <a:off x="5369382" y="1905978"/>
            <a:ext cx="1453236" cy="1015663"/>
          </a:xfrm>
          <a:prstGeom prst="rect">
            <a:avLst/>
          </a:prstGeom>
          <a:noFill/>
        </p:spPr>
        <p:txBody>
          <a:bodyPr wrap="square" rtlCol="0">
            <a:spAutoFit/>
          </a:bodyPr>
          <a:lstStyle/>
          <a:p>
            <a:pPr algn="ctr"/>
            <a:r>
              <a:rPr lang="en-US" altLang="zh-CN" sz="6000" b="1" dirty="0">
                <a:solidFill>
                  <a:srgbClr val="262626"/>
                </a:solidFill>
              </a:rPr>
              <a:t>04</a:t>
            </a:r>
            <a:endParaRPr lang="zh-CN" altLang="en-US" sz="6000" b="1" dirty="0">
              <a:solidFill>
                <a:srgbClr val="262626"/>
              </a:solidFill>
            </a:endParaRPr>
          </a:p>
        </p:txBody>
      </p:sp>
      <p:grpSp>
        <p:nvGrpSpPr>
          <p:cNvPr id="39" name="组合 38">
            <a:extLst>
              <a:ext uri="{FF2B5EF4-FFF2-40B4-BE49-F238E27FC236}">
                <a16:creationId xmlns:a16="http://schemas.microsoft.com/office/drawing/2014/main" id="{CAB64B16-662D-4936-837E-F8CDF34574A9}"/>
              </a:ext>
            </a:extLst>
          </p:cNvPr>
          <p:cNvGrpSpPr/>
          <p:nvPr/>
        </p:nvGrpSpPr>
        <p:grpSpPr>
          <a:xfrm>
            <a:off x="4067913" y="3520335"/>
            <a:ext cx="4091344" cy="1413002"/>
            <a:chOff x="653565" y="3551017"/>
            <a:chExt cx="4091344" cy="1413002"/>
          </a:xfrm>
        </p:grpSpPr>
        <p:sp>
          <p:nvSpPr>
            <p:cNvPr id="40" name="文本框 39">
              <a:extLst>
                <a:ext uri="{FF2B5EF4-FFF2-40B4-BE49-F238E27FC236}">
                  <a16:creationId xmlns:a16="http://schemas.microsoft.com/office/drawing/2014/main" id="{471ADB00-8B83-4DD8-9659-636A980B45F5}"/>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41" name="文本框 40">
              <a:extLst>
                <a:ext uri="{FF2B5EF4-FFF2-40B4-BE49-F238E27FC236}">
                  <a16:creationId xmlns:a16="http://schemas.microsoft.com/office/drawing/2014/main" id="{DB360468-F963-4826-BE97-D0B067B44A48}"/>
                </a:ext>
              </a:extLst>
            </p:cNvPr>
            <p:cNvSpPr txBox="1"/>
            <p:nvPr/>
          </p:nvSpPr>
          <p:spPr>
            <a:xfrm>
              <a:off x="653565" y="3948356"/>
              <a:ext cx="4091344"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 You can click here to add what you want to add. And it is very easy to change.</a:t>
              </a:r>
              <a:endParaRPr lang="zh-CN" altLang="en-US" sz="1200" dirty="0"/>
            </a:p>
            <a:p>
              <a:pPr algn="ctr">
                <a:lnSpc>
                  <a:spcPct val="125000"/>
                </a:lnSpc>
              </a:pPr>
              <a:endParaRPr lang="zh-CN" altLang="en-US" sz="1200" dirty="0"/>
            </a:p>
          </p:txBody>
        </p:sp>
      </p:grpSp>
      <p:sp>
        <p:nvSpPr>
          <p:cNvPr id="8" name="文本框 7">
            <a:extLst>
              <a:ext uri="{FF2B5EF4-FFF2-40B4-BE49-F238E27FC236}">
                <a16:creationId xmlns:a16="http://schemas.microsoft.com/office/drawing/2014/main" id="{F5FF7ABD-2059-4A48-9A7C-516B7A899445}"/>
              </a:ext>
            </a:extLst>
          </p:cNvPr>
          <p:cNvSpPr txBox="1"/>
          <p:nvPr/>
        </p:nvSpPr>
        <p:spPr>
          <a:xfrm>
            <a:off x="687647" y="808822"/>
            <a:ext cx="1661993" cy="4909950"/>
          </a:xfrm>
          <a:prstGeom prst="rect">
            <a:avLst/>
          </a:prstGeom>
          <a:noFill/>
        </p:spPr>
        <p:txBody>
          <a:bodyPr vert="eaVert" wrap="square" rtlCol="0">
            <a:spAutoFit/>
          </a:bodyPr>
          <a:lstStyle/>
          <a:p>
            <a:r>
              <a:rPr lang="en-US" altLang="zh-CN" sz="9600" b="1" spc="600" dirty="0">
                <a:solidFill>
                  <a:srgbClr val="C00000">
                    <a:alpha val="15000"/>
                  </a:srgbClr>
                </a:solidFill>
              </a:rPr>
              <a:t>PART04</a:t>
            </a:r>
            <a:endParaRPr lang="zh-CN" altLang="en-US" sz="9600" b="1" spc="600" dirty="0">
              <a:solidFill>
                <a:srgbClr val="C00000">
                  <a:alpha val="15000"/>
                </a:srgbClr>
              </a:solidFill>
            </a:endParaRPr>
          </a:p>
        </p:txBody>
      </p:sp>
      <p:sp>
        <p:nvSpPr>
          <p:cNvPr id="9" name="文本框 8">
            <a:extLst>
              <a:ext uri="{FF2B5EF4-FFF2-40B4-BE49-F238E27FC236}">
                <a16:creationId xmlns:a16="http://schemas.microsoft.com/office/drawing/2014/main" id="{10508ED7-627D-46DA-A659-F26062F994D0}"/>
              </a:ext>
            </a:extLst>
          </p:cNvPr>
          <p:cNvSpPr txBox="1"/>
          <p:nvPr/>
        </p:nvSpPr>
        <p:spPr>
          <a:xfrm>
            <a:off x="10818265" y="935163"/>
            <a:ext cx="430887" cy="3763837"/>
          </a:xfrm>
          <a:prstGeom prst="rect">
            <a:avLst/>
          </a:prstGeom>
          <a:noFill/>
        </p:spPr>
        <p:txBody>
          <a:bodyPr vert="eaVert" wrap="square" rtlCol="0">
            <a:spAutoFit/>
          </a:bodyPr>
          <a:lstStyle/>
          <a:p>
            <a:r>
              <a:rPr lang="en-US" altLang="zh-CN" sz="1600" spc="600" dirty="0">
                <a:solidFill>
                  <a:srgbClr val="262626">
                    <a:alpha val="30000"/>
                  </a:srgbClr>
                </a:solidFill>
              </a:rPr>
              <a:t>THE AWESOME </a:t>
            </a:r>
            <a:r>
              <a:rPr lang="en-US" altLang="zh-CN" sz="1600" spc="800" dirty="0">
                <a:solidFill>
                  <a:srgbClr val="262626">
                    <a:alpha val="30000"/>
                  </a:srgbClr>
                </a:solidFill>
              </a:rPr>
              <a:t>DESIGN</a:t>
            </a:r>
            <a:endParaRPr lang="zh-CN" altLang="en-US" sz="1600" spc="800" dirty="0">
              <a:solidFill>
                <a:srgbClr val="262626">
                  <a:alpha val="30000"/>
                </a:srgbClr>
              </a:solidFill>
            </a:endParaRPr>
          </a:p>
        </p:txBody>
      </p:sp>
      <p:cxnSp>
        <p:nvCxnSpPr>
          <p:cNvPr id="11" name="直接连接符 10">
            <a:extLst>
              <a:ext uri="{FF2B5EF4-FFF2-40B4-BE49-F238E27FC236}">
                <a16:creationId xmlns:a16="http://schemas.microsoft.com/office/drawing/2014/main" id="{69986FBC-AD14-4600-A012-A5293167106C}"/>
              </a:ext>
            </a:extLst>
          </p:cNvPr>
          <p:cNvCxnSpPr>
            <a:cxnSpLocks/>
          </p:cNvCxnSpPr>
          <p:nvPr/>
        </p:nvCxnSpPr>
        <p:spPr>
          <a:xfrm>
            <a:off x="11033709" y="4699000"/>
            <a:ext cx="0" cy="531280"/>
          </a:xfrm>
          <a:prstGeom prst="line">
            <a:avLst/>
          </a:prstGeom>
          <a:ln>
            <a:solidFill>
              <a:srgbClr val="262626">
                <a:alpha val="3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69615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42" presetClass="entr" presetSubtype="0" fill="hold" nodeType="withEffect">
                                  <p:stCondLst>
                                    <p:cond delay="7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0772A454-7602-4D76-9925-59920708C887}"/>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a:xfrm>
            <a:off x="1822783" y="3688418"/>
            <a:ext cx="2498198" cy="1485360"/>
          </a:xfrm>
          <a:custGeom>
            <a:avLst/>
            <a:gdLst>
              <a:gd name="connsiteX0" fmla="*/ 0 w 2498198"/>
              <a:gd name="connsiteY0" fmla="*/ 0 h 1485360"/>
              <a:gd name="connsiteX1" fmla="*/ 2498198 w 2498198"/>
              <a:gd name="connsiteY1" fmla="*/ 0 h 1485360"/>
              <a:gd name="connsiteX2" fmla="*/ 2498198 w 2498198"/>
              <a:gd name="connsiteY2" fmla="*/ 1485360 h 1485360"/>
              <a:gd name="connsiteX3" fmla="*/ 0 w 2498198"/>
              <a:gd name="connsiteY3" fmla="*/ 1485360 h 1485360"/>
            </a:gdLst>
            <a:ahLst/>
            <a:cxnLst>
              <a:cxn ang="0">
                <a:pos x="connsiteX0" y="connsiteY0"/>
              </a:cxn>
              <a:cxn ang="0">
                <a:pos x="connsiteX1" y="connsiteY1"/>
              </a:cxn>
              <a:cxn ang="0">
                <a:pos x="connsiteX2" y="connsiteY2"/>
              </a:cxn>
              <a:cxn ang="0">
                <a:pos x="connsiteX3" y="connsiteY3"/>
              </a:cxn>
            </a:cxnLst>
            <a:rect l="l" t="t" r="r" b="b"/>
            <a:pathLst>
              <a:path w="2498198" h="1485360">
                <a:moveTo>
                  <a:pt x="0" y="0"/>
                </a:moveTo>
                <a:lnTo>
                  <a:pt x="2498198" y="0"/>
                </a:lnTo>
                <a:lnTo>
                  <a:pt x="2498198" y="1485360"/>
                </a:lnTo>
                <a:lnTo>
                  <a:pt x="0" y="1485360"/>
                </a:lnTo>
                <a:close/>
              </a:path>
            </a:pathLst>
          </a:custGeom>
          <a:effectLst>
            <a:outerShdw blurRad="762000" sx="102000" sy="102000" algn="ctr" rotWithShape="0">
              <a:prstClr val="black">
                <a:alpha val="15000"/>
              </a:prstClr>
            </a:outerShdw>
          </a:effectLst>
        </p:spPr>
      </p:pic>
      <p:sp>
        <p:nvSpPr>
          <p:cNvPr id="12" name="矩形 11">
            <a:extLst>
              <a:ext uri="{FF2B5EF4-FFF2-40B4-BE49-F238E27FC236}">
                <a16:creationId xmlns:a16="http://schemas.microsoft.com/office/drawing/2014/main" id="{66279879-6D90-470F-B6B2-0B9C3261C43D}"/>
              </a:ext>
            </a:extLst>
          </p:cNvPr>
          <p:cNvSpPr/>
          <p:nvPr/>
        </p:nvSpPr>
        <p:spPr>
          <a:xfrm>
            <a:off x="1822783" y="1914612"/>
            <a:ext cx="2498198" cy="1485360"/>
          </a:xfrm>
          <a:prstGeom prst="rect">
            <a:avLst/>
          </a:prstGeom>
          <a:solidFill>
            <a:srgbClr val="C00000"/>
          </a:solidFill>
          <a:ln>
            <a:noFill/>
          </a:ln>
          <a:effectLst>
            <a:outerShdw blurRad="762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D59A9E65-4CB3-4A99-87FA-C7DB17CFBBBF}"/>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a:xfrm>
            <a:off x="4850367" y="1914612"/>
            <a:ext cx="2498198" cy="1485360"/>
          </a:xfrm>
          <a:custGeom>
            <a:avLst/>
            <a:gdLst>
              <a:gd name="connsiteX0" fmla="*/ 0 w 2498198"/>
              <a:gd name="connsiteY0" fmla="*/ 0 h 1485360"/>
              <a:gd name="connsiteX1" fmla="*/ 2498198 w 2498198"/>
              <a:gd name="connsiteY1" fmla="*/ 0 h 1485360"/>
              <a:gd name="connsiteX2" fmla="*/ 2498198 w 2498198"/>
              <a:gd name="connsiteY2" fmla="*/ 1485360 h 1485360"/>
              <a:gd name="connsiteX3" fmla="*/ 0 w 2498198"/>
              <a:gd name="connsiteY3" fmla="*/ 1485360 h 1485360"/>
            </a:gdLst>
            <a:ahLst/>
            <a:cxnLst>
              <a:cxn ang="0">
                <a:pos x="connsiteX0" y="connsiteY0"/>
              </a:cxn>
              <a:cxn ang="0">
                <a:pos x="connsiteX1" y="connsiteY1"/>
              </a:cxn>
              <a:cxn ang="0">
                <a:pos x="connsiteX2" y="connsiteY2"/>
              </a:cxn>
              <a:cxn ang="0">
                <a:pos x="connsiteX3" y="connsiteY3"/>
              </a:cxn>
            </a:cxnLst>
            <a:rect l="l" t="t" r="r" b="b"/>
            <a:pathLst>
              <a:path w="2498198" h="1485360">
                <a:moveTo>
                  <a:pt x="0" y="0"/>
                </a:moveTo>
                <a:lnTo>
                  <a:pt x="2498198" y="0"/>
                </a:lnTo>
                <a:lnTo>
                  <a:pt x="2498198" y="1485360"/>
                </a:lnTo>
                <a:lnTo>
                  <a:pt x="0" y="1485360"/>
                </a:lnTo>
                <a:close/>
              </a:path>
            </a:pathLst>
          </a:custGeom>
          <a:effectLst>
            <a:outerShdw blurRad="762000" sx="102000" sy="102000" algn="ctr" rotWithShape="0">
              <a:prstClr val="black">
                <a:alpha val="15000"/>
              </a:prstClr>
            </a:outerShdw>
          </a:effectLst>
        </p:spPr>
      </p:pic>
      <p:sp>
        <p:nvSpPr>
          <p:cNvPr id="14" name="矩形 13">
            <a:extLst>
              <a:ext uri="{FF2B5EF4-FFF2-40B4-BE49-F238E27FC236}">
                <a16:creationId xmlns:a16="http://schemas.microsoft.com/office/drawing/2014/main" id="{139652A7-1D70-4958-B97A-DF4FD62460BF}"/>
              </a:ext>
            </a:extLst>
          </p:cNvPr>
          <p:cNvSpPr/>
          <p:nvPr/>
        </p:nvSpPr>
        <p:spPr>
          <a:xfrm>
            <a:off x="4850367" y="3688418"/>
            <a:ext cx="2498198" cy="1485360"/>
          </a:xfrm>
          <a:prstGeom prst="rect">
            <a:avLst/>
          </a:prstGeom>
          <a:solidFill>
            <a:srgbClr val="C00000"/>
          </a:solidFill>
          <a:ln>
            <a:noFill/>
          </a:ln>
          <a:effectLst>
            <a:outerShdw blurRad="762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3" name="图片 22">
            <a:extLst>
              <a:ext uri="{FF2B5EF4-FFF2-40B4-BE49-F238E27FC236}">
                <a16:creationId xmlns:a16="http://schemas.microsoft.com/office/drawing/2014/main" id="{6EA4691D-3C2E-4181-8110-DFE5C5E487F8}"/>
              </a:ext>
            </a:extLst>
          </p:cNvPr>
          <p:cNvPicPr>
            <a:picLocks noChangeAspect="1"/>
          </p:cNvPicPr>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a:xfrm>
            <a:off x="7877951" y="3688418"/>
            <a:ext cx="2498198" cy="1485360"/>
          </a:xfrm>
          <a:custGeom>
            <a:avLst/>
            <a:gdLst>
              <a:gd name="connsiteX0" fmla="*/ 0 w 2498198"/>
              <a:gd name="connsiteY0" fmla="*/ 0 h 1485360"/>
              <a:gd name="connsiteX1" fmla="*/ 2498198 w 2498198"/>
              <a:gd name="connsiteY1" fmla="*/ 0 h 1485360"/>
              <a:gd name="connsiteX2" fmla="*/ 2498198 w 2498198"/>
              <a:gd name="connsiteY2" fmla="*/ 1485360 h 1485360"/>
              <a:gd name="connsiteX3" fmla="*/ 0 w 2498198"/>
              <a:gd name="connsiteY3" fmla="*/ 1485360 h 1485360"/>
            </a:gdLst>
            <a:ahLst/>
            <a:cxnLst>
              <a:cxn ang="0">
                <a:pos x="connsiteX0" y="connsiteY0"/>
              </a:cxn>
              <a:cxn ang="0">
                <a:pos x="connsiteX1" y="connsiteY1"/>
              </a:cxn>
              <a:cxn ang="0">
                <a:pos x="connsiteX2" y="connsiteY2"/>
              </a:cxn>
              <a:cxn ang="0">
                <a:pos x="connsiteX3" y="connsiteY3"/>
              </a:cxn>
            </a:cxnLst>
            <a:rect l="l" t="t" r="r" b="b"/>
            <a:pathLst>
              <a:path w="2498198" h="1485360">
                <a:moveTo>
                  <a:pt x="0" y="0"/>
                </a:moveTo>
                <a:lnTo>
                  <a:pt x="2498198" y="0"/>
                </a:lnTo>
                <a:lnTo>
                  <a:pt x="2498198" y="1485360"/>
                </a:lnTo>
                <a:lnTo>
                  <a:pt x="0" y="1485360"/>
                </a:lnTo>
                <a:close/>
              </a:path>
            </a:pathLst>
          </a:custGeom>
          <a:effectLst>
            <a:outerShdw blurRad="762000" sx="102000" sy="102000" algn="ctr" rotWithShape="0">
              <a:prstClr val="black">
                <a:alpha val="15000"/>
              </a:prstClr>
            </a:outerShdw>
          </a:effectLst>
        </p:spPr>
      </p:pic>
      <p:sp>
        <p:nvSpPr>
          <p:cNvPr id="15" name="矩形 14">
            <a:extLst>
              <a:ext uri="{FF2B5EF4-FFF2-40B4-BE49-F238E27FC236}">
                <a16:creationId xmlns:a16="http://schemas.microsoft.com/office/drawing/2014/main" id="{64E4F336-2364-4A73-BC72-F72B5733E572}"/>
              </a:ext>
            </a:extLst>
          </p:cNvPr>
          <p:cNvSpPr/>
          <p:nvPr/>
        </p:nvSpPr>
        <p:spPr>
          <a:xfrm>
            <a:off x="7877951" y="1914612"/>
            <a:ext cx="2498198" cy="1485360"/>
          </a:xfrm>
          <a:prstGeom prst="rect">
            <a:avLst/>
          </a:prstGeom>
          <a:solidFill>
            <a:srgbClr val="C00000"/>
          </a:solidFill>
          <a:ln>
            <a:noFill/>
          </a:ln>
          <a:effectLst>
            <a:outerShdw blurRad="762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9" name="组合 28">
            <a:extLst>
              <a:ext uri="{FF2B5EF4-FFF2-40B4-BE49-F238E27FC236}">
                <a16:creationId xmlns:a16="http://schemas.microsoft.com/office/drawing/2014/main" id="{55228051-5333-4D05-A176-B88EB4E748A7}"/>
              </a:ext>
            </a:extLst>
          </p:cNvPr>
          <p:cNvGrpSpPr/>
          <p:nvPr/>
        </p:nvGrpSpPr>
        <p:grpSpPr>
          <a:xfrm>
            <a:off x="2000614" y="2073464"/>
            <a:ext cx="2142536" cy="1167655"/>
            <a:chOff x="1898647" y="3551017"/>
            <a:chExt cx="2142536" cy="1167655"/>
          </a:xfrm>
        </p:grpSpPr>
        <p:sp>
          <p:nvSpPr>
            <p:cNvPr id="30" name="文本框 29">
              <a:extLst>
                <a:ext uri="{FF2B5EF4-FFF2-40B4-BE49-F238E27FC236}">
                  <a16:creationId xmlns:a16="http://schemas.microsoft.com/office/drawing/2014/main" id="{5CB6489E-0400-48EC-8620-9B12219A4FBB}"/>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31" name="文本框 30">
              <a:extLst>
                <a:ext uri="{FF2B5EF4-FFF2-40B4-BE49-F238E27FC236}">
                  <a16:creationId xmlns:a16="http://schemas.microsoft.com/office/drawing/2014/main" id="{B9C556D6-EE95-4DE5-9524-D2453C8D3FEF}"/>
                </a:ext>
              </a:extLst>
            </p:cNvPr>
            <p:cNvSpPr txBox="1"/>
            <p:nvPr/>
          </p:nvSpPr>
          <p:spPr>
            <a:xfrm>
              <a:off x="1898647" y="3933842"/>
              <a:ext cx="2142536"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very easy to change. </a:t>
              </a:r>
              <a:endParaRPr lang="zh-CN" altLang="en-US" sz="1200" dirty="0">
                <a:solidFill>
                  <a:schemeClr val="bg1"/>
                </a:solidFill>
              </a:endParaRPr>
            </a:p>
          </p:txBody>
        </p:sp>
      </p:grpSp>
      <p:grpSp>
        <p:nvGrpSpPr>
          <p:cNvPr id="32" name="组合 31">
            <a:extLst>
              <a:ext uri="{FF2B5EF4-FFF2-40B4-BE49-F238E27FC236}">
                <a16:creationId xmlns:a16="http://schemas.microsoft.com/office/drawing/2014/main" id="{9FD0F8CC-C0DB-4DBD-B674-2B735036A282}"/>
              </a:ext>
            </a:extLst>
          </p:cNvPr>
          <p:cNvGrpSpPr/>
          <p:nvPr/>
        </p:nvGrpSpPr>
        <p:grpSpPr>
          <a:xfrm>
            <a:off x="5014510" y="3847270"/>
            <a:ext cx="2142536" cy="1167655"/>
            <a:chOff x="1898647" y="3551017"/>
            <a:chExt cx="2142536" cy="1167655"/>
          </a:xfrm>
        </p:grpSpPr>
        <p:sp>
          <p:nvSpPr>
            <p:cNvPr id="33" name="文本框 32">
              <a:extLst>
                <a:ext uri="{FF2B5EF4-FFF2-40B4-BE49-F238E27FC236}">
                  <a16:creationId xmlns:a16="http://schemas.microsoft.com/office/drawing/2014/main" id="{E15ED5F4-8491-442E-AD7F-F8785706A684}"/>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34" name="文本框 33">
              <a:extLst>
                <a:ext uri="{FF2B5EF4-FFF2-40B4-BE49-F238E27FC236}">
                  <a16:creationId xmlns:a16="http://schemas.microsoft.com/office/drawing/2014/main" id="{95CE1DE4-9B18-4DC2-B719-7D14B5513686}"/>
                </a:ext>
              </a:extLst>
            </p:cNvPr>
            <p:cNvSpPr txBox="1"/>
            <p:nvPr/>
          </p:nvSpPr>
          <p:spPr>
            <a:xfrm>
              <a:off x="1898647" y="3933842"/>
              <a:ext cx="2142536"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very easy to change. </a:t>
              </a:r>
              <a:endParaRPr lang="zh-CN" altLang="en-US" sz="1200" dirty="0">
                <a:solidFill>
                  <a:schemeClr val="bg1"/>
                </a:solidFill>
              </a:endParaRPr>
            </a:p>
          </p:txBody>
        </p:sp>
      </p:grpSp>
      <p:grpSp>
        <p:nvGrpSpPr>
          <p:cNvPr id="35" name="组合 34">
            <a:extLst>
              <a:ext uri="{FF2B5EF4-FFF2-40B4-BE49-F238E27FC236}">
                <a16:creationId xmlns:a16="http://schemas.microsoft.com/office/drawing/2014/main" id="{BA1369A5-2164-462D-BE32-EB41BBD7FD4D}"/>
              </a:ext>
            </a:extLst>
          </p:cNvPr>
          <p:cNvGrpSpPr/>
          <p:nvPr/>
        </p:nvGrpSpPr>
        <p:grpSpPr>
          <a:xfrm>
            <a:off x="8055782" y="2073464"/>
            <a:ext cx="2142536" cy="1167655"/>
            <a:chOff x="1898647" y="3551017"/>
            <a:chExt cx="2142536" cy="1167655"/>
          </a:xfrm>
        </p:grpSpPr>
        <p:sp>
          <p:nvSpPr>
            <p:cNvPr id="36" name="文本框 35">
              <a:extLst>
                <a:ext uri="{FF2B5EF4-FFF2-40B4-BE49-F238E27FC236}">
                  <a16:creationId xmlns:a16="http://schemas.microsoft.com/office/drawing/2014/main" id="{9F1AEC6E-CBF3-43DA-A269-9D96C0F77466}"/>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chemeClr val="bg1"/>
                  </a:solidFill>
                </a:rPr>
                <a:t>请添加标题</a:t>
              </a:r>
            </a:p>
          </p:txBody>
        </p:sp>
        <p:sp>
          <p:nvSpPr>
            <p:cNvPr id="37" name="文本框 36">
              <a:extLst>
                <a:ext uri="{FF2B5EF4-FFF2-40B4-BE49-F238E27FC236}">
                  <a16:creationId xmlns:a16="http://schemas.microsoft.com/office/drawing/2014/main" id="{89591C75-7F0D-491F-9E25-421B712CA6D1}"/>
                </a:ext>
              </a:extLst>
            </p:cNvPr>
            <p:cNvSpPr txBox="1"/>
            <p:nvPr/>
          </p:nvSpPr>
          <p:spPr>
            <a:xfrm>
              <a:off x="1898647" y="3933842"/>
              <a:ext cx="2142536" cy="784830"/>
            </a:xfrm>
            <a:prstGeom prst="rect">
              <a:avLst/>
            </a:prstGeom>
            <a:noFill/>
          </p:spPr>
          <p:txBody>
            <a:bodyPr wrap="square" rtlCol="0">
              <a:spAutoFit/>
            </a:bodyPr>
            <a:lstStyle/>
            <a:p>
              <a:pPr>
                <a:lnSpc>
                  <a:spcPct val="125000"/>
                </a:lnSpc>
              </a:pPr>
              <a:r>
                <a:rPr lang="en-US" altLang="zh-CN" sz="1200" dirty="0">
                  <a:solidFill>
                    <a:schemeClr val="bg1"/>
                  </a:solidFill>
                </a:rPr>
                <a:t>You can click here to add what you want to add. And it is very easy to change. </a:t>
              </a:r>
              <a:endParaRPr lang="zh-CN" altLang="en-US" sz="1200" dirty="0">
                <a:solidFill>
                  <a:schemeClr val="bg1"/>
                </a:solidFill>
              </a:endParaRPr>
            </a:p>
          </p:txBody>
        </p:sp>
      </p:grpSp>
      <p:sp>
        <p:nvSpPr>
          <p:cNvPr id="39" name="矩形 38">
            <a:extLst>
              <a:ext uri="{FF2B5EF4-FFF2-40B4-BE49-F238E27FC236}">
                <a16:creationId xmlns:a16="http://schemas.microsoft.com/office/drawing/2014/main" id="{25495B96-B25C-40BA-A033-3E3FC9ACDFB2}"/>
              </a:ext>
            </a:extLst>
          </p:cNvPr>
          <p:cNvSpPr/>
          <p:nvPr/>
        </p:nvSpPr>
        <p:spPr>
          <a:xfrm>
            <a:off x="4999731" y="2002164"/>
            <a:ext cx="2192538" cy="1303623"/>
          </a:xfrm>
          <a:prstGeom prst="rect">
            <a:avLst/>
          </a:prstGeom>
          <a:noFill/>
          <a:ln>
            <a:solidFill>
              <a:srgbClr val="C00000"/>
            </a:solidFill>
          </a:ln>
          <a:effectLst>
            <a:outerShdw blurRad="762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a:extLst>
              <a:ext uri="{FF2B5EF4-FFF2-40B4-BE49-F238E27FC236}">
                <a16:creationId xmlns:a16="http://schemas.microsoft.com/office/drawing/2014/main" id="{6B54A5FF-905B-46E8-A82C-75723464B327}"/>
              </a:ext>
            </a:extLst>
          </p:cNvPr>
          <p:cNvSpPr/>
          <p:nvPr/>
        </p:nvSpPr>
        <p:spPr>
          <a:xfrm>
            <a:off x="1975613" y="3782796"/>
            <a:ext cx="2192538" cy="1303623"/>
          </a:xfrm>
          <a:prstGeom prst="rect">
            <a:avLst/>
          </a:prstGeom>
          <a:noFill/>
          <a:ln>
            <a:solidFill>
              <a:srgbClr val="C00000"/>
            </a:solidFill>
          </a:ln>
          <a:effectLst>
            <a:outerShdw blurRad="762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a:extLst>
              <a:ext uri="{FF2B5EF4-FFF2-40B4-BE49-F238E27FC236}">
                <a16:creationId xmlns:a16="http://schemas.microsoft.com/office/drawing/2014/main" id="{554AA595-7522-44CE-BA3C-495F0C510482}"/>
              </a:ext>
            </a:extLst>
          </p:cNvPr>
          <p:cNvSpPr/>
          <p:nvPr/>
        </p:nvSpPr>
        <p:spPr>
          <a:xfrm>
            <a:off x="8030781" y="3782796"/>
            <a:ext cx="2192538" cy="1303623"/>
          </a:xfrm>
          <a:prstGeom prst="rect">
            <a:avLst/>
          </a:prstGeom>
          <a:noFill/>
          <a:ln>
            <a:solidFill>
              <a:srgbClr val="C00000"/>
            </a:solidFill>
          </a:ln>
          <a:effectLst>
            <a:outerShdw blurRad="762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84713223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 presetClass="entr" presetSubtype="8" fill="hold" grpId="0" nodeType="withEffect" p14:presetBounceEnd="33333">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14:bounceEnd="33333">
                                          <p:cBhvr additive="base">
                                            <p:cTn id="13" dur="750" fill="hold"/>
                                            <p:tgtEl>
                                              <p:spTgt spid="12"/>
                                            </p:tgtEl>
                                            <p:attrNameLst>
                                              <p:attrName>ppt_x</p:attrName>
                                            </p:attrNameLst>
                                          </p:cBhvr>
                                          <p:tavLst>
                                            <p:tav tm="0">
                                              <p:val>
                                                <p:strVal val="0-#ppt_w/2"/>
                                              </p:val>
                                            </p:tav>
                                            <p:tav tm="100000">
                                              <p:val>
                                                <p:strVal val="#ppt_x"/>
                                              </p:val>
                                            </p:tav>
                                          </p:tavLst>
                                        </p:anim>
                                        <p:anim calcmode="lin" valueType="num" p14:bounceEnd="33333">
                                          <p:cBhvr additive="base">
                                            <p:cTn id="14" dur="75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14:presetBounceEnd="25000">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14:bounceEnd="25000">
                                          <p:cBhvr additive="base">
                                            <p:cTn id="17" dur="750" fill="hold"/>
                                            <p:tgtEl>
                                              <p:spTgt spid="17"/>
                                            </p:tgtEl>
                                            <p:attrNameLst>
                                              <p:attrName>ppt_x</p:attrName>
                                            </p:attrNameLst>
                                          </p:cBhvr>
                                          <p:tavLst>
                                            <p:tav tm="0">
                                              <p:val>
                                                <p:strVal val="0-#ppt_w/2"/>
                                              </p:val>
                                            </p:tav>
                                            <p:tav tm="100000">
                                              <p:val>
                                                <p:strVal val="#ppt_x"/>
                                              </p:val>
                                            </p:tav>
                                          </p:tavLst>
                                        </p:anim>
                                        <p:anim calcmode="lin" valueType="num" p14:bounceEnd="25000">
                                          <p:cBhvr additive="base">
                                            <p:cTn id="18" dur="75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14:presetBounceEnd="25000">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14:bounceEnd="25000">
                                          <p:cBhvr additive="base">
                                            <p:cTn id="21" dur="750" fill="hold"/>
                                            <p:tgtEl>
                                              <p:spTgt spid="40"/>
                                            </p:tgtEl>
                                            <p:attrNameLst>
                                              <p:attrName>ppt_x</p:attrName>
                                            </p:attrNameLst>
                                          </p:cBhvr>
                                          <p:tavLst>
                                            <p:tav tm="0">
                                              <p:val>
                                                <p:strVal val="0-#ppt_w/2"/>
                                              </p:val>
                                            </p:tav>
                                            <p:tav tm="100000">
                                              <p:val>
                                                <p:strVal val="#ppt_x"/>
                                              </p:val>
                                            </p:tav>
                                          </p:tavLst>
                                        </p:anim>
                                        <p:anim calcmode="lin" valueType="num" p14:bounceEnd="25000">
                                          <p:cBhvr additive="base">
                                            <p:cTn id="22" dur="75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4" fill="hold" grpId="0" nodeType="withEffect" p14:presetBounceEnd="33333">
                                      <p:stCondLst>
                                        <p:cond delay="250"/>
                                      </p:stCondLst>
                                      <p:childTnLst>
                                        <p:set>
                                          <p:cBhvr>
                                            <p:cTn id="24" dur="1" fill="hold">
                                              <p:stCondLst>
                                                <p:cond delay="0"/>
                                              </p:stCondLst>
                                            </p:cTn>
                                            <p:tgtEl>
                                              <p:spTgt spid="14"/>
                                            </p:tgtEl>
                                            <p:attrNameLst>
                                              <p:attrName>style.visibility</p:attrName>
                                            </p:attrNameLst>
                                          </p:cBhvr>
                                          <p:to>
                                            <p:strVal val="visible"/>
                                          </p:to>
                                        </p:set>
                                        <p:anim calcmode="lin" valueType="num" p14:bounceEnd="33333">
                                          <p:cBhvr additive="base">
                                            <p:cTn id="25" dur="750" fill="hold"/>
                                            <p:tgtEl>
                                              <p:spTgt spid="14"/>
                                            </p:tgtEl>
                                            <p:attrNameLst>
                                              <p:attrName>ppt_x</p:attrName>
                                            </p:attrNameLst>
                                          </p:cBhvr>
                                          <p:tavLst>
                                            <p:tav tm="0">
                                              <p:val>
                                                <p:strVal val="#ppt_x"/>
                                              </p:val>
                                            </p:tav>
                                            <p:tav tm="100000">
                                              <p:val>
                                                <p:strVal val="#ppt_x"/>
                                              </p:val>
                                            </p:tav>
                                          </p:tavLst>
                                        </p:anim>
                                        <p:anim calcmode="lin" valueType="num" p14:bounceEnd="33333">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14:presetBounceEnd="33333">
                                      <p:stCondLst>
                                        <p:cond delay="250"/>
                                      </p:stCondLst>
                                      <p:childTnLst>
                                        <p:set>
                                          <p:cBhvr>
                                            <p:cTn id="28" dur="1" fill="hold">
                                              <p:stCondLst>
                                                <p:cond delay="0"/>
                                              </p:stCondLst>
                                            </p:cTn>
                                            <p:tgtEl>
                                              <p:spTgt spid="19"/>
                                            </p:tgtEl>
                                            <p:attrNameLst>
                                              <p:attrName>style.visibility</p:attrName>
                                            </p:attrNameLst>
                                          </p:cBhvr>
                                          <p:to>
                                            <p:strVal val="visible"/>
                                          </p:to>
                                        </p:set>
                                        <p:anim calcmode="lin" valueType="num" p14:bounceEnd="33333">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33333">
                                          <p:cBhvr additive="base">
                                            <p:cTn id="30" dur="75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14:presetBounceEnd="33333">
                                      <p:stCondLst>
                                        <p:cond delay="250"/>
                                      </p:stCondLst>
                                      <p:childTnLst>
                                        <p:set>
                                          <p:cBhvr>
                                            <p:cTn id="32" dur="1" fill="hold">
                                              <p:stCondLst>
                                                <p:cond delay="0"/>
                                              </p:stCondLst>
                                            </p:cTn>
                                            <p:tgtEl>
                                              <p:spTgt spid="39"/>
                                            </p:tgtEl>
                                            <p:attrNameLst>
                                              <p:attrName>style.visibility</p:attrName>
                                            </p:attrNameLst>
                                          </p:cBhvr>
                                          <p:to>
                                            <p:strVal val="visible"/>
                                          </p:to>
                                        </p:set>
                                        <p:anim calcmode="lin" valueType="num" p14:bounceEnd="33333">
                                          <p:cBhvr additive="base">
                                            <p:cTn id="33" dur="750" fill="hold"/>
                                            <p:tgtEl>
                                              <p:spTgt spid="39"/>
                                            </p:tgtEl>
                                            <p:attrNameLst>
                                              <p:attrName>ppt_x</p:attrName>
                                            </p:attrNameLst>
                                          </p:cBhvr>
                                          <p:tavLst>
                                            <p:tav tm="0">
                                              <p:val>
                                                <p:strVal val="#ppt_x"/>
                                              </p:val>
                                            </p:tav>
                                            <p:tav tm="100000">
                                              <p:val>
                                                <p:strVal val="#ppt_x"/>
                                              </p:val>
                                            </p:tav>
                                          </p:tavLst>
                                        </p:anim>
                                        <p:anim calcmode="lin" valueType="num" p14:bounceEnd="33333">
                                          <p:cBhvr additive="base">
                                            <p:cTn id="34" dur="75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14:presetBounceEnd="33333">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14:bounceEnd="33333">
                                          <p:cBhvr additive="base">
                                            <p:cTn id="37" dur="750" fill="hold"/>
                                            <p:tgtEl>
                                              <p:spTgt spid="15"/>
                                            </p:tgtEl>
                                            <p:attrNameLst>
                                              <p:attrName>ppt_x</p:attrName>
                                            </p:attrNameLst>
                                          </p:cBhvr>
                                          <p:tavLst>
                                            <p:tav tm="0">
                                              <p:val>
                                                <p:strVal val="1+#ppt_w/2"/>
                                              </p:val>
                                            </p:tav>
                                            <p:tav tm="100000">
                                              <p:val>
                                                <p:strVal val="#ppt_x"/>
                                              </p:val>
                                            </p:tav>
                                          </p:tavLst>
                                        </p:anim>
                                        <p:anim calcmode="lin" valueType="num" p14:bounceEnd="33333">
                                          <p:cBhvr additive="base">
                                            <p:cTn id="38" dur="75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14:presetBounceEnd="33333">
                                      <p:stCondLst>
                                        <p:cond delay="250"/>
                                      </p:stCondLst>
                                      <p:childTnLst>
                                        <p:set>
                                          <p:cBhvr>
                                            <p:cTn id="40" dur="1" fill="hold">
                                              <p:stCondLst>
                                                <p:cond delay="0"/>
                                              </p:stCondLst>
                                            </p:cTn>
                                            <p:tgtEl>
                                              <p:spTgt spid="23"/>
                                            </p:tgtEl>
                                            <p:attrNameLst>
                                              <p:attrName>style.visibility</p:attrName>
                                            </p:attrNameLst>
                                          </p:cBhvr>
                                          <p:to>
                                            <p:strVal val="visible"/>
                                          </p:to>
                                        </p:set>
                                        <p:anim calcmode="lin" valueType="num" p14:bounceEnd="33333">
                                          <p:cBhvr additive="base">
                                            <p:cTn id="41" dur="750" fill="hold"/>
                                            <p:tgtEl>
                                              <p:spTgt spid="23"/>
                                            </p:tgtEl>
                                            <p:attrNameLst>
                                              <p:attrName>ppt_x</p:attrName>
                                            </p:attrNameLst>
                                          </p:cBhvr>
                                          <p:tavLst>
                                            <p:tav tm="0">
                                              <p:val>
                                                <p:strVal val="1+#ppt_w/2"/>
                                              </p:val>
                                            </p:tav>
                                            <p:tav tm="100000">
                                              <p:val>
                                                <p:strVal val="#ppt_x"/>
                                              </p:val>
                                            </p:tav>
                                          </p:tavLst>
                                        </p:anim>
                                        <p:anim calcmode="lin" valueType="num" p14:bounceEnd="33333">
                                          <p:cBhvr additive="base">
                                            <p:cTn id="42" dur="750" fill="hold"/>
                                            <p:tgtEl>
                                              <p:spTgt spid="2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14:presetBounceEnd="33333">
                                      <p:stCondLst>
                                        <p:cond delay="250"/>
                                      </p:stCondLst>
                                      <p:childTnLst>
                                        <p:set>
                                          <p:cBhvr>
                                            <p:cTn id="44" dur="1" fill="hold">
                                              <p:stCondLst>
                                                <p:cond delay="0"/>
                                              </p:stCondLst>
                                            </p:cTn>
                                            <p:tgtEl>
                                              <p:spTgt spid="41"/>
                                            </p:tgtEl>
                                            <p:attrNameLst>
                                              <p:attrName>style.visibility</p:attrName>
                                            </p:attrNameLst>
                                          </p:cBhvr>
                                          <p:to>
                                            <p:strVal val="visible"/>
                                          </p:to>
                                        </p:set>
                                        <p:anim calcmode="lin" valueType="num" p14:bounceEnd="33333">
                                          <p:cBhvr additive="base">
                                            <p:cTn id="45" dur="750" fill="hold"/>
                                            <p:tgtEl>
                                              <p:spTgt spid="41"/>
                                            </p:tgtEl>
                                            <p:attrNameLst>
                                              <p:attrName>ppt_x</p:attrName>
                                            </p:attrNameLst>
                                          </p:cBhvr>
                                          <p:tavLst>
                                            <p:tav tm="0">
                                              <p:val>
                                                <p:strVal val="1+#ppt_w/2"/>
                                              </p:val>
                                            </p:tav>
                                            <p:tav tm="100000">
                                              <p:val>
                                                <p:strVal val="#ppt_x"/>
                                              </p:val>
                                            </p:tav>
                                          </p:tavLst>
                                        </p:anim>
                                        <p:anim calcmode="lin" valueType="num" p14:bounceEnd="33333">
                                          <p:cBhvr additive="base">
                                            <p:cTn id="46" dur="750" fill="hold"/>
                                            <p:tgtEl>
                                              <p:spTgt spid="41"/>
                                            </p:tgtEl>
                                            <p:attrNameLst>
                                              <p:attrName>ppt_y</p:attrName>
                                            </p:attrNameLst>
                                          </p:cBhvr>
                                          <p:tavLst>
                                            <p:tav tm="0">
                                              <p:val>
                                                <p:strVal val="#ppt_y"/>
                                              </p:val>
                                            </p:tav>
                                            <p:tav tm="100000">
                                              <p:val>
                                                <p:strVal val="#ppt_y"/>
                                              </p:val>
                                            </p:tav>
                                          </p:tavLst>
                                        </p:anim>
                                      </p:childTnLst>
                                    </p:cTn>
                                  </p:par>
                                  <p:par>
                                    <p:cTn id="47" presetID="14" presetClass="entr" presetSubtype="10" fill="hold" nodeType="withEffect">
                                      <p:stCondLst>
                                        <p:cond delay="750"/>
                                      </p:stCondLst>
                                      <p:childTnLst>
                                        <p:set>
                                          <p:cBhvr>
                                            <p:cTn id="48" dur="1" fill="hold">
                                              <p:stCondLst>
                                                <p:cond delay="0"/>
                                              </p:stCondLst>
                                            </p:cTn>
                                            <p:tgtEl>
                                              <p:spTgt spid="29"/>
                                            </p:tgtEl>
                                            <p:attrNameLst>
                                              <p:attrName>style.visibility</p:attrName>
                                            </p:attrNameLst>
                                          </p:cBhvr>
                                          <p:to>
                                            <p:strVal val="visible"/>
                                          </p:to>
                                        </p:set>
                                        <p:animEffect transition="in" filter="randombar(horizontal)">
                                          <p:cBhvr>
                                            <p:cTn id="49" dur="1000"/>
                                            <p:tgtEl>
                                              <p:spTgt spid="29"/>
                                            </p:tgtEl>
                                          </p:cBhvr>
                                        </p:animEffect>
                                      </p:childTnLst>
                                    </p:cTn>
                                  </p:par>
                                  <p:par>
                                    <p:cTn id="50" presetID="14" presetClass="entr" presetSubtype="10" fill="hold" nodeType="withEffect">
                                      <p:stCondLst>
                                        <p:cond delay="750"/>
                                      </p:stCondLst>
                                      <p:childTnLst>
                                        <p:set>
                                          <p:cBhvr>
                                            <p:cTn id="51" dur="1" fill="hold">
                                              <p:stCondLst>
                                                <p:cond delay="0"/>
                                              </p:stCondLst>
                                            </p:cTn>
                                            <p:tgtEl>
                                              <p:spTgt spid="32"/>
                                            </p:tgtEl>
                                            <p:attrNameLst>
                                              <p:attrName>style.visibility</p:attrName>
                                            </p:attrNameLst>
                                          </p:cBhvr>
                                          <p:to>
                                            <p:strVal val="visible"/>
                                          </p:to>
                                        </p:set>
                                        <p:animEffect transition="in" filter="randombar(horizontal)">
                                          <p:cBhvr>
                                            <p:cTn id="52" dur="1000"/>
                                            <p:tgtEl>
                                              <p:spTgt spid="32"/>
                                            </p:tgtEl>
                                          </p:cBhvr>
                                        </p:animEffect>
                                      </p:childTnLst>
                                    </p:cTn>
                                  </p:par>
                                  <p:par>
                                    <p:cTn id="53" presetID="14" presetClass="entr" presetSubtype="10" fill="hold" nodeType="withEffect">
                                      <p:stCondLst>
                                        <p:cond delay="75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4" grpId="0" animBg="1"/>
          <p:bldP spid="15" grpId="0" animBg="1"/>
          <p:bldP spid="39" grpId="0" animBg="1"/>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 presetClass="entr" presetSubtype="8" fill="hold" grpId="0" nodeType="withEffect">
                                      <p:stCondLst>
                                        <p:cond delay="25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750" fill="hold"/>
                                            <p:tgtEl>
                                              <p:spTgt spid="12"/>
                                            </p:tgtEl>
                                            <p:attrNameLst>
                                              <p:attrName>ppt_x</p:attrName>
                                            </p:attrNameLst>
                                          </p:cBhvr>
                                          <p:tavLst>
                                            <p:tav tm="0">
                                              <p:val>
                                                <p:strVal val="0-#ppt_w/2"/>
                                              </p:val>
                                            </p:tav>
                                            <p:tav tm="100000">
                                              <p:val>
                                                <p:strVal val="#ppt_x"/>
                                              </p:val>
                                            </p:tav>
                                          </p:tavLst>
                                        </p:anim>
                                        <p:anim calcmode="lin" valueType="num">
                                          <p:cBhvr additive="base">
                                            <p:cTn id="14" dur="75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750" fill="hold"/>
                                            <p:tgtEl>
                                              <p:spTgt spid="17"/>
                                            </p:tgtEl>
                                            <p:attrNameLst>
                                              <p:attrName>ppt_x</p:attrName>
                                            </p:attrNameLst>
                                          </p:cBhvr>
                                          <p:tavLst>
                                            <p:tav tm="0">
                                              <p:val>
                                                <p:strVal val="0-#ppt_w/2"/>
                                              </p:val>
                                            </p:tav>
                                            <p:tav tm="100000">
                                              <p:val>
                                                <p:strVal val="#ppt_x"/>
                                              </p:val>
                                            </p:tav>
                                          </p:tavLst>
                                        </p:anim>
                                        <p:anim calcmode="lin" valueType="num">
                                          <p:cBhvr additive="base">
                                            <p:cTn id="18" dur="75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750" fill="hold"/>
                                            <p:tgtEl>
                                              <p:spTgt spid="40"/>
                                            </p:tgtEl>
                                            <p:attrNameLst>
                                              <p:attrName>ppt_x</p:attrName>
                                            </p:attrNameLst>
                                          </p:cBhvr>
                                          <p:tavLst>
                                            <p:tav tm="0">
                                              <p:val>
                                                <p:strVal val="0-#ppt_w/2"/>
                                              </p:val>
                                            </p:tav>
                                            <p:tav tm="100000">
                                              <p:val>
                                                <p:strVal val="#ppt_x"/>
                                              </p:val>
                                            </p:tav>
                                          </p:tavLst>
                                        </p:anim>
                                        <p:anim calcmode="lin" valueType="num">
                                          <p:cBhvr additive="base">
                                            <p:cTn id="22" dur="750" fill="hold"/>
                                            <p:tgtEl>
                                              <p:spTgt spid="40"/>
                                            </p:tgtEl>
                                            <p:attrNameLst>
                                              <p:attrName>ppt_y</p:attrName>
                                            </p:attrNameLst>
                                          </p:cBhvr>
                                          <p:tavLst>
                                            <p:tav tm="0">
                                              <p:val>
                                                <p:strVal val="#ppt_y"/>
                                              </p:val>
                                            </p:tav>
                                            <p:tav tm="100000">
                                              <p:val>
                                                <p:strVal val="#ppt_y"/>
                                              </p:val>
                                            </p:tav>
                                          </p:tavLst>
                                        </p:anim>
                                      </p:childTnLst>
                                    </p:cTn>
                                  </p:par>
                                  <p:par>
                                    <p:cTn id="23" presetID="2" presetClass="entr" presetSubtype="4" fill="hold" grpId="0" nodeType="withEffect">
                                      <p:stCondLst>
                                        <p:cond delay="2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750" fill="hold"/>
                                            <p:tgtEl>
                                              <p:spTgt spid="14"/>
                                            </p:tgtEl>
                                            <p:attrNameLst>
                                              <p:attrName>ppt_x</p:attrName>
                                            </p:attrNameLst>
                                          </p:cBhvr>
                                          <p:tavLst>
                                            <p:tav tm="0">
                                              <p:val>
                                                <p:strVal val="#ppt_x"/>
                                              </p:val>
                                            </p:tav>
                                            <p:tav tm="100000">
                                              <p:val>
                                                <p:strVal val="#ppt_x"/>
                                              </p:val>
                                            </p:tav>
                                          </p:tavLst>
                                        </p:anim>
                                        <p:anim calcmode="lin" valueType="num">
                                          <p:cBhvr additive="base">
                                            <p:cTn id="26" dur="75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25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5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750" fill="hold"/>
                                            <p:tgtEl>
                                              <p:spTgt spid="39"/>
                                            </p:tgtEl>
                                            <p:attrNameLst>
                                              <p:attrName>ppt_x</p:attrName>
                                            </p:attrNameLst>
                                          </p:cBhvr>
                                          <p:tavLst>
                                            <p:tav tm="0">
                                              <p:val>
                                                <p:strVal val="#ppt_x"/>
                                              </p:val>
                                            </p:tav>
                                            <p:tav tm="100000">
                                              <p:val>
                                                <p:strVal val="#ppt_x"/>
                                              </p:val>
                                            </p:tav>
                                          </p:tavLst>
                                        </p:anim>
                                        <p:anim calcmode="lin" valueType="num">
                                          <p:cBhvr additive="base">
                                            <p:cTn id="34" dur="750" fill="hold"/>
                                            <p:tgtEl>
                                              <p:spTgt spid="39"/>
                                            </p:tgtEl>
                                            <p:attrNameLst>
                                              <p:attrName>ppt_y</p:attrName>
                                            </p:attrNameLst>
                                          </p:cBhvr>
                                          <p:tavLst>
                                            <p:tav tm="0">
                                              <p:val>
                                                <p:strVal val="0-#ppt_h/2"/>
                                              </p:val>
                                            </p:tav>
                                            <p:tav tm="100000">
                                              <p:val>
                                                <p:strVal val="#ppt_y"/>
                                              </p:val>
                                            </p:tav>
                                          </p:tavLst>
                                        </p:anim>
                                      </p:childTnLst>
                                    </p:cTn>
                                  </p:par>
                                  <p:par>
                                    <p:cTn id="35" presetID="2" presetClass="entr" presetSubtype="2"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750" fill="hold"/>
                                            <p:tgtEl>
                                              <p:spTgt spid="15"/>
                                            </p:tgtEl>
                                            <p:attrNameLst>
                                              <p:attrName>ppt_x</p:attrName>
                                            </p:attrNameLst>
                                          </p:cBhvr>
                                          <p:tavLst>
                                            <p:tav tm="0">
                                              <p:val>
                                                <p:strVal val="1+#ppt_w/2"/>
                                              </p:val>
                                            </p:tav>
                                            <p:tav tm="100000">
                                              <p:val>
                                                <p:strVal val="#ppt_x"/>
                                              </p:val>
                                            </p:tav>
                                          </p:tavLst>
                                        </p:anim>
                                        <p:anim calcmode="lin" valueType="num">
                                          <p:cBhvr additive="base">
                                            <p:cTn id="38" dur="75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5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750" fill="hold"/>
                                            <p:tgtEl>
                                              <p:spTgt spid="23"/>
                                            </p:tgtEl>
                                            <p:attrNameLst>
                                              <p:attrName>ppt_x</p:attrName>
                                            </p:attrNameLst>
                                          </p:cBhvr>
                                          <p:tavLst>
                                            <p:tav tm="0">
                                              <p:val>
                                                <p:strVal val="1+#ppt_w/2"/>
                                              </p:val>
                                            </p:tav>
                                            <p:tav tm="100000">
                                              <p:val>
                                                <p:strVal val="#ppt_x"/>
                                              </p:val>
                                            </p:tav>
                                          </p:tavLst>
                                        </p:anim>
                                        <p:anim calcmode="lin" valueType="num">
                                          <p:cBhvr additive="base">
                                            <p:cTn id="42" dur="750" fill="hold"/>
                                            <p:tgtEl>
                                              <p:spTgt spid="2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750" fill="hold"/>
                                            <p:tgtEl>
                                              <p:spTgt spid="41"/>
                                            </p:tgtEl>
                                            <p:attrNameLst>
                                              <p:attrName>ppt_x</p:attrName>
                                            </p:attrNameLst>
                                          </p:cBhvr>
                                          <p:tavLst>
                                            <p:tav tm="0">
                                              <p:val>
                                                <p:strVal val="1+#ppt_w/2"/>
                                              </p:val>
                                            </p:tav>
                                            <p:tav tm="100000">
                                              <p:val>
                                                <p:strVal val="#ppt_x"/>
                                              </p:val>
                                            </p:tav>
                                          </p:tavLst>
                                        </p:anim>
                                        <p:anim calcmode="lin" valueType="num">
                                          <p:cBhvr additive="base">
                                            <p:cTn id="46" dur="750" fill="hold"/>
                                            <p:tgtEl>
                                              <p:spTgt spid="41"/>
                                            </p:tgtEl>
                                            <p:attrNameLst>
                                              <p:attrName>ppt_y</p:attrName>
                                            </p:attrNameLst>
                                          </p:cBhvr>
                                          <p:tavLst>
                                            <p:tav tm="0">
                                              <p:val>
                                                <p:strVal val="#ppt_y"/>
                                              </p:val>
                                            </p:tav>
                                            <p:tav tm="100000">
                                              <p:val>
                                                <p:strVal val="#ppt_y"/>
                                              </p:val>
                                            </p:tav>
                                          </p:tavLst>
                                        </p:anim>
                                      </p:childTnLst>
                                    </p:cTn>
                                  </p:par>
                                  <p:par>
                                    <p:cTn id="47" presetID="14" presetClass="entr" presetSubtype="10" fill="hold" nodeType="withEffect">
                                      <p:stCondLst>
                                        <p:cond delay="750"/>
                                      </p:stCondLst>
                                      <p:childTnLst>
                                        <p:set>
                                          <p:cBhvr>
                                            <p:cTn id="48" dur="1" fill="hold">
                                              <p:stCondLst>
                                                <p:cond delay="0"/>
                                              </p:stCondLst>
                                            </p:cTn>
                                            <p:tgtEl>
                                              <p:spTgt spid="29"/>
                                            </p:tgtEl>
                                            <p:attrNameLst>
                                              <p:attrName>style.visibility</p:attrName>
                                            </p:attrNameLst>
                                          </p:cBhvr>
                                          <p:to>
                                            <p:strVal val="visible"/>
                                          </p:to>
                                        </p:set>
                                        <p:animEffect transition="in" filter="randombar(horizontal)">
                                          <p:cBhvr>
                                            <p:cTn id="49" dur="1000"/>
                                            <p:tgtEl>
                                              <p:spTgt spid="29"/>
                                            </p:tgtEl>
                                          </p:cBhvr>
                                        </p:animEffect>
                                      </p:childTnLst>
                                    </p:cTn>
                                  </p:par>
                                  <p:par>
                                    <p:cTn id="50" presetID="14" presetClass="entr" presetSubtype="10" fill="hold" nodeType="withEffect">
                                      <p:stCondLst>
                                        <p:cond delay="750"/>
                                      </p:stCondLst>
                                      <p:childTnLst>
                                        <p:set>
                                          <p:cBhvr>
                                            <p:cTn id="51" dur="1" fill="hold">
                                              <p:stCondLst>
                                                <p:cond delay="0"/>
                                              </p:stCondLst>
                                            </p:cTn>
                                            <p:tgtEl>
                                              <p:spTgt spid="32"/>
                                            </p:tgtEl>
                                            <p:attrNameLst>
                                              <p:attrName>style.visibility</p:attrName>
                                            </p:attrNameLst>
                                          </p:cBhvr>
                                          <p:to>
                                            <p:strVal val="visible"/>
                                          </p:to>
                                        </p:set>
                                        <p:animEffect transition="in" filter="randombar(horizontal)">
                                          <p:cBhvr>
                                            <p:cTn id="52" dur="1000"/>
                                            <p:tgtEl>
                                              <p:spTgt spid="32"/>
                                            </p:tgtEl>
                                          </p:cBhvr>
                                        </p:animEffect>
                                      </p:childTnLst>
                                    </p:cTn>
                                  </p:par>
                                  <p:par>
                                    <p:cTn id="53" presetID="14" presetClass="entr" presetSubtype="10" fill="hold" nodeType="withEffect">
                                      <p:stCondLst>
                                        <p:cond delay="75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4" grpId="0" animBg="1"/>
          <p:bldP spid="15" grpId="0" animBg="1"/>
          <p:bldP spid="39" grpId="0" animBg="1"/>
          <p:bldP spid="40" grpId="0" animBg="1"/>
          <p:bldP spid="41"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C3EBD21-F87D-4BA8-B227-4F5FD2397D0E}"/>
              </a:ext>
            </a:extLst>
          </p:cNvPr>
          <p:cNvSpPr txBox="1"/>
          <p:nvPr/>
        </p:nvSpPr>
        <p:spPr>
          <a:xfrm>
            <a:off x="5286683" y="1423516"/>
            <a:ext cx="1628670" cy="830997"/>
          </a:xfrm>
          <a:prstGeom prst="rect">
            <a:avLst/>
          </a:prstGeom>
          <a:noFill/>
        </p:spPr>
        <p:txBody>
          <a:bodyPr wrap="square" rtlCol="0">
            <a:spAutoFit/>
          </a:bodyPr>
          <a:lstStyle/>
          <a:p>
            <a:pPr algn="ctr"/>
            <a:r>
              <a:rPr lang="zh-CN" altLang="en-US" sz="4800" b="1" dirty="0">
                <a:solidFill>
                  <a:srgbClr val="262626"/>
                </a:solidFill>
              </a:rPr>
              <a:t>目录</a:t>
            </a:r>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0234E750-93D4-4F88-8B65-E7D86E02BA54}"/>
              </a:ext>
            </a:extLst>
          </p:cNvPr>
          <p:cNvGrpSpPr/>
          <p:nvPr/>
        </p:nvGrpSpPr>
        <p:grpSpPr>
          <a:xfrm>
            <a:off x="4779590" y="1839014"/>
            <a:ext cx="2618611" cy="0"/>
            <a:chOff x="4827215" y="1839014"/>
            <a:chExt cx="2618611" cy="0"/>
          </a:xfrm>
        </p:grpSpPr>
        <p:cxnSp>
          <p:nvCxnSpPr>
            <p:cNvPr id="16" name="直接连接符 15">
              <a:extLst>
                <a:ext uri="{FF2B5EF4-FFF2-40B4-BE49-F238E27FC236}">
                  <a16:creationId xmlns:a16="http://schemas.microsoft.com/office/drawing/2014/main" id="{8754D027-CE66-4D66-8937-87A9E7A45F15}"/>
                </a:ext>
              </a:extLst>
            </p:cNvPr>
            <p:cNvCxnSpPr>
              <a:cxnSpLocks/>
            </p:cNvCxnSpPr>
            <p:nvPr/>
          </p:nvCxnSpPr>
          <p:spPr>
            <a:xfrm rot="5400000" flipH="1" flipV="1">
              <a:off x="5044930"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973545-CFFA-4200-BAC8-F5DF94E775B5}"/>
                </a:ext>
              </a:extLst>
            </p:cNvPr>
            <p:cNvCxnSpPr>
              <a:cxnSpLocks/>
            </p:cNvCxnSpPr>
            <p:nvPr/>
          </p:nvCxnSpPr>
          <p:spPr>
            <a:xfrm rot="16200000" flipV="1">
              <a:off x="7228112"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 name="椭圆 2">
            <a:extLst>
              <a:ext uri="{FF2B5EF4-FFF2-40B4-BE49-F238E27FC236}">
                <a16:creationId xmlns:a16="http://schemas.microsoft.com/office/drawing/2014/main" id="{87CCAC94-0CD4-42A3-B5D6-7A9776037E0A}"/>
              </a:ext>
            </a:extLst>
          </p:cNvPr>
          <p:cNvSpPr/>
          <p:nvPr/>
        </p:nvSpPr>
        <p:spPr>
          <a:xfrm>
            <a:off x="2306934" y="2524944"/>
            <a:ext cx="784610" cy="78461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1404D33-2C1D-491D-822F-14D1F7014D98}"/>
              </a:ext>
            </a:extLst>
          </p:cNvPr>
          <p:cNvSpPr txBox="1"/>
          <p:nvPr/>
        </p:nvSpPr>
        <p:spPr>
          <a:xfrm>
            <a:off x="2306935" y="2594084"/>
            <a:ext cx="784608" cy="646331"/>
          </a:xfrm>
          <a:prstGeom prst="rect">
            <a:avLst/>
          </a:prstGeom>
          <a:noFill/>
        </p:spPr>
        <p:txBody>
          <a:bodyPr wrap="square" rtlCol="0">
            <a:spAutoFit/>
          </a:bodyPr>
          <a:lstStyle/>
          <a:p>
            <a:pPr algn="ctr"/>
            <a:r>
              <a:rPr lang="en-US" altLang="zh-CN" sz="3600" b="1" dirty="0">
                <a:solidFill>
                  <a:srgbClr val="262626"/>
                </a:solidFill>
              </a:rPr>
              <a:t>01</a:t>
            </a:r>
            <a:endParaRPr lang="zh-CN" altLang="en-US" sz="3600" b="1" dirty="0">
              <a:solidFill>
                <a:srgbClr val="262626"/>
              </a:solidFill>
            </a:endParaRPr>
          </a:p>
        </p:txBody>
      </p:sp>
      <p:grpSp>
        <p:nvGrpSpPr>
          <p:cNvPr id="15" name="组合 14">
            <a:extLst>
              <a:ext uri="{FF2B5EF4-FFF2-40B4-BE49-F238E27FC236}">
                <a16:creationId xmlns:a16="http://schemas.microsoft.com/office/drawing/2014/main" id="{529BC24E-B872-4566-9D41-E0BD323EB464}"/>
              </a:ext>
            </a:extLst>
          </p:cNvPr>
          <p:cNvGrpSpPr/>
          <p:nvPr/>
        </p:nvGrpSpPr>
        <p:grpSpPr>
          <a:xfrm>
            <a:off x="1898648" y="3551017"/>
            <a:ext cx="1601178" cy="1398488"/>
            <a:chOff x="1898648" y="3551017"/>
            <a:chExt cx="1601178" cy="1398488"/>
          </a:xfrm>
        </p:grpSpPr>
        <p:sp>
          <p:nvSpPr>
            <p:cNvPr id="6" name="文本框 5">
              <a:extLst>
                <a:ext uri="{FF2B5EF4-FFF2-40B4-BE49-F238E27FC236}">
                  <a16:creationId xmlns:a16="http://schemas.microsoft.com/office/drawing/2014/main" id="{A90F486A-41FD-40C5-A5D8-BC88AF3B4343}"/>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19" name="文本框 18">
              <a:extLst>
                <a:ext uri="{FF2B5EF4-FFF2-40B4-BE49-F238E27FC236}">
                  <a16:creationId xmlns:a16="http://schemas.microsoft.com/office/drawing/2014/main" id="{55E51445-EADC-4EFC-B10E-02E0F5D74CD1}"/>
                </a:ext>
              </a:extLst>
            </p:cNvPr>
            <p:cNvSpPr txBox="1"/>
            <p:nvPr/>
          </p:nvSpPr>
          <p:spPr>
            <a:xfrm>
              <a:off x="189864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sp>
        <p:nvSpPr>
          <p:cNvPr id="22" name="椭圆 21">
            <a:extLst>
              <a:ext uri="{FF2B5EF4-FFF2-40B4-BE49-F238E27FC236}">
                <a16:creationId xmlns:a16="http://schemas.microsoft.com/office/drawing/2014/main" id="{42CD33B0-2B21-4A0C-910B-BC3B25A523ED}"/>
              </a:ext>
            </a:extLst>
          </p:cNvPr>
          <p:cNvSpPr/>
          <p:nvPr/>
        </p:nvSpPr>
        <p:spPr>
          <a:xfrm>
            <a:off x="4575244" y="2524944"/>
            <a:ext cx="784610" cy="78461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3395BDD-24C1-4141-BB20-160DF9F8B14D}"/>
              </a:ext>
            </a:extLst>
          </p:cNvPr>
          <p:cNvSpPr txBox="1"/>
          <p:nvPr/>
        </p:nvSpPr>
        <p:spPr>
          <a:xfrm>
            <a:off x="4575245" y="2594084"/>
            <a:ext cx="784608" cy="646331"/>
          </a:xfrm>
          <a:prstGeom prst="rect">
            <a:avLst/>
          </a:prstGeom>
          <a:noFill/>
        </p:spPr>
        <p:txBody>
          <a:bodyPr wrap="square" rtlCol="0">
            <a:spAutoFit/>
          </a:bodyPr>
          <a:lstStyle/>
          <a:p>
            <a:pPr algn="ctr"/>
            <a:r>
              <a:rPr lang="en-US" altLang="zh-CN" sz="3600" b="1" dirty="0">
                <a:solidFill>
                  <a:srgbClr val="262626"/>
                </a:solidFill>
              </a:rPr>
              <a:t>02</a:t>
            </a:r>
            <a:endParaRPr lang="zh-CN" altLang="en-US" sz="3600" b="1" dirty="0">
              <a:solidFill>
                <a:srgbClr val="262626"/>
              </a:solidFill>
            </a:endParaRPr>
          </a:p>
        </p:txBody>
      </p:sp>
      <p:grpSp>
        <p:nvGrpSpPr>
          <p:cNvPr id="18" name="组合 17">
            <a:extLst>
              <a:ext uri="{FF2B5EF4-FFF2-40B4-BE49-F238E27FC236}">
                <a16:creationId xmlns:a16="http://schemas.microsoft.com/office/drawing/2014/main" id="{83710231-47C1-4674-954F-F40C337E97A5}"/>
              </a:ext>
            </a:extLst>
          </p:cNvPr>
          <p:cNvGrpSpPr/>
          <p:nvPr/>
        </p:nvGrpSpPr>
        <p:grpSpPr>
          <a:xfrm>
            <a:off x="4166958" y="3551017"/>
            <a:ext cx="1601178" cy="1398488"/>
            <a:chOff x="4166958" y="3551017"/>
            <a:chExt cx="1601178" cy="1398488"/>
          </a:xfrm>
        </p:grpSpPr>
        <p:sp>
          <p:nvSpPr>
            <p:cNvPr id="25" name="文本框 24">
              <a:extLst>
                <a:ext uri="{FF2B5EF4-FFF2-40B4-BE49-F238E27FC236}">
                  <a16:creationId xmlns:a16="http://schemas.microsoft.com/office/drawing/2014/main" id="{220831FC-FBB2-4341-95A8-559414B99892}"/>
                </a:ext>
              </a:extLst>
            </p:cNvPr>
            <p:cNvSpPr txBox="1"/>
            <p:nvPr/>
          </p:nvSpPr>
          <p:spPr>
            <a:xfrm>
              <a:off x="4235832" y="3551017"/>
              <a:ext cx="1463430" cy="369332"/>
            </a:xfrm>
            <a:prstGeom prst="rect">
              <a:avLst/>
            </a:prstGeom>
            <a:noFill/>
          </p:spPr>
          <p:txBody>
            <a:bodyPr wrap="square" rtlCol="0">
              <a:spAutoFit/>
            </a:bodyPr>
            <a:lstStyle/>
            <a:p>
              <a:pPr algn="ctr"/>
              <a:r>
                <a:rPr lang="zh-CN" altLang="en-US" dirty="0"/>
                <a:t>请添加标题</a:t>
              </a:r>
            </a:p>
          </p:txBody>
        </p:sp>
        <p:sp>
          <p:nvSpPr>
            <p:cNvPr id="26" name="文本框 25">
              <a:extLst>
                <a:ext uri="{FF2B5EF4-FFF2-40B4-BE49-F238E27FC236}">
                  <a16:creationId xmlns:a16="http://schemas.microsoft.com/office/drawing/2014/main" id="{39D351E2-3D87-44B5-BCD7-F5D8A1C0410C}"/>
                </a:ext>
              </a:extLst>
            </p:cNvPr>
            <p:cNvSpPr txBox="1"/>
            <p:nvPr/>
          </p:nvSpPr>
          <p:spPr>
            <a:xfrm>
              <a:off x="416695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sp>
        <p:nvSpPr>
          <p:cNvPr id="27" name="椭圆 26">
            <a:extLst>
              <a:ext uri="{FF2B5EF4-FFF2-40B4-BE49-F238E27FC236}">
                <a16:creationId xmlns:a16="http://schemas.microsoft.com/office/drawing/2014/main" id="{A3291CFF-A6FD-4ACC-A307-977790D03E4B}"/>
              </a:ext>
            </a:extLst>
          </p:cNvPr>
          <p:cNvSpPr/>
          <p:nvPr/>
        </p:nvSpPr>
        <p:spPr>
          <a:xfrm>
            <a:off x="6841677" y="2524944"/>
            <a:ext cx="784610" cy="78461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27948644-F538-45C8-B3C9-4FF0D08459A2}"/>
              </a:ext>
            </a:extLst>
          </p:cNvPr>
          <p:cNvSpPr txBox="1"/>
          <p:nvPr/>
        </p:nvSpPr>
        <p:spPr>
          <a:xfrm>
            <a:off x="6841678" y="2594084"/>
            <a:ext cx="784608" cy="646331"/>
          </a:xfrm>
          <a:prstGeom prst="rect">
            <a:avLst/>
          </a:prstGeom>
          <a:noFill/>
        </p:spPr>
        <p:txBody>
          <a:bodyPr wrap="square" rtlCol="0">
            <a:spAutoFit/>
          </a:bodyPr>
          <a:lstStyle/>
          <a:p>
            <a:pPr algn="ctr"/>
            <a:r>
              <a:rPr lang="en-US" altLang="zh-CN" sz="3600" b="1" dirty="0">
                <a:solidFill>
                  <a:srgbClr val="262626"/>
                </a:solidFill>
              </a:rPr>
              <a:t>03</a:t>
            </a:r>
            <a:endParaRPr lang="zh-CN" altLang="en-US" sz="3600" b="1" dirty="0">
              <a:solidFill>
                <a:srgbClr val="262626"/>
              </a:solidFill>
            </a:endParaRPr>
          </a:p>
        </p:txBody>
      </p:sp>
      <p:grpSp>
        <p:nvGrpSpPr>
          <p:cNvPr id="35" name="组合 34">
            <a:extLst>
              <a:ext uri="{FF2B5EF4-FFF2-40B4-BE49-F238E27FC236}">
                <a16:creationId xmlns:a16="http://schemas.microsoft.com/office/drawing/2014/main" id="{6C92154B-325B-4307-9BE0-0AB76A52E473}"/>
              </a:ext>
            </a:extLst>
          </p:cNvPr>
          <p:cNvGrpSpPr/>
          <p:nvPr/>
        </p:nvGrpSpPr>
        <p:grpSpPr>
          <a:xfrm>
            <a:off x="6433391" y="3551017"/>
            <a:ext cx="1601178" cy="1398488"/>
            <a:chOff x="6433391" y="3551017"/>
            <a:chExt cx="1601178" cy="1398488"/>
          </a:xfrm>
        </p:grpSpPr>
        <p:sp>
          <p:nvSpPr>
            <p:cNvPr id="29" name="文本框 28">
              <a:extLst>
                <a:ext uri="{FF2B5EF4-FFF2-40B4-BE49-F238E27FC236}">
                  <a16:creationId xmlns:a16="http://schemas.microsoft.com/office/drawing/2014/main" id="{E583FE8B-CFF2-4AF1-843F-9E996FAE8488}"/>
                </a:ext>
              </a:extLst>
            </p:cNvPr>
            <p:cNvSpPr txBox="1"/>
            <p:nvPr/>
          </p:nvSpPr>
          <p:spPr>
            <a:xfrm>
              <a:off x="6502265" y="3551017"/>
              <a:ext cx="1463430" cy="369332"/>
            </a:xfrm>
            <a:prstGeom prst="rect">
              <a:avLst/>
            </a:prstGeom>
            <a:noFill/>
          </p:spPr>
          <p:txBody>
            <a:bodyPr wrap="square" rtlCol="0">
              <a:spAutoFit/>
            </a:bodyPr>
            <a:lstStyle/>
            <a:p>
              <a:pPr algn="ctr"/>
              <a:r>
                <a:rPr lang="zh-CN" altLang="en-US" dirty="0"/>
                <a:t>请添加标题</a:t>
              </a:r>
            </a:p>
          </p:txBody>
        </p:sp>
        <p:sp>
          <p:nvSpPr>
            <p:cNvPr id="30" name="文本框 29">
              <a:extLst>
                <a:ext uri="{FF2B5EF4-FFF2-40B4-BE49-F238E27FC236}">
                  <a16:creationId xmlns:a16="http://schemas.microsoft.com/office/drawing/2014/main" id="{E34CE275-AEB8-4780-B96E-E210BC6AFB8A}"/>
                </a:ext>
              </a:extLst>
            </p:cNvPr>
            <p:cNvSpPr txBox="1"/>
            <p:nvPr/>
          </p:nvSpPr>
          <p:spPr>
            <a:xfrm>
              <a:off x="6433391"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sp>
        <p:nvSpPr>
          <p:cNvPr id="31" name="椭圆 30">
            <a:extLst>
              <a:ext uri="{FF2B5EF4-FFF2-40B4-BE49-F238E27FC236}">
                <a16:creationId xmlns:a16="http://schemas.microsoft.com/office/drawing/2014/main" id="{C42AC687-0FBD-4821-8B2C-46DB478A430E}"/>
              </a:ext>
            </a:extLst>
          </p:cNvPr>
          <p:cNvSpPr/>
          <p:nvPr/>
        </p:nvSpPr>
        <p:spPr>
          <a:xfrm>
            <a:off x="9100462" y="2524944"/>
            <a:ext cx="784610" cy="78461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CA4C3D42-F9C7-4E61-A9E2-13BB0A74CCAA}"/>
              </a:ext>
            </a:extLst>
          </p:cNvPr>
          <p:cNvSpPr txBox="1"/>
          <p:nvPr/>
        </p:nvSpPr>
        <p:spPr>
          <a:xfrm>
            <a:off x="9100463" y="2594084"/>
            <a:ext cx="784608" cy="646331"/>
          </a:xfrm>
          <a:prstGeom prst="rect">
            <a:avLst/>
          </a:prstGeom>
          <a:noFill/>
        </p:spPr>
        <p:txBody>
          <a:bodyPr wrap="square" rtlCol="0">
            <a:spAutoFit/>
          </a:bodyPr>
          <a:lstStyle/>
          <a:p>
            <a:pPr algn="ctr"/>
            <a:r>
              <a:rPr lang="en-US" altLang="zh-CN" sz="3600" b="1" dirty="0">
                <a:solidFill>
                  <a:srgbClr val="262626"/>
                </a:solidFill>
              </a:rPr>
              <a:t>04</a:t>
            </a:r>
            <a:endParaRPr lang="zh-CN" altLang="en-US" sz="3600" b="1" dirty="0">
              <a:solidFill>
                <a:srgbClr val="262626"/>
              </a:solidFill>
            </a:endParaRPr>
          </a:p>
        </p:txBody>
      </p:sp>
      <p:grpSp>
        <p:nvGrpSpPr>
          <p:cNvPr id="36" name="组合 35">
            <a:extLst>
              <a:ext uri="{FF2B5EF4-FFF2-40B4-BE49-F238E27FC236}">
                <a16:creationId xmlns:a16="http://schemas.microsoft.com/office/drawing/2014/main" id="{05BD255F-8209-44C8-8CCA-7C654BBE65E4}"/>
              </a:ext>
            </a:extLst>
          </p:cNvPr>
          <p:cNvGrpSpPr/>
          <p:nvPr/>
        </p:nvGrpSpPr>
        <p:grpSpPr>
          <a:xfrm>
            <a:off x="8692176" y="3551017"/>
            <a:ext cx="1601178" cy="1398488"/>
            <a:chOff x="8692176" y="3551017"/>
            <a:chExt cx="1601178" cy="1398488"/>
          </a:xfrm>
        </p:grpSpPr>
        <p:sp>
          <p:nvSpPr>
            <p:cNvPr id="33" name="文本框 32">
              <a:extLst>
                <a:ext uri="{FF2B5EF4-FFF2-40B4-BE49-F238E27FC236}">
                  <a16:creationId xmlns:a16="http://schemas.microsoft.com/office/drawing/2014/main" id="{551DF722-B16C-4707-BCC0-261CAE720FD5}"/>
                </a:ext>
              </a:extLst>
            </p:cNvPr>
            <p:cNvSpPr txBox="1"/>
            <p:nvPr/>
          </p:nvSpPr>
          <p:spPr>
            <a:xfrm>
              <a:off x="8761050" y="3551017"/>
              <a:ext cx="1463430" cy="369332"/>
            </a:xfrm>
            <a:prstGeom prst="rect">
              <a:avLst/>
            </a:prstGeom>
            <a:noFill/>
          </p:spPr>
          <p:txBody>
            <a:bodyPr wrap="square" rtlCol="0">
              <a:spAutoFit/>
            </a:bodyPr>
            <a:lstStyle/>
            <a:p>
              <a:pPr algn="ctr"/>
              <a:r>
                <a:rPr lang="zh-CN" altLang="en-US" dirty="0"/>
                <a:t>请添加标题</a:t>
              </a:r>
            </a:p>
          </p:txBody>
        </p:sp>
        <p:sp>
          <p:nvSpPr>
            <p:cNvPr id="34" name="文本框 33">
              <a:extLst>
                <a:ext uri="{FF2B5EF4-FFF2-40B4-BE49-F238E27FC236}">
                  <a16:creationId xmlns:a16="http://schemas.microsoft.com/office/drawing/2014/main" id="{98A9A0D0-3C6A-45D6-AF26-BD2B1624C272}"/>
                </a:ext>
              </a:extLst>
            </p:cNvPr>
            <p:cNvSpPr txBox="1"/>
            <p:nvPr/>
          </p:nvSpPr>
          <p:spPr>
            <a:xfrm>
              <a:off x="8692176"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spTree>
    <p:extLst>
      <p:ext uri="{BB962C8B-B14F-4D97-AF65-F5344CB8AC3E}">
        <p14:creationId xmlns:p14="http://schemas.microsoft.com/office/powerpoint/2010/main" val="6889942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childTnLst>
                                </p:cTn>
                              </p:par>
                              <p:par>
                                <p:cTn id="9" presetID="50" presetClass="entr" presetSubtype="0" decel="10000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750" fill="hold"/>
                                        <p:tgtEl>
                                          <p:spTgt spid="20"/>
                                        </p:tgtEl>
                                        <p:attrNameLst>
                                          <p:attrName>ppt_w</p:attrName>
                                        </p:attrNameLst>
                                      </p:cBhvr>
                                      <p:tavLst>
                                        <p:tav tm="0">
                                          <p:val>
                                            <p:strVal val="#ppt_w+.3"/>
                                          </p:val>
                                        </p:tav>
                                        <p:tav tm="100000">
                                          <p:val>
                                            <p:strVal val="#ppt_w"/>
                                          </p:val>
                                        </p:tav>
                                      </p:tavLst>
                                    </p:anim>
                                    <p:anim calcmode="lin" valueType="num">
                                      <p:cBhvr>
                                        <p:cTn id="12" dur="750" fill="hold"/>
                                        <p:tgtEl>
                                          <p:spTgt spid="20"/>
                                        </p:tgtEl>
                                        <p:attrNameLst>
                                          <p:attrName>ppt_h</p:attrName>
                                        </p:attrNameLst>
                                      </p:cBhvr>
                                      <p:tavLst>
                                        <p:tav tm="0">
                                          <p:val>
                                            <p:strVal val="#ppt_h"/>
                                          </p:val>
                                        </p:tav>
                                        <p:tav tm="100000">
                                          <p:val>
                                            <p:strVal val="#ppt_h"/>
                                          </p:val>
                                        </p:tav>
                                      </p:tavLst>
                                    </p:anim>
                                    <p:animEffect transition="in" filter="fade">
                                      <p:cBhvr>
                                        <p:cTn id="13" dur="750"/>
                                        <p:tgtEl>
                                          <p:spTgt spid="20"/>
                                        </p:tgtEl>
                                      </p:cBhvr>
                                    </p:animEffect>
                                  </p:childTnLst>
                                </p:cTn>
                              </p:par>
                            </p:childTnLst>
                          </p:cTn>
                        </p:par>
                        <p:par>
                          <p:cTn id="14" fill="hold">
                            <p:stCondLst>
                              <p:cond delay="750"/>
                            </p:stCondLst>
                            <p:childTnLst>
                              <p:par>
                                <p:cTn id="15" presetID="31"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par>
                                <p:cTn id="27" presetID="42" presetClass="entr" presetSubtype="0"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31"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fltVal val="0"/>
                                          </p:val>
                                        </p:tav>
                                        <p:tav tm="100000">
                                          <p:val>
                                            <p:strVal val="#ppt_w"/>
                                          </p:val>
                                        </p:tav>
                                      </p:tavLst>
                                    </p:anim>
                                    <p:anim calcmode="lin" valueType="num">
                                      <p:cBhvr>
                                        <p:cTn id="36" dur="1000" fill="hold"/>
                                        <p:tgtEl>
                                          <p:spTgt spid="22"/>
                                        </p:tgtEl>
                                        <p:attrNameLst>
                                          <p:attrName>ppt_h</p:attrName>
                                        </p:attrNameLst>
                                      </p:cBhvr>
                                      <p:tavLst>
                                        <p:tav tm="0">
                                          <p:val>
                                            <p:fltVal val="0"/>
                                          </p:val>
                                        </p:tav>
                                        <p:tav tm="100000">
                                          <p:val>
                                            <p:strVal val="#ppt_h"/>
                                          </p:val>
                                        </p:tav>
                                      </p:tavLst>
                                    </p:anim>
                                    <p:anim calcmode="lin" valueType="num">
                                      <p:cBhvr>
                                        <p:cTn id="37" dur="1000" fill="hold"/>
                                        <p:tgtEl>
                                          <p:spTgt spid="22"/>
                                        </p:tgtEl>
                                        <p:attrNameLst>
                                          <p:attrName>style.rotation</p:attrName>
                                        </p:attrNameLst>
                                      </p:cBhvr>
                                      <p:tavLst>
                                        <p:tav tm="0">
                                          <p:val>
                                            <p:fltVal val="90"/>
                                          </p:val>
                                        </p:tav>
                                        <p:tav tm="100000">
                                          <p:val>
                                            <p:fltVal val="0"/>
                                          </p:val>
                                        </p:tav>
                                      </p:tavLst>
                                    </p:anim>
                                    <p:animEffect transition="in" filter="fade">
                                      <p:cBhvr>
                                        <p:cTn id="38" dur="1000"/>
                                        <p:tgtEl>
                                          <p:spTgt spid="22"/>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fltVal val="0"/>
                                          </p:val>
                                        </p:tav>
                                        <p:tav tm="100000">
                                          <p:val>
                                            <p:strVal val="#ppt_w"/>
                                          </p:val>
                                        </p:tav>
                                      </p:tavLst>
                                    </p:anim>
                                    <p:anim calcmode="lin" valueType="num">
                                      <p:cBhvr>
                                        <p:cTn id="42" dur="1000" fill="hold"/>
                                        <p:tgtEl>
                                          <p:spTgt spid="24"/>
                                        </p:tgtEl>
                                        <p:attrNameLst>
                                          <p:attrName>ppt_h</p:attrName>
                                        </p:attrNameLst>
                                      </p:cBhvr>
                                      <p:tavLst>
                                        <p:tav tm="0">
                                          <p:val>
                                            <p:fltVal val="0"/>
                                          </p:val>
                                        </p:tav>
                                        <p:tav tm="100000">
                                          <p:val>
                                            <p:strVal val="#ppt_h"/>
                                          </p:val>
                                        </p:tav>
                                      </p:tavLst>
                                    </p:anim>
                                    <p:anim calcmode="lin" valueType="num">
                                      <p:cBhvr>
                                        <p:cTn id="43" dur="1000" fill="hold"/>
                                        <p:tgtEl>
                                          <p:spTgt spid="24"/>
                                        </p:tgtEl>
                                        <p:attrNameLst>
                                          <p:attrName>style.rotation</p:attrName>
                                        </p:attrNameLst>
                                      </p:cBhvr>
                                      <p:tavLst>
                                        <p:tav tm="0">
                                          <p:val>
                                            <p:fltVal val="90"/>
                                          </p:val>
                                        </p:tav>
                                        <p:tav tm="100000">
                                          <p:val>
                                            <p:fltVal val="0"/>
                                          </p:val>
                                        </p:tav>
                                      </p:tavLst>
                                    </p:anim>
                                    <p:animEffect transition="in" filter="fade">
                                      <p:cBhvr>
                                        <p:cTn id="44" dur="1000"/>
                                        <p:tgtEl>
                                          <p:spTgt spid="24"/>
                                        </p:tgtEl>
                                      </p:cBhvr>
                                    </p:animEffect>
                                  </p:childTnLst>
                                </p:cTn>
                              </p:par>
                              <p:par>
                                <p:cTn id="45" presetID="42" presetClass="entr" presetSubtype="0" fill="hold" nodeType="withEffect">
                                  <p:stCondLst>
                                    <p:cond delay="75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31"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1000" fill="hold"/>
                                        <p:tgtEl>
                                          <p:spTgt spid="27"/>
                                        </p:tgtEl>
                                        <p:attrNameLst>
                                          <p:attrName>ppt_w</p:attrName>
                                        </p:attrNameLst>
                                      </p:cBhvr>
                                      <p:tavLst>
                                        <p:tav tm="0">
                                          <p:val>
                                            <p:fltVal val="0"/>
                                          </p:val>
                                        </p:tav>
                                        <p:tav tm="100000">
                                          <p:val>
                                            <p:strVal val="#ppt_w"/>
                                          </p:val>
                                        </p:tav>
                                      </p:tavLst>
                                    </p:anim>
                                    <p:anim calcmode="lin" valueType="num">
                                      <p:cBhvr>
                                        <p:cTn id="54" dur="1000" fill="hold"/>
                                        <p:tgtEl>
                                          <p:spTgt spid="27"/>
                                        </p:tgtEl>
                                        <p:attrNameLst>
                                          <p:attrName>ppt_h</p:attrName>
                                        </p:attrNameLst>
                                      </p:cBhvr>
                                      <p:tavLst>
                                        <p:tav tm="0">
                                          <p:val>
                                            <p:fltVal val="0"/>
                                          </p:val>
                                        </p:tav>
                                        <p:tav tm="100000">
                                          <p:val>
                                            <p:strVal val="#ppt_h"/>
                                          </p:val>
                                        </p:tav>
                                      </p:tavLst>
                                    </p:anim>
                                    <p:anim calcmode="lin" valueType="num">
                                      <p:cBhvr>
                                        <p:cTn id="55" dur="1000" fill="hold"/>
                                        <p:tgtEl>
                                          <p:spTgt spid="27"/>
                                        </p:tgtEl>
                                        <p:attrNameLst>
                                          <p:attrName>style.rotation</p:attrName>
                                        </p:attrNameLst>
                                      </p:cBhvr>
                                      <p:tavLst>
                                        <p:tav tm="0">
                                          <p:val>
                                            <p:fltVal val="90"/>
                                          </p:val>
                                        </p:tav>
                                        <p:tav tm="100000">
                                          <p:val>
                                            <p:fltVal val="0"/>
                                          </p:val>
                                        </p:tav>
                                      </p:tavLst>
                                    </p:anim>
                                    <p:animEffect transition="in" filter="fade">
                                      <p:cBhvr>
                                        <p:cTn id="56" dur="1000"/>
                                        <p:tgtEl>
                                          <p:spTgt spid="27"/>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1000" fill="hold"/>
                                        <p:tgtEl>
                                          <p:spTgt spid="28"/>
                                        </p:tgtEl>
                                        <p:attrNameLst>
                                          <p:attrName>ppt_w</p:attrName>
                                        </p:attrNameLst>
                                      </p:cBhvr>
                                      <p:tavLst>
                                        <p:tav tm="0">
                                          <p:val>
                                            <p:fltVal val="0"/>
                                          </p:val>
                                        </p:tav>
                                        <p:tav tm="100000">
                                          <p:val>
                                            <p:strVal val="#ppt_w"/>
                                          </p:val>
                                        </p:tav>
                                      </p:tavLst>
                                    </p:anim>
                                    <p:anim calcmode="lin" valueType="num">
                                      <p:cBhvr>
                                        <p:cTn id="60" dur="1000" fill="hold"/>
                                        <p:tgtEl>
                                          <p:spTgt spid="28"/>
                                        </p:tgtEl>
                                        <p:attrNameLst>
                                          <p:attrName>ppt_h</p:attrName>
                                        </p:attrNameLst>
                                      </p:cBhvr>
                                      <p:tavLst>
                                        <p:tav tm="0">
                                          <p:val>
                                            <p:fltVal val="0"/>
                                          </p:val>
                                        </p:tav>
                                        <p:tav tm="100000">
                                          <p:val>
                                            <p:strVal val="#ppt_h"/>
                                          </p:val>
                                        </p:tav>
                                      </p:tavLst>
                                    </p:anim>
                                    <p:anim calcmode="lin" valueType="num">
                                      <p:cBhvr>
                                        <p:cTn id="61" dur="1000" fill="hold"/>
                                        <p:tgtEl>
                                          <p:spTgt spid="28"/>
                                        </p:tgtEl>
                                        <p:attrNameLst>
                                          <p:attrName>style.rotation</p:attrName>
                                        </p:attrNameLst>
                                      </p:cBhvr>
                                      <p:tavLst>
                                        <p:tav tm="0">
                                          <p:val>
                                            <p:fltVal val="90"/>
                                          </p:val>
                                        </p:tav>
                                        <p:tav tm="100000">
                                          <p:val>
                                            <p:fltVal val="0"/>
                                          </p:val>
                                        </p:tav>
                                      </p:tavLst>
                                    </p:anim>
                                    <p:animEffect transition="in" filter="fade">
                                      <p:cBhvr>
                                        <p:cTn id="62" dur="1000"/>
                                        <p:tgtEl>
                                          <p:spTgt spid="28"/>
                                        </p:tgtEl>
                                      </p:cBhvr>
                                    </p:animEffect>
                                  </p:childTnLst>
                                </p:cTn>
                              </p:par>
                              <p:par>
                                <p:cTn id="63" presetID="42" presetClass="entr" presetSubtype="0" fill="hold" nodeType="withEffect">
                                  <p:stCondLst>
                                    <p:cond delay="75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1000"/>
                                        <p:tgtEl>
                                          <p:spTgt spid="35"/>
                                        </p:tgtEl>
                                      </p:cBhvr>
                                    </p:animEffect>
                                    <p:anim calcmode="lin" valueType="num">
                                      <p:cBhvr>
                                        <p:cTn id="66" dur="1000" fill="hold"/>
                                        <p:tgtEl>
                                          <p:spTgt spid="35"/>
                                        </p:tgtEl>
                                        <p:attrNameLst>
                                          <p:attrName>ppt_x</p:attrName>
                                        </p:attrNameLst>
                                      </p:cBhvr>
                                      <p:tavLst>
                                        <p:tav tm="0">
                                          <p:val>
                                            <p:strVal val="#ppt_x"/>
                                          </p:val>
                                        </p:tav>
                                        <p:tav tm="100000">
                                          <p:val>
                                            <p:strVal val="#ppt_x"/>
                                          </p:val>
                                        </p:tav>
                                      </p:tavLst>
                                    </p:anim>
                                    <p:anim calcmode="lin" valueType="num">
                                      <p:cBhvr>
                                        <p:cTn id="67" dur="1000" fill="hold"/>
                                        <p:tgtEl>
                                          <p:spTgt spid="35"/>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31"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1000" fill="hold"/>
                                        <p:tgtEl>
                                          <p:spTgt spid="31"/>
                                        </p:tgtEl>
                                        <p:attrNameLst>
                                          <p:attrName>ppt_w</p:attrName>
                                        </p:attrNameLst>
                                      </p:cBhvr>
                                      <p:tavLst>
                                        <p:tav tm="0">
                                          <p:val>
                                            <p:fltVal val="0"/>
                                          </p:val>
                                        </p:tav>
                                        <p:tav tm="100000">
                                          <p:val>
                                            <p:strVal val="#ppt_w"/>
                                          </p:val>
                                        </p:tav>
                                      </p:tavLst>
                                    </p:anim>
                                    <p:anim calcmode="lin" valueType="num">
                                      <p:cBhvr>
                                        <p:cTn id="72" dur="1000" fill="hold"/>
                                        <p:tgtEl>
                                          <p:spTgt spid="31"/>
                                        </p:tgtEl>
                                        <p:attrNameLst>
                                          <p:attrName>ppt_h</p:attrName>
                                        </p:attrNameLst>
                                      </p:cBhvr>
                                      <p:tavLst>
                                        <p:tav tm="0">
                                          <p:val>
                                            <p:fltVal val="0"/>
                                          </p:val>
                                        </p:tav>
                                        <p:tav tm="100000">
                                          <p:val>
                                            <p:strVal val="#ppt_h"/>
                                          </p:val>
                                        </p:tav>
                                      </p:tavLst>
                                    </p:anim>
                                    <p:anim calcmode="lin" valueType="num">
                                      <p:cBhvr>
                                        <p:cTn id="73" dur="1000" fill="hold"/>
                                        <p:tgtEl>
                                          <p:spTgt spid="31"/>
                                        </p:tgtEl>
                                        <p:attrNameLst>
                                          <p:attrName>style.rotation</p:attrName>
                                        </p:attrNameLst>
                                      </p:cBhvr>
                                      <p:tavLst>
                                        <p:tav tm="0">
                                          <p:val>
                                            <p:fltVal val="90"/>
                                          </p:val>
                                        </p:tav>
                                        <p:tav tm="100000">
                                          <p:val>
                                            <p:fltVal val="0"/>
                                          </p:val>
                                        </p:tav>
                                      </p:tavLst>
                                    </p:anim>
                                    <p:animEffect transition="in" filter="fade">
                                      <p:cBhvr>
                                        <p:cTn id="74" dur="1000"/>
                                        <p:tgtEl>
                                          <p:spTgt spid="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1000" fill="hold"/>
                                        <p:tgtEl>
                                          <p:spTgt spid="32"/>
                                        </p:tgtEl>
                                        <p:attrNameLst>
                                          <p:attrName>ppt_w</p:attrName>
                                        </p:attrNameLst>
                                      </p:cBhvr>
                                      <p:tavLst>
                                        <p:tav tm="0">
                                          <p:val>
                                            <p:fltVal val="0"/>
                                          </p:val>
                                        </p:tav>
                                        <p:tav tm="100000">
                                          <p:val>
                                            <p:strVal val="#ppt_w"/>
                                          </p:val>
                                        </p:tav>
                                      </p:tavLst>
                                    </p:anim>
                                    <p:anim calcmode="lin" valueType="num">
                                      <p:cBhvr>
                                        <p:cTn id="78" dur="1000" fill="hold"/>
                                        <p:tgtEl>
                                          <p:spTgt spid="32"/>
                                        </p:tgtEl>
                                        <p:attrNameLst>
                                          <p:attrName>ppt_h</p:attrName>
                                        </p:attrNameLst>
                                      </p:cBhvr>
                                      <p:tavLst>
                                        <p:tav tm="0">
                                          <p:val>
                                            <p:fltVal val="0"/>
                                          </p:val>
                                        </p:tav>
                                        <p:tav tm="100000">
                                          <p:val>
                                            <p:strVal val="#ppt_h"/>
                                          </p:val>
                                        </p:tav>
                                      </p:tavLst>
                                    </p:anim>
                                    <p:anim calcmode="lin" valueType="num">
                                      <p:cBhvr>
                                        <p:cTn id="79" dur="1000" fill="hold"/>
                                        <p:tgtEl>
                                          <p:spTgt spid="32"/>
                                        </p:tgtEl>
                                        <p:attrNameLst>
                                          <p:attrName>style.rotation</p:attrName>
                                        </p:attrNameLst>
                                      </p:cBhvr>
                                      <p:tavLst>
                                        <p:tav tm="0">
                                          <p:val>
                                            <p:fltVal val="90"/>
                                          </p:val>
                                        </p:tav>
                                        <p:tav tm="100000">
                                          <p:val>
                                            <p:fltVal val="0"/>
                                          </p:val>
                                        </p:tav>
                                      </p:tavLst>
                                    </p:anim>
                                    <p:animEffect transition="in" filter="fade">
                                      <p:cBhvr>
                                        <p:cTn id="80" dur="1000"/>
                                        <p:tgtEl>
                                          <p:spTgt spid="32"/>
                                        </p:tgtEl>
                                      </p:cBhvr>
                                    </p:animEffect>
                                  </p:childTnLst>
                                </p:cTn>
                              </p:par>
                              <p:par>
                                <p:cTn id="81" presetID="42" presetClass="entr" presetSubtype="0" fill="hold" nodeType="withEffect">
                                  <p:stCondLst>
                                    <p:cond delay="75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1000"/>
                                        <p:tgtEl>
                                          <p:spTgt spid="36"/>
                                        </p:tgtEl>
                                      </p:cBhvr>
                                    </p:animEffect>
                                    <p:anim calcmode="lin" valueType="num">
                                      <p:cBhvr>
                                        <p:cTn id="84" dur="1000" fill="hold"/>
                                        <p:tgtEl>
                                          <p:spTgt spid="36"/>
                                        </p:tgtEl>
                                        <p:attrNameLst>
                                          <p:attrName>ppt_x</p:attrName>
                                        </p:attrNameLst>
                                      </p:cBhvr>
                                      <p:tavLst>
                                        <p:tav tm="0">
                                          <p:val>
                                            <p:strVal val="#ppt_x"/>
                                          </p:val>
                                        </p:tav>
                                        <p:tav tm="100000">
                                          <p:val>
                                            <p:strVal val="#ppt_x"/>
                                          </p:val>
                                        </p:tav>
                                      </p:tavLst>
                                    </p:anim>
                                    <p:anim calcmode="lin" valueType="num">
                                      <p:cBhvr>
                                        <p:cTn id="8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22" grpId="0" animBg="1"/>
      <p:bldP spid="24" grpId="0"/>
      <p:bldP spid="27" grpId="0" animBg="1"/>
      <p:bldP spid="28" grpId="0"/>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0E9DBA21-DC29-4F4E-89F1-8936A01DFD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290" y="1887692"/>
            <a:ext cx="3564859" cy="2376816"/>
          </a:xfrm>
          <a:prstGeom prst="rect">
            <a:avLst/>
          </a:prstGeom>
        </p:spPr>
      </p:pic>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3B067439-1728-434D-89CA-478C0184D4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5622" y="1887692"/>
            <a:ext cx="3564859" cy="2376573"/>
          </a:xfrm>
          <a:prstGeom prst="rect">
            <a:avLst/>
          </a:prstGeom>
        </p:spPr>
      </p:pic>
      <p:cxnSp>
        <p:nvCxnSpPr>
          <p:cNvPr id="11" name="直接连接符 10">
            <a:extLst>
              <a:ext uri="{FF2B5EF4-FFF2-40B4-BE49-F238E27FC236}">
                <a16:creationId xmlns:a16="http://schemas.microsoft.com/office/drawing/2014/main" id="{BBA82087-412D-4403-84E8-55AD24B993AE}"/>
              </a:ext>
            </a:extLst>
          </p:cNvPr>
          <p:cNvCxnSpPr/>
          <p:nvPr/>
        </p:nvCxnSpPr>
        <p:spPr>
          <a:xfrm>
            <a:off x="1962290" y="4501658"/>
            <a:ext cx="8368191"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9743A8D5-448B-4D59-BDA3-134D6683DFF7}"/>
              </a:ext>
            </a:extLst>
          </p:cNvPr>
          <p:cNvGrpSpPr/>
          <p:nvPr/>
        </p:nvGrpSpPr>
        <p:grpSpPr>
          <a:xfrm>
            <a:off x="1868302" y="4641269"/>
            <a:ext cx="8647298" cy="705990"/>
            <a:chOff x="1898645" y="3551017"/>
            <a:chExt cx="8647298" cy="705990"/>
          </a:xfrm>
        </p:grpSpPr>
        <p:sp>
          <p:nvSpPr>
            <p:cNvPr id="14" name="文本框 13">
              <a:extLst>
                <a:ext uri="{FF2B5EF4-FFF2-40B4-BE49-F238E27FC236}">
                  <a16:creationId xmlns:a16="http://schemas.microsoft.com/office/drawing/2014/main" id="{C2072227-D383-4BD9-B95E-E9DB3BE7C6D2}"/>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15" name="文本框 14">
              <a:extLst>
                <a:ext uri="{FF2B5EF4-FFF2-40B4-BE49-F238E27FC236}">
                  <a16:creationId xmlns:a16="http://schemas.microsoft.com/office/drawing/2014/main" id="{027C0937-B54A-47E9-BBB7-4FB8EE91DBE0}"/>
                </a:ext>
              </a:extLst>
            </p:cNvPr>
            <p:cNvSpPr txBox="1"/>
            <p:nvPr/>
          </p:nvSpPr>
          <p:spPr>
            <a:xfrm>
              <a:off x="1898645" y="3933842"/>
              <a:ext cx="8647298" cy="323165"/>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 You can click here to add what you want to add. </a:t>
              </a:r>
              <a:endParaRPr lang="zh-CN" altLang="en-US" sz="1200" dirty="0"/>
            </a:p>
          </p:txBody>
        </p:sp>
      </p:grpSp>
      <p:sp>
        <p:nvSpPr>
          <p:cNvPr id="12" name="矩形 11">
            <a:extLst>
              <a:ext uri="{FF2B5EF4-FFF2-40B4-BE49-F238E27FC236}">
                <a16:creationId xmlns:a16="http://schemas.microsoft.com/office/drawing/2014/main" id="{8725C417-F32D-4540-A25E-6C432D866BA2}"/>
              </a:ext>
            </a:extLst>
          </p:cNvPr>
          <p:cNvSpPr/>
          <p:nvPr/>
        </p:nvSpPr>
        <p:spPr>
          <a:xfrm>
            <a:off x="2464152" y="2342504"/>
            <a:ext cx="569334" cy="1551316"/>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4BDC2D68-BBAC-4D55-800F-245F86197F41}"/>
              </a:ext>
            </a:extLst>
          </p:cNvPr>
          <p:cNvSpPr txBox="1"/>
          <p:nvPr/>
        </p:nvSpPr>
        <p:spPr>
          <a:xfrm>
            <a:off x="2517986" y="2431104"/>
            <a:ext cx="461665" cy="1101693"/>
          </a:xfrm>
          <a:prstGeom prst="rect">
            <a:avLst/>
          </a:prstGeom>
          <a:noFill/>
        </p:spPr>
        <p:txBody>
          <a:bodyPr vert="eaVert" wrap="square" rtlCol="0">
            <a:spAutoFit/>
          </a:bodyPr>
          <a:lstStyle/>
          <a:p>
            <a:pPr algn="ctr"/>
            <a:r>
              <a:rPr lang="en-US" altLang="zh-CN" spc="300" dirty="0">
                <a:solidFill>
                  <a:schemeClr val="bg1">
                    <a:alpha val="85000"/>
                  </a:schemeClr>
                </a:solidFill>
              </a:rPr>
              <a:t>DESIGN</a:t>
            </a:r>
            <a:endParaRPr lang="zh-CN" altLang="en-US" spc="300" dirty="0">
              <a:solidFill>
                <a:schemeClr val="bg1">
                  <a:alpha val="85000"/>
                </a:schemeClr>
              </a:solidFill>
            </a:endParaRPr>
          </a:p>
        </p:txBody>
      </p:sp>
      <p:cxnSp>
        <p:nvCxnSpPr>
          <p:cNvPr id="20" name="直接连接符 19">
            <a:extLst>
              <a:ext uri="{FF2B5EF4-FFF2-40B4-BE49-F238E27FC236}">
                <a16:creationId xmlns:a16="http://schemas.microsoft.com/office/drawing/2014/main" id="{D779BA5B-D9F4-4160-8F4B-585976BC4B6B}"/>
              </a:ext>
            </a:extLst>
          </p:cNvPr>
          <p:cNvCxnSpPr/>
          <p:nvPr/>
        </p:nvCxnSpPr>
        <p:spPr>
          <a:xfrm>
            <a:off x="2747366" y="3535901"/>
            <a:ext cx="0" cy="2390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F570F4B6-2927-4843-AD48-1F9A556CAC32}"/>
              </a:ext>
            </a:extLst>
          </p:cNvPr>
          <p:cNvSpPr/>
          <p:nvPr/>
        </p:nvSpPr>
        <p:spPr>
          <a:xfrm>
            <a:off x="7217534" y="2342504"/>
            <a:ext cx="569334" cy="1551316"/>
          </a:xfrm>
          <a:prstGeom prst="rect">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29084D5A-AF11-4BA4-A3F4-A859356CEF8F}"/>
              </a:ext>
            </a:extLst>
          </p:cNvPr>
          <p:cNvSpPr txBox="1"/>
          <p:nvPr/>
        </p:nvSpPr>
        <p:spPr>
          <a:xfrm>
            <a:off x="7271368" y="2431104"/>
            <a:ext cx="461665" cy="1101693"/>
          </a:xfrm>
          <a:prstGeom prst="rect">
            <a:avLst/>
          </a:prstGeom>
          <a:noFill/>
        </p:spPr>
        <p:txBody>
          <a:bodyPr vert="eaVert" wrap="square" rtlCol="0">
            <a:spAutoFit/>
          </a:bodyPr>
          <a:lstStyle/>
          <a:p>
            <a:pPr algn="ctr"/>
            <a:r>
              <a:rPr lang="en-US" altLang="zh-CN" spc="300" dirty="0">
                <a:solidFill>
                  <a:schemeClr val="bg1">
                    <a:alpha val="85000"/>
                  </a:schemeClr>
                </a:solidFill>
              </a:rPr>
              <a:t>DESIGN</a:t>
            </a:r>
            <a:endParaRPr lang="zh-CN" altLang="en-US" spc="300" dirty="0">
              <a:solidFill>
                <a:schemeClr val="bg1">
                  <a:alpha val="85000"/>
                </a:schemeClr>
              </a:solidFill>
            </a:endParaRPr>
          </a:p>
        </p:txBody>
      </p:sp>
      <p:cxnSp>
        <p:nvCxnSpPr>
          <p:cNvPr id="24" name="直接连接符 23">
            <a:extLst>
              <a:ext uri="{FF2B5EF4-FFF2-40B4-BE49-F238E27FC236}">
                <a16:creationId xmlns:a16="http://schemas.microsoft.com/office/drawing/2014/main" id="{8161DCF6-2BE5-4E41-B288-55AF768BDE78}"/>
              </a:ext>
            </a:extLst>
          </p:cNvPr>
          <p:cNvCxnSpPr/>
          <p:nvPr/>
        </p:nvCxnSpPr>
        <p:spPr>
          <a:xfrm>
            <a:off x="7500748" y="3535901"/>
            <a:ext cx="0" cy="2390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99411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4" presetClass="entr" presetSubtype="5" fill="hold" nodeType="withEffect">
                                  <p:stCondLst>
                                    <p:cond delay="750"/>
                                  </p:stCondLst>
                                  <p:childTnLst>
                                    <p:set>
                                      <p:cBhvr>
                                        <p:cTn id="12" dur="1" fill="hold">
                                          <p:stCondLst>
                                            <p:cond delay="0"/>
                                          </p:stCondLst>
                                        </p:cTn>
                                        <p:tgtEl>
                                          <p:spTgt spid="17"/>
                                        </p:tgtEl>
                                        <p:attrNameLst>
                                          <p:attrName>style.visibility</p:attrName>
                                        </p:attrNameLst>
                                      </p:cBhvr>
                                      <p:to>
                                        <p:strVal val="visible"/>
                                      </p:to>
                                    </p:set>
                                    <p:animEffect transition="in" filter="randombar(vertical)">
                                      <p:cBhvr>
                                        <p:cTn id="13" dur="1000"/>
                                        <p:tgtEl>
                                          <p:spTgt spid="1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750"/>
                                        <p:tgtEl>
                                          <p:spTgt spid="18"/>
                                        </p:tgtEl>
                                      </p:cBhvr>
                                    </p:animEffect>
                                  </p:childTnLst>
                                </p:cTn>
                              </p:par>
                              <p:par>
                                <p:cTn id="20" presetID="10" presetClass="entr" presetSubtype="0" fill="hold" nodeType="withEffect">
                                  <p:stCondLst>
                                    <p:cond delay="1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750"/>
                                        <p:tgtEl>
                                          <p:spTgt spid="20"/>
                                        </p:tgtEl>
                                      </p:cBhvr>
                                    </p:animEffect>
                                  </p:childTnLst>
                                </p:cTn>
                              </p:par>
                              <p:par>
                                <p:cTn id="23" presetID="14" presetClass="entr" presetSubtype="5" fill="hold" nodeType="withEffect">
                                  <p:stCondLst>
                                    <p:cond delay="750"/>
                                  </p:stCondLst>
                                  <p:childTnLst>
                                    <p:set>
                                      <p:cBhvr>
                                        <p:cTn id="24" dur="1" fill="hold">
                                          <p:stCondLst>
                                            <p:cond delay="0"/>
                                          </p:stCondLst>
                                        </p:cTn>
                                        <p:tgtEl>
                                          <p:spTgt spid="6"/>
                                        </p:tgtEl>
                                        <p:attrNameLst>
                                          <p:attrName>style.visibility</p:attrName>
                                        </p:attrNameLst>
                                      </p:cBhvr>
                                      <p:to>
                                        <p:strVal val="visible"/>
                                      </p:to>
                                    </p:set>
                                    <p:animEffect transition="in" filter="randombar(vertical)">
                                      <p:cBhvr>
                                        <p:cTn id="25" dur="1000"/>
                                        <p:tgtEl>
                                          <p:spTgt spid="6"/>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750"/>
                                        <p:tgtEl>
                                          <p:spTgt spid="22"/>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childTnLst>
                                </p:cTn>
                              </p:par>
                              <p:par>
                                <p:cTn id="32" presetID="10" presetClass="entr" presetSubtype="0" fill="hold" nodeType="withEffect">
                                  <p:stCondLst>
                                    <p:cond delay="150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750"/>
                                        <p:tgtEl>
                                          <p:spTgt spid="24"/>
                                        </p:tgtEl>
                                      </p:cBhvr>
                                    </p:animEffect>
                                  </p:childTnLst>
                                </p:cTn>
                              </p:par>
                            </p:childTnLst>
                          </p:cTn>
                        </p:par>
                        <p:par>
                          <p:cTn id="35" fill="hold">
                            <p:stCondLst>
                              <p:cond delay="225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par>
                                <p:cTn id="39" presetID="22" presetClass="entr" presetSubtype="8" fill="hold" nodeType="withEffect">
                                  <p:stCondLst>
                                    <p:cond delay="7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8" grpId="0"/>
      <p:bldP spid="22"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92D3EE9F-542B-436D-A344-BFA84AD5CF3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03544" y="1868422"/>
            <a:ext cx="3516968" cy="1884470"/>
          </a:xfrm>
          <a:prstGeom prst="rect">
            <a:avLst/>
          </a:prstGeom>
        </p:spPr>
      </p:pic>
      <p:grpSp>
        <p:nvGrpSpPr>
          <p:cNvPr id="9" name="组合 8">
            <a:extLst>
              <a:ext uri="{FF2B5EF4-FFF2-40B4-BE49-F238E27FC236}">
                <a16:creationId xmlns:a16="http://schemas.microsoft.com/office/drawing/2014/main" id="{BB2402AF-8CFF-4010-A893-68895389326A}"/>
              </a:ext>
            </a:extLst>
          </p:cNvPr>
          <p:cNvGrpSpPr/>
          <p:nvPr/>
        </p:nvGrpSpPr>
        <p:grpSpPr>
          <a:xfrm>
            <a:off x="1972913" y="4058614"/>
            <a:ext cx="3774743" cy="1398488"/>
            <a:chOff x="1898645" y="3551017"/>
            <a:chExt cx="3774743" cy="1398488"/>
          </a:xfrm>
        </p:grpSpPr>
        <p:sp>
          <p:nvSpPr>
            <p:cNvPr id="10" name="文本框 9">
              <a:extLst>
                <a:ext uri="{FF2B5EF4-FFF2-40B4-BE49-F238E27FC236}">
                  <a16:creationId xmlns:a16="http://schemas.microsoft.com/office/drawing/2014/main" id="{63EF79D8-AA6B-4F60-BE95-7B0C4088AFC4}"/>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11" name="文本框 10">
              <a:extLst>
                <a:ext uri="{FF2B5EF4-FFF2-40B4-BE49-F238E27FC236}">
                  <a16:creationId xmlns:a16="http://schemas.microsoft.com/office/drawing/2014/main" id="{79D630E9-4801-4015-B9F2-6F28D1AF17FF}"/>
                </a:ext>
              </a:extLst>
            </p:cNvPr>
            <p:cNvSpPr txBox="1"/>
            <p:nvPr/>
          </p:nvSpPr>
          <p:spPr>
            <a:xfrm>
              <a:off x="1898645" y="3933842"/>
              <a:ext cx="3774743" cy="1015663"/>
            </a:xfrm>
            <a:prstGeom prst="rect">
              <a:avLst/>
            </a:prstGeom>
            <a:noFill/>
          </p:spPr>
          <p:txBody>
            <a:bodyPr wrap="square" rtlCol="0">
              <a:spAutoFit/>
            </a:bodyPr>
            <a:lstStyle/>
            <a:p>
              <a:pPr>
                <a:lnSpc>
                  <a:spcPct val="125000"/>
                </a:lnSpc>
              </a:pPr>
              <a:r>
                <a:rPr lang="en-US" altLang="zh-CN" sz="1200" dirty="0">
                  <a:solidFill>
                    <a:srgbClr val="262626"/>
                  </a:solidFill>
                </a:rPr>
                <a:t>You can click here to add what you want to add. And it is very easy to change. You can click here to add what you want to add. You can click here to add what you want to add. </a:t>
              </a:r>
              <a:endParaRPr lang="zh-CN" altLang="en-US" sz="1200" dirty="0">
                <a:solidFill>
                  <a:srgbClr val="262626"/>
                </a:solidFill>
              </a:endParaRPr>
            </a:p>
          </p:txBody>
        </p:sp>
      </p:grpSp>
      <p:graphicFrame>
        <p:nvGraphicFramePr>
          <p:cNvPr id="13" name="图表 12">
            <a:extLst>
              <a:ext uri="{FF2B5EF4-FFF2-40B4-BE49-F238E27FC236}">
                <a16:creationId xmlns:a16="http://schemas.microsoft.com/office/drawing/2014/main" id="{00A6EEBE-C44A-4FDE-99AC-F5AFEE4893E0}"/>
              </a:ext>
            </a:extLst>
          </p:cNvPr>
          <p:cNvGraphicFramePr/>
          <p:nvPr>
            <p:extLst>
              <p:ext uri="{D42A27DB-BD31-4B8C-83A1-F6EECF244321}">
                <p14:modId xmlns:p14="http://schemas.microsoft.com/office/powerpoint/2010/main" val="2190612568"/>
              </p:ext>
            </p:extLst>
          </p:nvPr>
        </p:nvGraphicFramePr>
        <p:xfrm>
          <a:off x="6458860" y="3684448"/>
          <a:ext cx="3774738" cy="1884470"/>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组合 14">
            <a:extLst>
              <a:ext uri="{FF2B5EF4-FFF2-40B4-BE49-F238E27FC236}">
                <a16:creationId xmlns:a16="http://schemas.microsoft.com/office/drawing/2014/main" id="{E5DC84A0-1871-4864-84F8-37DA5DE0DEAF}"/>
              </a:ext>
            </a:extLst>
          </p:cNvPr>
          <p:cNvGrpSpPr/>
          <p:nvPr/>
        </p:nvGrpSpPr>
        <p:grpSpPr>
          <a:xfrm>
            <a:off x="6458860" y="1868422"/>
            <a:ext cx="3774738" cy="1398488"/>
            <a:chOff x="1898646" y="3551017"/>
            <a:chExt cx="3774738" cy="1398488"/>
          </a:xfrm>
        </p:grpSpPr>
        <p:sp>
          <p:nvSpPr>
            <p:cNvPr id="16" name="文本框 15">
              <a:extLst>
                <a:ext uri="{FF2B5EF4-FFF2-40B4-BE49-F238E27FC236}">
                  <a16:creationId xmlns:a16="http://schemas.microsoft.com/office/drawing/2014/main" id="{4628D22C-9645-4C07-8AC5-CD0ED34B9BF3}"/>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17" name="文本框 16">
              <a:extLst>
                <a:ext uri="{FF2B5EF4-FFF2-40B4-BE49-F238E27FC236}">
                  <a16:creationId xmlns:a16="http://schemas.microsoft.com/office/drawing/2014/main" id="{87C0BC12-90CF-4B12-873E-D8A8FBD6CD33}"/>
                </a:ext>
              </a:extLst>
            </p:cNvPr>
            <p:cNvSpPr txBox="1"/>
            <p:nvPr/>
          </p:nvSpPr>
          <p:spPr>
            <a:xfrm>
              <a:off x="1898646" y="3933842"/>
              <a:ext cx="3774738" cy="1015663"/>
            </a:xfrm>
            <a:prstGeom prst="rect">
              <a:avLst/>
            </a:prstGeom>
            <a:noFill/>
          </p:spPr>
          <p:txBody>
            <a:bodyPr wrap="square" rtlCol="0">
              <a:spAutoFit/>
            </a:bodyPr>
            <a:lstStyle/>
            <a:p>
              <a:pPr>
                <a:lnSpc>
                  <a:spcPct val="125000"/>
                </a:lnSpc>
              </a:pPr>
              <a:r>
                <a:rPr lang="en-US" altLang="zh-CN" sz="1200" dirty="0">
                  <a:solidFill>
                    <a:srgbClr val="262626"/>
                  </a:solidFill>
                </a:rPr>
                <a:t>You can click here to add what you want to add. And it is very easy to change. You can click here to add what you want to add. And it is very easy to change. You can click here to add what you want to add. </a:t>
              </a:r>
              <a:endParaRPr lang="zh-CN" altLang="en-US" sz="1200" dirty="0">
                <a:solidFill>
                  <a:srgbClr val="262626"/>
                </a:solidFill>
              </a:endParaRPr>
            </a:p>
          </p:txBody>
        </p:sp>
      </p:grpSp>
      <p:cxnSp>
        <p:nvCxnSpPr>
          <p:cNvPr id="18" name="直接连接符 17">
            <a:extLst>
              <a:ext uri="{FF2B5EF4-FFF2-40B4-BE49-F238E27FC236}">
                <a16:creationId xmlns:a16="http://schemas.microsoft.com/office/drawing/2014/main" id="{91BF5B46-114E-4324-A8A3-4699A4C5DFF4}"/>
              </a:ext>
            </a:extLst>
          </p:cNvPr>
          <p:cNvCxnSpPr>
            <a:cxnSpLocks/>
          </p:cNvCxnSpPr>
          <p:nvPr/>
        </p:nvCxnSpPr>
        <p:spPr>
          <a:xfrm>
            <a:off x="6096000" y="1814286"/>
            <a:ext cx="0" cy="3744685"/>
          </a:xfrm>
          <a:prstGeom prst="line">
            <a:avLst/>
          </a:prstGeom>
          <a:ln>
            <a:solidFill>
              <a:srgbClr val="C00000"/>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607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1000"/>
                                        <p:tgtEl>
                                          <p:spTgt spid="6"/>
                                        </p:tgtEl>
                                      </p:cBhvr>
                                    </p:animEffect>
                                  </p:childTnLst>
                                </p:cTn>
                              </p:par>
                              <p:par>
                                <p:cTn id="14" presetID="14" presetClass="entr" presetSubtype="10"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1000"/>
                                        <p:tgtEl>
                                          <p:spTgt spid="9"/>
                                        </p:tgtEl>
                                      </p:cBhvr>
                                    </p:animEffect>
                                  </p:childTnLst>
                                </p:cTn>
                              </p:par>
                              <p:par>
                                <p:cTn id="17" presetID="23" presetClass="entr" presetSubtype="16"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750" fill="hold"/>
                                        <p:tgtEl>
                                          <p:spTgt spid="18"/>
                                        </p:tgtEl>
                                        <p:attrNameLst>
                                          <p:attrName>ppt_w</p:attrName>
                                        </p:attrNameLst>
                                      </p:cBhvr>
                                      <p:tavLst>
                                        <p:tav tm="0">
                                          <p:val>
                                            <p:fltVal val="0"/>
                                          </p:val>
                                        </p:tav>
                                        <p:tav tm="100000">
                                          <p:val>
                                            <p:strVal val="#ppt_w"/>
                                          </p:val>
                                        </p:tav>
                                      </p:tavLst>
                                    </p:anim>
                                    <p:anim calcmode="lin" valueType="num">
                                      <p:cBhvr>
                                        <p:cTn id="20" dur="750" fill="hold"/>
                                        <p:tgtEl>
                                          <p:spTgt spid="18"/>
                                        </p:tgtEl>
                                        <p:attrNameLst>
                                          <p:attrName>ppt_h</p:attrName>
                                        </p:attrNameLst>
                                      </p:cBhvr>
                                      <p:tavLst>
                                        <p:tav tm="0">
                                          <p:val>
                                            <p:fltVal val="0"/>
                                          </p:val>
                                        </p:tav>
                                        <p:tav tm="100000">
                                          <p:val>
                                            <p:strVal val="#ppt_h"/>
                                          </p:val>
                                        </p:tav>
                                      </p:tavLst>
                                    </p:anim>
                                  </p:childTnLst>
                                </p:cTn>
                              </p:par>
                              <p:par>
                                <p:cTn id="21" presetID="14" presetClass="entr" presetSubtype="10" fill="hold" grpId="0" nodeType="withEffect">
                                  <p:stCondLst>
                                    <p:cond delay="150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1000"/>
                                        <p:tgtEl>
                                          <p:spTgt spid="13"/>
                                        </p:tgtEl>
                                      </p:cBhvr>
                                    </p:animEffect>
                                  </p:childTnLst>
                                </p:cTn>
                              </p:par>
                              <p:par>
                                <p:cTn id="24" presetID="14" presetClass="entr" presetSubtype="10" fill="hold" nodeType="withEffect">
                                  <p:stCondLst>
                                    <p:cond delay="175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13"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0C939410-A735-4006-81F8-E8F14165CC8A}"/>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a:xfrm>
            <a:off x="1901371" y="2036447"/>
            <a:ext cx="4194629" cy="1357363"/>
          </a:xfrm>
          <a:custGeom>
            <a:avLst/>
            <a:gdLst>
              <a:gd name="connsiteX0" fmla="*/ 0 w 4194629"/>
              <a:gd name="connsiteY0" fmla="*/ 0 h 1357363"/>
              <a:gd name="connsiteX1" fmla="*/ 4194629 w 4194629"/>
              <a:gd name="connsiteY1" fmla="*/ 0 h 1357363"/>
              <a:gd name="connsiteX2" fmla="*/ 4194629 w 4194629"/>
              <a:gd name="connsiteY2" fmla="*/ 1357363 h 1357363"/>
              <a:gd name="connsiteX3" fmla="*/ 0 w 4194629"/>
              <a:gd name="connsiteY3" fmla="*/ 1357363 h 1357363"/>
            </a:gdLst>
            <a:ahLst/>
            <a:cxnLst>
              <a:cxn ang="0">
                <a:pos x="connsiteX0" y="connsiteY0"/>
              </a:cxn>
              <a:cxn ang="0">
                <a:pos x="connsiteX1" y="connsiteY1"/>
              </a:cxn>
              <a:cxn ang="0">
                <a:pos x="connsiteX2" y="connsiteY2"/>
              </a:cxn>
              <a:cxn ang="0">
                <a:pos x="connsiteX3" y="connsiteY3"/>
              </a:cxn>
            </a:cxnLst>
            <a:rect l="l" t="t" r="r" b="b"/>
            <a:pathLst>
              <a:path w="4194629" h="1357363">
                <a:moveTo>
                  <a:pt x="0" y="0"/>
                </a:moveTo>
                <a:lnTo>
                  <a:pt x="4194629" y="0"/>
                </a:lnTo>
                <a:lnTo>
                  <a:pt x="4194629" y="1357363"/>
                </a:lnTo>
                <a:lnTo>
                  <a:pt x="0" y="1357363"/>
                </a:lnTo>
                <a:close/>
              </a:path>
            </a:pathLst>
          </a:custGeom>
        </p:spPr>
      </p:pic>
      <p:pic>
        <p:nvPicPr>
          <p:cNvPr id="15" name="图片 14">
            <a:extLst>
              <a:ext uri="{FF2B5EF4-FFF2-40B4-BE49-F238E27FC236}">
                <a16:creationId xmlns:a16="http://schemas.microsoft.com/office/drawing/2014/main" id="{EA25FE6E-1D6D-4450-816F-3895A078B862}"/>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a:xfrm>
            <a:off x="6096000" y="3671853"/>
            <a:ext cx="4194629" cy="1357363"/>
          </a:xfrm>
          <a:custGeom>
            <a:avLst/>
            <a:gdLst>
              <a:gd name="connsiteX0" fmla="*/ 0 w 4194629"/>
              <a:gd name="connsiteY0" fmla="*/ 0 h 1357363"/>
              <a:gd name="connsiteX1" fmla="*/ 4194629 w 4194629"/>
              <a:gd name="connsiteY1" fmla="*/ 0 h 1357363"/>
              <a:gd name="connsiteX2" fmla="*/ 4194629 w 4194629"/>
              <a:gd name="connsiteY2" fmla="*/ 1357363 h 1357363"/>
              <a:gd name="connsiteX3" fmla="*/ 0 w 4194629"/>
              <a:gd name="connsiteY3" fmla="*/ 1357363 h 1357363"/>
            </a:gdLst>
            <a:ahLst/>
            <a:cxnLst>
              <a:cxn ang="0">
                <a:pos x="connsiteX0" y="connsiteY0"/>
              </a:cxn>
              <a:cxn ang="0">
                <a:pos x="connsiteX1" y="connsiteY1"/>
              </a:cxn>
              <a:cxn ang="0">
                <a:pos x="connsiteX2" y="connsiteY2"/>
              </a:cxn>
              <a:cxn ang="0">
                <a:pos x="connsiteX3" y="connsiteY3"/>
              </a:cxn>
            </a:cxnLst>
            <a:rect l="l" t="t" r="r" b="b"/>
            <a:pathLst>
              <a:path w="4194629" h="1357363">
                <a:moveTo>
                  <a:pt x="0" y="0"/>
                </a:moveTo>
                <a:lnTo>
                  <a:pt x="4194629" y="0"/>
                </a:lnTo>
                <a:lnTo>
                  <a:pt x="4194629" y="1357363"/>
                </a:lnTo>
                <a:lnTo>
                  <a:pt x="0" y="1357363"/>
                </a:lnTo>
                <a:close/>
              </a:path>
            </a:pathLst>
          </a:custGeom>
        </p:spPr>
      </p:pic>
      <p:sp>
        <p:nvSpPr>
          <p:cNvPr id="12" name="矩形 11">
            <a:extLst>
              <a:ext uri="{FF2B5EF4-FFF2-40B4-BE49-F238E27FC236}">
                <a16:creationId xmlns:a16="http://schemas.microsoft.com/office/drawing/2014/main" id="{4BEA117C-2D33-41DC-B795-EB9F5F89A455}"/>
              </a:ext>
            </a:extLst>
          </p:cNvPr>
          <p:cNvSpPr/>
          <p:nvPr/>
        </p:nvSpPr>
        <p:spPr>
          <a:xfrm>
            <a:off x="1901371" y="3676649"/>
            <a:ext cx="4194629" cy="135256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2678213E-A81A-4F7B-8BBF-6AA78EC32085}"/>
              </a:ext>
            </a:extLst>
          </p:cNvPr>
          <p:cNvSpPr/>
          <p:nvPr/>
        </p:nvSpPr>
        <p:spPr>
          <a:xfrm>
            <a:off x="6096000" y="2043113"/>
            <a:ext cx="4194630" cy="13442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7" name="直接连接符 16">
            <a:extLst>
              <a:ext uri="{FF2B5EF4-FFF2-40B4-BE49-F238E27FC236}">
                <a16:creationId xmlns:a16="http://schemas.microsoft.com/office/drawing/2014/main" id="{50F8A8E2-CF61-40B7-9E41-D76618D17738}"/>
              </a:ext>
            </a:extLst>
          </p:cNvPr>
          <p:cNvCxnSpPr>
            <a:cxnSpLocks/>
          </p:cNvCxnSpPr>
          <p:nvPr/>
        </p:nvCxnSpPr>
        <p:spPr>
          <a:xfrm>
            <a:off x="6096000" y="1823157"/>
            <a:ext cx="0" cy="3491793"/>
          </a:xfrm>
          <a:prstGeom prst="line">
            <a:avLst/>
          </a:prstGeom>
          <a:ln>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612C57A5-9A3D-4BBC-876A-21D803E8777B}"/>
              </a:ext>
            </a:extLst>
          </p:cNvPr>
          <p:cNvGrpSpPr/>
          <p:nvPr/>
        </p:nvGrpSpPr>
        <p:grpSpPr>
          <a:xfrm>
            <a:off x="6305945" y="2138173"/>
            <a:ext cx="3774738" cy="1167655"/>
            <a:chOff x="1898646" y="3551017"/>
            <a:chExt cx="3774738" cy="1167655"/>
          </a:xfrm>
        </p:grpSpPr>
        <p:sp>
          <p:nvSpPr>
            <p:cNvPr id="22" name="文本框 21">
              <a:extLst>
                <a:ext uri="{FF2B5EF4-FFF2-40B4-BE49-F238E27FC236}">
                  <a16:creationId xmlns:a16="http://schemas.microsoft.com/office/drawing/2014/main" id="{4907FBFB-CB2F-44D9-BD9A-5C47A1E49C13}"/>
                </a:ext>
              </a:extLst>
            </p:cNvPr>
            <p:cNvSpPr txBox="1"/>
            <p:nvPr/>
          </p:nvSpPr>
          <p:spPr>
            <a:xfrm>
              <a:off x="1898648" y="3551017"/>
              <a:ext cx="1514845" cy="369332"/>
            </a:xfrm>
            <a:prstGeom prst="rect">
              <a:avLst/>
            </a:prstGeom>
            <a:noFill/>
          </p:spPr>
          <p:txBody>
            <a:bodyPr wrap="square" rtlCol="0">
              <a:spAutoFit/>
            </a:bodyPr>
            <a:lstStyle/>
            <a:p>
              <a:r>
                <a:rPr lang="zh-CN" altLang="en-US" dirty="0">
                  <a:solidFill>
                    <a:srgbClr val="262626"/>
                  </a:solidFill>
                </a:rPr>
                <a:t>请添加标题</a:t>
              </a:r>
            </a:p>
          </p:txBody>
        </p:sp>
        <p:sp>
          <p:nvSpPr>
            <p:cNvPr id="23" name="文本框 22">
              <a:extLst>
                <a:ext uri="{FF2B5EF4-FFF2-40B4-BE49-F238E27FC236}">
                  <a16:creationId xmlns:a16="http://schemas.microsoft.com/office/drawing/2014/main" id="{33CD8A8B-A144-45A2-8F5C-2789C96FC732}"/>
                </a:ext>
              </a:extLst>
            </p:cNvPr>
            <p:cNvSpPr txBox="1"/>
            <p:nvPr/>
          </p:nvSpPr>
          <p:spPr>
            <a:xfrm>
              <a:off x="1898646" y="3933842"/>
              <a:ext cx="3774738" cy="784830"/>
            </a:xfrm>
            <a:prstGeom prst="rect">
              <a:avLst/>
            </a:prstGeom>
            <a:noFill/>
          </p:spPr>
          <p:txBody>
            <a:bodyPr wrap="square" rtlCol="0">
              <a:spAutoFit/>
            </a:bodyPr>
            <a:lstStyle/>
            <a:p>
              <a:pPr>
                <a:lnSpc>
                  <a:spcPct val="125000"/>
                </a:lnSpc>
              </a:pPr>
              <a:r>
                <a:rPr lang="en-US" altLang="zh-CN" sz="1200" dirty="0">
                  <a:solidFill>
                    <a:srgbClr val="262626"/>
                  </a:solidFill>
                </a:rPr>
                <a:t>You can click here to add what you want to add. And it is very easy to change. You can click here to add what you want to add. </a:t>
              </a:r>
              <a:endParaRPr lang="zh-CN" altLang="en-US" sz="1200" dirty="0">
                <a:solidFill>
                  <a:srgbClr val="262626"/>
                </a:solidFill>
              </a:endParaRPr>
            </a:p>
          </p:txBody>
        </p:sp>
      </p:grpSp>
      <p:grpSp>
        <p:nvGrpSpPr>
          <p:cNvPr id="24" name="组合 23">
            <a:extLst>
              <a:ext uri="{FF2B5EF4-FFF2-40B4-BE49-F238E27FC236}">
                <a16:creationId xmlns:a16="http://schemas.microsoft.com/office/drawing/2014/main" id="{AAD6258D-A588-4F55-906B-E1C4A099CCF5}"/>
              </a:ext>
            </a:extLst>
          </p:cNvPr>
          <p:cNvGrpSpPr/>
          <p:nvPr/>
        </p:nvGrpSpPr>
        <p:grpSpPr>
          <a:xfrm>
            <a:off x="2111316" y="3765379"/>
            <a:ext cx="3774738" cy="1167655"/>
            <a:chOff x="1898646" y="3551017"/>
            <a:chExt cx="3774738" cy="1167655"/>
          </a:xfrm>
        </p:grpSpPr>
        <p:sp>
          <p:nvSpPr>
            <p:cNvPr id="25" name="文本框 24">
              <a:extLst>
                <a:ext uri="{FF2B5EF4-FFF2-40B4-BE49-F238E27FC236}">
                  <a16:creationId xmlns:a16="http://schemas.microsoft.com/office/drawing/2014/main" id="{A1FD880E-6D09-412F-9026-99881F443F25}"/>
                </a:ext>
              </a:extLst>
            </p:cNvPr>
            <p:cNvSpPr txBox="1"/>
            <p:nvPr/>
          </p:nvSpPr>
          <p:spPr>
            <a:xfrm>
              <a:off x="4158539" y="3551017"/>
              <a:ext cx="1514845" cy="369332"/>
            </a:xfrm>
            <a:prstGeom prst="rect">
              <a:avLst/>
            </a:prstGeom>
            <a:noFill/>
          </p:spPr>
          <p:txBody>
            <a:bodyPr wrap="square" rtlCol="0">
              <a:spAutoFit/>
            </a:bodyPr>
            <a:lstStyle/>
            <a:p>
              <a:pPr algn="r"/>
              <a:r>
                <a:rPr lang="zh-CN" altLang="en-US" dirty="0">
                  <a:solidFill>
                    <a:srgbClr val="262626"/>
                  </a:solidFill>
                </a:rPr>
                <a:t>请添加标题</a:t>
              </a:r>
            </a:p>
          </p:txBody>
        </p:sp>
        <p:sp>
          <p:nvSpPr>
            <p:cNvPr id="26" name="文本框 25">
              <a:extLst>
                <a:ext uri="{FF2B5EF4-FFF2-40B4-BE49-F238E27FC236}">
                  <a16:creationId xmlns:a16="http://schemas.microsoft.com/office/drawing/2014/main" id="{2FD2D530-971B-4C62-8200-F38126905167}"/>
                </a:ext>
              </a:extLst>
            </p:cNvPr>
            <p:cNvSpPr txBox="1"/>
            <p:nvPr/>
          </p:nvSpPr>
          <p:spPr>
            <a:xfrm>
              <a:off x="1898646" y="3933842"/>
              <a:ext cx="3774738" cy="784830"/>
            </a:xfrm>
            <a:prstGeom prst="rect">
              <a:avLst/>
            </a:prstGeom>
            <a:noFill/>
          </p:spPr>
          <p:txBody>
            <a:bodyPr wrap="square" rtlCol="0">
              <a:spAutoFit/>
            </a:bodyPr>
            <a:lstStyle/>
            <a:p>
              <a:pPr algn="r">
                <a:lnSpc>
                  <a:spcPct val="125000"/>
                </a:lnSpc>
              </a:pPr>
              <a:r>
                <a:rPr lang="en-US" altLang="zh-CN" sz="1200" dirty="0">
                  <a:solidFill>
                    <a:srgbClr val="262626"/>
                  </a:solidFill>
                </a:rPr>
                <a:t>You can click here to add what you want to add. And it is very easy to change. You can click here to add what you want to add. </a:t>
              </a:r>
              <a:endParaRPr lang="zh-CN" altLang="en-US" sz="1200" dirty="0">
                <a:solidFill>
                  <a:srgbClr val="262626"/>
                </a:solidFill>
              </a:endParaRPr>
            </a:p>
          </p:txBody>
        </p:sp>
      </p:grpSp>
      <p:sp>
        <p:nvSpPr>
          <p:cNvPr id="19" name="矩形 18">
            <a:extLst>
              <a:ext uri="{FF2B5EF4-FFF2-40B4-BE49-F238E27FC236}">
                <a16:creationId xmlns:a16="http://schemas.microsoft.com/office/drawing/2014/main" id="{2A7B03D9-928A-4502-A6FF-4C145C443D00}"/>
              </a:ext>
            </a:extLst>
          </p:cNvPr>
          <p:cNvSpPr/>
          <p:nvPr/>
        </p:nvSpPr>
        <p:spPr>
          <a:xfrm>
            <a:off x="5426903" y="2304916"/>
            <a:ext cx="368168" cy="814676"/>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0C44E7F9-AE72-48E6-8C9D-B95CF15E7157}"/>
              </a:ext>
            </a:extLst>
          </p:cNvPr>
          <p:cNvSpPr/>
          <p:nvPr/>
        </p:nvSpPr>
        <p:spPr>
          <a:xfrm>
            <a:off x="6405692" y="3943196"/>
            <a:ext cx="368168" cy="814676"/>
          </a:xfrm>
          <a:prstGeom prst="rect">
            <a:avLst/>
          </a:prstGeom>
          <a:solidFill>
            <a:srgbClr val="C0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596EB9B1-960F-474E-A474-491E01AA6E35}"/>
              </a:ext>
            </a:extLst>
          </p:cNvPr>
          <p:cNvSpPr txBox="1"/>
          <p:nvPr/>
        </p:nvSpPr>
        <p:spPr>
          <a:xfrm>
            <a:off x="5389679" y="2336929"/>
            <a:ext cx="461665" cy="750650"/>
          </a:xfrm>
          <a:prstGeom prst="rect">
            <a:avLst/>
          </a:prstGeom>
          <a:noFill/>
        </p:spPr>
        <p:txBody>
          <a:bodyPr vert="eaVert" wrap="square" rtlCol="0">
            <a:spAutoFit/>
          </a:bodyPr>
          <a:lstStyle/>
          <a:p>
            <a:pPr algn="ctr"/>
            <a:r>
              <a:rPr lang="en-US" altLang="zh-CN" dirty="0">
                <a:solidFill>
                  <a:schemeClr val="bg1"/>
                </a:solidFill>
              </a:rPr>
              <a:t>2018</a:t>
            </a:r>
            <a:endParaRPr lang="zh-CN" altLang="en-US" dirty="0">
              <a:solidFill>
                <a:schemeClr val="bg1"/>
              </a:solidFill>
            </a:endParaRPr>
          </a:p>
        </p:txBody>
      </p:sp>
      <p:sp>
        <p:nvSpPr>
          <p:cNvPr id="31" name="文本框 30">
            <a:extLst>
              <a:ext uri="{FF2B5EF4-FFF2-40B4-BE49-F238E27FC236}">
                <a16:creationId xmlns:a16="http://schemas.microsoft.com/office/drawing/2014/main" id="{9702BC96-B9DA-4C1E-A345-BFA94A3D898C}"/>
              </a:ext>
            </a:extLst>
          </p:cNvPr>
          <p:cNvSpPr txBox="1"/>
          <p:nvPr/>
        </p:nvSpPr>
        <p:spPr>
          <a:xfrm>
            <a:off x="6358943" y="3979105"/>
            <a:ext cx="461665" cy="750650"/>
          </a:xfrm>
          <a:prstGeom prst="rect">
            <a:avLst/>
          </a:prstGeom>
          <a:noFill/>
        </p:spPr>
        <p:txBody>
          <a:bodyPr vert="eaVert" wrap="square" rtlCol="0">
            <a:spAutoFit/>
          </a:bodyPr>
          <a:lstStyle/>
          <a:p>
            <a:pPr algn="ctr"/>
            <a:r>
              <a:rPr lang="en-US" altLang="zh-CN" dirty="0">
                <a:solidFill>
                  <a:schemeClr val="bg1"/>
                </a:solidFill>
              </a:rPr>
              <a:t>2019</a:t>
            </a:r>
            <a:endParaRPr lang="zh-CN" altLang="en-US" dirty="0">
              <a:solidFill>
                <a:schemeClr val="bg1"/>
              </a:solidFill>
            </a:endParaRPr>
          </a:p>
        </p:txBody>
      </p:sp>
    </p:spTree>
    <p:extLst>
      <p:ext uri="{BB962C8B-B14F-4D97-AF65-F5344CB8AC3E}">
        <p14:creationId xmlns:p14="http://schemas.microsoft.com/office/powerpoint/2010/main" val="3222165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3" presetClass="entr" presetSubtype="16"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childTnLst>
                                </p:cTn>
                              </p:par>
                              <p:par>
                                <p:cTn id="15" presetID="5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1000"/>
                                        <p:tgtEl>
                                          <p:spTgt spid="16"/>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childTnLst>
                                </p:cTn>
                              </p:par>
                              <p:par>
                                <p:cTn id="29" presetID="14" presetClass="entr" presetSubtype="10" fill="hold" nodeType="withEffect">
                                  <p:stCondLst>
                                    <p:cond delay="125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1000"/>
                                        <p:tgtEl>
                                          <p:spTgt spid="20"/>
                                        </p:tgtEl>
                                      </p:cBhvr>
                                    </p:animEffect>
                                  </p:childTnLst>
                                </p:cTn>
                              </p:par>
                            </p:childTnLst>
                          </p:cTn>
                        </p:par>
                        <p:par>
                          <p:cTn id="32" fill="hold">
                            <p:stCondLst>
                              <p:cond delay="2250"/>
                            </p:stCondLst>
                            <p:childTnLst>
                              <p:par>
                                <p:cTn id="33" presetID="55"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strVal val="#ppt_w*0.70"/>
                                          </p:val>
                                        </p:tav>
                                        <p:tav tm="100000">
                                          <p:val>
                                            <p:strVal val="#ppt_w"/>
                                          </p:val>
                                        </p:tav>
                                      </p:tavLst>
                                    </p:anim>
                                    <p:anim calcmode="lin" valueType="num">
                                      <p:cBhvr>
                                        <p:cTn id="36" dur="1000" fill="hold"/>
                                        <p:tgtEl>
                                          <p:spTgt spid="15"/>
                                        </p:tgtEl>
                                        <p:attrNameLst>
                                          <p:attrName>ppt_h</p:attrName>
                                        </p:attrNameLst>
                                      </p:cBhvr>
                                      <p:tavLst>
                                        <p:tav tm="0">
                                          <p:val>
                                            <p:strVal val="#ppt_h"/>
                                          </p:val>
                                        </p:tav>
                                        <p:tav tm="100000">
                                          <p:val>
                                            <p:strVal val="#ppt_h"/>
                                          </p:val>
                                        </p:tav>
                                      </p:tavLst>
                                    </p:anim>
                                    <p:animEffect transition="in" filter="fade">
                                      <p:cBhvr>
                                        <p:cTn id="37" dur="1000"/>
                                        <p:tgtEl>
                                          <p:spTgt spid="15"/>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1000"/>
                                        <p:tgtEl>
                                          <p:spTgt spid="12"/>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childTnLst>
                                </p:cTn>
                              </p:par>
                              <p:par>
                                <p:cTn id="47" presetID="14" presetClass="entr" presetSubtype="10" fill="hold" nodeType="withEffect">
                                  <p:stCondLst>
                                    <p:cond delay="1250"/>
                                  </p:stCondLst>
                                  <p:childTnLst>
                                    <p:set>
                                      <p:cBhvr>
                                        <p:cTn id="48" dur="1" fill="hold">
                                          <p:stCondLst>
                                            <p:cond delay="0"/>
                                          </p:stCondLst>
                                        </p:cTn>
                                        <p:tgtEl>
                                          <p:spTgt spid="24"/>
                                        </p:tgtEl>
                                        <p:attrNameLst>
                                          <p:attrName>style.visibility</p:attrName>
                                        </p:attrNameLst>
                                      </p:cBhvr>
                                      <p:to>
                                        <p:strVal val="visible"/>
                                      </p:to>
                                    </p:set>
                                    <p:animEffect transition="in" filter="randombar(horizontal)">
                                      <p:cBhvr>
                                        <p:cTn id="4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19" grpId="0" animBg="1"/>
      <p:bldP spid="27" grpId="0" animBg="1"/>
      <p:bldP spid="30" grpId="0"/>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C3EBD21-F87D-4BA8-B227-4F5FD2397D0E}"/>
              </a:ext>
            </a:extLst>
          </p:cNvPr>
          <p:cNvSpPr txBox="1"/>
          <p:nvPr/>
        </p:nvSpPr>
        <p:spPr>
          <a:xfrm>
            <a:off x="5286683" y="1423516"/>
            <a:ext cx="1628670" cy="830997"/>
          </a:xfrm>
          <a:prstGeom prst="rect">
            <a:avLst/>
          </a:prstGeom>
          <a:noFill/>
        </p:spPr>
        <p:txBody>
          <a:bodyPr wrap="square" rtlCol="0">
            <a:spAutoFit/>
          </a:bodyPr>
          <a:lstStyle/>
          <a:p>
            <a:pPr algn="ctr"/>
            <a:r>
              <a:rPr lang="en-US" altLang="zh-CN" sz="4800" b="1" dirty="0">
                <a:solidFill>
                  <a:srgbClr val="262626"/>
                </a:solidFill>
              </a:rPr>
              <a:t>2018</a:t>
            </a:r>
            <a:endParaRPr lang="zh-CN" altLang="en-US" sz="4800" b="1" dirty="0">
              <a:solidFill>
                <a:srgbClr val="262626"/>
              </a:solidFill>
            </a:endParaRPr>
          </a:p>
        </p:txBody>
      </p:sp>
      <p:sp>
        <p:nvSpPr>
          <p:cNvPr id="8" name="文本框 7">
            <a:extLst>
              <a:ext uri="{FF2B5EF4-FFF2-40B4-BE49-F238E27FC236}">
                <a16:creationId xmlns:a16="http://schemas.microsoft.com/office/drawing/2014/main" id="{009A73BC-D60B-446B-8A7F-2924C335D3C8}"/>
              </a:ext>
            </a:extLst>
          </p:cNvPr>
          <p:cNvSpPr txBox="1"/>
          <p:nvPr/>
        </p:nvSpPr>
        <p:spPr>
          <a:xfrm>
            <a:off x="4793798" y="2762084"/>
            <a:ext cx="2604404" cy="584775"/>
          </a:xfrm>
          <a:prstGeom prst="rect">
            <a:avLst/>
          </a:prstGeom>
          <a:noFill/>
        </p:spPr>
        <p:txBody>
          <a:bodyPr wrap="square" rtlCol="0">
            <a:spAutoFit/>
          </a:bodyPr>
          <a:lstStyle/>
          <a:p>
            <a:pPr algn="ctr"/>
            <a:r>
              <a:rPr lang="zh-CN" altLang="en-US" sz="3200" dirty="0">
                <a:solidFill>
                  <a:srgbClr val="262626"/>
                </a:solidFill>
                <a:latin typeface="+mn-ea"/>
              </a:rPr>
              <a:t>谢谢观看</a:t>
            </a:r>
          </a:p>
        </p:txBody>
      </p:sp>
      <p:sp>
        <p:nvSpPr>
          <p:cNvPr id="9" name="矩形: 圆角 8">
            <a:extLst>
              <a:ext uri="{FF2B5EF4-FFF2-40B4-BE49-F238E27FC236}">
                <a16:creationId xmlns:a16="http://schemas.microsoft.com/office/drawing/2014/main" id="{3DE0E072-5D9D-4C9C-92E1-FCD9D32186CA}"/>
              </a:ext>
            </a:extLst>
          </p:cNvPr>
          <p:cNvSpPr/>
          <p:nvPr/>
        </p:nvSpPr>
        <p:spPr>
          <a:xfrm>
            <a:off x="5200650" y="4616901"/>
            <a:ext cx="1809748" cy="355406"/>
          </a:xfrm>
          <a:prstGeom prst="roundRect">
            <a:avLst>
              <a:gd name="adj" fmla="val 50000"/>
            </a:avLst>
          </a:prstGeom>
          <a:noFill/>
          <a:ln>
            <a:solidFill>
              <a:srgbClr val="2626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0" name="文本框 9">
            <a:extLst>
              <a:ext uri="{FF2B5EF4-FFF2-40B4-BE49-F238E27FC236}">
                <a16:creationId xmlns:a16="http://schemas.microsoft.com/office/drawing/2014/main" id="{D6D37F07-9ACD-4212-9B92-404AE7E1F61B}"/>
              </a:ext>
            </a:extLst>
          </p:cNvPr>
          <p:cNvSpPr txBox="1"/>
          <p:nvPr/>
        </p:nvSpPr>
        <p:spPr>
          <a:xfrm>
            <a:off x="5133067" y="4656105"/>
            <a:ext cx="1944914" cy="276999"/>
          </a:xfrm>
          <a:prstGeom prst="rect">
            <a:avLst/>
          </a:prstGeom>
          <a:noFill/>
          <a:ln>
            <a:noFill/>
          </a:ln>
        </p:spPr>
        <p:txBody>
          <a:bodyPr wrap="square" rtlCol="0">
            <a:spAutoFit/>
          </a:bodyPr>
          <a:lstStyle/>
          <a:p>
            <a:pPr algn="ctr"/>
            <a:r>
              <a:rPr lang="zh-CN" altLang="en-US" sz="1200" dirty="0">
                <a:solidFill>
                  <a:srgbClr val="262626"/>
                </a:solidFill>
                <a:latin typeface="+mn-ea"/>
              </a:rPr>
              <a:t>汇报：陈西</a:t>
            </a:r>
            <a:r>
              <a:rPr lang="en-US" altLang="zh-CN" sz="1200" dirty="0">
                <a:solidFill>
                  <a:srgbClr val="262626"/>
                </a:solidFill>
                <a:latin typeface="+mn-ea"/>
              </a:rPr>
              <a:t>PPT</a:t>
            </a:r>
            <a:r>
              <a:rPr lang="zh-CN" altLang="en-US" sz="1200" dirty="0">
                <a:solidFill>
                  <a:srgbClr val="262626"/>
                </a:solidFill>
                <a:latin typeface="+mn-ea"/>
              </a:rPr>
              <a:t>工作室</a:t>
            </a:r>
          </a:p>
        </p:txBody>
      </p:sp>
      <p:sp>
        <p:nvSpPr>
          <p:cNvPr id="11" name="文本框 10">
            <a:extLst>
              <a:ext uri="{FF2B5EF4-FFF2-40B4-BE49-F238E27FC236}">
                <a16:creationId xmlns:a16="http://schemas.microsoft.com/office/drawing/2014/main" id="{9B42EDA8-4894-4F1D-9CEE-415967BB2934}"/>
              </a:ext>
            </a:extLst>
          </p:cNvPr>
          <p:cNvSpPr txBox="1"/>
          <p:nvPr/>
        </p:nvSpPr>
        <p:spPr>
          <a:xfrm>
            <a:off x="5048250" y="3394509"/>
            <a:ext cx="2095500" cy="461665"/>
          </a:xfrm>
          <a:prstGeom prst="rect">
            <a:avLst/>
          </a:prstGeom>
          <a:noFill/>
        </p:spPr>
        <p:txBody>
          <a:bodyPr wrap="square" rtlCol="0">
            <a:spAutoFit/>
          </a:bodyPr>
          <a:lstStyle/>
          <a:p>
            <a:pPr algn="ctr"/>
            <a:r>
              <a:rPr lang="en-US" altLang="zh-CN" sz="1200" spc="300" dirty="0">
                <a:solidFill>
                  <a:srgbClr val="262626"/>
                </a:solidFill>
              </a:rPr>
              <a:t>Thank You For Watching</a:t>
            </a:r>
            <a:endParaRPr lang="zh-CN" altLang="en-US" sz="1200" spc="300" dirty="0">
              <a:solidFill>
                <a:srgbClr val="262626"/>
              </a:solidFill>
            </a:endParaRPr>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0234E750-93D4-4F88-8B65-E7D86E02BA54}"/>
              </a:ext>
            </a:extLst>
          </p:cNvPr>
          <p:cNvGrpSpPr/>
          <p:nvPr/>
        </p:nvGrpSpPr>
        <p:grpSpPr>
          <a:xfrm>
            <a:off x="4779590" y="1839014"/>
            <a:ext cx="2618611" cy="0"/>
            <a:chOff x="4827215" y="1839014"/>
            <a:chExt cx="2618611" cy="0"/>
          </a:xfrm>
        </p:grpSpPr>
        <p:cxnSp>
          <p:nvCxnSpPr>
            <p:cNvPr id="16" name="直接连接符 15">
              <a:extLst>
                <a:ext uri="{FF2B5EF4-FFF2-40B4-BE49-F238E27FC236}">
                  <a16:creationId xmlns:a16="http://schemas.microsoft.com/office/drawing/2014/main" id="{8754D027-CE66-4D66-8937-87A9E7A45F15}"/>
                </a:ext>
              </a:extLst>
            </p:cNvPr>
            <p:cNvCxnSpPr>
              <a:cxnSpLocks/>
            </p:cNvCxnSpPr>
            <p:nvPr/>
          </p:nvCxnSpPr>
          <p:spPr>
            <a:xfrm rot="5400000" flipH="1" flipV="1">
              <a:off x="5044930"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973545-CFFA-4200-BAC8-F5DF94E775B5}"/>
                </a:ext>
              </a:extLst>
            </p:cNvPr>
            <p:cNvCxnSpPr>
              <a:cxnSpLocks/>
            </p:cNvCxnSpPr>
            <p:nvPr/>
          </p:nvCxnSpPr>
          <p:spPr>
            <a:xfrm rot="16200000" flipV="1">
              <a:off x="7228112" y="1621299"/>
              <a:ext cx="0" cy="435429"/>
            </a:xfrm>
            <a:prstGeom prst="line">
              <a:avLst/>
            </a:prstGeom>
            <a:ln w="12700" cap="sq">
              <a:solidFill>
                <a:srgbClr val="262626"/>
              </a:solidFill>
              <a:tailEnd type="oval"/>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cxnSp>
        <p:nvCxnSpPr>
          <p:cNvPr id="23" name="直接连接符 22">
            <a:extLst>
              <a:ext uri="{FF2B5EF4-FFF2-40B4-BE49-F238E27FC236}">
                <a16:creationId xmlns:a16="http://schemas.microsoft.com/office/drawing/2014/main" id="{089EBDD7-68A7-4078-B5E4-6FB423CB40F9}"/>
              </a:ext>
            </a:extLst>
          </p:cNvPr>
          <p:cNvCxnSpPr>
            <a:cxnSpLocks/>
          </p:cNvCxnSpPr>
          <p:nvPr/>
        </p:nvCxnSpPr>
        <p:spPr>
          <a:xfrm>
            <a:off x="5133067" y="3378200"/>
            <a:ext cx="2010683" cy="0"/>
          </a:xfrm>
          <a:prstGeom prst="line">
            <a:avLst/>
          </a:prstGeom>
          <a:ln cap="rnd">
            <a:solidFill>
              <a:srgbClr val="262626">
                <a:alpha val="85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16821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childTnLst>
                                </p:cTn>
                              </p:par>
                              <p:par>
                                <p:cTn id="9" presetID="50" presetClass="entr" presetSubtype="0" decel="10000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750" fill="hold"/>
                                        <p:tgtEl>
                                          <p:spTgt spid="20"/>
                                        </p:tgtEl>
                                        <p:attrNameLst>
                                          <p:attrName>ppt_w</p:attrName>
                                        </p:attrNameLst>
                                      </p:cBhvr>
                                      <p:tavLst>
                                        <p:tav tm="0">
                                          <p:val>
                                            <p:strVal val="#ppt_w+.3"/>
                                          </p:val>
                                        </p:tav>
                                        <p:tav tm="100000">
                                          <p:val>
                                            <p:strVal val="#ppt_w"/>
                                          </p:val>
                                        </p:tav>
                                      </p:tavLst>
                                    </p:anim>
                                    <p:anim calcmode="lin" valueType="num">
                                      <p:cBhvr>
                                        <p:cTn id="12" dur="750" fill="hold"/>
                                        <p:tgtEl>
                                          <p:spTgt spid="20"/>
                                        </p:tgtEl>
                                        <p:attrNameLst>
                                          <p:attrName>ppt_h</p:attrName>
                                        </p:attrNameLst>
                                      </p:cBhvr>
                                      <p:tavLst>
                                        <p:tav tm="0">
                                          <p:val>
                                            <p:strVal val="#ppt_h"/>
                                          </p:val>
                                        </p:tav>
                                        <p:tav tm="100000">
                                          <p:val>
                                            <p:strVal val="#ppt_h"/>
                                          </p:val>
                                        </p:tav>
                                      </p:tavLst>
                                    </p:anim>
                                    <p:animEffect transition="in" filter="fade">
                                      <p:cBhvr>
                                        <p:cTn id="13" dur="750"/>
                                        <p:tgtEl>
                                          <p:spTgt spid="20"/>
                                        </p:tgtEl>
                                      </p:cBhvr>
                                    </p:animEffect>
                                  </p:childTnLst>
                                </p:cTn>
                              </p:par>
                            </p:childTnLst>
                          </p:cTn>
                        </p:par>
                        <p:par>
                          <p:cTn id="14" fill="hold">
                            <p:stCondLst>
                              <p:cond delay="750"/>
                            </p:stCondLst>
                            <p:childTnLst>
                              <p:par>
                                <p:cTn id="15" presetID="23" presetClass="entr" presetSubtype="528" fill="hold" grpId="0" nodeType="afterEffect">
                                  <p:stCondLst>
                                    <p:cond delay="0"/>
                                  </p:stCondLst>
                                  <p:iterate type="lt">
                                    <p:tmPct val="5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ppt_x</p:attrName>
                                        </p:attrNameLst>
                                      </p:cBhvr>
                                      <p:tavLst>
                                        <p:tav tm="0">
                                          <p:val>
                                            <p:fltVal val="0.5"/>
                                          </p:val>
                                        </p:tav>
                                        <p:tav tm="100000">
                                          <p:val>
                                            <p:strVal val="#ppt_x"/>
                                          </p:val>
                                        </p:tav>
                                      </p:tavLst>
                                    </p:anim>
                                    <p:anim calcmode="lin" valueType="num">
                                      <p:cBhvr>
                                        <p:cTn id="20" dur="500" fill="hold"/>
                                        <p:tgtEl>
                                          <p:spTgt spid="8"/>
                                        </p:tgtEl>
                                        <p:attrNameLst>
                                          <p:attrName>ppt_y</p:attrName>
                                        </p:attrNameLst>
                                      </p:cBhvr>
                                      <p:tavLst>
                                        <p:tav tm="0">
                                          <p:val>
                                            <p:fltVal val="0.5"/>
                                          </p:val>
                                        </p:tav>
                                        <p:tav tm="100000">
                                          <p:val>
                                            <p:strVal val="#ppt_y"/>
                                          </p:val>
                                        </p:tav>
                                      </p:tavLst>
                                    </p:anim>
                                  </p:childTnLst>
                                </p:cTn>
                              </p:par>
                              <p:par>
                                <p:cTn id="21" presetID="50" presetClass="entr" presetSubtype="0" decel="100000" fill="hold" nodeType="withEffect">
                                  <p:stCondLst>
                                    <p:cond delay="10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1000" fill="hold"/>
                                        <p:tgtEl>
                                          <p:spTgt spid="23"/>
                                        </p:tgtEl>
                                        <p:attrNameLst>
                                          <p:attrName>ppt_w</p:attrName>
                                        </p:attrNameLst>
                                      </p:cBhvr>
                                      <p:tavLst>
                                        <p:tav tm="0">
                                          <p:val>
                                            <p:strVal val="#ppt_w+.3"/>
                                          </p:val>
                                        </p:tav>
                                        <p:tav tm="100000">
                                          <p:val>
                                            <p:strVal val="#ppt_w"/>
                                          </p:val>
                                        </p:tav>
                                      </p:tavLst>
                                    </p:anim>
                                    <p:anim calcmode="lin" valueType="num">
                                      <p:cBhvr>
                                        <p:cTn id="24" dur="1000" fill="hold"/>
                                        <p:tgtEl>
                                          <p:spTgt spid="23"/>
                                        </p:tgtEl>
                                        <p:attrNameLst>
                                          <p:attrName>ppt_h</p:attrName>
                                        </p:attrNameLst>
                                      </p:cBhvr>
                                      <p:tavLst>
                                        <p:tav tm="0">
                                          <p:val>
                                            <p:strVal val="#ppt_h"/>
                                          </p:val>
                                        </p:tav>
                                        <p:tav tm="100000">
                                          <p:val>
                                            <p:strVal val="#ppt_h"/>
                                          </p:val>
                                        </p:tav>
                                      </p:tavLst>
                                    </p:anim>
                                    <p:animEffect transition="in" filter="fade">
                                      <p:cBhvr>
                                        <p:cTn id="25" dur="1000"/>
                                        <p:tgtEl>
                                          <p:spTgt spid="23"/>
                                        </p:tgtEl>
                                      </p:cBhvr>
                                    </p:animEffect>
                                  </p:childTnLst>
                                </p:cTn>
                              </p:par>
                              <p:par>
                                <p:cTn id="26" presetID="23" presetClass="entr" presetSubtype="16" fill="hold" grpId="0" nodeType="withEffect">
                                  <p:stCondLst>
                                    <p:cond delay="1500"/>
                                  </p:stCondLst>
                                  <p:iterate type="lt">
                                    <p:tmPct val="3000"/>
                                  </p:iterate>
                                  <p:childTnLst>
                                    <p:set>
                                      <p:cBhvr>
                                        <p:cTn id="27" dur="1" fill="hold">
                                          <p:stCondLst>
                                            <p:cond delay="0"/>
                                          </p:stCondLst>
                                        </p:cTn>
                                        <p:tgtEl>
                                          <p:spTgt spid="11">
                                            <p:txEl>
                                              <p:pRg st="0" end="0"/>
                                            </p:txEl>
                                          </p:spTgt>
                                        </p:tgtEl>
                                        <p:attrNameLst>
                                          <p:attrName>style.visibility</p:attrName>
                                        </p:attrNameLst>
                                      </p:cBhvr>
                                      <p:to>
                                        <p:strVal val="visible"/>
                                      </p:to>
                                    </p:set>
                                    <p:anim calcmode="lin" valueType="num">
                                      <p:cBhvr>
                                        <p:cTn id="28" dur="5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11">
                                            <p:txEl>
                                              <p:pRg st="0" end="0"/>
                                            </p:txEl>
                                          </p:spTgt>
                                        </p:tgtEl>
                                        <p:attrNameLst>
                                          <p:attrName>ppt_h</p:attrName>
                                        </p:attrNameLst>
                                      </p:cBhvr>
                                      <p:tavLst>
                                        <p:tav tm="0">
                                          <p:val>
                                            <p:fltVal val="0"/>
                                          </p:val>
                                        </p:tav>
                                        <p:tav tm="100000">
                                          <p:val>
                                            <p:strVal val="#ppt_h"/>
                                          </p:val>
                                        </p:tav>
                                      </p:tavLst>
                                    </p:anim>
                                  </p:childTnLst>
                                </p:cTn>
                              </p:par>
                            </p:childTnLst>
                          </p:cTn>
                        </p:par>
                        <p:par>
                          <p:cTn id="30" fill="hold">
                            <p:stCondLst>
                              <p:cond delay="3020"/>
                            </p:stCondLst>
                            <p:childTnLst>
                              <p:par>
                                <p:cTn id="31" presetID="1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75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animBg="1"/>
      <p:bldP spid="10" grpId="0"/>
      <p:bldP spid="11"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6101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7" name="椭圆 36">
            <a:extLst>
              <a:ext uri="{FF2B5EF4-FFF2-40B4-BE49-F238E27FC236}">
                <a16:creationId xmlns:a16="http://schemas.microsoft.com/office/drawing/2014/main" id="{2BAD5536-D42B-4AA4-A7A6-7C00D9CB7266}"/>
              </a:ext>
            </a:extLst>
          </p:cNvPr>
          <p:cNvSpPr/>
          <p:nvPr/>
        </p:nvSpPr>
        <p:spPr>
          <a:xfrm>
            <a:off x="5369380" y="1687189"/>
            <a:ext cx="1453240" cy="145324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8012F8C-E86C-4EFD-9937-996869575F98}"/>
              </a:ext>
            </a:extLst>
          </p:cNvPr>
          <p:cNvSpPr txBox="1"/>
          <p:nvPr/>
        </p:nvSpPr>
        <p:spPr>
          <a:xfrm>
            <a:off x="5369382" y="1905978"/>
            <a:ext cx="1453236" cy="1015663"/>
          </a:xfrm>
          <a:prstGeom prst="rect">
            <a:avLst/>
          </a:prstGeom>
          <a:noFill/>
        </p:spPr>
        <p:txBody>
          <a:bodyPr wrap="square" rtlCol="0">
            <a:spAutoFit/>
          </a:bodyPr>
          <a:lstStyle/>
          <a:p>
            <a:pPr algn="ctr"/>
            <a:r>
              <a:rPr lang="en-US" altLang="zh-CN" sz="6000" b="1" dirty="0">
                <a:solidFill>
                  <a:srgbClr val="262626"/>
                </a:solidFill>
              </a:rPr>
              <a:t>01</a:t>
            </a:r>
            <a:endParaRPr lang="zh-CN" altLang="en-US" sz="6000" b="1" dirty="0">
              <a:solidFill>
                <a:srgbClr val="262626"/>
              </a:solidFill>
            </a:endParaRPr>
          </a:p>
        </p:txBody>
      </p:sp>
      <p:grpSp>
        <p:nvGrpSpPr>
          <p:cNvPr id="39" name="组合 38">
            <a:extLst>
              <a:ext uri="{FF2B5EF4-FFF2-40B4-BE49-F238E27FC236}">
                <a16:creationId xmlns:a16="http://schemas.microsoft.com/office/drawing/2014/main" id="{CAB64B16-662D-4936-837E-F8CDF34574A9}"/>
              </a:ext>
            </a:extLst>
          </p:cNvPr>
          <p:cNvGrpSpPr/>
          <p:nvPr/>
        </p:nvGrpSpPr>
        <p:grpSpPr>
          <a:xfrm>
            <a:off x="4067913" y="3520335"/>
            <a:ext cx="4091344" cy="1413002"/>
            <a:chOff x="653565" y="3551017"/>
            <a:chExt cx="4091344" cy="1413002"/>
          </a:xfrm>
        </p:grpSpPr>
        <p:sp>
          <p:nvSpPr>
            <p:cNvPr id="40" name="文本框 39">
              <a:extLst>
                <a:ext uri="{FF2B5EF4-FFF2-40B4-BE49-F238E27FC236}">
                  <a16:creationId xmlns:a16="http://schemas.microsoft.com/office/drawing/2014/main" id="{471ADB00-8B83-4DD8-9659-636A980B45F5}"/>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41" name="文本框 40">
              <a:extLst>
                <a:ext uri="{FF2B5EF4-FFF2-40B4-BE49-F238E27FC236}">
                  <a16:creationId xmlns:a16="http://schemas.microsoft.com/office/drawing/2014/main" id="{DB360468-F963-4826-BE97-D0B067B44A48}"/>
                </a:ext>
              </a:extLst>
            </p:cNvPr>
            <p:cNvSpPr txBox="1"/>
            <p:nvPr/>
          </p:nvSpPr>
          <p:spPr>
            <a:xfrm>
              <a:off x="653565" y="3948356"/>
              <a:ext cx="4091344"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 You can click here to add what you want to add. And it is very easy to change.</a:t>
              </a:r>
              <a:endParaRPr lang="zh-CN" altLang="en-US" sz="1200" dirty="0"/>
            </a:p>
            <a:p>
              <a:pPr algn="ctr">
                <a:lnSpc>
                  <a:spcPct val="125000"/>
                </a:lnSpc>
              </a:pPr>
              <a:endParaRPr lang="zh-CN" altLang="en-US" sz="1200" dirty="0"/>
            </a:p>
          </p:txBody>
        </p:sp>
      </p:grpSp>
      <p:sp>
        <p:nvSpPr>
          <p:cNvPr id="8" name="文本框 7">
            <a:extLst>
              <a:ext uri="{FF2B5EF4-FFF2-40B4-BE49-F238E27FC236}">
                <a16:creationId xmlns:a16="http://schemas.microsoft.com/office/drawing/2014/main" id="{F5FF7ABD-2059-4A48-9A7C-516B7A899445}"/>
              </a:ext>
            </a:extLst>
          </p:cNvPr>
          <p:cNvSpPr txBox="1"/>
          <p:nvPr/>
        </p:nvSpPr>
        <p:spPr>
          <a:xfrm>
            <a:off x="687647" y="808822"/>
            <a:ext cx="1661993" cy="4909950"/>
          </a:xfrm>
          <a:prstGeom prst="rect">
            <a:avLst/>
          </a:prstGeom>
          <a:noFill/>
        </p:spPr>
        <p:txBody>
          <a:bodyPr vert="eaVert" wrap="square" rtlCol="0">
            <a:spAutoFit/>
          </a:bodyPr>
          <a:lstStyle/>
          <a:p>
            <a:r>
              <a:rPr lang="en-US" altLang="zh-CN" sz="9600" b="1" spc="600" dirty="0">
                <a:solidFill>
                  <a:srgbClr val="C00000">
                    <a:alpha val="15000"/>
                  </a:srgbClr>
                </a:solidFill>
              </a:rPr>
              <a:t>PART01</a:t>
            </a:r>
            <a:endParaRPr lang="zh-CN" altLang="en-US" sz="9600" b="1" spc="600" dirty="0">
              <a:solidFill>
                <a:srgbClr val="C00000">
                  <a:alpha val="15000"/>
                </a:srgbClr>
              </a:solidFill>
            </a:endParaRPr>
          </a:p>
        </p:txBody>
      </p:sp>
      <p:sp>
        <p:nvSpPr>
          <p:cNvPr id="9" name="文本框 8">
            <a:extLst>
              <a:ext uri="{FF2B5EF4-FFF2-40B4-BE49-F238E27FC236}">
                <a16:creationId xmlns:a16="http://schemas.microsoft.com/office/drawing/2014/main" id="{10508ED7-627D-46DA-A659-F26062F994D0}"/>
              </a:ext>
            </a:extLst>
          </p:cNvPr>
          <p:cNvSpPr txBox="1"/>
          <p:nvPr/>
        </p:nvSpPr>
        <p:spPr>
          <a:xfrm>
            <a:off x="10818265" y="935163"/>
            <a:ext cx="430887" cy="3763837"/>
          </a:xfrm>
          <a:prstGeom prst="rect">
            <a:avLst/>
          </a:prstGeom>
          <a:noFill/>
        </p:spPr>
        <p:txBody>
          <a:bodyPr vert="eaVert" wrap="square" rtlCol="0">
            <a:spAutoFit/>
          </a:bodyPr>
          <a:lstStyle/>
          <a:p>
            <a:r>
              <a:rPr lang="en-US" altLang="zh-CN" sz="1600" spc="600" dirty="0">
                <a:solidFill>
                  <a:srgbClr val="262626">
                    <a:alpha val="30000"/>
                  </a:srgbClr>
                </a:solidFill>
              </a:rPr>
              <a:t>THE AWESOME </a:t>
            </a:r>
            <a:r>
              <a:rPr lang="en-US" altLang="zh-CN" sz="1600" spc="800" dirty="0">
                <a:solidFill>
                  <a:srgbClr val="262626">
                    <a:alpha val="30000"/>
                  </a:srgbClr>
                </a:solidFill>
              </a:rPr>
              <a:t>DESIGN</a:t>
            </a:r>
            <a:endParaRPr lang="zh-CN" altLang="en-US" sz="1600" spc="800" dirty="0">
              <a:solidFill>
                <a:srgbClr val="262626">
                  <a:alpha val="30000"/>
                </a:srgbClr>
              </a:solidFill>
            </a:endParaRPr>
          </a:p>
        </p:txBody>
      </p:sp>
      <p:cxnSp>
        <p:nvCxnSpPr>
          <p:cNvPr id="11" name="直接连接符 10">
            <a:extLst>
              <a:ext uri="{FF2B5EF4-FFF2-40B4-BE49-F238E27FC236}">
                <a16:creationId xmlns:a16="http://schemas.microsoft.com/office/drawing/2014/main" id="{69986FBC-AD14-4600-A012-A5293167106C}"/>
              </a:ext>
            </a:extLst>
          </p:cNvPr>
          <p:cNvCxnSpPr>
            <a:cxnSpLocks/>
          </p:cNvCxnSpPr>
          <p:nvPr/>
        </p:nvCxnSpPr>
        <p:spPr>
          <a:xfrm>
            <a:off x="11033709" y="4699000"/>
            <a:ext cx="0" cy="531280"/>
          </a:xfrm>
          <a:prstGeom prst="line">
            <a:avLst/>
          </a:prstGeom>
          <a:ln>
            <a:solidFill>
              <a:srgbClr val="262626">
                <a:alpha val="3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2570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42" presetClass="entr" presetSubtype="0" fill="hold" nodeType="withEffect">
                                  <p:stCondLst>
                                    <p:cond delay="7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9" name="任意多边形: 形状 8">
            <a:extLst>
              <a:ext uri="{FF2B5EF4-FFF2-40B4-BE49-F238E27FC236}">
                <a16:creationId xmlns:a16="http://schemas.microsoft.com/office/drawing/2014/main" id="{65932E95-EDE9-4C42-ACF9-79DE30FC94FE}"/>
              </a:ext>
            </a:extLst>
          </p:cNvPr>
          <p:cNvSpPr/>
          <p:nvPr/>
        </p:nvSpPr>
        <p:spPr>
          <a:xfrm rot="16200000">
            <a:off x="1951894" y="2173992"/>
            <a:ext cx="775131" cy="775132"/>
          </a:xfrm>
          <a:custGeom>
            <a:avLst/>
            <a:gdLst>
              <a:gd name="connsiteX0" fmla="*/ 53458 w 775131"/>
              <a:gd name="connsiteY0" fmla="*/ 280651 h 775132"/>
              <a:gd name="connsiteX1" fmla="*/ 53458 w 775131"/>
              <a:gd name="connsiteY1" fmla="*/ 494481 h 775132"/>
              <a:gd name="connsiteX2" fmla="*/ 0 w 775131"/>
              <a:gd name="connsiteY2" fmla="*/ 387566 h 775132"/>
              <a:gd name="connsiteX3" fmla="*/ 129189 w 775131"/>
              <a:gd name="connsiteY3" fmla="*/ 129189 h 775132"/>
              <a:gd name="connsiteX4" fmla="*/ 53458 w 775131"/>
              <a:gd name="connsiteY4" fmla="*/ 280651 h 775132"/>
              <a:gd name="connsiteX5" fmla="*/ 53458 w 775131"/>
              <a:gd name="connsiteY5" fmla="*/ 167055 h 775132"/>
              <a:gd name="connsiteX6" fmla="*/ 129189 w 775131"/>
              <a:gd name="connsiteY6" fmla="*/ 645943 h 775132"/>
              <a:gd name="connsiteX7" fmla="*/ 53458 w 775131"/>
              <a:gd name="connsiteY7" fmla="*/ 608078 h 775132"/>
              <a:gd name="connsiteX8" fmla="*/ 53458 w 775131"/>
              <a:gd name="connsiteY8" fmla="*/ 494481 h 775132"/>
              <a:gd name="connsiteX9" fmla="*/ 280651 w 775131"/>
              <a:gd name="connsiteY9" fmla="*/ 721674 h 775132"/>
              <a:gd name="connsiteX10" fmla="*/ 167054 w 775131"/>
              <a:gd name="connsiteY10" fmla="*/ 721674 h 775132"/>
              <a:gd name="connsiteX11" fmla="*/ 129189 w 775131"/>
              <a:gd name="connsiteY11" fmla="*/ 645943 h 775132"/>
              <a:gd name="connsiteX12" fmla="*/ 280651 w 775131"/>
              <a:gd name="connsiteY12" fmla="*/ 53458 h 775132"/>
              <a:gd name="connsiteX13" fmla="*/ 129189 w 775131"/>
              <a:gd name="connsiteY13" fmla="*/ 129189 h 775132"/>
              <a:gd name="connsiteX14" fmla="*/ 167054 w 775131"/>
              <a:gd name="connsiteY14" fmla="*/ 53458 h 775132"/>
              <a:gd name="connsiteX15" fmla="*/ 494481 w 775131"/>
              <a:gd name="connsiteY15" fmla="*/ 721674 h 775132"/>
              <a:gd name="connsiteX16" fmla="*/ 387566 w 775131"/>
              <a:gd name="connsiteY16" fmla="*/ 775132 h 775132"/>
              <a:gd name="connsiteX17" fmla="*/ 280651 w 775131"/>
              <a:gd name="connsiteY17" fmla="*/ 721674 h 775132"/>
              <a:gd name="connsiteX18" fmla="*/ 494481 w 775131"/>
              <a:gd name="connsiteY18" fmla="*/ 53458 h 775132"/>
              <a:gd name="connsiteX19" fmla="*/ 280651 w 775131"/>
              <a:gd name="connsiteY19" fmla="*/ 53458 h 775132"/>
              <a:gd name="connsiteX20" fmla="*/ 387566 w 775131"/>
              <a:gd name="connsiteY20" fmla="*/ 0 h 775132"/>
              <a:gd name="connsiteX21" fmla="*/ 645943 w 775131"/>
              <a:gd name="connsiteY21" fmla="*/ 645943 h 775132"/>
              <a:gd name="connsiteX22" fmla="*/ 608077 w 775131"/>
              <a:gd name="connsiteY22" fmla="*/ 721674 h 775132"/>
              <a:gd name="connsiteX23" fmla="*/ 494481 w 775131"/>
              <a:gd name="connsiteY23" fmla="*/ 721674 h 775132"/>
              <a:gd name="connsiteX24" fmla="*/ 645943 w 775131"/>
              <a:gd name="connsiteY24" fmla="*/ 129189 h 775132"/>
              <a:gd name="connsiteX25" fmla="*/ 494481 w 775131"/>
              <a:gd name="connsiteY25" fmla="*/ 53458 h 775132"/>
              <a:gd name="connsiteX26" fmla="*/ 608077 w 775131"/>
              <a:gd name="connsiteY26" fmla="*/ 53458 h 775132"/>
              <a:gd name="connsiteX27" fmla="*/ 721674 w 775131"/>
              <a:gd name="connsiteY27" fmla="*/ 494481 h 775132"/>
              <a:gd name="connsiteX28" fmla="*/ 721674 w 775131"/>
              <a:gd name="connsiteY28" fmla="*/ 608078 h 775132"/>
              <a:gd name="connsiteX29" fmla="*/ 645943 w 775131"/>
              <a:gd name="connsiteY29" fmla="*/ 645943 h 775132"/>
              <a:gd name="connsiteX30" fmla="*/ 721674 w 775131"/>
              <a:gd name="connsiteY30" fmla="*/ 167055 h 775132"/>
              <a:gd name="connsiteX31" fmla="*/ 721674 w 775131"/>
              <a:gd name="connsiteY31" fmla="*/ 280651 h 775132"/>
              <a:gd name="connsiteX32" fmla="*/ 645943 w 775131"/>
              <a:gd name="connsiteY32" fmla="*/ 129189 h 775132"/>
              <a:gd name="connsiteX33" fmla="*/ 775131 w 775131"/>
              <a:gd name="connsiteY33" fmla="*/ 387566 h 775132"/>
              <a:gd name="connsiteX34" fmla="*/ 721674 w 775131"/>
              <a:gd name="connsiteY34" fmla="*/ 494481 h 775132"/>
              <a:gd name="connsiteX35" fmla="*/ 721674 w 775131"/>
              <a:gd name="connsiteY35" fmla="*/ 280651 h 77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5131" h="775132">
                <a:moveTo>
                  <a:pt x="53458" y="280651"/>
                </a:moveTo>
                <a:lnTo>
                  <a:pt x="53458" y="494481"/>
                </a:lnTo>
                <a:lnTo>
                  <a:pt x="0" y="387566"/>
                </a:lnTo>
                <a:close/>
                <a:moveTo>
                  <a:pt x="129189" y="129189"/>
                </a:moveTo>
                <a:lnTo>
                  <a:pt x="53458" y="280651"/>
                </a:lnTo>
                <a:lnTo>
                  <a:pt x="53458" y="167055"/>
                </a:lnTo>
                <a:close/>
                <a:moveTo>
                  <a:pt x="129189" y="645943"/>
                </a:moveTo>
                <a:lnTo>
                  <a:pt x="53458" y="608078"/>
                </a:lnTo>
                <a:lnTo>
                  <a:pt x="53458" y="494481"/>
                </a:lnTo>
                <a:close/>
                <a:moveTo>
                  <a:pt x="280651" y="721674"/>
                </a:moveTo>
                <a:lnTo>
                  <a:pt x="167054" y="721674"/>
                </a:lnTo>
                <a:lnTo>
                  <a:pt x="129189" y="645943"/>
                </a:lnTo>
                <a:close/>
                <a:moveTo>
                  <a:pt x="280651" y="53458"/>
                </a:moveTo>
                <a:lnTo>
                  <a:pt x="129189" y="129189"/>
                </a:lnTo>
                <a:lnTo>
                  <a:pt x="167054" y="53458"/>
                </a:lnTo>
                <a:close/>
                <a:moveTo>
                  <a:pt x="494481" y="721674"/>
                </a:moveTo>
                <a:lnTo>
                  <a:pt x="387566" y="775132"/>
                </a:lnTo>
                <a:lnTo>
                  <a:pt x="280651" y="721674"/>
                </a:lnTo>
                <a:close/>
                <a:moveTo>
                  <a:pt x="494481" y="53458"/>
                </a:moveTo>
                <a:lnTo>
                  <a:pt x="280651" y="53458"/>
                </a:lnTo>
                <a:lnTo>
                  <a:pt x="387566" y="0"/>
                </a:lnTo>
                <a:close/>
                <a:moveTo>
                  <a:pt x="645943" y="645943"/>
                </a:moveTo>
                <a:lnTo>
                  <a:pt x="608077" y="721674"/>
                </a:lnTo>
                <a:lnTo>
                  <a:pt x="494481" y="721674"/>
                </a:lnTo>
                <a:close/>
                <a:moveTo>
                  <a:pt x="645943" y="129189"/>
                </a:moveTo>
                <a:lnTo>
                  <a:pt x="494481" y="53458"/>
                </a:lnTo>
                <a:lnTo>
                  <a:pt x="608077" y="53458"/>
                </a:lnTo>
                <a:close/>
                <a:moveTo>
                  <a:pt x="721674" y="494481"/>
                </a:moveTo>
                <a:lnTo>
                  <a:pt x="721674" y="608078"/>
                </a:lnTo>
                <a:lnTo>
                  <a:pt x="645943" y="645943"/>
                </a:lnTo>
                <a:close/>
                <a:moveTo>
                  <a:pt x="721674" y="167055"/>
                </a:moveTo>
                <a:lnTo>
                  <a:pt x="721674" y="280651"/>
                </a:lnTo>
                <a:lnTo>
                  <a:pt x="645943" y="129189"/>
                </a:lnTo>
                <a:close/>
                <a:moveTo>
                  <a:pt x="775131" y="387566"/>
                </a:moveTo>
                <a:lnTo>
                  <a:pt x="721674" y="494481"/>
                </a:lnTo>
                <a:lnTo>
                  <a:pt x="721674" y="280651"/>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87CDC0A3-DF5F-4969-8BF7-CAF43E7E7A93}"/>
              </a:ext>
            </a:extLst>
          </p:cNvPr>
          <p:cNvGrpSpPr/>
          <p:nvPr/>
        </p:nvGrpSpPr>
        <p:grpSpPr>
          <a:xfrm>
            <a:off x="2946239" y="2101450"/>
            <a:ext cx="2883877" cy="920216"/>
            <a:chOff x="1898648" y="3551017"/>
            <a:chExt cx="1601178" cy="920216"/>
          </a:xfrm>
        </p:grpSpPr>
        <p:sp>
          <p:nvSpPr>
            <p:cNvPr id="11" name="文本框 10">
              <a:extLst>
                <a:ext uri="{FF2B5EF4-FFF2-40B4-BE49-F238E27FC236}">
                  <a16:creationId xmlns:a16="http://schemas.microsoft.com/office/drawing/2014/main" id="{42CB2B07-95A5-4365-9CF0-5B4190EA10FC}"/>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12" name="文本框 11">
              <a:extLst>
                <a:ext uri="{FF2B5EF4-FFF2-40B4-BE49-F238E27FC236}">
                  <a16:creationId xmlns:a16="http://schemas.microsoft.com/office/drawing/2014/main" id="{4EB04469-06B4-4E7C-BE5C-DD6E909FA7CB}"/>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sp>
        <p:nvSpPr>
          <p:cNvPr id="13" name="Shape 4655">
            <a:extLst>
              <a:ext uri="{FF2B5EF4-FFF2-40B4-BE49-F238E27FC236}">
                <a16:creationId xmlns:a16="http://schemas.microsoft.com/office/drawing/2014/main" id="{2D58582D-14CB-4174-BBC8-58A508001603}"/>
              </a:ext>
            </a:extLst>
          </p:cNvPr>
          <p:cNvSpPr/>
          <p:nvPr/>
        </p:nvSpPr>
        <p:spPr>
          <a:xfrm>
            <a:off x="6698488" y="4157852"/>
            <a:ext cx="371555" cy="349204"/>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4" name="Shape 4659">
            <a:extLst>
              <a:ext uri="{FF2B5EF4-FFF2-40B4-BE49-F238E27FC236}">
                <a16:creationId xmlns:a16="http://schemas.microsoft.com/office/drawing/2014/main" id="{278E062C-20D3-4F3A-9E23-7573CD95F044}"/>
              </a:ext>
            </a:extLst>
          </p:cNvPr>
          <p:cNvSpPr/>
          <p:nvPr/>
        </p:nvSpPr>
        <p:spPr>
          <a:xfrm>
            <a:off x="2138718" y="4146628"/>
            <a:ext cx="401482" cy="371652"/>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5" name="Shape 4738">
            <a:extLst>
              <a:ext uri="{FF2B5EF4-FFF2-40B4-BE49-F238E27FC236}">
                <a16:creationId xmlns:a16="http://schemas.microsoft.com/office/drawing/2014/main" id="{63B468B1-BDF1-4DB0-ACD1-98C107E1DBC4}"/>
              </a:ext>
            </a:extLst>
          </p:cNvPr>
          <p:cNvSpPr/>
          <p:nvPr/>
        </p:nvSpPr>
        <p:spPr>
          <a:xfrm>
            <a:off x="6668563" y="2357300"/>
            <a:ext cx="431403" cy="419045"/>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6" name="Shape 4739">
            <a:extLst>
              <a:ext uri="{FF2B5EF4-FFF2-40B4-BE49-F238E27FC236}">
                <a16:creationId xmlns:a16="http://schemas.microsoft.com/office/drawing/2014/main" id="{8BB22B6E-85A7-4A94-96BB-3897C470375C}"/>
              </a:ext>
            </a:extLst>
          </p:cNvPr>
          <p:cNvSpPr/>
          <p:nvPr/>
        </p:nvSpPr>
        <p:spPr>
          <a:xfrm>
            <a:off x="2120016" y="2360766"/>
            <a:ext cx="438886" cy="401585"/>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C00000"/>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17" name="任意多边形: 形状 16">
            <a:extLst>
              <a:ext uri="{FF2B5EF4-FFF2-40B4-BE49-F238E27FC236}">
                <a16:creationId xmlns:a16="http://schemas.microsoft.com/office/drawing/2014/main" id="{11D637CB-364A-4B2D-B811-47A8BBDBF073}"/>
              </a:ext>
            </a:extLst>
          </p:cNvPr>
          <p:cNvSpPr/>
          <p:nvPr/>
        </p:nvSpPr>
        <p:spPr>
          <a:xfrm rot="16200000">
            <a:off x="6496700" y="2173992"/>
            <a:ext cx="775131" cy="775132"/>
          </a:xfrm>
          <a:custGeom>
            <a:avLst/>
            <a:gdLst>
              <a:gd name="connsiteX0" fmla="*/ 53458 w 775131"/>
              <a:gd name="connsiteY0" fmla="*/ 280651 h 775132"/>
              <a:gd name="connsiteX1" fmla="*/ 53458 w 775131"/>
              <a:gd name="connsiteY1" fmla="*/ 494481 h 775132"/>
              <a:gd name="connsiteX2" fmla="*/ 0 w 775131"/>
              <a:gd name="connsiteY2" fmla="*/ 387566 h 775132"/>
              <a:gd name="connsiteX3" fmla="*/ 129189 w 775131"/>
              <a:gd name="connsiteY3" fmla="*/ 129189 h 775132"/>
              <a:gd name="connsiteX4" fmla="*/ 53458 w 775131"/>
              <a:gd name="connsiteY4" fmla="*/ 280651 h 775132"/>
              <a:gd name="connsiteX5" fmla="*/ 53458 w 775131"/>
              <a:gd name="connsiteY5" fmla="*/ 167055 h 775132"/>
              <a:gd name="connsiteX6" fmla="*/ 129189 w 775131"/>
              <a:gd name="connsiteY6" fmla="*/ 645943 h 775132"/>
              <a:gd name="connsiteX7" fmla="*/ 53458 w 775131"/>
              <a:gd name="connsiteY7" fmla="*/ 608078 h 775132"/>
              <a:gd name="connsiteX8" fmla="*/ 53458 w 775131"/>
              <a:gd name="connsiteY8" fmla="*/ 494481 h 775132"/>
              <a:gd name="connsiteX9" fmla="*/ 280651 w 775131"/>
              <a:gd name="connsiteY9" fmla="*/ 721674 h 775132"/>
              <a:gd name="connsiteX10" fmla="*/ 167054 w 775131"/>
              <a:gd name="connsiteY10" fmla="*/ 721674 h 775132"/>
              <a:gd name="connsiteX11" fmla="*/ 129189 w 775131"/>
              <a:gd name="connsiteY11" fmla="*/ 645943 h 775132"/>
              <a:gd name="connsiteX12" fmla="*/ 280651 w 775131"/>
              <a:gd name="connsiteY12" fmla="*/ 53458 h 775132"/>
              <a:gd name="connsiteX13" fmla="*/ 129189 w 775131"/>
              <a:gd name="connsiteY13" fmla="*/ 129189 h 775132"/>
              <a:gd name="connsiteX14" fmla="*/ 167054 w 775131"/>
              <a:gd name="connsiteY14" fmla="*/ 53458 h 775132"/>
              <a:gd name="connsiteX15" fmla="*/ 494481 w 775131"/>
              <a:gd name="connsiteY15" fmla="*/ 721674 h 775132"/>
              <a:gd name="connsiteX16" fmla="*/ 387566 w 775131"/>
              <a:gd name="connsiteY16" fmla="*/ 775132 h 775132"/>
              <a:gd name="connsiteX17" fmla="*/ 280651 w 775131"/>
              <a:gd name="connsiteY17" fmla="*/ 721674 h 775132"/>
              <a:gd name="connsiteX18" fmla="*/ 494481 w 775131"/>
              <a:gd name="connsiteY18" fmla="*/ 53458 h 775132"/>
              <a:gd name="connsiteX19" fmla="*/ 280651 w 775131"/>
              <a:gd name="connsiteY19" fmla="*/ 53458 h 775132"/>
              <a:gd name="connsiteX20" fmla="*/ 387566 w 775131"/>
              <a:gd name="connsiteY20" fmla="*/ 0 h 775132"/>
              <a:gd name="connsiteX21" fmla="*/ 645943 w 775131"/>
              <a:gd name="connsiteY21" fmla="*/ 645943 h 775132"/>
              <a:gd name="connsiteX22" fmla="*/ 608077 w 775131"/>
              <a:gd name="connsiteY22" fmla="*/ 721674 h 775132"/>
              <a:gd name="connsiteX23" fmla="*/ 494481 w 775131"/>
              <a:gd name="connsiteY23" fmla="*/ 721674 h 775132"/>
              <a:gd name="connsiteX24" fmla="*/ 645943 w 775131"/>
              <a:gd name="connsiteY24" fmla="*/ 129189 h 775132"/>
              <a:gd name="connsiteX25" fmla="*/ 494481 w 775131"/>
              <a:gd name="connsiteY25" fmla="*/ 53458 h 775132"/>
              <a:gd name="connsiteX26" fmla="*/ 608077 w 775131"/>
              <a:gd name="connsiteY26" fmla="*/ 53458 h 775132"/>
              <a:gd name="connsiteX27" fmla="*/ 721674 w 775131"/>
              <a:gd name="connsiteY27" fmla="*/ 494481 h 775132"/>
              <a:gd name="connsiteX28" fmla="*/ 721674 w 775131"/>
              <a:gd name="connsiteY28" fmla="*/ 608078 h 775132"/>
              <a:gd name="connsiteX29" fmla="*/ 645943 w 775131"/>
              <a:gd name="connsiteY29" fmla="*/ 645943 h 775132"/>
              <a:gd name="connsiteX30" fmla="*/ 721674 w 775131"/>
              <a:gd name="connsiteY30" fmla="*/ 167055 h 775132"/>
              <a:gd name="connsiteX31" fmla="*/ 721674 w 775131"/>
              <a:gd name="connsiteY31" fmla="*/ 280651 h 775132"/>
              <a:gd name="connsiteX32" fmla="*/ 645943 w 775131"/>
              <a:gd name="connsiteY32" fmla="*/ 129189 h 775132"/>
              <a:gd name="connsiteX33" fmla="*/ 775131 w 775131"/>
              <a:gd name="connsiteY33" fmla="*/ 387566 h 775132"/>
              <a:gd name="connsiteX34" fmla="*/ 721674 w 775131"/>
              <a:gd name="connsiteY34" fmla="*/ 494481 h 775132"/>
              <a:gd name="connsiteX35" fmla="*/ 721674 w 775131"/>
              <a:gd name="connsiteY35" fmla="*/ 280651 h 77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5131" h="775132">
                <a:moveTo>
                  <a:pt x="53458" y="280651"/>
                </a:moveTo>
                <a:lnTo>
                  <a:pt x="53458" y="494481"/>
                </a:lnTo>
                <a:lnTo>
                  <a:pt x="0" y="387566"/>
                </a:lnTo>
                <a:close/>
                <a:moveTo>
                  <a:pt x="129189" y="129189"/>
                </a:moveTo>
                <a:lnTo>
                  <a:pt x="53458" y="280651"/>
                </a:lnTo>
                <a:lnTo>
                  <a:pt x="53458" y="167055"/>
                </a:lnTo>
                <a:close/>
                <a:moveTo>
                  <a:pt x="129189" y="645943"/>
                </a:moveTo>
                <a:lnTo>
                  <a:pt x="53458" y="608078"/>
                </a:lnTo>
                <a:lnTo>
                  <a:pt x="53458" y="494481"/>
                </a:lnTo>
                <a:close/>
                <a:moveTo>
                  <a:pt x="280651" y="721674"/>
                </a:moveTo>
                <a:lnTo>
                  <a:pt x="167054" y="721674"/>
                </a:lnTo>
                <a:lnTo>
                  <a:pt x="129189" y="645943"/>
                </a:lnTo>
                <a:close/>
                <a:moveTo>
                  <a:pt x="280651" y="53458"/>
                </a:moveTo>
                <a:lnTo>
                  <a:pt x="129189" y="129189"/>
                </a:lnTo>
                <a:lnTo>
                  <a:pt x="167054" y="53458"/>
                </a:lnTo>
                <a:close/>
                <a:moveTo>
                  <a:pt x="494481" y="721674"/>
                </a:moveTo>
                <a:lnTo>
                  <a:pt x="387566" y="775132"/>
                </a:lnTo>
                <a:lnTo>
                  <a:pt x="280651" y="721674"/>
                </a:lnTo>
                <a:close/>
                <a:moveTo>
                  <a:pt x="494481" y="53458"/>
                </a:moveTo>
                <a:lnTo>
                  <a:pt x="280651" y="53458"/>
                </a:lnTo>
                <a:lnTo>
                  <a:pt x="387566" y="0"/>
                </a:lnTo>
                <a:close/>
                <a:moveTo>
                  <a:pt x="645943" y="645943"/>
                </a:moveTo>
                <a:lnTo>
                  <a:pt x="608077" y="721674"/>
                </a:lnTo>
                <a:lnTo>
                  <a:pt x="494481" y="721674"/>
                </a:lnTo>
                <a:close/>
                <a:moveTo>
                  <a:pt x="645943" y="129189"/>
                </a:moveTo>
                <a:lnTo>
                  <a:pt x="494481" y="53458"/>
                </a:lnTo>
                <a:lnTo>
                  <a:pt x="608077" y="53458"/>
                </a:lnTo>
                <a:close/>
                <a:moveTo>
                  <a:pt x="721674" y="494481"/>
                </a:moveTo>
                <a:lnTo>
                  <a:pt x="721674" y="608078"/>
                </a:lnTo>
                <a:lnTo>
                  <a:pt x="645943" y="645943"/>
                </a:lnTo>
                <a:close/>
                <a:moveTo>
                  <a:pt x="721674" y="167055"/>
                </a:moveTo>
                <a:lnTo>
                  <a:pt x="721674" y="280651"/>
                </a:lnTo>
                <a:lnTo>
                  <a:pt x="645943" y="129189"/>
                </a:lnTo>
                <a:close/>
                <a:moveTo>
                  <a:pt x="775131" y="387566"/>
                </a:moveTo>
                <a:lnTo>
                  <a:pt x="721674" y="494481"/>
                </a:lnTo>
                <a:lnTo>
                  <a:pt x="721674" y="280651"/>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56BD0F33-4D97-4E61-863B-D5FEB73E0159}"/>
              </a:ext>
            </a:extLst>
          </p:cNvPr>
          <p:cNvGrpSpPr/>
          <p:nvPr/>
        </p:nvGrpSpPr>
        <p:grpSpPr>
          <a:xfrm>
            <a:off x="7491045" y="2101450"/>
            <a:ext cx="2883877" cy="920216"/>
            <a:chOff x="1898648" y="3551017"/>
            <a:chExt cx="1601178" cy="920216"/>
          </a:xfrm>
        </p:grpSpPr>
        <p:sp>
          <p:nvSpPr>
            <p:cNvPr id="19" name="文本框 18">
              <a:extLst>
                <a:ext uri="{FF2B5EF4-FFF2-40B4-BE49-F238E27FC236}">
                  <a16:creationId xmlns:a16="http://schemas.microsoft.com/office/drawing/2014/main" id="{DB34747D-1E4F-44A8-B37E-5E2E66616AD0}"/>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20" name="文本框 19">
              <a:extLst>
                <a:ext uri="{FF2B5EF4-FFF2-40B4-BE49-F238E27FC236}">
                  <a16:creationId xmlns:a16="http://schemas.microsoft.com/office/drawing/2014/main" id="{71BC77D3-804F-4A46-871B-047740CEF338}"/>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sp>
        <p:nvSpPr>
          <p:cNvPr id="23" name="任意多边形: 形状 22">
            <a:extLst>
              <a:ext uri="{FF2B5EF4-FFF2-40B4-BE49-F238E27FC236}">
                <a16:creationId xmlns:a16="http://schemas.microsoft.com/office/drawing/2014/main" id="{D3BE0CCB-0C68-4C0A-9ED6-0861E90B8DC6}"/>
              </a:ext>
            </a:extLst>
          </p:cNvPr>
          <p:cNvSpPr/>
          <p:nvPr/>
        </p:nvSpPr>
        <p:spPr>
          <a:xfrm rot="16200000">
            <a:off x="1951894" y="3944888"/>
            <a:ext cx="775131" cy="775132"/>
          </a:xfrm>
          <a:custGeom>
            <a:avLst/>
            <a:gdLst>
              <a:gd name="connsiteX0" fmla="*/ 53458 w 775131"/>
              <a:gd name="connsiteY0" fmla="*/ 280651 h 775132"/>
              <a:gd name="connsiteX1" fmla="*/ 53458 w 775131"/>
              <a:gd name="connsiteY1" fmla="*/ 494481 h 775132"/>
              <a:gd name="connsiteX2" fmla="*/ 0 w 775131"/>
              <a:gd name="connsiteY2" fmla="*/ 387566 h 775132"/>
              <a:gd name="connsiteX3" fmla="*/ 129189 w 775131"/>
              <a:gd name="connsiteY3" fmla="*/ 129189 h 775132"/>
              <a:gd name="connsiteX4" fmla="*/ 53458 w 775131"/>
              <a:gd name="connsiteY4" fmla="*/ 280651 h 775132"/>
              <a:gd name="connsiteX5" fmla="*/ 53458 w 775131"/>
              <a:gd name="connsiteY5" fmla="*/ 167055 h 775132"/>
              <a:gd name="connsiteX6" fmla="*/ 129189 w 775131"/>
              <a:gd name="connsiteY6" fmla="*/ 645943 h 775132"/>
              <a:gd name="connsiteX7" fmla="*/ 53458 w 775131"/>
              <a:gd name="connsiteY7" fmla="*/ 608078 h 775132"/>
              <a:gd name="connsiteX8" fmla="*/ 53458 w 775131"/>
              <a:gd name="connsiteY8" fmla="*/ 494481 h 775132"/>
              <a:gd name="connsiteX9" fmla="*/ 280651 w 775131"/>
              <a:gd name="connsiteY9" fmla="*/ 721674 h 775132"/>
              <a:gd name="connsiteX10" fmla="*/ 167054 w 775131"/>
              <a:gd name="connsiteY10" fmla="*/ 721674 h 775132"/>
              <a:gd name="connsiteX11" fmla="*/ 129189 w 775131"/>
              <a:gd name="connsiteY11" fmla="*/ 645943 h 775132"/>
              <a:gd name="connsiteX12" fmla="*/ 280651 w 775131"/>
              <a:gd name="connsiteY12" fmla="*/ 53458 h 775132"/>
              <a:gd name="connsiteX13" fmla="*/ 129189 w 775131"/>
              <a:gd name="connsiteY13" fmla="*/ 129189 h 775132"/>
              <a:gd name="connsiteX14" fmla="*/ 167054 w 775131"/>
              <a:gd name="connsiteY14" fmla="*/ 53458 h 775132"/>
              <a:gd name="connsiteX15" fmla="*/ 494481 w 775131"/>
              <a:gd name="connsiteY15" fmla="*/ 721674 h 775132"/>
              <a:gd name="connsiteX16" fmla="*/ 387566 w 775131"/>
              <a:gd name="connsiteY16" fmla="*/ 775132 h 775132"/>
              <a:gd name="connsiteX17" fmla="*/ 280651 w 775131"/>
              <a:gd name="connsiteY17" fmla="*/ 721674 h 775132"/>
              <a:gd name="connsiteX18" fmla="*/ 494481 w 775131"/>
              <a:gd name="connsiteY18" fmla="*/ 53458 h 775132"/>
              <a:gd name="connsiteX19" fmla="*/ 280651 w 775131"/>
              <a:gd name="connsiteY19" fmla="*/ 53458 h 775132"/>
              <a:gd name="connsiteX20" fmla="*/ 387566 w 775131"/>
              <a:gd name="connsiteY20" fmla="*/ 0 h 775132"/>
              <a:gd name="connsiteX21" fmla="*/ 645943 w 775131"/>
              <a:gd name="connsiteY21" fmla="*/ 645943 h 775132"/>
              <a:gd name="connsiteX22" fmla="*/ 608077 w 775131"/>
              <a:gd name="connsiteY22" fmla="*/ 721674 h 775132"/>
              <a:gd name="connsiteX23" fmla="*/ 494481 w 775131"/>
              <a:gd name="connsiteY23" fmla="*/ 721674 h 775132"/>
              <a:gd name="connsiteX24" fmla="*/ 645943 w 775131"/>
              <a:gd name="connsiteY24" fmla="*/ 129189 h 775132"/>
              <a:gd name="connsiteX25" fmla="*/ 494481 w 775131"/>
              <a:gd name="connsiteY25" fmla="*/ 53458 h 775132"/>
              <a:gd name="connsiteX26" fmla="*/ 608077 w 775131"/>
              <a:gd name="connsiteY26" fmla="*/ 53458 h 775132"/>
              <a:gd name="connsiteX27" fmla="*/ 721674 w 775131"/>
              <a:gd name="connsiteY27" fmla="*/ 494481 h 775132"/>
              <a:gd name="connsiteX28" fmla="*/ 721674 w 775131"/>
              <a:gd name="connsiteY28" fmla="*/ 608078 h 775132"/>
              <a:gd name="connsiteX29" fmla="*/ 645943 w 775131"/>
              <a:gd name="connsiteY29" fmla="*/ 645943 h 775132"/>
              <a:gd name="connsiteX30" fmla="*/ 721674 w 775131"/>
              <a:gd name="connsiteY30" fmla="*/ 167055 h 775132"/>
              <a:gd name="connsiteX31" fmla="*/ 721674 w 775131"/>
              <a:gd name="connsiteY31" fmla="*/ 280651 h 775132"/>
              <a:gd name="connsiteX32" fmla="*/ 645943 w 775131"/>
              <a:gd name="connsiteY32" fmla="*/ 129189 h 775132"/>
              <a:gd name="connsiteX33" fmla="*/ 775131 w 775131"/>
              <a:gd name="connsiteY33" fmla="*/ 387566 h 775132"/>
              <a:gd name="connsiteX34" fmla="*/ 721674 w 775131"/>
              <a:gd name="connsiteY34" fmla="*/ 494481 h 775132"/>
              <a:gd name="connsiteX35" fmla="*/ 721674 w 775131"/>
              <a:gd name="connsiteY35" fmla="*/ 280651 h 77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5131" h="775132">
                <a:moveTo>
                  <a:pt x="53458" y="280651"/>
                </a:moveTo>
                <a:lnTo>
                  <a:pt x="53458" y="494481"/>
                </a:lnTo>
                <a:lnTo>
                  <a:pt x="0" y="387566"/>
                </a:lnTo>
                <a:close/>
                <a:moveTo>
                  <a:pt x="129189" y="129189"/>
                </a:moveTo>
                <a:lnTo>
                  <a:pt x="53458" y="280651"/>
                </a:lnTo>
                <a:lnTo>
                  <a:pt x="53458" y="167055"/>
                </a:lnTo>
                <a:close/>
                <a:moveTo>
                  <a:pt x="129189" y="645943"/>
                </a:moveTo>
                <a:lnTo>
                  <a:pt x="53458" y="608078"/>
                </a:lnTo>
                <a:lnTo>
                  <a:pt x="53458" y="494481"/>
                </a:lnTo>
                <a:close/>
                <a:moveTo>
                  <a:pt x="280651" y="721674"/>
                </a:moveTo>
                <a:lnTo>
                  <a:pt x="167054" y="721674"/>
                </a:lnTo>
                <a:lnTo>
                  <a:pt x="129189" y="645943"/>
                </a:lnTo>
                <a:close/>
                <a:moveTo>
                  <a:pt x="280651" y="53458"/>
                </a:moveTo>
                <a:lnTo>
                  <a:pt x="129189" y="129189"/>
                </a:lnTo>
                <a:lnTo>
                  <a:pt x="167054" y="53458"/>
                </a:lnTo>
                <a:close/>
                <a:moveTo>
                  <a:pt x="494481" y="721674"/>
                </a:moveTo>
                <a:lnTo>
                  <a:pt x="387566" y="775132"/>
                </a:lnTo>
                <a:lnTo>
                  <a:pt x="280651" y="721674"/>
                </a:lnTo>
                <a:close/>
                <a:moveTo>
                  <a:pt x="494481" y="53458"/>
                </a:moveTo>
                <a:lnTo>
                  <a:pt x="280651" y="53458"/>
                </a:lnTo>
                <a:lnTo>
                  <a:pt x="387566" y="0"/>
                </a:lnTo>
                <a:close/>
                <a:moveTo>
                  <a:pt x="645943" y="645943"/>
                </a:moveTo>
                <a:lnTo>
                  <a:pt x="608077" y="721674"/>
                </a:lnTo>
                <a:lnTo>
                  <a:pt x="494481" y="721674"/>
                </a:lnTo>
                <a:close/>
                <a:moveTo>
                  <a:pt x="645943" y="129189"/>
                </a:moveTo>
                <a:lnTo>
                  <a:pt x="494481" y="53458"/>
                </a:lnTo>
                <a:lnTo>
                  <a:pt x="608077" y="53458"/>
                </a:lnTo>
                <a:close/>
                <a:moveTo>
                  <a:pt x="721674" y="494481"/>
                </a:moveTo>
                <a:lnTo>
                  <a:pt x="721674" y="608078"/>
                </a:lnTo>
                <a:lnTo>
                  <a:pt x="645943" y="645943"/>
                </a:lnTo>
                <a:close/>
                <a:moveTo>
                  <a:pt x="721674" y="167055"/>
                </a:moveTo>
                <a:lnTo>
                  <a:pt x="721674" y="280651"/>
                </a:lnTo>
                <a:lnTo>
                  <a:pt x="645943" y="129189"/>
                </a:lnTo>
                <a:close/>
                <a:moveTo>
                  <a:pt x="775131" y="387566"/>
                </a:moveTo>
                <a:lnTo>
                  <a:pt x="721674" y="494481"/>
                </a:lnTo>
                <a:lnTo>
                  <a:pt x="721674" y="280651"/>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8B25C32B-6E38-405C-8A77-FDBD030AB559}"/>
              </a:ext>
            </a:extLst>
          </p:cNvPr>
          <p:cNvGrpSpPr/>
          <p:nvPr/>
        </p:nvGrpSpPr>
        <p:grpSpPr>
          <a:xfrm>
            <a:off x="2946239" y="3872346"/>
            <a:ext cx="2883877" cy="920216"/>
            <a:chOff x="1898648" y="3551017"/>
            <a:chExt cx="1601178" cy="920216"/>
          </a:xfrm>
        </p:grpSpPr>
        <p:sp>
          <p:nvSpPr>
            <p:cNvPr id="25" name="文本框 24">
              <a:extLst>
                <a:ext uri="{FF2B5EF4-FFF2-40B4-BE49-F238E27FC236}">
                  <a16:creationId xmlns:a16="http://schemas.microsoft.com/office/drawing/2014/main" id="{93D2E0BF-2665-4054-996E-14F1853D326B}"/>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26" name="文本框 25">
              <a:extLst>
                <a:ext uri="{FF2B5EF4-FFF2-40B4-BE49-F238E27FC236}">
                  <a16:creationId xmlns:a16="http://schemas.microsoft.com/office/drawing/2014/main" id="{FC7002A2-307F-4B31-91F6-75A79D786A6C}"/>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sp>
        <p:nvSpPr>
          <p:cNvPr id="29" name="任意多边形: 形状 28">
            <a:extLst>
              <a:ext uri="{FF2B5EF4-FFF2-40B4-BE49-F238E27FC236}">
                <a16:creationId xmlns:a16="http://schemas.microsoft.com/office/drawing/2014/main" id="{CFE75B1F-B98A-47A0-B472-48AE646E415A}"/>
              </a:ext>
            </a:extLst>
          </p:cNvPr>
          <p:cNvSpPr/>
          <p:nvPr/>
        </p:nvSpPr>
        <p:spPr>
          <a:xfrm rot="16200000">
            <a:off x="6496700" y="3944888"/>
            <a:ext cx="775131" cy="775132"/>
          </a:xfrm>
          <a:custGeom>
            <a:avLst/>
            <a:gdLst>
              <a:gd name="connsiteX0" fmla="*/ 53458 w 775131"/>
              <a:gd name="connsiteY0" fmla="*/ 280651 h 775132"/>
              <a:gd name="connsiteX1" fmla="*/ 53458 w 775131"/>
              <a:gd name="connsiteY1" fmla="*/ 494481 h 775132"/>
              <a:gd name="connsiteX2" fmla="*/ 0 w 775131"/>
              <a:gd name="connsiteY2" fmla="*/ 387566 h 775132"/>
              <a:gd name="connsiteX3" fmla="*/ 129189 w 775131"/>
              <a:gd name="connsiteY3" fmla="*/ 129189 h 775132"/>
              <a:gd name="connsiteX4" fmla="*/ 53458 w 775131"/>
              <a:gd name="connsiteY4" fmla="*/ 280651 h 775132"/>
              <a:gd name="connsiteX5" fmla="*/ 53458 w 775131"/>
              <a:gd name="connsiteY5" fmla="*/ 167055 h 775132"/>
              <a:gd name="connsiteX6" fmla="*/ 129189 w 775131"/>
              <a:gd name="connsiteY6" fmla="*/ 645943 h 775132"/>
              <a:gd name="connsiteX7" fmla="*/ 53458 w 775131"/>
              <a:gd name="connsiteY7" fmla="*/ 608078 h 775132"/>
              <a:gd name="connsiteX8" fmla="*/ 53458 w 775131"/>
              <a:gd name="connsiteY8" fmla="*/ 494481 h 775132"/>
              <a:gd name="connsiteX9" fmla="*/ 280651 w 775131"/>
              <a:gd name="connsiteY9" fmla="*/ 721674 h 775132"/>
              <a:gd name="connsiteX10" fmla="*/ 167054 w 775131"/>
              <a:gd name="connsiteY10" fmla="*/ 721674 h 775132"/>
              <a:gd name="connsiteX11" fmla="*/ 129189 w 775131"/>
              <a:gd name="connsiteY11" fmla="*/ 645943 h 775132"/>
              <a:gd name="connsiteX12" fmla="*/ 280651 w 775131"/>
              <a:gd name="connsiteY12" fmla="*/ 53458 h 775132"/>
              <a:gd name="connsiteX13" fmla="*/ 129189 w 775131"/>
              <a:gd name="connsiteY13" fmla="*/ 129189 h 775132"/>
              <a:gd name="connsiteX14" fmla="*/ 167054 w 775131"/>
              <a:gd name="connsiteY14" fmla="*/ 53458 h 775132"/>
              <a:gd name="connsiteX15" fmla="*/ 494481 w 775131"/>
              <a:gd name="connsiteY15" fmla="*/ 721674 h 775132"/>
              <a:gd name="connsiteX16" fmla="*/ 387566 w 775131"/>
              <a:gd name="connsiteY16" fmla="*/ 775132 h 775132"/>
              <a:gd name="connsiteX17" fmla="*/ 280651 w 775131"/>
              <a:gd name="connsiteY17" fmla="*/ 721674 h 775132"/>
              <a:gd name="connsiteX18" fmla="*/ 494481 w 775131"/>
              <a:gd name="connsiteY18" fmla="*/ 53458 h 775132"/>
              <a:gd name="connsiteX19" fmla="*/ 280651 w 775131"/>
              <a:gd name="connsiteY19" fmla="*/ 53458 h 775132"/>
              <a:gd name="connsiteX20" fmla="*/ 387566 w 775131"/>
              <a:gd name="connsiteY20" fmla="*/ 0 h 775132"/>
              <a:gd name="connsiteX21" fmla="*/ 645943 w 775131"/>
              <a:gd name="connsiteY21" fmla="*/ 645943 h 775132"/>
              <a:gd name="connsiteX22" fmla="*/ 608077 w 775131"/>
              <a:gd name="connsiteY22" fmla="*/ 721674 h 775132"/>
              <a:gd name="connsiteX23" fmla="*/ 494481 w 775131"/>
              <a:gd name="connsiteY23" fmla="*/ 721674 h 775132"/>
              <a:gd name="connsiteX24" fmla="*/ 645943 w 775131"/>
              <a:gd name="connsiteY24" fmla="*/ 129189 h 775132"/>
              <a:gd name="connsiteX25" fmla="*/ 494481 w 775131"/>
              <a:gd name="connsiteY25" fmla="*/ 53458 h 775132"/>
              <a:gd name="connsiteX26" fmla="*/ 608077 w 775131"/>
              <a:gd name="connsiteY26" fmla="*/ 53458 h 775132"/>
              <a:gd name="connsiteX27" fmla="*/ 721674 w 775131"/>
              <a:gd name="connsiteY27" fmla="*/ 494481 h 775132"/>
              <a:gd name="connsiteX28" fmla="*/ 721674 w 775131"/>
              <a:gd name="connsiteY28" fmla="*/ 608078 h 775132"/>
              <a:gd name="connsiteX29" fmla="*/ 645943 w 775131"/>
              <a:gd name="connsiteY29" fmla="*/ 645943 h 775132"/>
              <a:gd name="connsiteX30" fmla="*/ 721674 w 775131"/>
              <a:gd name="connsiteY30" fmla="*/ 167055 h 775132"/>
              <a:gd name="connsiteX31" fmla="*/ 721674 w 775131"/>
              <a:gd name="connsiteY31" fmla="*/ 280651 h 775132"/>
              <a:gd name="connsiteX32" fmla="*/ 645943 w 775131"/>
              <a:gd name="connsiteY32" fmla="*/ 129189 h 775132"/>
              <a:gd name="connsiteX33" fmla="*/ 775131 w 775131"/>
              <a:gd name="connsiteY33" fmla="*/ 387566 h 775132"/>
              <a:gd name="connsiteX34" fmla="*/ 721674 w 775131"/>
              <a:gd name="connsiteY34" fmla="*/ 494481 h 775132"/>
              <a:gd name="connsiteX35" fmla="*/ 721674 w 775131"/>
              <a:gd name="connsiteY35" fmla="*/ 280651 h 775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5131" h="775132">
                <a:moveTo>
                  <a:pt x="53458" y="280651"/>
                </a:moveTo>
                <a:lnTo>
                  <a:pt x="53458" y="494481"/>
                </a:lnTo>
                <a:lnTo>
                  <a:pt x="0" y="387566"/>
                </a:lnTo>
                <a:close/>
                <a:moveTo>
                  <a:pt x="129189" y="129189"/>
                </a:moveTo>
                <a:lnTo>
                  <a:pt x="53458" y="280651"/>
                </a:lnTo>
                <a:lnTo>
                  <a:pt x="53458" y="167055"/>
                </a:lnTo>
                <a:close/>
                <a:moveTo>
                  <a:pt x="129189" y="645943"/>
                </a:moveTo>
                <a:lnTo>
                  <a:pt x="53458" y="608078"/>
                </a:lnTo>
                <a:lnTo>
                  <a:pt x="53458" y="494481"/>
                </a:lnTo>
                <a:close/>
                <a:moveTo>
                  <a:pt x="280651" y="721674"/>
                </a:moveTo>
                <a:lnTo>
                  <a:pt x="167054" y="721674"/>
                </a:lnTo>
                <a:lnTo>
                  <a:pt x="129189" y="645943"/>
                </a:lnTo>
                <a:close/>
                <a:moveTo>
                  <a:pt x="280651" y="53458"/>
                </a:moveTo>
                <a:lnTo>
                  <a:pt x="129189" y="129189"/>
                </a:lnTo>
                <a:lnTo>
                  <a:pt x="167054" y="53458"/>
                </a:lnTo>
                <a:close/>
                <a:moveTo>
                  <a:pt x="494481" y="721674"/>
                </a:moveTo>
                <a:lnTo>
                  <a:pt x="387566" y="775132"/>
                </a:lnTo>
                <a:lnTo>
                  <a:pt x="280651" y="721674"/>
                </a:lnTo>
                <a:close/>
                <a:moveTo>
                  <a:pt x="494481" y="53458"/>
                </a:moveTo>
                <a:lnTo>
                  <a:pt x="280651" y="53458"/>
                </a:lnTo>
                <a:lnTo>
                  <a:pt x="387566" y="0"/>
                </a:lnTo>
                <a:close/>
                <a:moveTo>
                  <a:pt x="645943" y="645943"/>
                </a:moveTo>
                <a:lnTo>
                  <a:pt x="608077" y="721674"/>
                </a:lnTo>
                <a:lnTo>
                  <a:pt x="494481" y="721674"/>
                </a:lnTo>
                <a:close/>
                <a:moveTo>
                  <a:pt x="645943" y="129189"/>
                </a:moveTo>
                <a:lnTo>
                  <a:pt x="494481" y="53458"/>
                </a:lnTo>
                <a:lnTo>
                  <a:pt x="608077" y="53458"/>
                </a:lnTo>
                <a:close/>
                <a:moveTo>
                  <a:pt x="721674" y="494481"/>
                </a:moveTo>
                <a:lnTo>
                  <a:pt x="721674" y="608078"/>
                </a:lnTo>
                <a:lnTo>
                  <a:pt x="645943" y="645943"/>
                </a:lnTo>
                <a:close/>
                <a:moveTo>
                  <a:pt x="721674" y="167055"/>
                </a:moveTo>
                <a:lnTo>
                  <a:pt x="721674" y="280651"/>
                </a:lnTo>
                <a:lnTo>
                  <a:pt x="645943" y="129189"/>
                </a:lnTo>
                <a:close/>
                <a:moveTo>
                  <a:pt x="775131" y="387566"/>
                </a:moveTo>
                <a:lnTo>
                  <a:pt x="721674" y="494481"/>
                </a:lnTo>
                <a:lnTo>
                  <a:pt x="721674" y="280651"/>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B7CEA4EA-FEF9-4AFA-AC10-462AA27F7C33}"/>
              </a:ext>
            </a:extLst>
          </p:cNvPr>
          <p:cNvGrpSpPr/>
          <p:nvPr/>
        </p:nvGrpSpPr>
        <p:grpSpPr>
          <a:xfrm>
            <a:off x="7491045" y="3872346"/>
            <a:ext cx="2883877" cy="920216"/>
            <a:chOff x="1898648" y="3551017"/>
            <a:chExt cx="1601178" cy="920216"/>
          </a:xfrm>
        </p:grpSpPr>
        <p:sp>
          <p:nvSpPr>
            <p:cNvPr id="31" name="文本框 30">
              <a:extLst>
                <a:ext uri="{FF2B5EF4-FFF2-40B4-BE49-F238E27FC236}">
                  <a16:creationId xmlns:a16="http://schemas.microsoft.com/office/drawing/2014/main" id="{EF000C73-F8E1-46AE-8A55-2B64A03BBA29}"/>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32" name="文本框 31">
              <a:extLst>
                <a:ext uri="{FF2B5EF4-FFF2-40B4-BE49-F238E27FC236}">
                  <a16:creationId xmlns:a16="http://schemas.microsoft.com/office/drawing/2014/main" id="{C6CAFFF3-1A5A-49C3-80D9-3BFD3F19CC38}"/>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spTree>
    <p:extLst>
      <p:ext uri="{BB962C8B-B14F-4D97-AF65-F5344CB8AC3E}">
        <p14:creationId xmlns:p14="http://schemas.microsoft.com/office/powerpoint/2010/main" val="3556138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55"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0.70"/>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1000" fill="hold"/>
                                        <p:tgtEl>
                                          <p:spTgt spid="16"/>
                                        </p:tgtEl>
                                        <p:attrNameLst>
                                          <p:attrName>ppt_w</p:attrName>
                                        </p:attrNameLst>
                                      </p:cBhvr>
                                      <p:tavLst>
                                        <p:tav tm="0">
                                          <p:val>
                                            <p:strVal val="#ppt_w*0.70"/>
                                          </p:val>
                                        </p:tav>
                                        <p:tav tm="100000">
                                          <p:val>
                                            <p:strVal val="#ppt_w"/>
                                          </p:val>
                                        </p:tav>
                                      </p:tavLst>
                                    </p:anim>
                                    <p:anim calcmode="lin" valueType="num">
                                      <p:cBhvr>
                                        <p:cTn id="19" dur="1000" fill="hold"/>
                                        <p:tgtEl>
                                          <p:spTgt spid="16"/>
                                        </p:tgtEl>
                                        <p:attrNameLst>
                                          <p:attrName>ppt_h</p:attrName>
                                        </p:attrNameLst>
                                      </p:cBhvr>
                                      <p:tavLst>
                                        <p:tav tm="0">
                                          <p:val>
                                            <p:strVal val="#ppt_h"/>
                                          </p:val>
                                        </p:tav>
                                        <p:tav tm="100000">
                                          <p:val>
                                            <p:strVal val="#ppt_h"/>
                                          </p:val>
                                        </p:tav>
                                      </p:tavLst>
                                    </p:anim>
                                    <p:animEffect transition="in" filter="fade">
                                      <p:cBhvr>
                                        <p:cTn id="20" dur="1000"/>
                                        <p:tgtEl>
                                          <p:spTgt spid="16"/>
                                        </p:tgtEl>
                                      </p:cBhvr>
                                    </p:animEffect>
                                  </p:childTnLst>
                                </p:cTn>
                              </p:par>
                              <p:par>
                                <p:cTn id="21" presetID="23" presetClass="entr" presetSubtype="528"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ppt_x</p:attrName>
                                        </p:attrNameLst>
                                      </p:cBhvr>
                                      <p:tavLst>
                                        <p:tav tm="0">
                                          <p:val>
                                            <p:fltVal val="0.5"/>
                                          </p:val>
                                        </p:tav>
                                        <p:tav tm="100000">
                                          <p:val>
                                            <p:strVal val="#ppt_x"/>
                                          </p:val>
                                        </p:tav>
                                      </p:tavLst>
                                    </p:anim>
                                    <p:anim calcmode="lin" valueType="num">
                                      <p:cBhvr>
                                        <p:cTn id="26" dur="1000" fill="hold"/>
                                        <p:tgtEl>
                                          <p:spTgt spid="10"/>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5"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1000" fill="hold"/>
                                        <p:tgtEl>
                                          <p:spTgt spid="17"/>
                                        </p:tgtEl>
                                        <p:attrNameLst>
                                          <p:attrName>ppt_w</p:attrName>
                                        </p:attrNameLst>
                                      </p:cBhvr>
                                      <p:tavLst>
                                        <p:tav tm="0">
                                          <p:val>
                                            <p:strVal val="#ppt_w*0.70"/>
                                          </p:val>
                                        </p:tav>
                                        <p:tav tm="100000">
                                          <p:val>
                                            <p:strVal val="#ppt_w"/>
                                          </p:val>
                                        </p:tav>
                                      </p:tavLst>
                                    </p:anim>
                                    <p:anim calcmode="lin" valueType="num">
                                      <p:cBhvr>
                                        <p:cTn id="31" dur="1000" fill="hold"/>
                                        <p:tgtEl>
                                          <p:spTgt spid="17"/>
                                        </p:tgtEl>
                                        <p:attrNameLst>
                                          <p:attrName>ppt_h</p:attrName>
                                        </p:attrNameLst>
                                      </p:cBhvr>
                                      <p:tavLst>
                                        <p:tav tm="0">
                                          <p:val>
                                            <p:strVal val="#ppt_h"/>
                                          </p:val>
                                        </p:tav>
                                        <p:tav tm="100000">
                                          <p:val>
                                            <p:strVal val="#ppt_h"/>
                                          </p:val>
                                        </p:tav>
                                      </p:tavLst>
                                    </p:anim>
                                    <p:animEffect transition="in" filter="fade">
                                      <p:cBhvr>
                                        <p:cTn id="32" dur="1000"/>
                                        <p:tgtEl>
                                          <p:spTgt spid="17"/>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strVal val="#ppt_w*0.70"/>
                                          </p:val>
                                        </p:tav>
                                        <p:tav tm="100000">
                                          <p:val>
                                            <p:strVal val="#ppt_w"/>
                                          </p:val>
                                        </p:tav>
                                      </p:tavLst>
                                    </p:anim>
                                    <p:anim calcmode="lin" valueType="num">
                                      <p:cBhvr>
                                        <p:cTn id="36" dur="1000" fill="hold"/>
                                        <p:tgtEl>
                                          <p:spTgt spid="15"/>
                                        </p:tgtEl>
                                        <p:attrNameLst>
                                          <p:attrName>ppt_h</p:attrName>
                                        </p:attrNameLst>
                                      </p:cBhvr>
                                      <p:tavLst>
                                        <p:tav tm="0">
                                          <p:val>
                                            <p:strVal val="#ppt_h"/>
                                          </p:val>
                                        </p:tav>
                                        <p:tav tm="100000">
                                          <p:val>
                                            <p:strVal val="#ppt_h"/>
                                          </p:val>
                                        </p:tav>
                                      </p:tavLst>
                                    </p:anim>
                                    <p:animEffect transition="in" filter="fade">
                                      <p:cBhvr>
                                        <p:cTn id="37" dur="1000"/>
                                        <p:tgtEl>
                                          <p:spTgt spid="15"/>
                                        </p:tgtEl>
                                      </p:cBhvr>
                                    </p:animEffect>
                                  </p:childTnLst>
                                </p:cTn>
                              </p:par>
                              <p:par>
                                <p:cTn id="38" presetID="23" presetClass="entr" presetSubtype="528" fill="hold" nodeType="withEffect">
                                  <p:stCondLst>
                                    <p:cond delay="500"/>
                                  </p:stCondLst>
                                  <p:childTnLst>
                                    <p:set>
                                      <p:cBhvr>
                                        <p:cTn id="39" dur="1" fill="hold">
                                          <p:stCondLst>
                                            <p:cond delay="0"/>
                                          </p:stCondLst>
                                        </p:cTn>
                                        <p:tgtEl>
                                          <p:spTgt spid="18"/>
                                        </p:tgtEl>
                                        <p:attrNameLst>
                                          <p:attrName>style.visibility</p:attrName>
                                        </p:attrNameLst>
                                      </p:cBhvr>
                                      <p:to>
                                        <p:strVal val="visible"/>
                                      </p:to>
                                    </p:set>
                                    <p:anim calcmode="lin" valueType="num">
                                      <p:cBhvr>
                                        <p:cTn id="40" dur="1000" fill="hold"/>
                                        <p:tgtEl>
                                          <p:spTgt spid="18"/>
                                        </p:tgtEl>
                                        <p:attrNameLst>
                                          <p:attrName>ppt_w</p:attrName>
                                        </p:attrNameLst>
                                      </p:cBhvr>
                                      <p:tavLst>
                                        <p:tav tm="0">
                                          <p:val>
                                            <p:fltVal val="0"/>
                                          </p:val>
                                        </p:tav>
                                        <p:tav tm="100000">
                                          <p:val>
                                            <p:strVal val="#ppt_w"/>
                                          </p:val>
                                        </p:tav>
                                      </p:tavLst>
                                    </p:anim>
                                    <p:anim calcmode="lin" valueType="num">
                                      <p:cBhvr>
                                        <p:cTn id="41" dur="1000" fill="hold"/>
                                        <p:tgtEl>
                                          <p:spTgt spid="18"/>
                                        </p:tgtEl>
                                        <p:attrNameLst>
                                          <p:attrName>ppt_h</p:attrName>
                                        </p:attrNameLst>
                                      </p:cBhvr>
                                      <p:tavLst>
                                        <p:tav tm="0">
                                          <p:val>
                                            <p:fltVal val="0"/>
                                          </p:val>
                                        </p:tav>
                                        <p:tav tm="100000">
                                          <p:val>
                                            <p:strVal val="#ppt_h"/>
                                          </p:val>
                                        </p:tav>
                                      </p:tavLst>
                                    </p:anim>
                                    <p:anim calcmode="lin" valueType="num">
                                      <p:cBhvr>
                                        <p:cTn id="42" dur="1000" fill="hold"/>
                                        <p:tgtEl>
                                          <p:spTgt spid="18"/>
                                        </p:tgtEl>
                                        <p:attrNameLst>
                                          <p:attrName>ppt_x</p:attrName>
                                        </p:attrNameLst>
                                      </p:cBhvr>
                                      <p:tavLst>
                                        <p:tav tm="0">
                                          <p:val>
                                            <p:fltVal val="0.5"/>
                                          </p:val>
                                        </p:tav>
                                        <p:tav tm="100000">
                                          <p:val>
                                            <p:strVal val="#ppt_x"/>
                                          </p:val>
                                        </p:tav>
                                      </p:tavLst>
                                    </p:anim>
                                    <p:anim calcmode="lin" valueType="num">
                                      <p:cBhvr>
                                        <p:cTn id="43" dur="1000" fill="hold"/>
                                        <p:tgtEl>
                                          <p:spTgt spid="18"/>
                                        </p:tgtEl>
                                        <p:attrNameLst>
                                          <p:attrName>ppt_y</p:attrName>
                                        </p:attrNameLst>
                                      </p:cBhvr>
                                      <p:tavLst>
                                        <p:tav tm="0">
                                          <p:val>
                                            <p:fltVal val="0.5"/>
                                          </p:val>
                                        </p:tav>
                                        <p:tav tm="100000">
                                          <p:val>
                                            <p:strVal val="#ppt_y"/>
                                          </p:val>
                                        </p:tav>
                                      </p:tavLst>
                                    </p:anim>
                                  </p:childTnLst>
                                </p:cTn>
                              </p:par>
                            </p:childTnLst>
                          </p:cTn>
                        </p:par>
                        <p:par>
                          <p:cTn id="44" fill="hold">
                            <p:stCondLst>
                              <p:cond delay="3000"/>
                            </p:stCondLst>
                            <p:childTnLst>
                              <p:par>
                                <p:cTn id="45" presetID="55"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strVal val="#ppt_w*0.70"/>
                                          </p:val>
                                        </p:tav>
                                        <p:tav tm="100000">
                                          <p:val>
                                            <p:strVal val="#ppt_w"/>
                                          </p:val>
                                        </p:tav>
                                      </p:tavLst>
                                    </p:anim>
                                    <p:anim calcmode="lin" valueType="num">
                                      <p:cBhvr>
                                        <p:cTn id="48" dur="1000" fill="hold"/>
                                        <p:tgtEl>
                                          <p:spTgt spid="23"/>
                                        </p:tgtEl>
                                        <p:attrNameLst>
                                          <p:attrName>ppt_h</p:attrName>
                                        </p:attrNameLst>
                                      </p:cBhvr>
                                      <p:tavLst>
                                        <p:tav tm="0">
                                          <p:val>
                                            <p:strVal val="#ppt_h"/>
                                          </p:val>
                                        </p:tav>
                                        <p:tav tm="100000">
                                          <p:val>
                                            <p:strVal val="#ppt_h"/>
                                          </p:val>
                                        </p:tav>
                                      </p:tavLst>
                                    </p:anim>
                                    <p:animEffect transition="in" filter="fade">
                                      <p:cBhvr>
                                        <p:cTn id="49" dur="1000"/>
                                        <p:tgtEl>
                                          <p:spTgt spid="23"/>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1000" fill="hold"/>
                                        <p:tgtEl>
                                          <p:spTgt spid="14"/>
                                        </p:tgtEl>
                                        <p:attrNameLst>
                                          <p:attrName>ppt_w</p:attrName>
                                        </p:attrNameLst>
                                      </p:cBhvr>
                                      <p:tavLst>
                                        <p:tav tm="0">
                                          <p:val>
                                            <p:strVal val="#ppt_w*0.70"/>
                                          </p:val>
                                        </p:tav>
                                        <p:tav tm="100000">
                                          <p:val>
                                            <p:strVal val="#ppt_w"/>
                                          </p:val>
                                        </p:tav>
                                      </p:tavLst>
                                    </p:anim>
                                    <p:anim calcmode="lin" valueType="num">
                                      <p:cBhvr>
                                        <p:cTn id="53" dur="1000" fill="hold"/>
                                        <p:tgtEl>
                                          <p:spTgt spid="14"/>
                                        </p:tgtEl>
                                        <p:attrNameLst>
                                          <p:attrName>ppt_h</p:attrName>
                                        </p:attrNameLst>
                                      </p:cBhvr>
                                      <p:tavLst>
                                        <p:tav tm="0">
                                          <p:val>
                                            <p:strVal val="#ppt_h"/>
                                          </p:val>
                                        </p:tav>
                                        <p:tav tm="100000">
                                          <p:val>
                                            <p:strVal val="#ppt_h"/>
                                          </p:val>
                                        </p:tav>
                                      </p:tavLst>
                                    </p:anim>
                                    <p:animEffect transition="in" filter="fade">
                                      <p:cBhvr>
                                        <p:cTn id="54" dur="1000"/>
                                        <p:tgtEl>
                                          <p:spTgt spid="14"/>
                                        </p:tgtEl>
                                      </p:cBhvr>
                                    </p:animEffect>
                                  </p:childTnLst>
                                </p:cTn>
                              </p:par>
                              <p:par>
                                <p:cTn id="55" presetID="23" presetClass="entr" presetSubtype="528" fill="hold" nodeType="withEffect">
                                  <p:stCondLst>
                                    <p:cond delay="5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p:val>
                                            <p:fltVal val="0.5"/>
                                          </p:val>
                                        </p:tav>
                                        <p:tav tm="100000">
                                          <p:val>
                                            <p:strVal val="#ppt_x"/>
                                          </p:val>
                                        </p:tav>
                                      </p:tavLst>
                                    </p:anim>
                                    <p:anim calcmode="lin" valueType="num">
                                      <p:cBhvr>
                                        <p:cTn id="60" dur="1000" fill="hold"/>
                                        <p:tgtEl>
                                          <p:spTgt spid="24"/>
                                        </p:tgtEl>
                                        <p:attrNameLst>
                                          <p:attrName>ppt_y</p:attrName>
                                        </p:attrNameLst>
                                      </p:cBhvr>
                                      <p:tavLst>
                                        <p:tav tm="0">
                                          <p:val>
                                            <p:fltVal val="0.5"/>
                                          </p:val>
                                        </p:tav>
                                        <p:tav tm="100000">
                                          <p:val>
                                            <p:strVal val="#ppt_y"/>
                                          </p:val>
                                        </p:tav>
                                      </p:tavLst>
                                    </p:anim>
                                  </p:childTnLst>
                                </p:cTn>
                              </p:par>
                            </p:childTnLst>
                          </p:cTn>
                        </p:par>
                        <p:par>
                          <p:cTn id="61" fill="hold">
                            <p:stCondLst>
                              <p:cond delay="4500"/>
                            </p:stCondLst>
                            <p:childTnLst>
                              <p:par>
                                <p:cTn id="62" presetID="55" presetClass="entr" presetSubtype="0"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1000" fill="hold"/>
                                        <p:tgtEl>
                                          <p:spTgt spid="13"/>
                                        </p:tgtEl>
                                        <p:attrNameLst>
                                          <p:attrName>ppt_w</p:attrName>
                                        </p:attrNameLst>
                                      </p:cBhvr>
                                      <p:tavLst>
                                        <p:tav tm="0">
                                          <p:val>
                                            <p:strVal val="#ppt_w*0.70"/>
                                          </p:val>
                                        </p:tav>
                                        <p:tav tm="100000">
                                          <p:val>
                                            <p:strVal val="#ppt_w"/>
                                          </p:val>
                                        </p:tav>
                                      </p:tavLst>
                                    </p:anim>
                                    <p:anim calcmode="lin" valueType="num">
                                      <p:cBhvr>
                                        <p:cTn id="65" dur="1000" fill="hold"/>
                                        <p:tgtEl>
                                          <p:spTgt spid="13"/>
                                        </p:tgtEl>
                                        <p:attrNameLst>
                                          <p:attrName>ppt_h</p:attrName>
                                        </p:attrNameLst>
                                      </p:cBhvr>
                                      <p:tavLst>
                                        <p:tav tm="0">
                                          <p:val>
                                            <p:strVal val="#ppt_h"/>
                                          </p:val>
                                        </p:tav>
                                        <p:tav tm="100000">
                                          <p:val>
                                            <p:strVal val="#ppt_h"/>
                                          </p:val>
                                        </p:tav>
                                      </p:tavLst>
                                    </p:anim>
                                    <p:animEffect transition="in" filter="fade">
                                      <p:cBhvr>
                                        <p:cTn id="66" dur="1000"/>
                                        <p:tgtEl>
                                          <p:spTgt spid="13"/>
                                        </p:tgtEl>
                                      </p:cBhvr>
                                    </p:animEffect>
                                  </p:childTnLst>
                                </p:cTn>
                              </p:par>
                              <p:par>
                                <p:cTn id="67" presetID="55"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1000" fill="hold"/>
                                        <p:tgtEl>
                                          <p:spTgt spid="29"/>
                                        </p:tgtEl>
                                        <p:attrNameLst>
                                          <p:attrName>ppt_w</p:attrName>
                                        </p:attrNameLst>
                                      </p:cBhvr>
                                      <p:tavLst>
                                        <p:tav tm="0">
                                          <p:val>
                                            <p:strVal val="#ppt_w*0.70"/>
                                          </p:val>
                                        </p:tav>
                                        <p:tav tm="100000">
                                          <p:val>
                                            <p:strVal val="#ppt_w"/>
                                          </p:val>
                                        </p:tav>
                                      </p:tavLst>
                                    </p:anim>
                                    <p:anim calcmode="lin" valueType="num">
                                      <p:cBhvr>
                                        <p:cTn id="70" dur="1000" fill="hold"/>
                                        <p:tgtEl>
                                          <p:spTgt spid="29"/>
                                        </p:tgtEl>
                                        <p:attrNameLst>
                                          <p:attrName>ppt_h</p:attrName>
                                        </p:attrNameLst>
                                      </p:cBhvr>
                                      <p:tavLst>
                                        <p:tav tm="0">
                                          <p:val>
                                            <p:strVal val="#ppt_h"/>
                                          </p:val>
                                        </p:tav>
                                        <p:tav tm="100000">
                                          <p:val>
                                            <p:strVal val="#ppt_h"/>
                                          </p:val>
                                        </p:tav>
                                      </p:tavLst>
                                    </p:anim>
                                    <p:animEffect transition="in" filter="fade">
                                      <p:cBhvr>
                                        <p:cTn id="71" dur="1000"/>
                                        <p:tgtEl>
                                          <p:spTgt spid="29"/>
                                        </p:tgtEl>
                                      </p:cBhvr>
                                    </p:animEffect>
                                  </p:childTnLst>
                                </p:cTn>
                              </p:par>
                              <p:par>
                                <p:cTn id="72" presetID="23" presetClass="entr" presetSubtype="528" fill="hold" nodeType="withEffect">
                                  <p:stCondLst>
                                    <p:cond delay="500"/>
                                  </p:stCondLst>
                                  <p:childTnLst>
                                    <p:set>
                                      <p:cBhvr>
                                        <p:cTn id="73" dur="1" fill="hold">
                                          <p:stCondLst>
                                            <p:cond delay="0"/>
                                          </p:stCondLst>
                                        </p:cTn>
                                        <p:tgtEl>
                                          <p:spTgt spid="30"/>
                                        </p:tgtEl>
                                        <p:attrNameLst>
                                          <p:attrName>style.visibility</p:attrName>
                                        </p:attrNameLst>
                                      </p:cBhvr>
                                      <p:to>
                                        <p:strVal val="visible"/>
                                      </p:to>
                                    </p:set>
                                    <p:anim calcmode="lin" valueType="num">
                                      <p:cBhvr>
                                        <p:cTn id="74" dur="1000" fill="hold"/>
                                        <p:tgtEl>
                                          <p:spTgt spid="30"/>
                                        </p:tgtEl>
                                        <p:attrNameLst>
                                          <p:attrName>ppt_w</p:attrName>
                                        </p:attrNameLst>
                                      </p:cBhvr>
                                      <p:tavLst>
                                        <p:tav tm="0">
                                          <p:val>
                                            <p:fltVal val="0"/>
                                          </p:val>
                                        </p:tav>
                                        <p:tav tm="100000">
                                          <p:val>
                                            <p:strVal val="#ppt_w"/>
                                          </p:val>
                                        </p:tav>
                                      </p:tavLst>
                                    </p:anim>
                                    <p:anim calcmode="lin" valueType="num">
                                      <p:cBhvr>
                                        <p:cTn id="75" dur="1000" fill="hold"/>
                                        <p:tgtEl>
                                          <p:spTgt spid="30"/>
                                        </p:tgtEl>
                                        <p:attrNameLst>
                                          <p:attrName>ppt_h</p:attrName>
                                        </p:attrNameLst>
                                      </p:cBhvr>
                                      <p:tavLst>
                                        <p:tav tm="0">
                                          <p:val>
                                            <p:fltVal val="0"/>
                                          </p:val>
                                        </p:tav>
                                        <p:tav tm="100000">
                                          <p:val>
                                            <p:strVal val="#ppt_h"/>
                                          </p:val>
                                        </p:tav>
                                      </p:tavLst>
                                    </p:anim>
                                    <p:anim calcmode="lin" valueType="num">
                                      <p:cBhvr>
                                        <p:cTn id="76" dur="1000" fill="hold"/>
                                        <p:tgtEl>
                                          <p:spTgt spid="30"/>
                                        </p:tgtEl>
                                        <p:attrNameLst>
                                          <p:attrName>ppt_x</p:attrName>
                                        </p:attrNameLst>
                                      </p:cBhvr>
                                      <p:tavLst>
                                        <p:tav tm="0">
                                          <p:val>
                                            <p:fltVal val="0.5"/>
                                          </p:val>
                                        </p:tav>
                                        <p:tav tm="100000">
                                          <p:val>
                                            <p:strVal val="#ppt_x"/>
                                          </p:val>
                                        </p:tav>
                                      </p:tavLst>
                                    </p:anim>
                                    <p:anim calcmode="lin" valueType="num">
                                      <p:cBhvr>
                                        <p:cTn id="77" dur="1000" fill="hold"/>
                                        <p:tgtEl>
                                          <p:spTgt spid="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3" grpId="0" animBg="1"/>
      <p:bldP spid="14" grpId="0" animBg="1"/>
      <p:bldP spid="15" grpId="0" animBg="1"/>
      <p:bldP spid="16" grpId="0" animBg="1"/>
      <p:bldP spid="17" grpId="0" animBg="1"/>
      <p:bldP spid="23"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27" name="任意多边形 34">
            <a:extLst>
              <a:ext uri="{FF2B5EF4-FFF2-40B4-BE49-F238E27FC236}">
                <a16:creationId xmlns:a16="http://schemas.microsoft.com/office/drawing/2014/main" id="{D47646DC-229F-474B-8363-080EC341B36D}"/>
              </a:ext>
            </a:extLst>
          </p:cNvPr>
          <p:cNvSpPr/>
          <p:nvPr/>
        </p:nvSpPr>
        <p:spPr>
          <a:xfrm>
            <a:off x="2503596" y="2712786"/>
            <a:ext cx="7209866" cy="1721456"/>
          </a:xfrm>
          <a:custGeom>
            <a:avLst/>
            <a:gdLst>
              <a:gd name="connsiteX0" fmla="*/ 142200 w 9643796"/>
              <a:gd name="connsiteY0" fmla="*/ 1489975 h 2979951"/>
              <a:gd name="connsiteX1" fmla="*/ 284400 w 9643796"/>
              <a:gd name="connsiteY1" fmla="*/ 1632175 h 2979951"/>
              <a:gd name="connsiteX2" fmla="*/ 284400 w 9643796"/>
              <a:gd name="connsiteY2" fmla="*/ 2091052 h 2979951"/>
              <a:gd name="connsiteX3" fmla="*/ 0 w 9643796"/>
              <a:gd name="connsiteY3" fmla="*/ 2091052 h 2979951"/>
              <a:gd name="connsiteX4" fmla="*/ 0 w 9643796"/>
              <a:gd name="connsiteY4" fmla="*/ 1632175 h 2979951"/>
              <a:gd name="connsiteX5" fmla="*/ 142200 w 9643796"/>
              <a:gd name="connsiteY5" fmla="*/ 1489975 h 2979951"/>
              <a:gd name="connsiteX6" fmla="*/ 2396850 w 9643796"/>
              <a:gd name="connsiteY6" fmla="*/ 1 h 2979951"/>
              <a:gd name="connsiteX7" fmla="*/ 2890954 w 9643796"/>
              <a:gd name="connsiteY7" fmla="*/ 147593 h 2979951"/>
              <a:gd name="connsiteX8" fmla="*/ 3288387 w 9643796"/>
              <a:gd name="connsiteY8" fmla="*/ 792321 h 2979951"/>
              <a:gd name="connsiteX9" fmla="*/ 3292533 w 9643796"/>
              <a:gd name="connsiteY9" fmla="*/ 888898 h 2979951"/>
              <a:gd name="connsiteX10" fmla="*/ 3292533 w 9643796"/>
              <a:gd name="connsiteY10" fmla="*/ 1130267 h 2979951"/>
              <a:gd name="connsiteX11" fmla="*/ 3292534 w 9643796"/>
              <a:gd name="connsiteY11" fmla="*/ 1130267 h 2979951"/>
              <a:gd name="connsiteX12" fmla="*/ 3292534 w 9643796"/>
              <a:gd name="connsiteY12" fmla="*/ 2091053 h 2979951"/>
              <a:gd name="connsiteX13" fmla="*/ 3292277 w 9643796"/>
              <a:gd name="connsiteY13" fmla="*/ 2091053 h 2979951"/>
              <a:gd name="connsiteX14" fmla="*/ 3295008 w 9643796"/>
              <a:gd name="connsiteY14" fmla="*/ 2154674 h 2979951"/>
              <a:gd name="connsiteX15" fmla="*/ 3566240 w 9643796"/>
              <a:gd name="connsiteY15" fmla="*/ 2594676 h 2979951"/>
              <a:gd name="connsiteX16" fmla="*/ 4240332 w 9643796"/>
              <a:gd name="connsiteY16" fmla="*/ 2593605 h 2979951"/>
              <a:gd name="connsiteX17" fmla="*/ 4510164 w 9643796"/>
              <a:gd name="connsiteY17" fmla="*/ 2152744 h 2979951"/>
              <a:gd name="connsiteX18" fmla="*/ 4512616 w 9643796"/>
              <a:gd name="connsiteY18" fmla="*/ 2091053 h 2979951"/>
              <a:gd name="connsiteX19" fmla="*/ 4512323 w 9643796"/>
              <a:gd name="connsiteY19" fmla="*/ 2091053 h 2979951"/>
              <a:gd name="connsiteX20" fmla="*/ 4512323 w 9643796"/>
              <a:gd name="connsiteY20" fmla="*/ 1224741 h 2979951"/>
              <a:gd name="connsiteX21" fmla="*/ 4512322 w 9643796"/>
              <a:gd name="connsiteY21" fmla="*/ 1224741 h 2979951"/>
              <a:gd name="connsiteX22" fmla="*/ 4512322 w 9643796"/>
              <a:gd name="connsiteY22" fmla="*/ 888898 h 2979951"/>
              <a:gd name="connsiteX23" fmla="*/ 4516047 w 9643796"/>
              <a:gd name="connsiteY23" fmla="*/ 795150 h 2979951"/>
              <a:gd name="connsiteX24" fmla="*/ 4911430 w 9643796"/>
              <a:gd name="connsiteY24" fmla="*/ 149162 h 2979951"/>
              <a:gd name="connsiteX25" fmla="*/ 5405063 w 9643796"/>
              <a:gd name="connsiteY25" fmla="*/ 1 h 2979951"/>
              <a:gd name="connsiteX26" fmla="*/ 5899168 w 9643796"/>
              <a:gd name="connsiteY26" fmla="*/ 147593 h 2979951"/>
              <a:gd name="connsiteX27" fmla="*/ 6296601 w 9643796"/>
              <a:gd name="connsiteY27" fmla="*/ 792321 h 2979951"/>
              <a:gd name="connsiteX28" fmla="*/ 6300747 w 9643796"/>
              <a:gd name="connsiteY28" fmla="*/ 888898 h 2979951"/>
              <a:gd name="connsiteX29" fmla="*/ 6300747 w 9643796"/>
              <a:gd name="connsiteY29" fmla="*/ 1130267 h 2979951"/>
              <a:gd name="connsiteX30" fmla="*/ 6300747 w 9643796"/>
              <a:gd name="connsiteY30" fmla="*/ 1224741 h 2979951"/>
              <a:gd name="connsiteX31" fmla="*/ 6300747 w 9643796"/>
              <a:gd name="connsiteY31" fmla="*/ 2091053 h 2979951"/>
              <a:gd name="connsiteX32" fmla="*/ 6300490 w 9643796"/>
              <a:gd name="connsiteY32" fmla="*/ 2091053 h 2979951"/>
              <a:gd name="connsiteX33" fmla="*/ 6303221 w 9643796"/>
              <a:gd name="connsiteY33" fmla="*/ 2154674 h 2979951"/>
              <a:gd name="connsiteX34" fmla="*/ 6574453 w 9643796"/>
              <a:gd name="connsiteY34" fmla="*/ 2594676 h 2979951"/>
              <a:gd name="connsiteX35" fmla="*/ 7248545 w 9643796"/>
              <a:gd name="connsiteY35" fmla="*/ 2593605 h 2979951"/>
              <a:gd name="connsiteX36" fmla="*/ 7518378 w 9643796"/>
              <a:gd name="connsiteY36" fmla="*/ 2152744 h 2979951"/>
              <a:gd name="connsiteX37" fmla="*/ 7520829 w 9643796"/>
              <a:gd name="connsiteY37" fmla="*/ 2091053 h 2979951"/>
              <a:gd name="connsiteX38" fmla="*/ 7520536 w 9643796"/>
              <a:gd name="connsiteY38" fmla="*/ 2091053 h 2979951"/>
              <a:gd name="connsiteX39" fmla="*/ 7520536 w 9643796"/>
              <a:gd name="connsiteY39" fmla="*/ 1224741 h 2979951"/>
              <a:gd name="connsiteX40" fmla="*/ 7520536 w 9643796"/>
              <a:gd name="connsiteY40" fmla="*/ 1130266 h 2979951"/>
              <a:gd name="connsiteX41" fmla="*/ 7520536 w 9643796"/>
              <a:gd name="connsiteY41" fmla="*/ 888898 h 2979951"/>
              <a:gd name="connsiteX42" fmla="*/ 7524261 w 9643796"/>
              <a:gd name="connsiteY42" fmla="*/ 795150 h 2979951"/>
              <a:gd name="connsiteX43" fmla="*/ 7919644 w 9643796"/>
              <a:gd name="connsiteY43" fmla="*/ 149162 h 2979951"/>
              <a:gd name="connsiteX44" fmla="*/ 8413277 w 9643796"/>
              <a:gd name="connsiteY44" fmla="*/ 1 h 2979951"/>
              <a:gd name="connsiteX45" fmla="*/ 8907382 w 9643796"/>
              <a:gd name="connsiteY45" fmla="*/ 147593 h 2979951"/>
              <a:gd name="connsiteX46" fmla="*/ 9304815 w 9643796"/>
              <a:gd name="connsiteY46" fmla="*/ 792321 h 2979951"/>
              <a:gd name="connsiteX47" fmla="*/ 9308961 w 9643796"/>
              <a:gd name="connsiteY47" fmla="*/ 888898 h 2979951"/>
              <a:gd name="connsiteX48" fmla="*/ 9308962 w 9643796"/>
              <a:gd name="connsiteY48" fmla="*/ 888898 h 2979951"/>
              <a:gd name="connsiteX49" fmla="*/ 9308962 w 9643796"/>
              <a:gd name="connsiteY49" fmla="*/ 1696392 h 2979951"/>
              <a:gd name="connsiteX50" fmla="*/ 9473943 w 9643796"/>
              <a:gd name="connsiteY50" fmla="*/ 1531410 h 2979951"/>
              <a:gd name="connsiteX51" fmla="*/ 9544298 w 9643796"/>
              <a:gd name="connsiteY51" fmla="*/ 1502268 h 2979951"/>
              <a:gd name="connsiteX52" fmla="*/ 9614654 w 9643796"/>
              <a:gd name="connsiteY52" fmla="*/ 1531410 h 2979951"/>
              <a:gd name="connsiteX53" fmla="*/ 9614654 w 9643796"/>
              <a:gd name="connsiteY53" fmla="*/ 1672122 h 2979951"/>
              <a:gd name="connsiteX54" fmla="*/ 9237160 w 9643796"/>
              <a:gd name="connsiteY54" fmla="*/ 2049617 h 2979951"/>
              <a:gd name="connsiteX55" fmla="*/ 9237158 w 9643796"/>
              <a:gd name="connsiteY55" fmla="*/ 2049618 h 2979951"/>
              <a:gd name="connsiteX56" fmla="*/ 9096447 w 9643796"/>
              <a:gd name="connsiteY56" fmla="*/ 2049618 h 2979951"/>
              <a:gd name="connsiteX57" fmla="*/ 8718952 w 9643796"/>
              <a:gd name="connsiteY57" fmla="*/ 1672122 h 2979951"/>
              <a:gd name="connsiteX58" fmla="*/ 8718952 w 9643796"/>
              <a:gd name="connsiteY58" fmla="*/ 1531411 h 2979951"/>
              <a:gd name="connsiteX59" fmla="*/ 8859663 w 9643796"/>
              <a:gd name="connsiteY59" fmla="*/ 1531411 h 2979951"/>
              <a:gd name="connsiteX60" fmla="*/ 9024644 w 9643796"/>
              <a:gd name="connsiteY60" fmla="*/ 1696392 h 2979951"/>
              <a:gd name="connsiteX61" fmla="*/ 9024644 w 9643796"/>
              <a:gd name="connsiteY61" fmla="*/ 888898 h 2979951"/>
              <a:gd name="connsiteX62" fmla="*/ 9024900 w 9643796"/>
              <a:gd name="connsiteY62" fmla="*/ 888898 h 2979951"/>
              <a:gd name="connsiteX63" fmla="*/ 9022169 w 9643796"/>
              <a:gd name="connsiteY63" fmla="*/ 825277 h 2979951"/>
              <a:gd name="connsiteX64" fmla="*/ 8750937 w 9643796"/>
              <a:gd name="connsiteY64" fmla="*/ 385275 h 2979951"/>
              <a:gd name="connsiteX65" fmla="*/ 8076845 w 9643796"/>
              <a:gd name="connsiteY65" fmla="*/ 386346 h 2979951"/>
              <a:gd name="connsiteX66" fmla="*/ 7807012 w 9643796"/>
              <a:gd name="connsiteY66" fmla="*/ 827207 h 2979951"/>
              <a:gd name="connsiteX67" fmla="*/ 7804561 w 9643796"/>
              <a:gd name="connsiteY67" fmla="*/ 888898 h 2979951"/>
              <a:gd name="connsiteX68" fmla="*/ 7804854 w 9643796"/>
              <a:gd name="connsiteY68" fmla="*/ 888898 h 2979951"/>
              <a:gd name="connsiteX69" fmla="*/ 7804854 w 9643796"/>
              <a:gd name="connsiteY69" fmla="*/ 1130266 h 2979951"/>
              <a:gd name="connsiteX70" fmla="*/ 7804854 w 9643796"/>
              <a:gd name="connsiteY70" fmla="*/ 1224741 h 2979951"/>
              <a:gd name="connsiteX71" fmla="*/ 7804854 w 9643796"/>
              <a:gd name="connsiteY71" fmla="*/ 2091053 h 2979951"/>
              <a:gd name="connsiteX72" fmla="*/ 7801129 w 9643796"/>
              <a:gd name="connsiteY72" fmla="*/ 2184801 h 2979951"/>
              <a:gd name="connsiteX73" fmla="*/ 7405746 w 9643796"/>
              <a:gd name="connsiteY73" fmla="*/ 2830789 h 2979951"/>
              <a:gd name="connsiteX74" fmla="*/ 6912113 w 9643796"/>
              <a:gd name="connsiteY74" fmla="*/ 2979950 h 2979951"/>
              <a:gd name="connsiteX75" fmla="*/ 6418008 w 9643796"/>
              <a:gd name="connsiteY75" fmla="*/ 2832358 h 2979951"/>
              <a:gd name="connsiteX76" fmla="*/ 6020574 w 9643796"/>
              <a:gd name="connsiteY76" fmla="*/ 2187630 h 2979951"/>
              <a:gd name="connsiteX77" fmla="*/ 6016429 w 9643796"/>
              <a:gd name="connsiteY77" fmla="*/ 2091053 h 2979951"/>
              <a:gd name="connsiteX78" fmla="*/ 6016429 w 9643796"/>
              <a:gd name="connsiteY78" fmla="*/ 1224741 h 2979951"/>
              <a:gd name="connsiteX79" fmla="*/ 6016429 w 9643796"/>
              <a:gd name="connsiteY79" fmla="*/ 1130267 h 2979951"/>
              <a:gd name="connsiteX80" fmla="*/ 6016429 w 9643796"/>
              <a:gd name="connsiteY80" fmla="*/ 888898 h 2979951"/>
              <a:gd name="connsiteX81" fmla="*/ 6016686 w 9643796"/>
              <a:gd name="connsiteY81" fmla="*/ 888898 h 2979951"/>
              <a:gd name="connsiteX82" fmla="*/ 6013955 w 9643796"/>
              <a:gd name="connsiteY82" fmla="*/ 825277 h 2979951"/>
              <a:gd name="connsiteX83" fmla="*/ 5742723 w 9643796"/>
              <a:gd name="connsiteY83" fmla="*/ 385275 h 2979951"/>
              <a:gd name="connsiteX84" fmla="*/ 5068631 w 9643796"/>
              <a:gd name="connsiteY84" fmla="*/ 386346 h 2979951"/>
              <a:gd name="connsiteX85" fmla="*/ 4798798 w 9643796"/>
              <a:gd name="connsiteY85" fmla="*/ 827207 h 2979951"/>
              <a:gd name="connsiteX86" fmla="*/ 4796347 w 9643796"/>
              <a:gd name="connsiteY86" fmla="*/ 888898 h 2979951"/>
              <a:gd name="connsiteX87" fmla="*/ 4796640 w 9643796"/>
              <a:gd name="connsiteY87" fmla="*/ 888898 h 2979951"/>
              <a:gd name="connsiteX88" fmla="*/ 4796640 w 9643796"/>
              <a:gd name="connsiteY88" fmla="*/ 1130266 h 2979951"/>
              <a:gd name="connsiteX89" fmla="*/ 4796641 w 9643796"/>
              <a:gd name="connsiteY89" fmla="*/ 1130266 h 2979951"/>
              <a:gd name="connsiteX90" fmla="*/ 4796641 w 9643796"/>
              <a:gd name="connsiteY90" fmla="*/ 2091053 h 2979951"/>
              <a:gd name="connsiteX91" fmla="*/ 4792916 w 9643796"/>
              <a:gd name="connsiteY91" fmla="*/ 2184801 h 2979951"/>
              <a:gd name="connsiteX92" fmla="*/ 4397532 w 9643796"/>
              <a:gd name="connsiteY92" fmla="*/ 2830789 h 2979951"/>
              <a:gd name="connsiteX93" fmla="*/ 3903900 w 9643796"/>
              <a:gd name="connsiteY93" fmla="*/ 2979950 h 2979951"/>
              <a:gd name="connsiteX94" fmla="*/ 3409795 w 9643796"/>
              <a:gd name="connsiteY94" fmla="*/ 2832358 h 2979951"/>
              <a:gd name="connsiteX95" fmla="*/ 3012361 w 9643796"/>
              <a:gd name="connsiteY95" fmla="*/ 2187630 h 2979951"/>
              <a:gd name="connsiteX96" fmla="*/ 3008216 w 9643796"/>
              <a:gd name="connsiteY96" fmla="*/ 2091053 h 2979951"/>
              <a:gd name="connsiteX97" fmla="*/ 3008216 w 9643796"/>
              <a:gd name="connsiteY97" fmla="*/ 1224741 h 2979951"/>
              <a:gd name="connsiteX98" fmla="*/ 3008215 w 9643796"/>
              <a:gd name="connsiteY98" fmla="*/ 1224741 h 2979951"/>
              <a:gd name="connsiteX99" fmla="*/ 3008215 w 9643796"/>
              <a:gd name="connsiteY99" fmla="*/ 888898 h 2979951"/>
              <a:gd name="connsiteX100" fmla="*/ 3008472 w 9643796"/>
              <a:gd name="connsiteY100" fmla="*/ 888898 h 2979951"/>
              <a:gd name="connsiteX101" fmla="*/ 3005741 w 9643796"/>
              <a:gd name="connsiteY101" fmla="*/ 825277 h 2979951"/>
              <a:gd name="connsiteX102" fmla="*/ 2734510 w 9643796"/>
              <a:gd name="connsiteY102" fmla="*/ 385275 h 2979951"/>
              <a:gd name="connsiteX103" fmla="*/ 2060420 w 9643796"/>
              <a:gd name="connsiteY103" fmla="*/ 386346 h 2979951"/>
              <a:gd name="connsiteX104" fmla="*/ 1790586 w 9643796"/>
              <a:gd name="connsiteY104" fmla="*/ 827207 h 2979951"/>
              <a:gd name="connsiteX105" fmla="*/ 1788136 w 9643796"/>
              <a:gd name="connsiteY105" fmla="*/ 888898 h 2979951"/>
              <a:gd name="connsiteX106" fmla="*/ 1788426 w 9643796"/>
              <a:gd name="connsiteY106" fmla="*/ 888898 h 2979951"/>
              <a:gd name="connsiteX107" fmla="*/ 1788426 w 9643796"/>
              <a:gd name="connsiteY107" fmla="*/ 1130267 h 2979951"/>
              <a:gd name="connsiteX108" fmla="*/ 1788426 w 9643796"/>
              <a:gd name="connsiteY108" fmla="*/ 1224741 h 2979951"/>
              <a:gd name="connsiteX109" fmla="*/ 1788426 w 9643796"/>
              <a:gd name="connsiteY109" fmla="*/ 2091053 h 2979951"/>
              <a:gd name="connsiteX110" fmla="*/ 1788427 w 9643796"/>
              <a:gd name="connsiteY110" fmla="*/ 2091053 h 2979951"/>
              <a:gd name="connsiteX111" fmla="*/ 1784701 w 9643796"/>
              <a:gd name="connsiteY111" fmla="*/ 2184801 h 2979951"/>
              <a:gd name="connsiteX112" fmla="*/ 1389318 w 9643796"/>
              <a:gd name="connsiteY112" fmla="*/ 2830789 h 2979951"/>
              <a:gd name="connsiteX113" fmla="*/ 895686 w 9643796"/>
              <a:gd name="connsiteY113" fmla="*/ 2979950 h 2979951"/>
              <a:gd name="connsiteX114" fmla="*/ 401580 w 9643796"/>
              <a:gd name="connsiteY114" fmla="*/ 2832358 h 2979951"/>
              <a:gd name="connsiteX115" fmla="*/ 4147 w 9643796"/>
              <a:gd name="connsiteY115" fmla="*/ 2187630 h 2979951"/>
              <a:gd name="connsiteX116" fmla="*/ 1 w 9643796"/>
              <a:gd name="connsiteY116" fmla="*/ 2091053 h 2979951"/>
              <a:gd name="connsiteX117" fmla="*/ 284063 w 9643796"/>
              <a:gd name="connsiteY117" fmla="*/ 2091053 h 2979951"/>
              <a:gd name="connsiteX118" fmla="*/ 286794 w 9643796"/>
              <a:gd name="connsiteY118" fmla="*/ 2154674 h 2979951"/>
              <a:gd name="connsiteX119" fmla="*/ 558026 w 9643796"/>
              <a:gd name="connsiteY119" fmla="*/ 2594676 h 2979951"/>
              <a:gd name="connsiteX120" fmla="*/ 1232117 w 9643796"/>
              <a:gd name="connsiteY120" fmla="*/ 2593605 h 2979951"/>
              <a:gd name="connsiteX121" fmla="*/ 1501950 w 9643796"/>
              <a:gd name="connsiteY121" fmla="*/ 2152744 h 2979951"/>
              <a:gd name="connsiteX122" fmla="*/ 1504402 w 9643796"/>
              <a:gd name="connsiteY122" fmla="*/ 2091053 h 2979951"/>
              <a:gd name="connsiteX123" fmla="*/ 1504108 w 9643796"/>
              <a:gd name="connsiteY123" fmla="*/ 2091053 h 2979951"/>
              <a:gd name="connsiteX124" fmla="*/ 1504108 w 9643796"/>
              <a:gd name="connsiteY124" fmla="*/ 1224741 h 2979951"/>
              <a:gd name="connsiteX125" fmla="*/ 1504108 w 9643796"/>
              <a:gd name="connsiteY125" fmla="*/ 1130267 h 2979951"/>
              <a:gd name="connsiteX126" fmla="*/ 1504108 w 9643796"/>
              <a:gd name="connsiteY126" fmla="*/ 888898 h 2979951"/>
              <a:gd name="connsiteX127" fmla="*/ 1504109 w 9643796"/>
              <a:gd name="connsiteY127" fmla="*/ 888898 h 2979951"/>
              <a:gd name="connsiteX128" fmla="*/ 1507835 w 9643796"/>
              <a:gd name="connsiteY128" fmla="*/ 795150 h 2979951"/>
              <a:gd name="connsiteX129" fmla="*/ 1903219 w 9643796"/>
              <a:gd name="connsiteY129" fmla="*/ 149162 h 2979951"/>
              <a:gd name="connsiteX130" fmla="*/ 2396850 w 9643796"/>
              <a:gd name="connsiteY130" fmla="*/ 1 h 2979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9643796" h="2979951">
                <a:moveTo>
                  <a:pt x="142200" y="1489975"/>
                </a:moveTo>
                <a:cubicBezTo>
                  <a:pt x="220735" y="1489975"/>
                  <a:pt x="284400" y="1553640"/>
                  <a:pt x="284400" y="1632175"/>
                </a:cubicBezTo>
                <a:lnTo>
                  <a:pt x="284400" y="2091052"/>
                </a:lnTo>
                <a:lnTo>
                  <a:pt x="0" y="2091052"/>
                </a:lnTo>
                <a:lnTo>
                  <a:pt x="0" y="1632175"/>
                </a:lnTo>
                <a:cubicBezTo>
                  <a:pt x="0" y="1553640"/>
                  <a:pt x="63665" y="1489975"/>
                  <a:pt x="142200" y="1489975"/>
                </a:cubicBezTo>
                <a:close/>
                <a:moveTo>
                  <a:pt x="2396850" y="1"/>
                </a:moveTo>
                <a:cubicBezTo>
                  <a:pt x="2568902" y="-272"/>
                  <a:pt x="2741033" y="48913"/>
                  <a:pt x="2890954" y="147593"/>
                </a:cubicBezTo>
                <a:cubicBezTo>
                  <a:pt x="3115835" y="295613"/>
                  <a:pt x="3258192" y="533569"/>
                  <a:pt x="3288387" y="792321"/>
                </a:cubicBezTo>
                <a:lnTo>
                  <a:pt x="3292533" y="888898"/>
                </a:lnTo>
                <a:lnTo>
                  <a:pt x="3292533" y="1130267"/>
                </a:lnTo>
                <a:lnTo>
                  <a:pt x="3292534" y="1130267"/>
                </a:lnTo>
                <a:lnTo>
                  <a:pt x="3292534" y="2091053"/>
                </a:lnTo>
                <a:lnTo>
                  <a:pt x="3292277" y="2091053"/>
                </a:lnTo>
                <a:lnTo>
                  <a:pt x="3295008" y="2154674"/>
                </a:lnTo>
                <a:cubicBezTo>
                  <a:pt x="3315615" y="2331262"/>
                  <a:pt x="3412767" y="2493658"/>
                  <a:pt x="3566240" y="2594676"/>
                </a:cubicBezTo>
                <a:cubicBezTo>
                  <a:pt x="3770870" y="2729366"/>
                  <a:pt x="4036130" y="2728945"/>
                  <a:pt x="4240332" y="2593605"/>
                </a:cubicBezTo>
                <a:cubicBezTo>
                  <a:pt x="4393483" y="2492101"/>
                  <a:pt x="4490119" y="2329397"/>
                  <a:pt x="4510164" y="2152744"/>
                </a:cubicBezTo>
                <a:lnTo>
                  <a:pt x="4512616" y="2091053"/>
                </a:lnTo>
                <a:lnTo>
                  <a:pt x="4512323" y="2091053"/>
                </a:lnTo>
                <a:lnTo>
                  <a:pt x="4512323" y="1224741"/>
                </a:lnTo>
                <a:lnTo>
                  <a:pt x="4512322" y="1224741"/>
                </a:lnTo>
                <a:lnTo>
                  <a:pt x="4512322" y="888898"/>
                </a:lnTo>
                <a:lnTo>
                  <a:pt x="4516047" y="795150"/>
                </a:lnTo>
                <a:cubicBezTo>
                  <a:pt x="4545421" y="536304"/>
                  <a:pt x="4687021" y="297896"/>
                  <a:pt x="4911430" y="149162"/>
                </a:cubicBezTo>
                <a:cubicBezTo>
                  <a:pt x="5061037" y="50006"/>
                  <a:pt x="5233011" y="274"/>
                  <a:pt x="5405063" y="1"/>
                </a:cubicBezTo>
                <a:cubicBezTo>
                  <a:pt x="5577116" y="-272"/>
                  <a:pt x="5749247" y="48913"/>
                  <a:pt x="5899168" y="147593"/>
                </a:cubicBezTo>
                <a:cubicBezTo>
                  <a:pt x="6124049" y="295613"/>
                  <a:pt x="6266406" y="533569"/>
                  <a:pt x="6296601" y="792321"/>
                </a:cubicBezTo>
                <a:lnTo>
                  <a:pt x="6300747" y="888898"/>
                </a:lnTo>
                <a:lnTo>
                  <a:pt x="6300747" y="1130267"/>
                </a:lnTo>
                <a:lnTo>
                  <a:pt x="6300747" y="1224741"/>
                </a:lnTo>
                <a:lnTo>
                  <a:pt x="6300747" y="2091053"/>
                </a:lnTo>
                <a:lnTo>
                  <a:pt x="6300490" y="2091053"/>
                </a:lnTo>
                <a:lnTo>
                  <a:pt x="6303221" y="2154674"/>
                </a:lnTo>
                <a:cubicBezTo>
                  <a:pt x="6323828" y="2331262"/>
                  <a:pt x="6420980" y="2493658"/>
                  <a:pt x="6574453" y="2594676"/>
                </a:cubicBezTo>
                <a:cubicBezTo>
                  <a:pt x="6779083" y="2729366"/>
                  <a:pt x="7044344" y="2728945"/>
                  <a:pt x="7248545" y="2593605"/>
                </a:cubicBezTo>
                <a:cubicBezTo>
                  <a:pt x="7401696" y="2492101"/>
                  <a:pt x="7498332" y="2329397"/>
                  <a:pt x="7518378" y="2152744"/>
                </a:cubicBezTo>
                <a:lnTo>
                  <a:pt x="7520829" y="2091053"/>
                </a:lnTo>
                <a:lnTo>
                  <a:pt x="7520536" y="2091053"/>
                </a:lnTo>
                <a:lnTo>
                  <a:pt x="7520536" y="1224741"/>
                </a:lnTo>
                <a:lnTo>
                  <a:pt x="7520536" y="1130266"/>
                </a:lnTo>
                <a:lnTo>
                  <a:pt x="7520536" y="888898"/>
                </a:lnTo>
                <a:lnTo>
                  <a:pt x="7524261" y="795150"/>
                </a:lnTo>
                <a:cubicBezTo>
                  <a:pt x="7553635" y="536304"/>
                  <a:pt x="7695235" y="297896"/>
                  <a:pt x="7919644" y="149162"/>
                </a:cubicBezTo>
                <a:cubicBezTo>
                  <a:pt x="8069251" y="50006"/>
                  <a:pt x="8241225" y="274"/>
                  <a:pt x="8413277" y="1"/>
                </a:cubicBezTo>
                <a:cubicBezTo>
                  <a:pt x="8585330" y="-272"/>
                  <a:pt x="8757461" y="48913"/>
                  <a:pt x="8907382" y="147593"/>
                </a:cubicBezTo>
                <a:cubicBezTo>
                  <a:pt x="9132263" y="295613"/>
                  <a:pt x="9274620" y="533569"/>
                  <a:pt x="9304815" y="792321"/>
                </a:cubicBezTo>
                <a:lnTo>
                  <a:pt x="9308961" y="888898"/>
                </a:lnTo>
                <a:lnTo>
                  <a:pt x="9308962" y="888898"/>
                </a:lnTo>
                <a:lnTo>
                  <a:pt x="9308962" y="1696392"/>
                </a:lnTo>
                <a:lnTo>
                  <a:pt x="9473943" y="1531410"/>
                </a:lnTo>
                <a:cubicBezTo>
                  <a:pt x="9493370" y="1511983"/>
                  <a:pt x="9518834" y="1502268"/>
                  <a:pt x="9544298" y="1502268"/>
                </a:cubicBezTo>
                <a:cubicBezTo>
                  <a:pt x="9569762" y="1502268"/>
                  <a:pt x="9595226" y="1511982"/>
                  <a:pt x="9614654" y="1531410"/>
                </a:cubicBezTo>
                <a:cubicBezTo>
                  <a:pt x="9653511" y="1570266"/>
                  <a:pt x="9653510" y="1633266"/>
                  <a:pt x="9614654" y="1672122"/>
                </a:cubicBezTo>
                <a:lnTo>
                  <a:pt x="9237160" y="2049617"/>
                </a:lnTo>
                <a:lnTo>
                  <a:pt x="9237158" y="2049618"/>
                </a:lnTo>
                <a:cubicBezTo>
                  <a:pt x="9198302" y="2088474"/>
                  <a:pt x="9135303" y="2088474"/>
                  <a:pt x="9096447" y="2049618"/>
                </a:cubicBezTo>
                <a:lnTo>
                  <a:pt x="8718952" y="1672122"/>
                </a:lnTo>
                <a:cubicBezTo>
                  <a:pt x="8680095" y="1633266"/>
                  <a:pt x="8680095" y="1570267"/>
                  <a:pt x="8718952" y="1531411"/>
                </a:cubicBezTo>
                <a:cubicBezTo>
                  <a:pt x="8757808" y="1492555"/>
                  <a:pt x="8820807" y="1492555"/>
                  <a:pt x="8859663" y="1531411"/>
                </a:cubicBezTo>
                <a:lnTo>
                  <a:pt x="9024644" y="1696392"/>
                </a:lnTo>
                <a:lnTo>
                  <a:pt x="9024644" y="888898"/>
                </a:lnTo>
                <a:lnTo>
                  <a:pt x="9024900" y="888898"/>
                </a:lnTo>
                <a:lnTo>
                  <a:pt x="9022169" y="825277"/>
                </a:lnTo>
                <a:cubicBezTo>
                  <a:pt x="9001562" y="648689"/>
                  <a:pt x="8904410" y="486293"/>
                  <a:pt x="8750937" y="385275"/>
                </a:cubicBezTo>
                <a:cubicBezTo>
                  <a:pt x="8546307" y="250585"/>
                  <a:pt x="8281046" y="251007"/>
                  <a:pt x="8076845" y="386346"/>
                </a:cubicBezTo>
                <a:cubicBezTo>
                  <a:pt x="7923694" y="487850"/>
                  <a:pt x="7827058" y="650554"/>
                  <a:pt x="7807012" y="827207"/>
                </a:cubicBezTo>
                <a:lnTo>
                  <a:pt x="7804561" y="888898"/>
                </a:lnTo>
                <a:lnTo>
                  <a:pt x="7804854" y="888898"/>
                </a:lnTo>
                <a:lnTo>
                  <a:pt x="7804854" y="1130266"/>
                </a:lnTo>
                <a:lnTo>
                  <a:pt x="7804854" y="1224741"/>
                </a:lnTo>
                <a:lnTo>
                  <a:pt x="7804854" y="2091053"/>
                </a:lnTo>
                <a:lnTo>
                  <a:pt x="7801129" y="2184801"/>
                </a:lnTo>
                <a:cubicBezTo>
                  <a:pt x="7771755" y="2443647"/>
                  <a:pt x="7630155" y="2682055"/>
                  <a:pt x="7405746" y="2830789"/>
                </a:cubicBezTo>
                <a:cubicBezTo>
                  <a:pt x="7256139" y="2929945"/>
                  <a:pt x="7084165" y="2979677"/>
                  <a:pt x="6912113" y="2979950"/>
                </a:cubicBezTo>
                <a:cubicBezTo>
                  <a:pt x="6740060" y="2980224"/>
                  <a:pt x="6567929" y="2931038"/>
                  <a:pt x="6418008" y="2832358"/>
                </a:cubicBezTo>
                <a:cubicBezTo>
                  <a:pt x="6193127" y="2684338"/>
                  <a:pt x="6050770" y="2446382"/>
                  <a:pt x="6020574" y="2187630"/>
                </a:cubicBezTo>
                <a:lnTo>
                  <a:pt x="6016429" y="2091053"/>
                </a:lnTo>
                <a:lnTo>
                  <a:pt x="6016429" y="1224741"/>
                </a:lnTo>
                <a:lnTo>
                  <a:pt x="6016429" y="1130267"/>
                </a:lnTo>
                <a:lnTo>
                  <a:pt x="6016429" y="888898"/>
                </a:lnTo>
                <a:lnTo>
                  <a:pt x="6016686" y="888898"/>
                </a:lnTo>
                <a:lnTo>
                  <a:pt x="6013955" y="825277"/>
                </a:lnTo>
                <a:cubicBezTo>
                  <a:pt x="5993348" y="648689"/>
                  <a:pt x="5896195" y="486293"/>
                  <a:pt x="5742723" y="385275"/>
                </a:cubicBezTo>
                <a:cubicBezTo>
                  <a:pt x="5538093" y="250585"/>
                  <a:pt x="5272832" y="251007"/>
                  <a:pt x="5068631" y="386346"/>
                </a:cubicBezTo>
                <a:cubicBezTo>
                  <a:pt x="4915480" y="487850"/>
                  <a:pt x="4818844" y="650554"/>
                  <a:pt x="4798798" y="827207"/>
                </a:cubicBezTo>
                <a:lnTo>
                  <a:pt x="4796347" y="888898"/>
                </a:lnTo>
                <a:lnTo>
                  <a:pt x="4796640" y="888898"/>
                </a:lnTo>
                <a:lnTo>
                  <a:pt x="4796640" y="1130266"/>
                </a:lnTo>
                <a:lnTo>
                  <a:pt x="4796641" y="1130266"/>
                </a:lnTo>
                <a:lnTo>
                  <a:pt x="4796641" y="2091053"/>
                </a:lnTo>
                <a:lnTo>
                  <a:pt x="4792916" y="2184801"/>
                </a:lnTo>
                <a:cubicBezTo>
                  <a:pt x="4763542" y="2443647"/>
                  <a:pt x="4621942" y="2682055"/>
                  <a:pt x="4397532" y="2830789"/>
                </a:cubicBezTo>
                <a:cubicBezTo>
                  <a:pt x="4247926" y="2929945"/>
                  <a:pt x="4075951" y="2979677"/>
                  <a:pt x="3903900" y="2979950"/>
                </a:cubicBezTo>
                <a:cubicBezTo>
                  <a:pt x="3731847" y="2980224"/>
                  <a:pt x="3559716" y="2931038"/>
                  <a:pt x="3409795" y="2832358"/>
                </a:cubicBezTo>
                <a:cubicBezTo>
                  <a:pt x="3184914" y="2684338"/>
                  <a:pt x="3042557" y="2446382"/>
                  <a:pt x="3012361" y="2187630"/>
                </a:cubicBezTo>
                <a:lnTo>
                  <a:pt x="3008216" y="2091053"/>
                </a:lnTo>
                <a:lnTo>
                  <a:pt x="3008216" y="1224741"/>
                </a:lnTo>
                <a:lnTo>
                  <a:pt x="3008215" y="1224741"/>
                </a:lnTo>
                <a:lnTo>
                  <a:pt x="3008215" y="888898"/>
                </a:lnTo>
                <a:lnTo>
                  <a:pt x="3008472" y="888898"/>
                </a:lnTo>
                <a:lnTo>
                  <a:pt x="3005741" y="825277"/>
                </a:lnTo>
                <a:cubicBezTo>
                  <a:pt x="2985134" y="648689"/>
                  <a:pt x="2887981" y="486293"/>
                  <a:pt x="2734510" y="385275"/>
                </a:cubicBezTo>
                <a:cubicBezTo>
                  <a:pt x="2529881" y="250585"/>
                  <a:pt x="2264619" y="251007"/>
                  <a:pt x="2060420" y="386346"/>
                </a:cubicBezTo>
                <a:cubicBezTo>
                  <a:pt x="1907267" y="487850"/>
                  <a:pt x="1810633" y="650554"/>
                  <a:pt x="1790586" y="827207"/>
                </a:cubicBezTo>
                <a:lnTo>
                  <a:pt x="1788136" y="888898"/>
                </a:lnTo>
                <a:lnTo>
                  <a:pt x="1788426" y="888898"/>
                </a:lnTo>
                <a:lnTo>
                  <a:pt x="1788426" y="1130267"/>
                </a:lnTo>
                <a:lnTo>
                  <a:pt x="1788426" y="1224741"/>
                </a:lnTo>
                <a:lnTo>
                  <a:pt x="1788426" y="2091053"/>
                </a:lnTo>
                <a:lnTo>
                  <a:pt x="1788427" y="2091053"/>
                </a:lnTo>
                <a:lnTo>
                  <a:pt x="1784701" y="2184801"/>
                </a:lnTo>
                <a:cubicBezTo>
                  <a:pt x="1755328" y="2443647"/>
                  <a:pt x="1613727" y="2682055"/>
                  <a:pt x="1389318" y="2830789"/>
                </a:cubicBezTo>
                <a:cubicBezTo>
                  <a:pt x="1239711" y="2929945"/>
                  <a:pt x="1067737" y="2979677"/>
                  <a:pt x="895686" y="2979950"/>
                </a:cubicBezTo>
                <a:cubicBezTo>
                  <a:pt x="723633" y="2980224"/>
                  <a:pt x="551501" y="2931038"/>
                  <a:pt x="401580" y="2832358"/>
                </a:cubicBezTo>
                <a:cubicBezTo>
                  <a:pt x="176699" y="2684338"/>
                  <a:pt x="34342" y="2446382"/>
                  <a:pt x="4147" y="2187630"/>
                </a:cubicBezTo>
                <a:lnTo>
                  <a:pt x="1" y="2091053"/>
                </a:lnTo>
                <a:lnTo>
                  <a:pt x="284063" y="2091053"/>
                </a:lnTo>
                <a:lnTo>
                  <a:pt x="286794" y="2154674"/>
                </a:lnTo>
                <a:cubicBezTo>
                  <a:pt x="307400" y="2331262"/>
                  <a:pt x="404553" y="2493658"/>
                  <a:pt x="558026" y="2594676"/>
                </a:cubicBezTo>
                <a:cubicBezTo>
                  <a:pt x="762656" y="2729366"/>
                  <a:pt x="1027916" y="2728945"/>
                  <a:pt x="1232117" y="2593605"/>
                </a:cubicBezTo>
                <a:cubicBezTo>
                  <a:pt x="1385268" y="2492101"/>
                  <a:pt x="1481904" y="2329397"/>
                  <a:pt x="1501950" y="2152744"/>
                </a:cubicBezTo>
                <a:lnTo>
                  <a:pt x="1504402" y="2091053"/>
                </a:lnTo>
                <a:lnTo>
                  <a:pt x="1504108" y="2091053"/>
                </a:lnTo>
                <a:lnTo>
                  <a:pt x="1504108" y="1224741"/>
                </a:lnTo>
                <a:lnTo>
                  <a:pt x="1504108" y="1130267"/>
                </a:lnTo>
                <a:lnTo>
                  <a:pt x="1504108" y="888898"/>
                </a:lnTo>
                <a:lnTo>
                  <a:pt x="1504109" y="888898"/>
                </a:lnTo>
                <a:lnTo>
                  <a:pt x="1507835" y="795150"/>
                </a:lnTo>
                <a:cubicBezTo>
                  <a:pt x="1537208" y="536304"/>
                  <a:pt x="1678808" y="297896"/>
                  <a:pt x="1903219" y="149162"/>
                </a:cubicBezTo>
                <a:cubicBezTo>
                  <a:pt x="2052825" y="50006"/>
                  <a:pt x="2224799" y="274"/>
                  <a:pt x="2396850" y="1"/>
                </a:cubicBezTo>
                <a:close/>
              </a:path>
            </a:pathLst>
          </a:custGeom>
          <a:solidFill>
            <a:schemeClr val="bg1">
              <a:lumMod val="85000"/>
            </a:schemeClr>
          </a:solidFill>
          <a:ln w="12700" cap="flat" cmpd="sng" algn="ctr">
            <a:no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33" name="椭圆 32">
            <a:extLst>
              <a:ext uri="{FF2B5EF4-FFF2-40B4-BE49-F238E27FC236}">
                <a16:creationId xmlns:a16="http://schemas.microsoft.com/office/drawing/2014/main" id="{C06EA870-128D-45E2-855B-A033EF78B8D8}"/>
              </a:ext>
            </a:extLst>
          </p:cNvPr>
          <p:cNvSpPr/>
          <p:nvPr/>
        </p:nvSpPr>
        <p:spPr>
          <a:xfrm>
            <a:off x="6245539" y="298053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36" name="椭圆 35">
            <a:extLst>
              <a:ext uri="{FF2B5EF4-FFF2-40B4-BE49-F238E27FC236}">
                <a16:creationId xmlns:a16="http://schemas.microsoft.com/office/drawing/2014/main" id="{7D2F0A8F-BBCE-44ED-836A-1CB9A7407997}"/>
              </a:ext>
            </a:extLst>
          </p:cNvPr>
          <p:cNvSpPr/>
          <p:nvPr/>
        </p:nvSpPr>
        <p:spPr>
          <a:xfrm>
            <a:off x="8487048" y="298053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39" name="椭圆 38">
            <a:extLst>
              <a:ext uri="{FF2B5EF4-FFF2-40B4-BE49-F238E27FC236}">
                <a16:creationId xmlns:a16="http://schemas.microsoft.com/office/drawing/2014/main" id="{FB474EC6-C05D-4C05-B423-17C0946B49EE}"/>
              </a:ext>
            </a:extLst>
          </p:cNvPr>
          <p:cNvSpPr/>
          <p:nvPr/>
        </p:nvSpPr>
        <p:spPr>
          <a:xfrm>
            <a:off x="3975001" y="298053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42" name="椭圆 41">
            <a:extLst>
              <a:ext uri="{FF2B5EF4-FFF2-40B4-BE49-F238E27FC236}">
                <a16:creationId xmlns:a16="http://schemas.microsoft.com/office/drawing/2014/main" id="{AB388E3A-84AD-4BEF-93D5-5E44393C3CB6}"/>
              </a:ext>
            </a:extLst>
          </p:cNvPr>
          <p:cNvSpPr/>
          <p:nvPr/>
        </p:nvSpPr>
        <p:spPr>
          <a:xfrm>
            <a:off x="7359037" y="354251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45" name="椭圆 44">
            <a:extLst>
              <a:ext uri="{FF2B5EF4-FFF2-40B4-BE49-F238E27FC236}">
                <a16:creationId xmlns:a16="http://schemas.microsoft.com/office/drawing/2014/main" id="{98E1D95B-ED88-4F5B-9FD3-8A9CA58B8C61}"/>
              </a:ext>
            </a:extLst>
          </p:cNvPr>
          <p:cNvSpPr/>
          <p:nvPr/>
        </p:nvSpPr>
        <p:spPr>
          <a:xfrm>
            <a:off x="2861504" y="354251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48" name="椭圆 47">
            <a:extLst>
              <a:ext uri="{FF2B5EF4-FFF2-40B4-BE49-F238E27FC236}">
                <a16:creationId xmlns:a16="http://schemas.microsoft.com/office/drawing/2014/main" id="{F161FA2A-F93A-4A8D-A119-DC69BEE33A80}"/>
              </a:ext>
            </a:extLst>
          </p:cNvPr>
          <p:cNvSpPr/>
          <p:nvPr/>
        </p:nvSpPr>
        <p:spPr>
          <a:xfrm>
            <a:off x="5103013" y="3542516"/>
            <a:ext cx="610993" cy="610993"/>
          </a:xfrm>
          <a:prstGeom prst="ellipse">
            <a:avLst/>
          </a:prstGeom>
          <a:noFill/>
          <a:ln w="12700" cap="flat" cmpd="sng" algn="ctr">
            <a:solidFill>
              <a:srgbClr val="262626">
                <a:alpha val="80000"/>
              </a:srgbClr>
            </a:solidFill>
            <a:prstDash val="solid"/>
            <a:miter lim="800000"/>
          </a:ln>
          <a:effectLst/>
        </p:spPr>
        <p:txBody>
          <a:bodyPr rtlCol="0" anchor="ctr"/>
          <a:lstStyle/>
          <a:p>
            <a:pPr algn="ctr" defTabSz="623987">
              <a:defRPr/>
            </a:pPr>
            <a:endParaRPr lang="zh-CN" altLang="en-US" sz="1228" kern="0">
              <a:solidFill>
                <a:prstClr val="white"/>
              </a:solidFill>
              <a:latin typeface="微软雅黑"/>
              <a:ea typeface="微软雅黑"/>
            </a:endParaRPr>
          </a:p>
        </p:txBody>
      </p:sp>
      <p:sp>
        <p:nvSpPr>
          <p:cNvPr id="64" name="Shape 5015">
            <a:extLst>
              <a:ext uri="{FF2B5EF4-FFF2-40B4-BE49-F238E27FC236}">
                <a16:creationId xmlns:a16="http://schemas.microsoft.com/office/drawing/2014/main" id="{8572FCD7-6C8B-4E50-A071-60752C9CB09D}"/>
              </a:ext>
            </a:extLst>
          </p:cNvPr>
          <p:cNvSpPr/>
          <p:nvPr/>
        </p:nvSpPr>
        <p:spPr>
          <a:xfrm>
            <a:off x="4115910" y="3113110"/>
            <a:ext cx="329174" cy="334102"/>
          </a:xfrm>
          <a:custGeom>
            <a:avLst/>
            <a:gdLst/>
            <a:ahLst/>
            <a:cxnLst/>
            <a:rect l="0" t="0" r="0" b="0"/>
            <a:pathLst>
              <a:path w="120000" h="120000" extrusionOk="0">
                <a:moveTo>
                  <a:pt x="83261" y="80788"/>
                </a:moveTo>
                <a:lnTo>
                  <a:pt x="83261" y="80788"/>
                </a:lnTo>
                <a:cubicBezTo>
                  <a:pt x="80266" y="83546"/>
                  <a:pt x="77470" y="86305"/>
                  <a:pt x="73277" y="87684"/>
                </a:cubicBezTo>
                <a:cubicBezTo>
                  <a:pt x="70482" y="89064"/>
                  <a:pt x="64891" y="89064"/>
                  <a:pt x="59101" y="89064"/>
                </a:cubicBezTo>
                <a:cubicBezTo>
                  <a:pt x="53510" y="89064"/>
                  <a:pt x="47920" y="89064"/>
                  <a:pt x="43727" y="86305"/>
                </a:cubicBezTo>
                <a:cubicBezTo>
                  <a:pt x="40732" y="84926"/>
                  <a:pt x="37936" y="82167"/>
                  <a:pt x="36539" y="80788"/>
                </a:cubicBezTo>
                <a:cubicBezTo>
                  <a:pt x="33743" y="78029"/>
                  <a:pt x="33743" y="75270"/>
                  <a:pt x="33743" y="72315"/>
                </a:cubicBezTo>
                <a:cubicBezTo>
                  <a:pt x="33743" y="70935"/>
                  <a:pt x="33743" y="69556"/>
                  <a:pt x="35141" y="68177"/>
                </a:cubicBezTo>
                <a:cubicBezTo>
                  <a:pt x="36539" y="66798"/>
                  <a:pt x="37936" y="66798"/>
                  <a:pt x="39334" y="66798"/>
                </a:cubicBezTo>
                <a:cubicBezTo>
                  <a:pt x="40732" y="66798"/>
                  <a:pt x="42129" y="66798"/>
                  <a:pt x="43727" y="68177"/>
                </a:cubicBezTo>
                <a:cubicBezTo>
                  <a:pt x="45124" y="68177"/>
                  <a:pt x="45124" y="69556"/>
                  <a:pt x="46522" y="72315"/>
                </a:cubicBezTo>
                <a:cubicBezTo>
                  <a:pt x="47920" y="73891"/>
                  <a:pt x="47920" y="75270"/>
                  <a:pt x="49317" y="76650"/>
                </a:cubicBezTo>
                <a:cubicBezTo>
                  <a:pt x="49317" y="76650"/>
                  <a:pt x="50715" y="78029"/>
                  <a:pt x="52113" y="79408"/>
                </a:cubicBezTo>
                <a:cubicBezTo>
                  <a:pt x="54908" y="79408"/>
                  <a:pt x="56306" y="79408"/>
                  <a:pt x="59101" y="79408"/>
                </a:cubicBezTo>
                <a:cubicBezTo>
                  <a:pt x="63494" y="79408"/>
                  <a:pt x="66289" y="79408"/>
                  <a:pt x="69084" y="78029"/>
                </a:cubicBezTo>
                <a:cubicBezTo>
                  <a:pt x="70482" y="76650"/>
                  <a:pt x="71880" y="75270"/>
                  <a:pt x="71880" y="72315"/>
                </a:cubicBezTo>
                <a:cubicBezTo>
                  <a:pt x="71880" y="70935"/>
                  <a:pt x="70482" y="69556"/>
                  <a:pt x="70482" y="68177"/>
                </a:cubicBezTo>
                <a:cubicBezTo>
                  <a:pt x="69084" y="66798"/>
                  <a:pt x="67687" y="66798"/>
                  <a:pt x="64891" y="65418"/>
                </a:cubicBezTo>
                <a:cubicBezTo>
                  <a:pt x="63494" y="65418"/>
                  <a:pt x="60499" y="64039"/>
                  <a:pt x="56306" y="64039"/>
                </a:cubicBezTo>
                <a:cubicBezTo>
                  <a:pt x="52113" y="62660"/>
                  <a:pt x="47920" y="61280"/>
                  <a:pt x="45124" y="59901"/>
                </a:cubicBezTo>
                <a:cubicBezTo>
                  <a:pt x="42129" y="59901"/>
                  <a:pt x="39334" y="57142"/>
                  <a:pt x="37936" y="55763"/>
                </a:cubicBezTo>
                <a:cubicBezTo>
                  <a:pt x="35141" y="53004"/>
                  <a:pt x="35141" y="50049"/>
                  <a:pt x="35141" y="45911"/>
                </a:cubicBezTo>
                <a:cubicBezTo>
                  <a:pt x="35141" y="43152"/>
                  <a:pt x="35141" y="40394"/>
                  <a:pt x="37936" y="37635"/>
                </a:cubicBezTo>
                <a:cubicBezTo>
                  <a:pt x="39334" y="34876"/>
                  <a:pt x="42129" y="33300"/>
                  <a:pt x="46522" y="31921"/>
                </a:cubicBezTo>
                <a:cubicBezTo>
                  <a:pt x="50715" y="30541"/>
                  <a:pt x="54908" y="30541"/>
                  <a:pt x="59101" y="30541"/>
                </a:cubicBezTo>
                <a:cubicBezTo>
                  <a:pt x="63494" y="30541"/>
                  <a:pt x="67687" y="30541"/>
                  <a:pt x="70482" y="31921"/>
                </a:cubicBezTo>
                <a:cubicBezTo>
                  <a:pt x="73277" y="31921"/>
                  <a:pt x="76073" y="33300"/>
                  <a:pt x="77470" y="34876"/>
                </a:cubicBezTo>
                <a:cubicBezTo>
                  <a:pt x="78868" y="36256"/>
                  <a:pt x="80266" y="37635"/>
                  <a:pt x="81663" y="40394"/>
                </a:cubicBezTo>
                <a:cubicBezTo>
                  <a:pt x="83261" y="41773"/>
                  <a:pt x="83261" y="43152"/>
                  <a:pt x="83261" y="44532"/>
                </a:cubicBezTo>
                <a:cubicBezTo>
                  <a:pt x="83261" y="45911"/>
                  <a:pt x="83261" y="47290"/>
                  <a:pt x="81663" y="48669"/>
                </a:cubicBezTo>
                <a:cubicBezTo>
                  <a:pt x="80266" y="50049"/>
                  <a:pt x="78868" y="50049"/>
                  <a:pt x="76073" y="50049"/>
                </a:cubicBezTo>
                <a:cubicBezTo>
                  <a:pt x="74675" y="50049"/>
                  <a:pt x="73277" y="50049"/>
                  <a:pt x="73277" y="48669"/>
                </a:cubicBezTo>
                <a:cubicBezTo>
                  <a:pt x="71880" y="48669"/>
                  <a:pt x="70482" y="47290"/>
                  <a:pt x="70482" y="45911"/>
                </a:cubicBezTo>
                <a:cubicBezTo>
                  <a:pt x="69084" y="44532"/>
                  <a:pt x="67687" y="41773"/>
                  <a:pt x="66289" y="41773"/>
                </a:cubicBezTo>
                <a:cubicBezTo>
                  <a:pt x="64891" y="40394"/>
                  <a:pt x="62096" y="39014"/>
                  <a:pt x="59101" y="39014"/>
                </a:cubicBezTo>
                <a:cubicBezTo>
                  <a:pt x="54908" y="39014"/>
                  <a:pt x="52113" y="40394"/>
                  <a:pt x="50715" y="41773"/>
                </a:cubicBezTo>
                <a:cubicBezTo>
                  <a:pt x="49317" y="43152"/>
                  <a:pt x="47920" y="44532"/>
                  <a:pt x="47920" y="45911"/>
                </a:cubicBezTo>
                <a:cubicBezTo>
                  <a:pt x="47920" y="45911"/>
                  <a:pt x="47920" y="47290"/>
                  <a:pt x="49317" y="47290"/>
                </a:cubicBezTo>
                <a:cubicBezTo>
                  <a:pt x="49317" y="48669"/>
                  <a:pt x="50715" y="48669"/>
                  <a:pt x="52113" y="50049"/>
                </a:cubicBezTo>
                <a:cubicBezTo>
                  <a:pt x="52113" y="50049"/>
                  <a:pt x="53510" y="51428"/>
                  <a:pt x="54908" y="51428"/>
                </a:cubicBezTo>
                <a:cubicBezTo>
                  <a:pt x="56306" y="51428"/>
                  <a:pt x="59101" y="51428"/>
                  <a:pt x="62096" y="53004"/>
                </a:cubicBezTo>
                <a:cubicBezTo>
                  <a:pt x="64891" y="53004"/>
                  <a:pt x="69084" y="54384"/>
                  <a:pt x="71880" y="55763"/>
                </a:cubicBezTo>
                <a:cubicBezTo>
                  <a:pt x="74675" y="55763"/>
                  <a:pt x="77470" y="57142"/>
                  <a:pt x="78868" y="58522"/>
                </a:cubicBezTo>
                <a:cubicBezTo>
                  <a:pt x="81663" y="59901"/>
                  <a:pt x="83261" y="61280"/>
                  <a:pt x="84658" y="64039"/>
                </a:cubicBezTo>
                <a:cubicBezTo>
                  <a:pt x="86056" y="65418"/>
                  <a:pt x="86056" y="68177"/>
                  <a:pt x="86056" y="70935"/>
                </a:cubicBezTo>
                <a:cubicBezTo>
                  <a:pt x="86056" y="75270"/>
                  <a:pt x="84658" y="78029"/>
                  <a:pt x="83261" y="80788"/>
                </a:cubicBezTo>
                <a:close/>
                <a:moveTo>
                  <a:pt x="119800" y="89064"/>
                </a:moveTo>
                <a:lnTo>
                  <a:pt x="119800" y="89064"/>
                </a:lnTo>
                <a:cubicBezTo>
                  <a:pt x="119800" y="105812"/>
                  <a:pt x="105823" y="119802"/>
                  <a:pt x="90249" y="119802"/>
                </a:cubicBezTo>
                <a:cubicBezTo>
                  <a:pt x="81663" y="119802"/>
                  <a:pt x="74675" y="115665"/>
                  <a:pt x="69084" y="111330"/>
                </a:cubicBezTo>
                <a:cubicBezTo>
                  <a:pt x="66289" y="111330"/>
                  <a:pt x="63494" y="111330"/>
                  <a:pt x="59101" y="111330"/>
                </a:cubicBezTo>
                <a:cubicBezTo>
                  <a:pt x="30948" y="111330"/>
                  <a:pt x="6988" y="89064"/>
                  <a:pt x="6988" y="59901"/>
                </a:cubicBezTo>
                <a:cubicBezTo>
                  <a:pt x="6988" y="57142"/>
                  <a:pt x="6988" y="54384"/>
                  <a:pt x="8386" y="50049"/>
                </a:cubicBezTo>
                <a:cubicBezTo>
                  <a:pt x="2795" y="45911"/>
                  <a:pt x="0" y="37635"/>
                  <a:pt x="0" y="30541"/>
                </a:cubicBezTo>
                <a:cubicBezTo>
                  <a:pt x="0" y="13990"/>
                  <a:pt x="12579" y="0"/>
                  <a:pt x="29550" y="0"/>
                </a:cubicBezTo>
                <a:cubicBezTo>
                  <a:pt x="37936" y="0"/>
                  <a:pt x="45124" y="4137"/>
                  <a:pt x="50715" y="8275"/>
                </a:cubicBezTo>
                <a:cubicBezTo>
                  <a:pt x="53510" y="8275"/>
                  <a:pt x="56306" y="8275"/>
                  <a:pt x="59101" y="8275"/>
                </a:cubicBezTo>
                <a:cubicBezTo>
                  <a:pt x="88851" y="8275"/>
                  <a:pt x="112811" y="30541"/>
                  <a:pt x="112811" y="59901"/>
                </a:cubicBezTo>
                <a:cubicBezTo>
                  <a:pt x="112811" y="62660"/>
                  <a:pt x="111414" y="65418"/>
                  <a:pt x="111414" y="69556"/>
                </a:cubicBezTo>
                <a:cubicBezTo>
                  <a:pt x="117004" y="73891"/>
                  <a:pt x="119800" y="82167"/>
                  <a:pt x="119800" y="89064"/>
                </a:cubicBezTo>
                <a:close/>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65" name="Shape 5019">
            <a:extLst>
              <a:ext uri="{FF2B5EF4-FFF2-40B4-BE49-F238E27FC236}">
                <a16:creationId xmlns:a16="http://schemas.microsoft.com/office/drawing/2014/main" id="{326D3A85-F899-4BE6-99C4-AD77F1E2B669}"/>
              </a:ext>
            </a:extLst>
          </p:cNvPr>
          <p:cNvSpPr/>
          <p:nvPr/>
        </p:nvSpPr>
        <p:spPr>
          <a:xfrm>
            <a:off x="6389907" y="3118981"/>
            <a:ext cx="334014" cy="334102"/>
          </a:xfrm>
          <a:custGeom>
            <a:avLst/>
            <a:gdLst/>
            <a:ahLst/>
            <a:cxnLst/>
            <a:rect l="0" t="0" r="0" b="0"/>
            <a:pathLst>
              <a:path w="120000" h="120000" extrusionOk="0">
                <a:moveTo>
                  <a:pt x="104433" y="119802"/>
                </a:moveTo>
                <a:lnTo>
                  <a:pt x="104433" y="119802"/>
                </a:lnTo>
                <a:cubicBezTo>
                  <a:pt x="15369" y="119802"/>
                  <a:pt x="15369" y="119802"/>
                  <a:pt x="15369" y="119802"/>
                </a:cubicBezTo>
                <a:cubicBezTo>
                  <a:pt x="7093" y="119802"/>
                  <a:pt x="0" y="112709"/>
                  <a:pt x="0" y="104433"/>
                </a:cubicBezTo>
                <a:cubicBezTo>
                  <a:pt x="0" y="15369"/>
                  <a:pt x="0" y="15369"/>
                  <a:pt x="0" y="15369"/>
                </a:cubicBezTo>
                <a:cubicBezTo>
                  <a:pt x="0" y="6896"/>
                  <a:pt x="7093" y="0"/>
                  <a:pt x="15369" y="0"/>
                </a:cubicBezTo>
                <a:cubicBezTo>
                  <a:pt x="104433" y="0"/>
                  <a:pt x="104433" y="0"/>
                  <a:pt x="104433" y="0"/>
                </a:cubicBezTo>
                <a:cubicBezTo>
                  <a:pt x="112906" y="0"/>
                  <a:pt x="119802" y="6896"/>
                  <a:pt x="119802" y="15369"/>
                </a:cubicBezTo>
                <a:cubicBezTo>
                  <a:pt x="119802" y="104433"/>
                  <a:pt x="119802" y="104433"/>
                  <a:pt x="119802" y="104433"/>
                </a:cubicBezTo>
                <a:cubicBezTo>
                  <a:pt x="119802" y="112709"/>
                  <a:pt x="112906" y="119802"/>
                  <a:pt x="104433" y="119802"/>
                </a:cubicBezTo>
                <a:close/>
                <a:moveTo>
                  <a:pt x="59901" y="36256"/>
                </a:moveTo>
                <a:lnTo>
                  <a:pt x="59901" y="36256"/>
                </a:lnTo>
                <a:cubicBezTo>
                  <a:pt x="50049" y="36256"/>
                  <a:pt x="43152" y="41773"/>
                  <a:pt x="39014" y="50049"/>
                </a:cubicBezTo>
                <a:lnTo>
                  <a:pt x="39014" y="50049"/>
                </a:lnTo>
                <a:lnTo>
                  <a:pt x="39014" y="50049"/>
                </a:lnTo>
                <a:cubicBezTo>
                  <a:pt x="39014" y="51428"/>
                  <a:pt x="39014" y="51428"/>
                  <a:pt x="37635" y="51428"/>
                </a:cubicBezTo>
                <a:lnTo>
                  <a:pt x="37635" y="53004"/>
                </a:lnTo>
                <a:lnTo>
                  <a:pt x="37635" y="54384"/>
                </a:lnTo>
                <a:cubicBezTo>
                  <a:pt x="37635" y="54384"/>
                  <a:pt x="37635" y="54384"/>
                  <a:pt x="37635" y="55763"/>
                </a:cubicBezTo>
                <a:cubicBezTo>
                  <a:pt x="37635" y="55763"/>
                  <a:pt x="37635" y="55763"/>
                  <a:pt x="37635" y="57142"/>
                </a:cubicBezTo>
                <a:lnTo>
                  <a:pt x="37635" y="57142"/>
                </a:lnTo>
                <a:cubicBezTo>
                  <a:pt x="37635" y="58522"/>
                  <a:pt x="36256" y="58522"/>
                  <a:pt x="36256" y="59901"/>
                </a:cubicBezTo>
                <a:cubicBezTo>
                  <a:pt x="36256" y="72315"/>
                  <a:pt x="47290" y="83546"/>
                  <a:pt x="59901" y="83546"/>
                </a:cubicBezTo>
                <a:cubicBezTo>
                  <a:pt x="72512" y="83546"/>
                  <a:pt x="83546" y="72315"/>
                  <a:pt x="83546" y="59901"/>
                </a:cubicBezTo>
                <a:cubicBezTo>
                  <a:pt x="83546" y="58522"/>
                  <a:pt x="82167" y="58522"/>
                  <a:pt x="82167" y="57142"/>
                </a:cubicBezTo>
                <a:lnTo>
                  <a:pt x="82167" y="57142"/>
                </a:lnTo>
                <a:cubicBezTo>
                  <a:pt x="82167" y="55763"/>
                  <a:pt x="82167" y="55763"/>
                  <a:pt x="82167" y="55763"/>
                </a:cubicBezTo>
                <a:cubicBezTo>
                  <a:pt x="82167" y="54384"/>
                  <a:pt x="82167" y="54384"/>
                  <a:pt x="82167" y="54384"/>
                </a:cubicBezTo>
                <a:lnTo>
                  <a:pt x="82167" y="53004"/>
                </a:lnTo>
                <a:lnTo>
                  <a:pt x="82167" y="51428"/>
                </a:lnTo>
                <a:cubicBezTo>
                  <a:pt x="80788" y="51428"/>
                  <a:pt x="80788" y="51428"/>
                  <a:pt x="80788" y="50049"/>
                </a:cubicBezTo>
                <a:lnTo>
                  <a:pt x="80788" y="50049"/>
                </a:lnTo>
                <a:lnTo>
                  <a:pt x="80788" y="50049"/>
                </a:lnTo>
                <a:cubicBezTo>
                  <a:pt x="76650" y="41773"/>
                  <a:pt x="69753" y="36256"/>
                  <a:pt x="59901" y="36256"/>
                </a:cubicBezTo>
                <a:close/>
                <a:moveTo>
                  <a:pt x="105812" y="19507"/>
                </a:moveTo>
                <a:lnTo>
                  <a:pt x="105812" y="19507"/>
                </a:lnTo>
                <a:cubicBezTo>
                  <a:pt x="105812" y="16748"/>
                  <a:pt x="103054" y="13990"/>
                  <a:pt x="100295" y="13990"/>
                </a:cubicBezTo>
                <a:cubicBezTo>
                  <a:pt x="87684" y="13990"/>
                  <a:pt x="87684" y="13990"/>
                  <a:pt x="87684" y="13990"/>
                </a:cubicBezTo>
                <a:cubicBezTo>
                  <a:pt x="84926" y="13990"/>
                  <a:pt x="82167" y="16748"/>
                  <a:pt x="82167" y="19507"/>
                </a:cubicBezTo>
                <a:cubicBezTo>
                  <a:pt x="82167" y="31921"/>
                  <a:pt x="82167" y="31921"/>
                  <a:pt x="82167" y="31921"/>
                </a:cubicBezTo>
                <a:cubicBezTo>
                  <a:pt x="82167" y="34876"/>
                  <a:pt x="84926" y="37635"/>
                  <a:pt x="87684" y="37635"/>
                </a:cubicBezTo>
                <a:cubicBezTo>
                  <a:pt x="100295" y="37635"/>
                  <a:pt x="100295" y="37635"/>
                  <a:pt x="100295" y="37635"/>
                </a:cubicBezTo>
                <a:cubicBezTo>
                  <a:pt x="103054" y="37635"/>
                  <a:pt x="105812" y="34876"/>
                  <a:pt x="105812" y="31921"/>
                </a:cubicBezTo>
                <a:lnTo>
                  <a:pt x="105812" y="19507"/>
                </a:lnTo>
                <a:close/>
                <a:moveTo>
                  <a:pt x="105812" y="50049"/>
                </a:moveTo>
                <a:lnTo>
                  <a:pt x="105812" y="50049"/>
                </a:lnTo>
                <a:cubicBezTo>
                  <a:pt x="94778" y="50049"/>
                  <a:pt x="94778" y="50049"/>
                  <a:pt x="94778" y="50049"/>
                </a:cubicBezTo>
                <a:cubicBezTo>
                  <a:pt x="96157" y="53004"/>
                  <a:pt x="96157" y="57142"/>
                  <a:pt x="96157" y="59901"/>
                </a:cubicBezTo>
                <a:cubicBezTo>
                  <a:pt x="96157" y="79408"/>
                  <a:pt x="79408" y="96157"/>
                  <a:pt x="59901" y="96157"/>
                </a:cubicBezTo>
                <a:cubicBezTo>
                  <a:pt x="40394" y="96157"/>
                  <a:pt x="23645" y="79408"/>
                  <a:pt x="23645" y="59901"/>
                </a:cubicBezTo>
                <a:cubicBezTo>
                  <a:pt x="23645" y="57142"/>
                  <a:pt x="23645" y="53004"/>
                  <a:pt x="25024" y="50049"/>
                </a:cubicBezTo>
                <a:cubicBezTo>
                  <a:pt x="13990" y="50049"/>
                  <a:pt x="13990" y="50049"/>
                  <a:pt x="13990" y="50049"/>
                </a:cubicBezTo>
                <a:cubicBezTo>
                  <a:pt x="13990" y="100295"/>
                  <a:pt x="13990" y="100295"/>
                  <a:pt x="13990" y="100295"/>
                </a:cubicBezTo>
                <a:cubicBezTo>
                  <a:pt x="13990" y="103054"/>
                  <a:pt x="16748" y="105812"/>
                  <a:pt x="19507" y="105812"/>
                </a:cubicBezTo>
                <a:cubicBezTo>
                  <a:pt x="100295" y="105812"/>
                  <a:pt x="100295" y="105812"/>
                  <a:pt x="100295" y="105812"/>
                </a:cubicBezTo>
                <a:cubicBezTo>
                  <a:pt x="103054" y="105812"/>
                  <a:pt x="105812" y="103054"/>
                  <a:pt x="105812" y="100295"/>
                </a:cubicBezTo>
                <a:lnTo>
                  <a:pt x="105812" y="50049"/>
                </a:lnTo>
                <a:close/>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66" name="Shape 5020">
            <a:extLst>
              <a:ext uri="{FF2B5EF4-FFF2-40B4-BE49-F238E27FC236}">
                <a16:creationId xmlns:a16="http://schemas.microsoft.com/office/drawing/2014/main" id="{CBCD62C9-D0C3-434C-A81F-3A35D828461E}"/>
              </a:ext>
            </a:extLst>
          </p:cNvPr>
          <p:cNvSpPr/>
          <p:nvPr/>
        </p:nvSpPr>
        <p:spPr>
          <a:xfrm>
            <a:off x="2996530" y="3712435"/>
            <a:ext cx="331594" cy="271154"/>
          </a:xfrm>
          <a:custGeom>
            <a:avLst/>
            <a:gdLst/>
            <a:ahLst/>
            <a:cxnLst/>
            <a:rect l="0" t="0" r="0" b="0"/>
            <a:pathLst>
              <a:path w="120000" h="120000" extrusionOk="0">
                <a:moveTo>
                  <a:pt x="81727" y="0"/>
                </a:moveTo>
                <a:lnTo>
                  <a:pt x="81727" y="0"/>
                </a:lnTo>
                <a:cubicBezTo>
                  <a:pt x="91495" y="0"/>
                  <a:pt x="95880" y="5322"/>
                  <a:pt x="101461" y="10403"/>
                </a:cubicBezTo>
                <a:cubicBezTo>
                  <a:pt x="105647" y="10403"/>
                  <a:pt x="111229" y="7016"/>
                  <a:pt x="114019" y="5322"/>
                </a:cubicBezTo>
                <a:cubicBezTo>
                  <a:pt x="115614" y="3629"/>
                  <a:pt x="115614" y="3629"/>
                  <a:pt x="117009" y="3629"/>
                </a:cubicBezTo>
                <a:cubicBezTo>
                  <a:pt x="115614" y="8709"/>
                  <a:pt x="112624" y="13790"/>
                  <a:pt x="108438" y="17177"/>
                </a:cubicBezTo>
                <a:cubicBezTo>
                  <a:pt x="108438" y="17177"/>
                  <a:pt x="107043" y="18870"/>
                  <a:pt x="105647" y="18870"/>
                </a:cubicBezTo>
                <a:lnTo>
                  <a:pt x="105647" y="18870"/>
                </a:lnTo>
                <a:cubicBezTo>
                  <a:pt x="111229" y="18870"/>
                  <a:pt x="115614" y="15483"/>
                  <a:pt x="119800" y="15483"/>
                </a:cubicBezTo>
                <a:lnTo>
                  <a:pt x="119800" y="15483"/>
                </a:lnTo>
                <a:cubicBezTo>
                  <a:pt x="118405" y="18870"/>
                  <a:pt x="115614" y="23951"/>
                  <a:pt x="111229" y="25645"/>
                </a:cubicBezTo>
                <a:cubicBezTo>
                  <a:pt x="109833" y="27338"/>
                  <a:pt x="109833" y="29274"/>
                  <a:pt x="108438" y="30967"/>
                </a:cubicBezTo>
                <a:cubicBezTo>
                  <a:pt x="108438" y="37741"/>
                  <a:pt x="108438" y="42822"/>
                  <a:pt x="107043" y="49596"/>
                </a:cubicBezTo>
                <a:cubicBezTo>
                  <a:pt x="100066" y="82258"/>
                  <a:pt x="84518" y="106209"/>
                  <a:pt x="59202" y="116370"/>
                </a:cubicBezTo>
                <a:cubicBezTo>
                  <a:pt x="49235" y="119758"/>
                  <a:pt x="33887" y="119758"/>
                  <a:pt x="23920" y="118064"/>
                </a:cubicBezTo>
                <a:cubicBezTo>
                  <a:pt x="18338" y="116370"/>
                  <a:pt x="14152" y="114677"/>
                  <a:pt x="8372" y="111290"/>
                </a:cubicBezTo>
                <a:cubicBezTo>
                  <a:pt x="6976" y="109596"/>
                  <a:pt x="4186" y="109596"/>
                  <a:pt x="2790" y="107903"/>
                </a:cubicBezTo>
                <a:cubicBezTo>
                  <a:pt x="1395" y="106209"/>
                  <a:pt x="1395" y="106209"/>
                  <a:pt x="0" y="106209"/>
                </a:cubicBezTo>
                <a:cubicBezTo>
                  <a:pt x="2790" y="106209"/>
                  <a:pt x="5581" y="106209"/>
                  <a:pt x="8372" y="106209"/>
                </a:cubicBezTo>
                <a:cubicBezTo>
                  <a:pt x="9966" y="106209"/>
                  <a:pt x="12757" y="106209"/>
                  <a:pt x="15548" y="104516"/>
                </a:cubicBezTo>
                <a:cubicBezTo>
                  <a:pt x="21129" y="102580"/>
                  <a:pt x="25315" y="100887"/>
                  <a:pt x="29501" y="99193"/>
                </a:cubicBezTo>
                <a:cubicBezTo>
                  <a:pt x="32491" y="97500"/>
                  <a:pt x="35282" y="95806"/>
                  <a:pt x="36677" y="92419"/>
                </a:cubicBezTo>
                <a:cubicBezTo>
                  <a:pt x="33887" y="92419"/>
                  <a:pt x="31096" y="92419"/>
                  <a:pt x="29501" y="92419"/>
                </a:cubicBezTo>
                <a:cubicBezTo>
                  <a:pt x="21129" y="89032"/>
                  <a:pt x="16943" y="82258"/>
                  <a:pt x="14152" y="71854"/>
                </a:cubicBezTo>
                <a:cubicBezTo>
                  <a:pt x="15548" y="73548"/>
                  <a:pt x="22524" y="73548"/>
                  <a:pt x="23920" y="71854"/>
                </a:cubicBezTo>
                <a:cubicBezTo>
                  <a:pt x="21129" y="71854"/>
                  <a:pt x="18338" y="70161"/>
                  <a:pt x="16943" y="68467"/>
                </a:cubicBezTo>
                <a:cubicBezTo>
                  <a:pt x="9966" y="63387"/>
                  <a:pt x="4186" y="54919"/>
                  <a:pt x="4186" y="42822"/>
                </a:cubicBezTo>
                <a:cubicBezTo>
                  <a:pt x="5581" y="42822"/>
                  <a:pt x="6976" y="42822"/>
                  <a:pt x="6976" y="44516"/>
                </a:cubicBezTo>
                <a:cubicBezTo>
                  <a:pt x="8372" y="44516"/>
                  <a:pt x="9966" y="44516"/>
                  <a:pt x="12757" y="46209"/>
                </a:cubicBezTo>
                <a:lnTo>
                  <a:pt x="15548" y="46209"/>
                </a:lnTo>
                <a:lnTo>
                  <a:pt x="15548" y="46209"/>
                </a:lnTo>
                <a:cubicBezTo>
                  <a:pt x="14152" y="44516"/>
                  <a:pt x="12757" y="42822"/>
                  <a:pt x="11362" y="41129"/>
                </a:cubicBezTo>
                <a:cubicBezTo>
                  <a:pt x="6976" y="34354"/>
                  <a:pt x="2790" y="25645"/>
                  <a:pt x="5581" y="13790"/>
                </a:cubicBezTo>
                <a:cubicBezTo>
                  <a:pt x="5581" y="10403"/>
                  <a:pt x="6976" y="8709"/>
                  <a:pt x="8372" y="7016"/>
                </a:cubicBezTo>
                <a:lnTo>
                  <a:pt x="8372" y="7016"/>
                </a:lnTo>
                <a:cubicBezTo>
                  <a:pt x="8372" y="7016"/>
                  <a:pt x="9966" y="8709"/>
                  <a:pt x="11362" y="8709"/>
                </a:cubicBezTo>
                <a:cubicBezTo>
                  <a:pt x="12757" y="12096"/>
                  <a:pt x="15548" y="15483"/>
                  <a:pt x="18338" y="17177"/>
                </a:cubicBezTo>
                <a:cubicBezTo>
                  <a:pt x="26710" y="25645"/>
                  <a:pt x="35282" y="30967"/>
                  <a:pt x="47840" y="36048"/>
                </a:cubicBezTo>
                <a:cubicBezTo>
                  <a:pt x="52026" y="36048"/>
                  <a:pt x="55016" y="37741"/>
                  <a:pt x="59202" y="37741"/>
                </a:cubicBezTo>
                <a:cubicBezTo>
                  <a:pt x="57807" y="32661"/>
                  <a:pt x="57807" y="27338"/>
                  <a:pt x="59202" y="23951"/>
                </a:cubicBezTo>
                <a:cubicBezTo>
                  <a:pt x="61993" y="13790"/>
                  <a:pt x="66179" y="7016"/>
                  <a:pt x="73355" y="3629"/>
                </a:cubicBezTo>
                <a:cubicBezTo>
                  <a:pt x="74750" y="1935"/>
                  <a:pt x="77541" y="1935"/>
                  <a:pt x="78936" y="1935"/>
                </a:cubicBezTo>
                <a:cubicBezTo>
                  <a:pt x="80332" y="1935"/>
                  <a:pt x="80332" y="0"/>
                  <a:pt x="81727" y="0"/>
                </a:cubicBezTo>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67" name="Shape 5023">
            <a:extLst>
              <a:ext uri="{FF2B5EF4-FFF2-40B4-BE49-F238E27FC236}">
                <a16:creationId xmlns:a16="http://schemas.microsoft.com/office/drawing/2014/main" id="{D9BBFF32-F2BC-437D-9039-326C652E8B60}"/>
              </a:ext>
            </a:extLst>
          </p:cNvPr>
          <p:cNvSpPr/>
          <p:nvPr/>
        </p:nvSpPr>
        <p:spPr>
          <a:xfrm>
            <a:off x="7498736" y="3690645"/>
            <a:ext cx="331594" cy="314732"/>
          </a:xfrm>
          <a:custGeom>
            <a:avLst/>
            <a:gdLst/>
            <a:ahLst/>
            <a:cxnLst/>
            <a:rect l="0" t="0" r="0" b="0"/>
            <a:pathLst>
              <a:path w="120000" h="120000" extrusionOk="0">
                <a:moveTo>
                  <a:pt x="108438" y="60732"/>
                </a:moveTo>
                <a:lnTo>
                  <a:pt x="108438" y="60732"/>
                </a:lnTo>
                <a:lnTo>
                  <a:pt x="108438" y="60732"/>
                </a:lnTo>
                <a:lnTo>
                  <a:pt x="108438" y="60732"/>
                </a:lnTo>
                <a:cubicBezTo>
                  <a:pt x="101461" y="63664"/>
                  <a:pt x="94485" y="66596"/>
                  <a:pt x="87508" y="66596"/>
                </a:cubicBezTo>
                <a:cubicBezTo>
                  <a:pt x="77541" y="66596"/>
                  <a:pt x="70564" y="62198"/>
                  <a:pt x="63388" y="57801"/>
                </a:cubicBezTo>
                <a:lnTo>
                  <a:pt x="63388" y="57801"/>
                </a:lnTo>
                <a:cubicBezTo>
                  <a:pt x="74750" y="13403"/>
                  <a:pt x="74750" y="13403"/>
                  <a:pt x="74750" y="13403"/>
                </a:cubicBezTo>
                <a:cubicBezTo>
                  <a:pt x="78936" y="16335"/>
                  <a:pt x="85913" y="22198"/>
                  <a:pt x="98671" y="22198"/>
                </a:cubicBezTo>
                <a:cubicBezTo>
                  <a:pt x="104252" y="22198"/>
                  <a:pt x="112823" y="20732"/>
                  <a:pt x="119800" y="16335"/>
                </a:cubicBezTo>
                <a:lnTo>
                  <a:pt x="108438" y="60732"/>
                </a:lnTo>
                <a:close/>
                <a:moveTo>
                  <a:pt x="35282" y="42931"/>
                </a:moveTo>
                <a:lnTo>
                  <a:pt x="35282" y="42931"/>
                </a:lnTo>
                <a:lnTo>
                  <a:pt x="35282" y="42931"/>
                </a:lnTo>
                <a:cubicBezTo>
                  <a:pt x="29700" y="42931"/>
                  <a:pt x="22524" y="44397"/>
                  <a:pt x="14152" y="48795"/>
                </a:cubicBezTo>
                <a:cubicBezTo>
                  <a:pt x="23920" y="4397"/>
                  <a:pt x="23920" y="4397"/>
                  <a:pt x="23920" y="4397"/>
                </a:cubicBezTo>
                <a:cubicBezTo>
                  <a:pt x="32491" y="1465"/>
                  <a:pt x="39468" y="0"/>
                  <a:pt x="45049" y="0"/>
                </a:cubicBezTo>
                <a:lnTo>
                  <a:pt x="45049" y="0"/>
                </a:lnTo>
                <a:cubicBezTo>
                  <a:pt x="49435" y="0"/>
                  <a:pt x="52225" y="0"/>
                  <a:pt x="55016" y="0"/>
                </a:cubicBezTo>
                <a:cubicBezTo>
                  <a:pt x="60598" y="2931"/>
                  <a:pt x="67774" y="7329"/>
                  <a:pt x="67774" y="7329"/>
                </a:cubicBezTo>
                <a:lnTo>
                  <a:pt x="67774" y="7329"/>
                </a:lnTo>
                <a:cubicBezTo>
                  <a:pt x="66378" y="16335"/>
                  <a:pt x="59202" y="42931"/>
                  <a:pt x="56411" y="51727"/>
                </a:cubicBezTo>
                <a:cubicBezTo>
                  <a:pt x="50830" y="47329"/>
                  <a:pt x="43654" y="42931"/>
                  <a:pt x="35282" y="42931"/>
                </a:cubicBezTo>
                <a:close/>
                <a:moveTo>
                  <a:pt x="31096" y="53193"/>
                </a:moveTo>
                <a:lnTo>
                  <a:pt x="31096" y="53193"/>
                </a:lnTo>
                <a:cubicBezTo>
                  <a:pt x="32491" y="53193"/>
                  <a:pt x="32491" y="53193"/>
                  <a:pt x="33887" y="53193"/>
                </a:cubicBezTo>
                <a:cubicBezTo>
                  <a:pt x="39468" y="53193"/>
                  <a:pt x="45049" y="56125"/>
                  <a:pt x="49435" y="57801"/>
                </a:cubicBezTo>
                <a:cubicBezTo>
                  <a:pt x="50830" y="59267"/>
                  <a:pt x="53621" y="60732"/>
                  <a:pt x="55016" y="62198"/>
                </a:cubicBezTo>
                <a:cubicBezTo>
                  <a:pt x="53621" y="68062"/>
                  <a:pt x="45049" y="97591"/>
                  <a:pt x="43654" y="106596"/>
                </a:cubicBezTo>
                <a:cubicBezTo>
                  <a:pt x="36677" y="102198"/>
                  <a:pt x="31096" y="97591"/>
                  <a:pt x="21129" y="97591"/>
                </a:cubicBezTo>
                <a:cubicBezTo>
                  <a:pt x="15548" y="97591"/>
                  <a:pt x="8571" y="99267"/>
                  <a:pt x="0" y="102198"/>
                </a:cubicBezTo>
                <a:cubicBezTo>
                  <a:pt x="11362" y="59267"/>
                  <a:pt x="11362" y="59267"/>
                  <a:pt x="11362" y="59267"/>
                </a:cubicBezTo>
                <a:cubicBezTo>
                  <a:pt x="12757" y="59267"/>
                  <a:pt x="14152" y="57801"/>
                  <a:pt x="15548" y="57801"/>
                </a:cubicBezTo>
                <a:cubicBezTo>
                  <a:pt x="18338" y="56125"/>
                  <a:pt x="25514" y="54659"/>
                  <a:pt x="31096" y="53193"/>
                </a:cubicBezTo>
                <a:close/>
                <a:moveTo>
                  <a:pt x="84518" y="75602"/>
                </a:moveTo>
                <a:lnTo>
                  <a:pt x="84518" y="75602"/>
                </a:lnTo>
                <a:cubicBezTo>
                  <a:pt x="91694" y="75602"/>
                  <a:pt x="98671" y="75602"/>
                  <a:pt x="105647" y="70994"/>
                </a:cubicBezTo>
                <a:cubicBezTo>
                  <a:pt x="95880" y="113926"/>
                  <a:pt x="95880" y="113926"/>
                  <a:pt x="95880" y="113926"/>
                </a:cubicBezTo>
                <a:cubicBezTo>
                  <a:pt x="85913" y="118324"/>
                  <a:pt x="78936" y="119790"/>
                  <a:pt x="73355" y="119790"/>
                </a:cubicBezTo>
                <a:cubicBezTo>
                  <a:pt x="63388" y="119790"/>
                  <a:pt x="50830" y="110994"/>
                  <a:pt x="50830" y="110994"/>
                </a:cubicBezTo>
                <a:cubicBezTo>
                  <a:pt x="60598" y="66596"/>
                  <a:pt x="60598" y="66596"/>
                  <a:pt x="60598" y="66596"/>
                </a:cubicBezTo>
                <a:cubicBezTo>
                  <a:pt x="64784" y="69528"/>
                  <a:pt x="71960" y="75602"/>
                  <a:pt x="84518" y="75602"/>
                </a:cubicBezTo>
                <a:close/>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68" name="Shape 5025">
            <a:extLst>
              <a:ext uri="{FF2B5EF4-FFF2-40B4-BE49-F238E27FC236}">
                <a16:creationId xmlns:a16="http://schemas.microsoft.com/office/drawing/2014/main" id="{2067CA7F-53B0-403A-8156-4D97A5B6BDF2}"/>
              </a:ext>
            </a:extLst>
          </p:cNvPr>
          <p:cNvSpPr/>
          <p:nvPr/>
        </p:nvSpPr>
        <p:spPr>
          <a:xfrm>
            <a:off x="5254814" y="3680961"/>
            <a:ext cx="307390" cy="334100"/>
          </a:xfrm>
          <a:custGeom>
            <a:avLst/>
            <a:gdLst/>
            <a:ahLst/>
            <a:cxnLst/>
            <a:rect l="0" t="0" r="0" b="0"/>
            <a:pathLst>
              <a:path w="120000" h="120000" extrusionOk="0">
                <a:moveTo>
                  <a:pt x="101753" y="62660"/>
                </a:moveTo>
                <a:lnTo>
                  <a:pt x="101753" y="62660"/>
                </a:lnTo>
                <a:cubicBezTo>
                  <a:pt x="101753" y="80788"/>
                  <a:pt x="119785" y="87684"/>
                  <a:pt x="119785" y="87684"/>
                </a:cubicBezTo>
                <a:cubicBezTo>
                  <a:pt x="119785" y="87684"/>
                  <a:pt x="116779" y="95960"/>
                  <a:pt x="110769" y="104433"/>
                </a:cubicBezTo>
                <a:cubicBezTo>
                  <a:pt x="104758" y="111330"/>
                  <a:pt x="98747" y="118226"/>
                  <a:pt x="89516" y="118226"/>
                </a:cubicBezTo>
                <a:cubicBezTo>
                  <a:pt x="80500" y="118226"/>
                  <a:pt x="77495" y="114088"/>
                  <a:pt x="66762" y="114088"/>
                </a:cubicBezTo>
                <a:cubicBezTo>
                  <a:pt x="56243" y="114088"/>
                  <a:pt x="53023" y="118226"/>
                  <a:pt x="44007" y="118226"/>
                </a:cubicBezTo>
                <a:cubicBezTo>
                  <a:pt x="34991" y="119802"/>
                  <a:pt x="27262" y="111330"/>
                  <a:pt x="21252" y="104433"/>
                </a:cubicBezTo>
                <a:cubicBezTo>
                  <a:pt x="9230" y="89064"/>
                  <a:pt x="0" y="62660"/>
                  <a:pt x="13738" y="44532"/>
                </a:cubicBezTo>
                <a:cubicBezTo>
                  <a:pt x="19749" y="34679"/>
                  <a:pt x="30483" y="29162"/>
                  <a:pt x="41001" y="29162"/>
                </a:cubicBezTo>
                <a:cubicBezTo>
                  <a:pt x="50017" y="29162"/>
                  <a:pt x="59248" y="34679"/>
                  <a:pt x="65259" y="34679"/>
                </a:cubicBezTo>
                <a:cubicBezTo>
                  <a:pt x="69767" y="34679"/>
                  <a:pt x="80500" y="27783"/>
                  <a:pt x="91019" y="29162"/>
                </a:cubicBezTo>
                <a:cubicBezTo>
                  <a:pt x="95527" y="29162"/>
                  <a:pt x="109266" y="30541"/>
                  <a:pt x="116779" y="40394"/>
                </a:cubicBezTo>
                <a:cubicBezTo>
                  <a:pt x="116779" y="40394"/>
                  <a:pt x="101753" y="48669"/>
                  <a:pt x="101753" y="62660"/>
                </a:cubicBezTo>
                <a:close/>
                <a:moveTo>
                  <a:pt x="63756" y="27783"/>
                </a:moveTo>
                <a:lnTo>
                  <a:pt x="63756" y="27783"/>
                </a:lnTo>
                <a:cubicBezTo>
                  <a:pt x="62254" y="20886"/>
                  <a:pt x="66762" y="13990"/>
                  <a:pt x="71270" y="8275"/>
                </a:cubicBezTo>
                <a:cubicBezTo>
                  <a:pt x="75992" y="4137"/>
                  <a:pt x="85008" y="0"/>
                  <a:pt x="91019" y="0"/>
                </a:cubicBezTo>
                <a:cubicBezTo>
                  <a:pt x="92522" y="6896"/>
                  <a:pt x="89516" y="13990"/>
                  <a:pt x="83506" y="19507"/>
                </a:cubicBezTo>
                <a:cubicBezTo>
                  <a:pt x="78998" y="23645"/>
                  <a:pt x="71270" y="27783"/>
                  <a:pt x="63756" y="27783"/>
                </a:cubicBezTo>
                <a:close/>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sp>
        <p:nvSpPr>
          <p:cNvPr id="69" name="Shape 5035">
            <a:extLst>
              <a:ext uri="{FF2B5EF4-FFF2-40B4-BE49-F238E27FC236}">
                <a16:creationId xmlns:a16="http://schemas.microsoft.com/office/drawing/2014/main" id="{024ABEAA-3127-4F19-BD53-8E86AC1A7793}"/>
              </a:ext>
            </a:extLst>
          </p:cNvPr>
          <p:cNvSpPr/>
          <p:nvPr/>
        </p:nvSpPr>
        <p:spPr>
          <a:xfrm>
            <a:off x="8626747" y="3112651"/>
            <a:ext cx="331594" cy="329258"/>
          </a:xfrm>
          <a:custGeom>
            <a:avLst/>
            <a:gdLst/>
            <a:ahLst/>
            <a:cxnLst/>
            <a:rect l="0" t="0" r="0" b="0"/>
            <a:pathLst>
              <a:path w="120000" h="120000" extrusionOk="0">
                <a:moveTo>
                  <a:pt x="60598" y="0"/>
                </a:moveTo>
                <a:lnTo>
                  <a:pt x="60598" y="0"/>
                </a:lnTo>
                <a:cubicBezTo>
                  <a:pt x="26710" y="0"/>
                  <a:pt x="0" y="26755"/>
                  <a:pt x="0" y="60698"/>
                </a:cubicBezTo>
                <a:cubicBezTo>
                  <a:pt x="0" y="84658"/>
                  <a:pt x="15548" y="105823"/>
                  <a:pt x="36677" y="115607"/>
                </a:cubicBezTo>
                <a:cubicBezTo>
                  <a:pt x="36677" y="111414"/>
                  <a:pt x="36677" y="105823"/>
                  <a:pt x="38073" y="101630"/>
                </a:cubicBezTo>
                <a:cubicBezTo>
                  <a:pt x="38073" y="97237"/>
                  <a:pt x="45049" y="69084"/>
                  <a:pt x="45049" y="69084"/>
                </a:cubicBezTo>
                <a:cubicBezTo>
                  <a:pt x="45049" y="69084"/>
                  <a:pt x="43654" y="64891"/>
                  <a:pt x="43654" y="59301"/>
                </a:cubicBezTo>
                <a:cubicBezTo>
                  <a:pt x="43654" y="50715"/>
                  <a:pt x="47840" y="43727"/>
                  <a:pt x="55016" y="43727"/>
                </a:cubicBezTo>
                <a:cubicBezTo>
                  <a:pt x="60598" y="43727"/>
                  <a:pt x="63388" y="47920"/>
                  <a:pt x="63388" y="52113"/>
                </a:cubicBezTo>
                <a:cubicBezTo>
                  <a:pt x="63388" y="57703"/>
                  <a:pt x="59202" y="66289"/>
                  <a:pt x="57807" y="74675"/>
                </a:cubicBezTo>
                <a:cubicBezTo>
                  <a:pt x="56411" y="80465"/>
                  <a:pt x="60598" y="86056"/>
                  <a:pt x="67574" y="86056"/>
                </a:cubicBezTo>
                <a:cubicBezTo>
                  <a:pt x="78936" y="86056"/>
                  <a:pt x="85913" y="70482"/>
                  <a:pt x="85913" y="53510"/>
                </a:cubicBezTo>
                <a:cubicBezTo>
                  <a:pt x="85913" y="40931"/>
                  <a:pt x="77541" y="30948"/>
                  <a:pt x="60598" y="30948"/>
                </a:cubicBezTo>
                <a:cubicBezTo>
                  <a:pt x="42259" y="30948"/>
                  <a:pt x="30897" y="43727"/>
                  <a:pt x="30897" y="59301"/>
                </a:cubicBezTo>
                <a:cubicBezTo>
                  <a:pt x="30897" y="64891"/>
                  <a:pt x="32292" y="69084"/>
                  <a:pt x="35083" y="71880"/>
                </a:cubicBezTo>
                <a:cubicBezTo>
                  <a:pt x="36677" y="71880"/>
                  <a:pt x="36677" y="73277"/>
                  <a:pt x="36677" y="74675"/>
                </a:cubicBezTo>
                <a:cubicBezTo>
                  <a:pt x="36677" y="76272"/>
                  <a:pt x="35083" y="79068"/>
                  <a:pt x="35083" y="79068"/>
                </a:cubicBezTo>
                <a:cubicBezTo>
                  <a:pt x="35083" y="80465"/>
                  <a:pt x="33687" y="81863"/>
                  <a:pt x="32292" y="80465"/>
                </a:cubicBezTo>
                <a:cubicBezTo>
                  <a:pt x="23920" y="77670"/>
                  <a:pt x="19734" y="67687"/>
                  <a:pt x="19734" y="57703"/>
                </a:cubicBezTo>
                <a:cubicBezTo>
                  <a:pt x="19734" y="40931"/>
                  <a:pt x="33687" y="19767"/>
                  <a:pt x="63388" y="19767"/>
                </a:cubicBezTo>
                <a:cubicBezTo>
                  <a:pt x="85913" y="19767"/>
                  <a:pt x="101461" y="36738"/>
                  <a:pt x="101461" y="54908"/>
                </a:cubicBezTo>
                <a:cubicBezTo>
                  <a:pt x="101461" y="79068"/>
                  <a:pt x="87308" y="95840"/>
                  <a:pt x="68970" y="95840"/>
                </a:cubicBezTo>
                <a:cubicBezTo>
                  <a:pt x="61993" y="95840"/>
                  <a:pt x="56411" y="93044"/>
                  <a:pt x="53621" y="88851"/>
                </a:cubicBezTo>
                <a:cubicBezTo>
                  <a:pt x="53621" y="88851"/>
                  <a:pt x="50631" y="103028"/>
                  <a:pt x="49235" y="105823"/>
                </a:cubicBezTo>
                <a:cubicBezTo>
                  <a:pt x="47840" y="110016"/>
                  <a:pt x="46445" y="114209"/>
                  <a:pt x="43654" y="118402"/>
                </a:cubicBezTo>
                <a:cubicBezTo>
                  <a:pt x="49235" y="119800"/>
                  <a:pt x="55016" y="119800"/>
                  <a:pt x="60598" y="119800"/>
                </a:cubicBezTo>
                <a:cubicBezTo>
                  <a:pt x="92890" y="119800"/>
                  <a:pt x="119800" y="93044"/>
                  <a:pt x="119800" y="60698"/>
                </a:cubicBezTo>
                <a:cubicBezTo>
                  <a:pt x="119800" y="26755"/>
                  <a:pt x="92890" y="0"/>
                  <a:pt x="60598" y="0"/>
                </a:cubicBezTo>
              </a:path>
            </a:pathLst>
          </a:custGeom>
          <a:solidFill>
            <a:srgbClr val="C00000">
              <a:alpha val="80000"/>
            </a:srgbClr>
          </a:solidFill>
          <a:ln>
            <a:noFill/>
          </a:ln>
        </p:spPr>
        <p:txBody>
          <a:bodyPr lIns="45713" tIns="22850" rIns="45713" bIns="2285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Roboto"/>
              <a:ea typeface="Roboto"/>
              <a:cs typeface="Roboto"/>
              <a:sym typeface="Roboto"/>
            </a:endParaRPr>
          </a:p>
        </p:txBody>
      </p:sp>
      <p:grpSp>
        <p:nvGrpSpPr>
          <p:cNvPr id="76" name="组合 75">
            <a:extLst>
              <a:ext uri="{FF2B5EF4-FFF2-40B4-BE49-F238E27FC236}">
                <a16:creationId xmlns:a16="http://schemas.microsoft.com/office/drawing/2014/main" id="{CE569AEC-36B9-4950-856E-AF4594C709E7}"/>
              </a:ext>
            </a:extLst>
          </p:cNvPr>
          <p:cNvGrpSpPr/>
          <p:nvPr/>
        </p:nvGrpSpPr>
        <p:grpSpPr>
          <a:xfrm>
            <a:off x="2154113" y="4590615"/>
            <a:ext cx="2016428" cy="705990"/>
            <a:chOff x="1691023" y="3551017"/>
            <a:chExt cx="2016428" cy="705990"/>
          </a:xfrm>
        </p:grpSpPr>
        <p:sp>
          <p:nvSpPr>
            <p:cNvPr id="77" name="文本框 76">
              <a:extLst>
                <a:ext uri="{FF2B5EF4-FFF2-40B4-BE49-F238E27FC236}">
                  <a16:creationId xmlns:a16="http://schemas.microsoft.com/office/drawing/2014/main" id="{3425532D-9530-4711-8F27-ECA686B08620}"/>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78" name="文本框 77">
              <a:extLst>
                <a:ext uri="{FF2B5EF4-FFF2-40B4-BE49-F238E27FC236}">
                  <a16:creationId xmlns:a16="http://schemas.microsoft.com/office/drawing/2014/main" id="{2B8C6E58-F75E-4B5A-966C-C55AE6EB37F6}"/>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grpSp>
        <p:nvGrpSpPr>
          <p:cNvPr id="79" name="组合 78">
            <a:extLst>
              <a:ext uri="{FF2B5EF4-FFF2-40B4-BE49-F238E27FC236}">
                <a16:creationId xmlns:a16="http://schemas.microsoft.com/office/drawing/2014/main" id="{F8ED34A3-DD23-477F-83EB-D92B9F5B71BF}"/>
              </a:ext>
            </a:extLst>
          </p:cNvPr>
          <p:cNvGrpSpPr/>
          <p:nvPr/>
        </p:nvGrpSpPr>
        <p:grpSpPr>
          <a:xfrm>
            <a:off x="3267611" y="1850423"/>
            <a:ext cx="2016428" cy="705990"/>
            <a:chOff x="1691023" y="3551017"/>
            <a:chExt cx="2016428" cy="705990"/>
          </a:xfrm>
        </p:grpSpPr>
        <p:sp>
          <p:nvSpPr>
            <p:cNvPr id="80" name="文本框 79">
              <a:extLst>
                <a:ext uri="{FF2B5EF4-FFF2-40B4-BE49-F238E27FC236}">
                  <a16:creationId xmlns:a16="http://schemas.microsoft.com/office/drawing/2014/main" id="{A1066619-BB52-4D61-BB30-829985E9DC67}"/>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81" name="文本框 80">
              <a:extLst>
                <a:ext uri="{FF2B5EF4-FFF2-40B4-BE49-F238E27FC236}">
                  <a16:creationId xmlns:a16="http://schemas.microsoft.com/office/drawing/2014/main" id="{C66BB051-9E6A-47DA-A550-828BE5626693}"/>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grpSp>
        <p:nvGrpSpPr>
          <p:cNvPr id="82" name="组合 81">
            <a:extLst>
              <a:ext uri="{FF2B5EF4-FFF2-40B4-BE49-F238E27FC236}">
                <a16:creationId xmlns:a16="http://schemas.microsoft.com/office/drawing/2014/main" id="{99F9B754-E3EB-4402-9254-43399EAD44FF}"/>
              </a:ext>
            </a:extLst>
          </p:cNvPr>
          <p:cNvGrpSpPr/>
          <p:nvPr/>
        </p:nvGrpSpPr>
        <p:grpSpPr>
          <a:xfrm>
            <a:off x="4400295" y="4590615"/>
            <a:ext cx="2016428" cy="705990"/>
            <a:chOff x="1691023" y="3551017"/>
            <a:chExt cx="2016428" cy="705990"/>
          </a:xfrm>
        </p:grpSpPr>
        <p:sp>
          <p:nvSpPr>
            <p:cNvPr id="83" name="文本框 82">
              <a:extLst>
                <a:ext uri="{FF2B5EF4-FFF2-40B4-BE49-F238E27FC236}">
                  <a16:creationId xmlns:a16="http://schemas.microsoft.com/office/drawing/2014/main" id="{5997E0F4-9590-4BFD-8846-631D4EDC33DA}"/>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84" name="文本框 83">
              <a:extLst>
                <a:ext uri="{FF2B5EF4-FFF2-40B4-BE49-F238E27FC236}">
                  <a16:creationId xmlns:a16="http://schemas.microsoft.com/office/drawing/2014/main" id="{DB123151-5041-4AB9-AFD3-1E80CC5B5909}"/>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grpSp>
        <p:nvGrpSpPr>
          <p:cNvPr id="85" name="组合 84">
            <a:extLst>
              <a:ext uri="{FF2B5EF4-FFF2-40B4-BE49-F238E27FC236}">
                <a16:creationId xmlns:a16="http://schemas.microsoft.com/office/drawing/2014/main" id="{A8F59146-6ED8-4E82-9416-170614FA9EE5}"/>
              </a:ext>
            </a:extLst>
          </p:cNvPr>
          <p:cNvGrpSpPr/>
          <p:nvPr/>
        </p:nvGrpSpPr>
        <p:grpSpPr>
          <a:xfrm>
            <a:off x="5547580" y="1862392"/>
            <a:ext cx="2016428" cy="705990"/>
            <a:chOff x="1691023" y="3551017"/>
            <a:chExt cx="2016428" cy="705990"/>
          </a:xfrm>
        </p:grpSpPr>
        <p:sp>
          <p:nvSpPr>
            <p:cNvPr id="86" name="文本框 85">
              <a:extLst>
                <a:ext uri="{FF2B5EF4-FFF2-40B4-BE49-F238E27FC236}">
                  <a16:creationId xmlns:a16="http://schemas.microsoft.com/office/drawing/2014/main" id="{8F5F13F4-DD01-4443-B9D9-5B3DC2425AB7}"/>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87" name="文本框 86">
              <a:extLst>
                <a:ext uri="{FF2B5EF4-FFF2-40B4-BE49-F238E27FC236}">
                  <a16:creationId xmlns:a16="http://schemas.microsoft.com/office/drawing/2014/main" id="{48343D65-3915-40C1-B4EC-00C40808AF27}"/>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grpSp>
        <p:nvGrpSpPr>
          <p:cNvPr id="88" name="组合 87">
            <a:extLst>
              <a:ext uri="{FF2B5EF4-FFF2-40B4-BE49-F238E27FC236}">
                <a16:creationId xmlns:a16="http://schemas.microsoft.com/office/drawing/2014/main" id="{8BCCCCD3-2283-46AF-95A2-5793F7090AD7}"/>
              </a:ext>
            </a:extLst>
          </p:cNvPr>
          <p:cNvGrpSpPr/>
          <p:nvPr/>
        </p:nvGrpSpPr>
        <p:grpSpPr>
          <a:xfrm>
            <a:off x="6666160" y="4590615"/>
            <a:ext cx="2016428" cy="705990"/>
            <a:chOff x="1691023" y="3551017"/>
            <a:chExt cx="2016428" cy="705990"/>
          </a:xfrm>
        </p:grpSpPr>
        <p:sp>
          <p:nvSpPr>
            <p:cNvPr id="89" name="文本框 88">
              <a:extLst>
                <a:ext uri="{FF2B5EF4-FFF2-40B4-BE49-F238E27FC236}">
                  <a16:creationId xmlns:a16="http://schemas.microsoft.com/office/drawing/2014/main" id="{FB5B2FF8-EB11-4ABE-8E1C-15C1506FE94B}"/>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90" name="文本框 89">
              <a:extLst>
                <a:ext uri="{FF2B5EF4-FFF2-40B4-BE49-F238E27FC236}">
                  <a16:creationId xmlns:a16="http://schemas.microsoft.com/office/drawing/2014/main" id="{CB3EDC72-3202-40D9-B127-8810EA1BF58E}"/>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grpSp>
        <p:nvGrpSpPr>
          <p:cNvPr id="91" name="组合 90">
            <a:extLst>
              <a:ext uri="{FF2B5EF4-FFF2-40B4-BE49-F238E27FC236}">
                <a16:creationId xmlns:a16="http://schemas.microsoft.com/office/drawing/2014/main" id="{4BC5BA82-92AB-43F8-9DAA-91A15A8D2CC4}"/>
              </a:ext>
            </a:extLst>
          </p:cNvPr>
          <p:cNvGrpSpPr/>
          <p:nvPr/>
        </p:nvGrpSpPr>
        <p:grpSpPr>
          <a:xfrm>
            <a:off x="7784330" y="1862392"/>
            <a:ext cx="2016428" cy="705990"/>
            <a:chOff x="1691023" y="3551017"/>
            <a:chExt cx="2016428" cy="705990"/>
          </a:xfrm>
        </p:grpSpPr>
        <p:sp>
          <p:nvSpPr>
            <p:cNvPr id="92" name="文本框 91">
              <a:extLst>
                <a:ext uri="{FF2B5EF4-FFF2-40B4-BE49-F238E27FC236}">
                  <a16:creationId xmlns:a16="http://schemas.microsoft.com/office/drawing/2014/main" id="{4F799537-E6F3-4279-B5D9-FFFA3A86B1D1}"/>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93" name="文本框 92">
              <a:extLst>
                <a:ext uri="{FF2B5EF4-FFF2-40B4-BE49-F238E27FC236}">
                  <a16:creationId xmlns:a16="http://schemas.microsoft.com/office/drawing/2014/main" id="{9DC9AD8F-5CF7-4D00-B0CF-42BCB64A73F3}"/>
                </a:ext>
              </a:extLst>
            </p:cNvPr>
            <p:cNvSpPr txBox="1"/>
            <p:nvPr/>
          </p:nvSpPr>
          <p:spPr>
            <a:xfrm>
              <a:off x="1691023" y="3933842"/>
              <a:ext cx="2016428" cy="323165"/>
            </a:xfrm>
            <a:prstGeom prst="rect">
              <a:avLst/>
            </a:prstGeom>
            <a:noFill/>
          </p:spPr>
          <p:txBody>
            <a:bodyPr wrap="square" rtlCol="0">
              <a:spAutoFit/>
            </a:bodyPr>
            <a:lstStyle/>
            <a:p>
              <a:pPr algn="ctr">
                <a:lnSpc>
                  <a:spcPct val="125000"/>
                </a:lnSpc>
              </a:pPr>
              <a:r>
                <a:rPr lang="en-US" altLang="zh-CN" sz="1200" dirty="0"/>
                <a:t>You can click here to add. </a:t>
              </a:r>
              <a:endParaRPr lang="zh-CN" altLang="en-US" sz="1200" dirty="0"/>
            </a:p>
          </p:txBody>
        </p:sp>
      </p:grpSp>
    </p:spTree>
    <p:extLst>
      <p:ext uri="{BB962C8B-B14F-4D97-AF65-F5344CB8AC3E}">
        <p14:creationId xmlns:p14="http://schemas.microsoft.com/office/powerpoint/2010/main" val="31979194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50" presetClass="entr" presetSubtype="0" decel="10000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strVal val="#ppt_w+.3"/>
                                          </p:val>
                                        </p:tav>
                                        <p:tav tm="100000">
                                          <p:val>
                                            <p:strVal val="#ppt_w"/>
                                          </p:val>
                                        </p:tav>
                                      </p:tavLst>
                                    </p:anim>
                                    <p:anim calcmode="lin" valueType="num">
                                      <p:cBhvr>
                                        <p:cTn id="14" dur="1000" fill="hold"/>
                                        <p:tgtEl>
                                          <p:spTgt spid="27"/>
                                        </p:tgtEl>
                                        <p:attrNameLst>
                                          <p:attrName>ppt_h</p:attrName>
                                        </p:attrNameLst>
                                      </p:cBhvr>
                                      <p:tavLst>
                                        <p:tav tm="0">
                                          <p:val>
                                            <p:strVal val="#ppt_h"/>
                                          </p:val>
                                        </p:tav>
                                        <p:tav tm="100000">
                                          <p:val>
                                            <p:strVal val="#ppt_h"/>
                                          </p:val>
                                        </p:tav>
                                      </p:tavLst>
                                    </p:anim>
                                    <p:animEffect transition="in" filter="fade">
                                      <p:cBhvr>
                                        <p:cTn id="15" dur="1000"/>
                                        <p:tgtEl>
                                          <p:spTgt spid="27"/>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fade">
                                      <p:cBhvr>
                                        <p:cTn id="24" dur="1000"/>
                                        <p:tgtEl>
                                          <p:spTgt spid="66"/>
                                        </p:tgtEl>
                                      </p:cBhvr>
                                    </p:animEffect>
                                    <p:anim calcmode="lin" valueType="num">
                                      <p:cBhvr>
                                        <p:cTn id="25" dur="1000" fill="hold"/>
                                        <p:tgtEl>
                                          <p:spTgt spid="66"/>
                                        </p:tgtEl>
                                        <p:attrNameLst>
                                          <p:attrName>ppt_x</p:attrName>
                                        </p:attrNameLst>
                                      </p:cBhvr>
                                      <p:tavLst>
                                        <p:tav tm="0">
                                          <p:val>
                                            <p:strVal val="#ppt_x"/>
                                          </p:val>
                                        </p:tav>
                                        <p:tav tm="100000">
                                          <p:val>
                                            <p:strVal val="#ppt_x"/>
                                          </p:val>
                                        </p:tav>
                                      </p:tavLst>
                                    </p:anim>
                                    <p:anim calcmode="lin" valueType="num">
                                      <p:cBhvr>
                                        <p:cTn id="26" dur="1000" fill="hold"/>
                                        <p:tgtEl>
                                          <p:spTgt spid="6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1000"/>
                                        <p:tgtEl>
                                          <p:spTgt spid="76"/>
                                        </p:tgtEl>
                                      </p:cBhvr>
                                    </p:animEffect>
                                    <p:anim calcmode="lin" valueType="num">
                                      <p:cBhvr>
                                        <p:cTn id="30" dur="1000" fill="hold"/>
                                        <p:tgtEl>
                                          <p:spTgt spid="76"/>
                                        </p:tgtEl>
                                        <p:attrNameLst>
                                          <p:attrName>ppt_x</p:attrName>
                                        </p:attrNameLst>
                                      </p:cBhvr>
                                      <p:tavLst>
                                        <p:tav tm="0">
                                          <p:val>
                                            <p:strVal val="#ppt_x"/>
                                          </p:val>
                                        </p:tav>
                                        <p:tav tm="100000">
                                          <p:val>
                                            <p:strVal val="#ppt_x"/>
                                          </p:val>
                                        </p:tav>
                                      </p:tavLst>
                                    </p:anim>
                                    <p:anim calcmode="lin" valueType="num">
                                      <p:cBhvr>
                                        <p:cTn id="31" dur="1000" fill="hold"/>
                                        <p:tgtEl>
                                          <p:spTgt spid="76"/>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1000"/>
                                        <p:tgtEl>
                                          <p:spTgt spid="64"/>
                                        </p:tgtEl>
                                      </p:cBhvr>
                                    </p:animEffect>
                                    <p:anim calcmode="lin" valueType="num">
                                      <p:cBhvr>
                                        <p:cTn id="41" dur="1000" fill="hold"/>
                                        <p:tgtEl>
                                          <p:spTgt spid="64"/>
                                        </p:tgtEl>
                                        <p:attrNameLst>
                                          <p:attrName>ppt_x</p:attrName>
                                        </p:attrNameLst>
                                      </p:cBhvr>
                                      <p:tavLst>
                                        <p:tav tm="0">
                                          <p:val>
                                            <p:strVal val="#ppt_x"/>
                                          </p:val>
                                        </p:tav>
                                        <p:tav tm="100000">
                                          <p:val>
                                            <p:strVal val="#ppt_x"/>
                                          </p:val>
                                        </p:tav>
                                      </p:tavLst>
                                    </p:anim>
                                    <p:anim calcmode="lin" valueType="num">
                                      <p:cBhvr>
                                        <p:cTn id="42" dur="1000" fill="hold"/>
                                        <p:tgtEl>
                                          <p:spTgt spid="64"/>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fade">
                                      <p:cBhvr>
                                        <p:cTn id="45" dur="1000"/>
                                        <p:tgtEl>
                                          <p:spTgt spid="79"/>
                                        </p:tgtEl>
                                      </p:cBhvr>
                                    </p:animEffect>
                                    <p:anim calcmode="lin" valueType="num">
                                      <p:cBhvr>
                                        <p:cTn id="46" dur="1000" fill="hold"/>
                                        <p:tgtEl>
                                          <p:spTgt spid="79"/>
                                        </p:tgtEl>
                                        <p:attrNameLst>
                                          <p:attrName>ppt_x</p:attrName>
                                        </p:attrNameLst>
                                      </p:cBhvr>
                                      <p:tavLst>
                                        <p:tav tm="0">
                                          <p:val>
                                            <p:strVal val="#ppt_x"/>
                                          </p:val>
                                        </p:tav>
                                        <p:tav tm="100000">
                                          <p:val>
                                            <p:strVal val="#ppt_x"/>
                                          </p:val>
                                        </p:tav>
                                      </p:tavLst>
                                    </p:anim>
                                    <p:anim calcmode="lin" valueType="num">
                                      <p:cBhvr>
                                        <p:cTn id="47" dur="1000" fill="hold"/>
                                        <p:tgtEl>
                                          <p:spTgt spid="79"/>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1000" fill="hold"/>
                                        <p:tgtEl>
                                          <p:spTgt spid="4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1000"/>
                                        <p:tgtEl>
                                          <p:spTgt spid="68"/>
                                        </p:tgtEl>
                                      </p:cBhvr>
                                    </p:animEffect>
                                    <p:anim calcmode="lin" valueType="num">
                                      <p:cBhvr>
                                        <p:cTn id="57" dur="1000" fill="hold"/>
                                        <p:tgtEl>
                                          <p:spTgt spid="68"/>
                                        </p:tgtEl>
                                        <p:attrNameLst>
                                          <p:attrName>ppt_x</p:attrName>
                                        </p:attrNameLst>
                                      </p:cBhvr>
                                      <p:tavLst>
                                        <p:tav tm="0">
                                          <p:val>
                                            <p:strVal val="#ppt_x"/>
                                          </p:val>
                                        </p:tav>
                                        <p:tav tm="100000">
                                          <p:val>
                                            <p:strVal val="#ppt_x"/>
                                          </p:val>
                                        </p:tav>
                                      </p:tavLst>
                                    </p:anim>
                                    <p:anim calcmode="lin" valueType="num">
                                      <p:cBhvr>
                                        <p:cTn id="58" dur="1000" fill="hold"/>
                                        <p:tgtEl>
                                          <p:spTgt spid="6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fade">
                                      <p:cBhvr>
                                        <p:cTn id="61" dur="1000"/>
                                        <p:tgtEl>
                                          <p:spTgt spid="82"/>
                                        </p:tgtEl>
                                      </p:cBhvr>
                                    </p:animEffect>
                                    <p:anim calcmode="lin" valueType="num">
                                      <p:cBhvr>
                                        <p:cTn id="62" dur="1000" fill="hold"/>
                                        <p:tgtEl>
                                          <p:spTgt spid="82"/>
                                        </p:tgtEl>
                                        <p:attrNameLst>
                                          <p:attrName>ppt_x</p:attrName>
                                        </p:attrNameLst>
                                      </p:cBhvr>
                                      <p:tavLst>
                                        <p:tav tm="0">
                                          <p:val>
                                            <p:strVal val="#ppt_x"/>
                                          </p:val>
                                        </p:tav>
                                        <p:tav tm="100000">
                                          <p:val>
                                            <p:strVal val="#ppt_x"/>
                                          </p:val>
                                        </p:tav>
                                      </p:tavLst>
                                    </p:anim>
                                    <p:anim calcmode="lin" valueType="num">
                                      <p:cBhvr>
                                        <p:cTn id="63" dur="1000" fill="hold"/>
                                        <p:tgtEl>
                                          <p:spTgt spid="82"/>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42"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1000"/>
                                        <p:tgtEl>
                                          <p:spTgt spid="65"/>
                                        </p:tgtEl>
                                      </p:cBhvr>
                                    </p:animEffect>
                                    <p:anim calcmode="lin" valueType="num">
                                      <p:cBhvr>
                                        <p:cTn id="73" dur="1000" fill="hold"/>
                                        <p:tgtEl>
                                          <p:spTgt spid="65"/>
                                        </p:tgtEl>
                                        <p:attrNameLst>
                                          <p:attrName>ppt_x</p:attrName>
                                        </p:attrNameLst>
                                      </p:cBhvr>
                                      <p:tavLst>
                                        <p:tav tm="0">
                                          <p:val>
                                            <p:strVal val="#ppt_x"/>
                                          </p:val>
                                        </p:tav>
                                        <p:tav tm="100000">
                                          <p:val>
                                            <p:strVal val="#ppt_x"/>
                                          </p:val>
                                        </p:tav>
                                      </p:tavLst>
                                    </p:anim>
                                    <p:anim calcmode="lin" valueType="num">
                                      <p:cBhvr>
                                        <p:cTn id="74" dur="1000" fill="hold"/>
                                        <p:tgtEl>
                                          <p:spTgt spid="65"/>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childTnLst>
                          </p:cTn>
                        </p:par>
                        <p:par>
                          <p:cTn id="80" fill="hold">
                            <p:stCondLst>
                              <p:cond delay="5000"/>
                            </p:stCondLst>
                            <p:childTnLst>
                              <p:par>
                                <p:cTn id="81" presetID="47" presetClass="entr" presetSubtype="0" fill="hold" grpId="0"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67"/>
                                        </p:tgtEl>
                                        <p:attrNameLst>
                                          <p:attrName>style.visibility</p:attrName>
                                        </p:attrNameLst>
                                      </p:cBhvr>
                                      <p:to>
                                        <p:strVal val="visible"/>
                                      </p:to>
                                    </p:set>
                                    <p:animEffect transition="in" filter="fade">
                                      <p:cBhvr>
                                        <p:cTn id="88" dur="1000"/>
                                        <p:tgtEl>
                                          <p:spTgt spid="67"/>
                                        </p:tgtEl>
                                      </p:cBhvr>
                                    </p:animEffect>
                                    <p:anim calcmode="lin" valueType="num">
                                      <p:cBhvr>
                                        <p:cTn id="89" dur="1000" fill="hold"/>
                                        <p:tgtEl>
                                          <p:spTgt spid="67"/>
                                        </p:tgtEl>
                                        <p:attrNameLst>
                                          <p:attrName>ppt_x</p:attrName>
                                        </p:attrNameLst>
                                      </p:cBhvr>
                                      <p:tavLst>
                                        <p:tav tm="0">
                                          <p:val>
                                            <p:strVal val="#ppt_x"/>
                                          </p:val>
                                        </p:tav>
                                        <p:tav tm="100000">
                                          <p:val>
                                            <p:strVal val="#ppt_x"/>
                                          </p:val>
                                        </p:tav>
                                      </p:tavLst>
                                    </p:anim>
                                    <p:anim calcmode="lin" valueType="num">
                                      <p:cBhvr>
                                        <p:cTn id="90" dur="1000" fill="hold"/>
                                        <p:tgtEl>
                                          <p:spTgt spid="67"/>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fade">
                                      <p:cBhvr>
                                        <p:cTn id="93" dur="1000"/>
                                        <p:tgtEl>
                                          <p:spTgt spid="88"/>
                                        </p:tgtEl>
                                      </p:cBhvr>
                                    </p:animEffect>
                                    <p:anim calcmode="lin" valueType="num">
                                      <p:cBhvr>
                                        <p:cTn id="94" dur="1000" fill="hold"/>
                                        <p:tgtEl>
                                          <p:spTgt spid="88"/>
                                        </p:tgtEl>
                                        <p:attrNameLst>
                                          <p:attrName>ppt_x</p:attrName>
                                        </p:attrNameLst>
                                      </p:cBhvr>
                                      <p:tavLst>
                                        <p:tav tm="0">
                                          <p:val>
                                            <p:strVal val="#ppt_x"/>
                                          </p:val>
                                        </p:tav>
                                        <p:tav tm="100000">
                                          <p:val>
                                            <p:strVal val="#ppt_x"/>
                                          </p:val>
                                        </p:tav>
                                      </p:tavLst>
                                    </p:anim>
                                    <p:anim calcmode="lin" valueType="num">
                                      <p:cBhvr>
                                        <p:cTn id="95" dur="1000" fill="hold"/>
                                        <p:tgtEl>
                                          <p:spTgt spid="88"/>
                                        </p:tgtEl>
                                        <p:attrNameLst>
                                          <p:attrName>ppt_y</p:attrName>
                                        </p:attrNameLst>
                                      </p:cBhvr>
                                      <p:tavLst>
                                        <p:tav tm="0">
                                          <p:val>
                                            <p:strVal val="#ppt_y+.1"/>
                                          </p:val>
                                        </p:tav>
                                        <p:tav tm="100000">
                                          <p:val>
                                            <p:strVal val="#ppt_y"/>
                                          </p:val>
                                        </p:tav>
                                      </p:tavLst>
                                    </p:anim>
                                  </p:childTnLst>
                                </p:cTn>
                              </p:par>
                            </p:childTnLst>
                          </p:cTn>
                        </p:par>
                        <p:par>
                          <p:cTn id="96" fill="hold">
                            <p:stCondLst>
                              <p:cond delay="6000"/>
                            </p:stCondLst>
                            <p:childTnLst>
                              <p:par>
                                <p:cTn id="97" presetID="42" presetClass="entr" presetSubtype="0"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fade">
                                      <p:cBhvr>
                                        <p:cTn id="99" dur="1000"/>
                                        <p:tgtEl>
                                          <p:spTgt spid="36"/>
                                        </p:tgtEl>
                                      </p:cBhvr>
                                    </p:animEffect>
                                    <p:anim calcmode="lin" valueType="num">
                                      <p:cBhvr>
                                        <p:cTn id="100" dur="1000" fill="hold"/>
                                        <p:tgtEl>
                                          <p:spTgt spid="36"/>
                                        </p:tgtEl>
                                        <p:attrNameLst>
                                          <p:attrName>ppt_x</p:attrName>
                                        </p:attrNameLst>
                                      </p:cBhvr>
                                      <p:tavLst>
                                        <p:tav tm="0">
                                          <p:val>
                                            <p:strVal val="#ppt_x"/>
                                          </p:val>
                                        </p:tav>
                                        <p:tav tm="100000">
                                          <p:val>
                                            <p:strVal val="#ppt_x"/>
                                          </p:val>
                                        </p:tav>
                                      </p:tavLst>
                                    </p:anim>
                                    <p:anim calcmode="lin" valueType="num">
                                      <p:cBhvr>
                                        <p:cTn id="101" dur="1000" fill="hold"/>
                                        <p:tgtEl>
                                          <p:spTgt spid="3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69"/>
                                        </p:tgtEl>
                                        <p:attrNameLst>
                                          <p:attrName>style.visibility</p:attrName>
                                        </p:attrNameLst>
                                      </p:cBhvr>
                                      <p:to>
                                        <p:strVal val="visible"/>
                                      </p:to>
                                    </p:set>
                                    <p:animEffect transition="in" filter="fade">
                                      <p:cBhvr>
                                        <p:cTn id="104" dur="1000"/>
                                        <p:tgtEl>
                                          <p:spTgt spid="69"/>
                                        </p:tgtEl>
                                      </p:cBhvr>
                                    </p:animEffect>
                                    <p:anim calcmode="lin" valueType="num">
                                      <p:cBhvr>
                                        <p:cTn id="105" dur="1000" fill="hold"/>
                                        <p:tgtEl>
                                          <p:spTgt spid="69"/>
                                        </p:tgtEl>
                                        <p:attrNameLst>
                                          <p:attrName>ppt_x</p:attrName>
                                        </p:attrNameLst>
                                      </p:cBhvr>
                                      <p:tavLst>
                                        <p:tav tm="0">
                                          <p:val>
                                            <p:strVal val="#ppt_x"/>
                                          </p:val>
                                        </p:tav>
                                        <p:tav tm="100000">
                                          <p:val>
                                            <p:strVal val="#ppt_x"/>
                                          </p:val>
                                        </p:tav>
                                      </p:tavLst>
                                    </p:anim>
                                    <p:anim calcmode="lin" valueType="num">
                                      <p:cBhvr>
                                        <p:cTn id="106" dur="1000" fill="hold"/>
                                        <p:tgtEl>
                                          <p:spTgt spid="69"/>
                                        </p:tgtEl>
                                        <p:attrNameLst>
                                          <p:attrName>ppt_y</p:attrName>
                                        </p:attrNameLst>
                                      </p:cBhvr>
                                      <p:tavLst>
                                        <p:tav tm="0">
                                          <p:val>
                                            <p:strVal val="#ppt_y+.1"/>
                                          </p:val>
                                        </p:tav>
                                        <p:tav tm="100000">
                                          <p:val>
                                            <p:strVal val="#ppt_y"/>
                                          </p:val>
                                        </p:tav>
                                      </p:tavLst>
                                    </p:anim>
                                  </p:childTnLst>
                                </p:cTn>
                              </p:par>
                              <p:par>
                                <p:cTn id="107" presetID="47" presetClass="entr" presetSubtype="0" fill="hold" nodeType="withEffect">
                                  <p:stCondLst>
                                    <p:cond delay="0"/>
                                  </p:stCondLst>
                                  <p:childTnLst>
                                    <p:set>
                                      <p:cBhvr>
                                        <p:cTn id="108" dur="1" fill="hold">
                                          <p:stCondLst>
                                            <p:cond delay="0"/>
                                          </p:stCondLst>
                                        </p:cTn>
                                        <p:tgtEl>
                                          <p:spTgt spid="91"/>
                                        </p:tgtEl>
                                        <p:attrNameLst>
                                          <p:attrName>style.visibility</p:attrName>
                                        </p:attrNameLst>
                                      </p:cBhvr>
                                      <p:to>
                                        <p:strVal val="visible"/>
                                      </p:to>
                                    </p:set>
                                    <p:animEffect transition="in" filter="fade">
                                      <p:cBhvr>
                                        <p:cTn id="109" dur="1000"/>
                                        <p:tgtEl>
                                          <p:spTgt spid="91"/>
                                        </p:tgtEl>
                                      </p:cBhvr>
                                    </p:animEffect>
                                    <p:anim calcmode="lin" valueType="num">
                                      <p:cBhvr>
                                        <p:cTn id="110" dur="1000" fill="hold"/>
                                        <p:tgtEl>
                                          <p:spTgt spid="91"/>
                                        </p:tgtEl>
                                        <p:attrNameLst>
                                          <p:attrName>ppt_x</p:attrName>
                                        </p:attrNameLst>
                                      </p:cBhvr>
                                      <p:tavLst>
                                        <p:tav tm="0">
                                          <p:val>
                                            <p:strVal val="#ppt_x"/>
                                          </p:val>
                                        </p:tav>
                                        <p:tav tm="100000">
                                          <p:val>
                                            <p:strVal val="#ppt_x"/>
                                          </p:val>
                                        </p:tav>
                                      </p:tavLst>
                                    </p:anim>
                                    <p:anim calcmode="lin" valueType="num">
                                      <p:cBhvr>
                                        <p:cTn id="111"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33" grpId="0" animBg="1"/>
      <p:bldP spid="36" grpId="0" animBg="1"/>
      <p:bldP spid="39" grpId="0" animBg="1"/>
      <p:bldP spid="42" grpId="0" animBg="1"/>
      <p:bldP spid="45" grpId="0" animBg="1"/>
      <p:bldP spid="48" grpId="0" animBg="1"/>
      <p:bldP spid="64" grpId="0" animBg="1"/>
      <p:bldP spid="65" grpId="0" animBg="1"/>
      <p:bldP spid="66" grpId="0" animBg="1"/>
      <p:bldP spid="67" grpId="0" animBg="1"/>
      <p:bldP spid="68" grpId="0" animBg="1"/>
      <p:bldP spid="6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10428">
            <a:extLst>
              <a:ext uri="{FF2B5EF4-FFF2-40B4-BE49-F238E27FC236}">
                <a16:creationId xmlns:a16="http://schemas.microsoft.com/office/drawing/2014/main" id="{6D531056-81EA-48F7-A6C5-F67634B208AD}"/>
              </a:ext>
            </a:extLst>
          </p:cNvPr>
          <p:cNvSpPr>
            <a:spLocks noEditPoints="1"/>
          </p:cNvSpPr>
          <p:nvPr/>
        </p:nvSpPr>
        <p:spPr bwMode="auto">
          <a:xfrm rot="16200000">
            <a:off x="4533149" y="2065681"/>
            <a:ext cx="2864862" cy="2674998"/>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gradFill>
            <a:gsLst>
              <a:gs pos="0">
                <a:srgbClr val="C00000">
                  <a:alpha val="70000"/>
                </a:srgbClr>
              </a:gs>
              <a:gs pos="100000">
                <a:srgbClr val="C00000"/>
              </a:gs>
            </a:gsLst>
            <a:lin ang="8100000" scaled="0"/>
          </a:gradFill>
          <a:ln>
            <a:noFill/>
          </a:ln>
        </p:spPr>
        <p:txBody>
          <a:bodyPr vert="horz" wrap="square" lIns="91440" tIns="45720" rIns="91440" bIns="45720" numCol="1" anchor="ctr" anchorCtr="0" compatLnSpc="1"/>
          <a:lstStyle/>
          <a:p>
            <a:pPr algn="ctr"/>
            <a:endParaRPr lang="zh-CN" altLang="en-US" sz="4000" dirty="0">
              <a:solidFill>
                <a:schemeClr val="bg1"/>
              </a:solidFill>
              <a:latin typeface="+mj-ea"/>
              <a:ea typeface="+mj-ea"/>
            </a:endParaRPr>
          </a:p>
        </p:txBody>
      </p:sp>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AEBB5E0B-CAAA-4FA4-8C06-039047973A40}"/>
              </a:ext>
            </a:extLst>
          </p:cNvPr>
          <p:cNvCxnSpPr>
            <a:cxnSpLocks/>
          </p:cNvCxnSpPr>
          <p:nvPr/>
        </p:nvCxnSpPr>
        <p:spPr>
          <a:xfrm>
            <a:off x="1562100" y="3429000"/>
            <a:ext cx="9067800" cy="0"/>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494D945D-0F0D-4F1C-B82C-75FD467D1651}"/>
              </a:ext>
            </a:extLst>
          </p:cNvPr>
          <p:cNvCxnSpPr>
            <a:cxnSpLocks/>
          </p:cNvCxnSpPr>
          <p:nvPr/>
        </p:nvCxnSpPr>
        <p:spPr>
          <a:xfrm>
            <a:off x="4983480" y="3429000"/>
            <a:ext cx="2287888" cy="0"/>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E1E70664-A8C2-4DB7-B89E-ABCED5C1AD7E}"/>
              </a:ext>
            </a:extLst>
          </p:cNvPr>
          <p:cNvCxnSpPr>
            <a:cxnSpLocks/>
          </p:cNvCxnSpPr>
          <p:nvPr/>
        </p:nvCxnSpPr>
        <p:spPr>
          <a:xfrm flipV="1">
            <a:off x="6096000" y="1689101"/>
            <a:ext cx="1" cy="3340099"/>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E977C4DF-63E3-43E1-9344-1F927D74AC0D}"/>
              </a:ext>
            </a:extLst>
          </p:cNvPr>
          <p:cNvCxnSpPr>
            <a:cxnSpLocks/>
          </p:cNvCxnSpPr>
          <p:nvPr/>
        </p:nvCxnSpPr>
        <p:spPr>
          <a:xfrm rot="16200000">
            <a:off x="4952056" y="3441700"/>
            <a:ext cx="2287888" cy="0"/>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62" name="椭圆 61">
            <a:extLst>
              <a:ext uri="{FF2B5EF4-FFF2-40B4-BE49-F238E27FC236}">
                <a16:creationId xmlns:a16="http://schemas.microsoft.com/office/drawing/2014/main" id="{D98CB8E9-5D6E-4810-A17C-517C157AA43A}"/>
              </a:ext>
            </a:extLst>
          </p:cNvPr>
          <p:cNvSpPr/>
          <p:nvPr/>
        </p:nvSpPr>
        <p:spPr>
          <a:xfrm>
            <a:off x="5320284" y="2654659"/>
            <a:ext cx="600456" cy="600456"/>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C5CECE8-4600-49EB-AF98-659E56DDBF5F}"/>
              </a:ext>
            </a:extLst>
          </p:cNvPr>
          <p:cNvSpPr/>
          <p:nvPr/>
        </p:nvSpPr>
        <p:spPr>
          <a:xfrm rot="16200000">
            <a:off x="5368143" y="2702519"/>
            <a:ext cx="504738" cy="504738"/>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6B11F9AA-69F8-473F-836E-631941E94E96}"/>
              </a:ext>
            </a:extLst>
          </p:cNvPr>
          <p:cNvSpPr txBox="1"/>
          <p:nvPr/>
        </p:nvSpPr>
        <p:spPr>
          <a:xfrm>
            <a:off x="5368143" y="2770221"/>
            <a:ext cx="504738" cy="369332"/>
          </a:xfrm>
          <a:prstGeom prst="rect">
            <a:avLst/>
          </a:prstGeom>
          <a:noFill/>
          <a:effectLst>
            <a:outerShdw blurRad="76200" dist="12700" sx="102000" sy="102000" algn="ctr" rotWithShape="0">
              <a:prstClr val="black">
                <a:alpha val="30000"/>
              </a:prstClr>
            </a:outerShdw>
          </a:effectLst>
        </p:spPr>
        <p:txBody>
          <a:bodyPr wrap="square" rtlCol="0">
            <a:spAutoFit/>
          </a:bodyPr>
          <a:lstStyle/>
          <a:p>
            <a:pPr algn="ctr"/>
            <a:r>
              <a:rPr lang="en-US" altLang="zh-CN" b="1" dirty="0">
                <a:solidFill>
                  <a:schemeClr val="bg1"/>
                </a:solidFill>
              </a:rPr>
              <a:t>01</a:t>
            </a:r>
            <a:endParaRPr lang="zh-CN" altLang="en-US" b="1" dirty="0">
              <a:solidFill>
                <a:schemeClr val="bg1"/>
              </a:solidFill>
            </a:endParaRPr>
          </a:p>
        </p:txBody>
      </p:sp>
      <p:sp>
        <p:nvSpPr>
          <p:cNvPr id="70" name="椭圆 69">
            <a:extLst>
              <a:ext uri="{FF2B5EF4-FFF2-40B4-BE49-F238E27FC236}">
                <a16:creationId xmlns:a16="http://schemas.microsoft.com/office/drawing/2014/main" id="{C6FB88DF-35B2-49A8-B865-02638ED9C545}"/>
              </a:ext>
            </a:extLst>
          </p:cNvPr>
          <p:cNvSpPr/>
          <p:nvPr/>
        </p:nvSpPr>
        <p:spPr>
          <a:xfrm>
            <a:off x="6271261" y="2654659"/>
            <a:ext cx="600456" cy="600456"/>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D704ACD-6A87-476A-8927-965EA56F4D14}"/>
              </a:ext>
            </a:extLst>
          </p:cNvPr>
          <p:cNvSpPr/>
          <p:nvPr/>
        </p:nvSpPr>
        <p:spPr>
          <a:xfrm rot="16200000">
            <a:off x="6319120" y="2702519"/>
            <a:ext cx="504738" cy="504738"/>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4E5AB168-3142-445D-98DB-B8A05307D531}"/>
              </a:ext>
            </a:extLst>
          </p:cNvPr>
          <p:cNvSpPr txBox="1"/>
          <p:nvPr/>
        </p:nvSpPr>
        <p:spPr>
          <a:xfrm>
            <a:off x="6319120" y="2770221"/>
            <a:ext cx="504738" cy="369332"/>
          </a:xfrm>
          <a:prstGeom prst="rect">
            <a:avLst/>
          </a:prstGeom>
          <a:noFill/>
          <a:effectLst>
            <a:outerShdw blurRad="76200" dist="12700" sx="102000" sy="102000" algn="ctr" rotWithShape="0">
              <a:prstClr val="black">
                <a:alpha val="30000"/>
              </a:prstClr>
            </a:outerShdw>
          </a:effectLst>
        </p:spPr>
        <p:txBody>
          <a:bodyPr wrap="square" rtlCol="0">
            <a:spAutoFit/>
          </a:bodyPr>
          <a:lstStyle/>
          <a:p>
            <a:pPr algn="ctr"/>
            <a:r>
              <a:rPr lang="en-US" altLang="zh-CN" b="1" dirty="0">
                <a:solidFill>
                  <a:schemeClr val="bg1"/>
                </a:solidFill>
              </a:rPr>
              <a:t>02</a:t>
            </a:r>
            <a:endParaRPr lang="zh-CN" altLang="en-US" b="1" dirty="0">
              <a:solidFill>
                <a:schemeClr val="bg1"/>
              </a:solidFill>
            </a:endParaRPr>
          </a:p>
        </p:txBody>
      </p:sp>
      <p:sp>
        <p:nvSpPr>
          <p:cNvPr id="73" name="椭圆 72">
            <a:extLst>
              <a:ext uri="{FF2B5EF4-FFF2-40B4-BE49-F238E27FC236}">
                <a16:creationId xmlns:a16="http://schemas.microsoft.com/office/drawing/2014/main" id="{D62C6E94-4104-4BF8-A7B6-211D40F463AB}"/>
              </a:ext>
            </a:extLst>
          </p:cNvPr>
          <p:cNvSpPr/>
          <p:nvPr/>
        </p:nvSpPr>
        <p:spPr>
          <a:xfrm>
            <a:off x="5320284" y="3610334"/>
            <a:ext cx="600456" cy="600456"/>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6EDBAD66-FA58-41C2-8375-A5363ECAC01B}"/>
              </a:ext>
            </a:extLst>
          </p:cNvPr>
          <p:cNvSpPr/>
          <p:nvPr/>
        </p:nvSpPr>
        <p:spPr>
          <a:xfrm rot="16200000">
            <a:off x="5368143" y="3658194"/>
            <a:ext cx="504738" cy="504738"/>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7B1DCB51-7B71-4AB6-9841-EED769AE09F9}"/>
              </a:ext>
            </a:extLst>
          </p:cNvPr>
          <p:cNvSpPr txBox="1"/>
          <p:nvPr/>
        </p:nvSpPr>
        <p:spPr>
          <a:xfrm>
            <a:off x="5368143" y="3725896"/>
            <a:ext cx="504738" cy="369332"/>
          </a:xfrm>
          <a:prstGeom prst="rect">
            <a:avLst/>
          </a:prstGeom>
          <a:noFill/>
          <a:effectLst>
            <a:outerShdw blurRad="76200" dist="12700" sx="102000" sy="102000" algn="ctr" rotWithShape="0">
              <a:prstClr val="black">
                <a:alpha val="30000"/>
              </a:prstClr>
            </a:outerShdw>
          </a:effectLst>
        </p:spPr>
        <p:txBody>
          <a:bodyPr wrap="square" rtlCol="0">
            <a:spAutoFit/>
          </a:bodyPr>
          <a:lstStyle/>
          <a:p>
            <a:pPr algn="ctr"/>
            <a:r>
              <a:rPr lang="en-US" altLang="zh-CN" b="1" dirty="0">
                <a:solidFill>
                  <a:schemeClr val="bg1"/>
                </a:solidFill>
              </a:rPr>
              <a:t>03</a:t>
            </a:r>
            <a:endParaRPr lang="zh-CN" altLang="en-US" b="1" dirty="0">
              <a:solidFill>
                <a:schemeClr val="bg1"/>
              </a:solidFill>
            </a:endParaRPr>
          </a:p>
        </p:txBody>
      </p:sp>
      <p:sp>
        <p:nvSpPr>
          <p:cNvPr id="94" name="椭圆 93">
            <a:extLst>
              <a:ext uri="{FF2B5EF4-FFF2-40B4-BE49-F238E27FC236}">
                <a16:creationId xmlns:a16="http://schemas.microsoft.com/office/drawing/2014/main" id="{F19F61D3-D9AF-4099-B271-BA0E9D60E548}"/>
              </a:ext>
            </a:extLst>
          </p:cNvPr>
          <p:cNvSpPr/>
          <p:nvPr/>
        </p:nvSpPr>
        <p:spPr>
          <a:xfrm>
            <a:off x="6271261" y="3610334"/>
            <a:ext cx="600456" cy="600456"/>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46531B64-2F4D-4535-B24E-E9DF1407F99F}"/>
              </a:ext>
            </a:extLst>
          </p:cNvPr>
          <p:cNvSpPr/>
          <p:nvPr/>
        </p:nvSpPr>
        <p:spPr>
          <a:xfrm rot="16200000">
            <a:off x="6319120" y="3658194"/>
            <a:ext cx="504738" cy="504738"/>
          </a:xfrm>
          <a:prstGeom prst="ellipse">
            <a:avLst/>
          </a:prstGeom>
          <a:noFill/>
          <a:ln w="9525">
            <a:gradFill flip="none" rotWithShape="1">
              <a:gsLst>
                <a:gs pos="0">
                  <a:schemeClr val="bg1"/>
                </a:gs>
                <a:gs pos="50000">
                  <a:schemeClr val="bg1">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a:extLst>
              <a:ext uri="{FF2B5EF4-FFF2-40B4-BE49-F238E27FC236}">
                <a16:creationId xmlns:a16="http://schemas.microsoft.com/office/drawing/2014/main" id="{0DE7DA5C-8486-4D21-B16F-A1906160CB41}"/>
              </a:ext>
            </a:extLst>
          </p:cNvPr>
          <p:cNvSpPr txBox="1"/>
          <p:nvPr/>
        </p:nvSpPr>
        <p:spPr>
          <a:xfrm>
            <a:off x="6319120" y="3725896"/>
            <a:ext cx="504738" cy="369332"/>
          </a:xfrm>
          <a:prstGeom prst="rect">
            <a:avLst/>
          </a:prstGeom>
          <a:noFill/>
          <a:effectLst>
            <a:outerShdw blurRad="76200" dist="12700" sx="102000" sy="102000" algn="ctr" rotWithShape="0">
              <a:prstClr val="black">
                <a:alpha val="30000"/>
              </a:prstClr>
            </a:outerShdw>
          </a:effectLst>
        </p:spPr>
        <p:txBody>
          <a:bodyPr wrap="square" rtlCol="0">
            <a:spAutoFit/>
          </a:bodyPr>
          <a:lstStyle/>
          <a:p>
            <a:pPr algn="ctr"/>
            <a:r>
              <a:rPr lang="en-US" altLang="zh-CN" b="1" dirty="0">
                <a:solidFill>
                  <a:schemeClr val="bg1"/>
                </a:solidFill>
              </a:rPr>
              <a:t>04</a:t>
            </a:r>
            <a:endParaRPr lang="zh-CN" altLang="en-US" b="1" dirty="0">
              <a:solidFill>
                <a:schemeClr val="bg1"/>
              </a:solidFill>
            </a:endParaRPr>
          </a:p>
        </p:txBody>
      </p:sp>
      <p:grpSp>
        <p:nvGrpSpPr>
          <p:cNvPr id="97" name="组合 96">
            <a:extLst>
              <a:ext uri="{FF2B5EF4-FFF2-40B4-BE49-F238E27FC236}">
                <a16:creationId xmlns:a16="http://schemas.microsoft.com/office/drawing/2014/main" id="{88EE06C2-8AC0-4091-8833-0DB4BBEB141D}"/>
              </a:ext>
            </a:extLst>
          </p:cNvPr>
          <p:cNvGrpSpPr/>
          <p:nvPr/>
        </p:nvGrpSpPr>
        <p:grpSpPr>
          <a:xfrm>
            <a:off x="7388659" y="2176500"/>
            <a:ext cx="2883877" cy="920216"/>
            <a:chOff x="1898648" y="3551017"/>
            <a:chExt cx="1601178" cy="920216"/>
          </a:xfrm>
        </p:grpSpPr>
        <p:sp>
          <p:nvSpPr>
            <p:cNvPr id="98" name="文本框 97">
              <a:extLst>
                <a:ext uri="{FF2B5EF4-FFF2-40B4-BE49-F238E27FC236}">
                  <a16:creationId xmlns:a16="http://schemas.microsoft.com/office/drawing/2014/main" id="{788720A7-E65A-4612-85A8-259CD09F5034}"/>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99" name="文本框 98">
              <a:extLst>
                <a:ext uri="{FF2B5EF4-FFF2-40B4-BE49-F238E27FC236}">
                  <a16:creationId xmlns:a16="http://schemas.microsoft.com/office/drawing/2014/main" id="{F061A20F-D106-43BC-8723-25C9A1563E4C}"/>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grpSp>
        <p:nvGrpSpPr>
          <p:cNvPr id="100" name="组合 99">
            <a:extLst>
              <a:ext uri="{FF2B5EF4-FFF2-40B4-BE49-F238E27FC236}">
                <a16:creationId xmlns:a16="http://schemas.microsoft.com/office/drawing/2014/main" id="{015910D3-7622-4427-831F-621DC8B419E0}"/>
              </a:ext>
            </a:extLst>
          </p:cNvPr>
          <p:cNvGrpSpPr/>
          <p:nvPr/>
        </p:nvGrpSpPr>
        <p:grpSpPr>
          <a:xfrm>
            <a:off x="7388659" y="3746720"/>
            <a:ext cx="2883877" cy="920216"/>
            <a:chOff x="1898648" y="3551017"/>
            <a:chExt cx="1601178" cy="920216"/>
          </a:xfrm>
        </p:grpSpPr>
        <p:sp>
          <p:nvSpPr>
            <p:cNvPr id="101" name="文本框 100">
              <a:extLst>
                <a:ext uri="{FF2B5EF4-FFF2-40B4-BE49-F238E27FC236}">
                  <a16:creationId xmlns:a16="http://schemas.microsoft.com/office/drawing/2014/main" id="{C4AEBD7D-FE91-4BE3-9ED7-196F28E66B9C}"/>
                </a:ext>
              </a:extLst>
            </p:cNvPr>
            <p:cNvSpPr txBox="1"/>
            <p:nvPr/>
          </p:nvSpPr>
          <p:spPr>
            <a:xfrm>
              <a:off x="1898648" y="3551017"/>
              <a:ext cx="1463430" cy="369332"/>
            </a:xfrm>
            <a:prstGeom prst="rect">
              <a:avLst/>
            </a:prstGeom>
            <a:noFill/>
          </p:spPr>
          <p:txBody>
            <a:bodyPr wrap="square" rtlCol="0">
              <a:spAutoFit/>
            </a:bodyPr>
            <a:lstStyle/>
            <a:p>
              <a:r>
                <a:rPr lang="zh-CN" altLang="en-US" dirty="0"/>
                <a:t>请添加标题</a:t>
              </a:r>
            </a:p>
          </p:txBody>
        </p:sp>
        <p:sp>
          <p:nvSpPr>
            <p:cNvPr id="102" name="文本框 101">
              <a:extLst>
                <a:ext uri="{FF2B5EF4-FFF2-40B4-BE49-F238E27FC236}">
                  <a16:creationId xmlns:a16="http://schemas.microsoft.com/office/drawing/2014/main" id="{D8EB0259-FCFF-4273-A0B8-60E9E83CF4D6}"/>
                </a:ext>
              </a:extLst>
            </p:cNvPr>
            <p:cNvSpPr txBox="1"/>
            <p:nvPr/>
          </p:nvSpPr>
          <p:spPr>
            <a:xfrm>
              <a:off x="1898648" y="3933842"/>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grpSp>
        <p:nvGrpSpPr>
          <p:cNvPr id="103" name="组合 102">
            <a:extLst>
              <a:ext uri="{FF2B5EF4-FFF2-40B4-BE49-F238E27FC236}">
                <a16:creationId xmlns:a16="http://schemas.microsoft.com/office/drawing/2014/main" id="{BAC7164C-35A8-4256-BE6B-7BCA81520915}"/>
              </a:ext>
            </a:extLst>
          </p:cNvPr>
          <p:cNvGrpSpPr/>
          <p:nvPr/>
        </p:nvGrpSpPr>
        <p:grpSpPr>
          <a:xfrm>
            <a:off x="1682555" y="2176500"/>
            <a:ext cx="2883877" cy="920216"/>
            <a:chOff x="1898648" y="3551017"/>
            <a:chExt cx="1601178" cy="920216"/>
          </a:xfrm>
        </p:grpSpPr>
        <p:sp>
          <p:nvSpPr>
            <p:cNvPr id="104" name="文本框 103">
              <a:extLst>
                <a:ext uri="{FF2B5EF4-FFF2-40B4-BE49-F238E27FC236}">
                  <a16:creationId xmlns:a16="http://schemas.microsoft.com/office/drawing/2014/main" id="{43A995B2-EA50-4214-8CF8-49503FDF6EF2}"/>
                </a:ext>
              </a:extLst>
            </p:cNvPr>
            <p:cNvSpPr txBox="1"/>
            <p:nvPr/>
          </p:nvSpPr>
          <p:spPr>
            <a:xfrm>
              <a:off x="2036396" y="3551017"/>
              <a:ext cx="1463430" cy="369332"/>
            </a:xfrm>
            <a:prstGeom prst="rect">
              <a:avLst/>
            </a:prstGeom>
            <a:noFill/>
          </p:spPr>
          <p:txBody>
            <a:bodyPr wrap="square" rtlCol="0">
              <a:spAutoFit/>
            </a:bodyPr>
            <a:lstStyle/>
            <a:p>
              <a:pPr algn="r"/>
              <a:r>
                <a:rPr lang="zh-CN" altLang="en-US" dirty="0"/>
                <a:t>请添加标题</a:t>
              </a:r>
            </a:p>
          </p:txBody>
        </p:sp>
        <p:sp>
          <p:nvSpPr>
            <p:cNvPr id="105" name="文本框 104">
              <a:extLst>
                <a:ext uri="{FF2B5EF4-FFF2-40B4-BE49-F238E27FC236}">
                  <a16:creationId xmlns:a16="http://schemas.microsoft.com/office/drawing/2014/main" id="{94719E89-F6FA-4DC8-950F-6DC8488B873B}"/>
                </a:ext>
              </a:extLst>
            </p:cNvPr>
            <p:cNvSpPr txBox="1"/>
            <p:nvPr/>
          </p:nvSpPr>
          <p:spPr>
            <a:xfrm>
              <a:off x="1898648" y="3933842"/>
              <a:ext cx="1601178" cy="537391"/>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a:t>
              </a:r>
            </a:p>
          </p:txBody>
        </p:sp>
      </p:grpSp>
      <p:grpSp>
        <p:nvGrpSpPr>
          <p:cNvPr id="106" name="组合 105">
            <a:extLst>
              <a:ext uri="{FF2B5EF4-FFF2-40B4-BE49-F238E27FC236}">
                <a16:creationId xmlns:a16="http://schemas.microsoft.com/office/drawing/2014/main" id="{56CC352B-F1D3-494F-8230-ED121AB1C9A7}"/>
              </a:ext>
            </a:extLst>
          </p:cNvPr>
          <p:cNvGrpSpPr/>
          <p:nvPr/>
        </p:nvGrpSpPr>
        <p:grpSpPr>
          <a:xfrm>
            <a:off x="1682555" y="3746720"/>
            <a:ext cx="2883877" cy="936823"/>
            <a:chOff x="1898648" y="3551017"/>
            <a:chExt cx="1601178" cy="936823"/>
          </a:xfrm>
        </p:grpSpPr>
        <p:sp>
          <p:nvSpPr>
            <p:cNvPr id="107" name="文本框 106">
              <a:extLst>
                <a:ext uri="{FF2B5EF4-FFF2-40B4-BE49-F238E27FC236}">
                  <a16:creationId xmlns:a16="http://schemas.microsoft.com/office/drawing/2014/main" id="{ED96E275-5557-4F5E-84C6-D26532F9D08F}"/>
                </a:ext>
              </a:extLst>
            </p:cNvPr>
            <p:cNvSpPr txBox="1"/>
            <p:nvPr/>
          </p:nvSpPr>
          <p:spPr>
            <a:xfrm>
              <a:off x="2036396" y="3551017"/>
              <a:ext cx="1463430" cy="369332"/>
            </a:xfrm>
            <a:prstGeom prst="rect">
              <a:avLst/>
            </a:prstGeom>
            <a:noFill/>
          </p:spPr>
          <p:txBody>
            <a:bodyPr wrap="square" rtlCol="0">
              <a:spAutoFit/>
            </a:bodyPr>
            <a:lstStyle/>
            <a:p>
              <a:pPr algn="r"/>
              <a:r>
                <a:rPr lang="zh-CN" altLang="en-US" dirty="0"/>
                <a:t>请添加标题</a:t>
              </a:r>
            </a:p>
          </p:txBody>
        </p:sp>
        <p:sp>
          <p:nvSpPr>
            <p:cNvPr id="108" name="文本框 107">
              <a:extLst>
                <a:ext uri="{FF2B5EF4-FFF2-40B4-BE49-F238E27FC236}">
                  <a16:creationId xmlns:a16="http://schemas.microsoft.com/office/drawing/2014/main" id="{82FA088E-2BCA-40BD-B7DC-C16B5CCA1C6C}"/>
                </a:ext>
              </a:extLst>
            </p:cNvPr>
            <p:cNvSpPr txBox="1"/>
            <p:nvPr/>
          </p:nvSpPr>
          <p:spPr>
            <a:xfrm>
              <a:off x="1898648" y="3933842"/>
              <a:ext cx="1601178" cy="553998"/>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a:t>
              </a:r>
            </a:p>
          </p:txBody>
        </p:sp>
      </p:grpSp>
    </p:spTree>
    <p:extLst>
      <p:ext uri="{BB962C8B-B14F-4D97-AF65-F5344CB8AC3E}">
        <p14:creationId xmlns:p14="http://schemas.microsoft.com/office/powerpoint/2010/main" val="13756147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randombar(vertical)">
                                      <p:cBhvr>
                                        <p:cTn id="13" dur="1000"/>
                                        <p:tgtEl>
                                          <p:spTgt spid="38"/>
                                        </p:tgtEl>
                                      </p:cBhvr>
                                    </p:animEffect>
                                  </p:childTnLst>
                                </p:cTn>
                              </p:par>
                              <p:par>
                                <p:cTn id="14" presetID="16" presetClass="entr" presetSubtype="42"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barn(outHorizontal)">
                                      <p:cBhvr>
                                        <p:cTn id="16" dur="1000"/>
                                        <p:tgtEl>
                                          <p:spTgt spid="57"/>
                                        </p:tgtEl>
                                      </p:cBhvr>
                                    </p:animEffect>
                                  </p:childTnLst>
                                </p:cTn>
                              </p:par>
                              <p:par>
                                <p:cTn id="17" presetID="16" presetClass="entr" presetSubtype="37"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1000"/>
                                        <p:tgtEl>
                                          <p:spTgt spid="6"/>
                                        </p:tgtEl>
                                      </p:cBhvr>
                                    </p:animEffect>
                                  </p:childTnLst>
                                </p:cTn>
                              </p:par>
                            </p:childTnLst>
                          </p:cTn>
                        </p:par>
                        <p:par>
                          <p:cTn id="20" fill="hold">
                            <p:stCondLst>
                              <p:cond delay="1000"/>
                            </p:stCondLst>
                            <p:childTnLst>
                              <p:par>
                                <p:cTn id="21" presetID="16" presetClass="entr" presetSubtype="42"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barn(outHorizontal)">
                                      <p:cBhvr>
                                        <p:cTn id="23" dur="1250"/>
                                        <p:tgtEl>
                                          <p:spTgt spid="6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125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250"/>
                                        <p:tgtEl>
                                          <p:spTgt spid="14"/>
                                        </p:tgtEl>
                                      </p:cBhvr>
                                    </p:animEffect>
                                  </p:childTnLst>
                                </p:cTn>
                              </p:par>
                              <p:par>
                                <p:cTn id="30" presetID="23" presetClass="entr" presetSubtype="528" fill="hold" nodeType="withEffect">
                                  <p:stCondLst>
                                    <p:cond delay="750"/>
                                  </p:stCondLst>
                                  <p:childTnLst>
                                    <p:set>
                                      <p:cBhvr>
                                        <p:cTn id="31" dur="1" fill="hold">
                                          <p:stCondLst>
                                            <p:cond delay="0"/>
                                          </p:stCondLst>
                                        </p:cTn>
                                        <p:tgtEl>
                                          <p:spTgt spid="103"/>
                                        </p:tgtEl>
                                        <p:attrNameLst>
                                          <p:attrName>style.visibility</p:attrName>
                                        </p:attrNameLst>
                                      </p:cBhvr>
                                      <p:to>
                                        <p:strVal val="visible"/>
                                      </p:to>
                                    </p:set>
                                    <p:anim calcmode="lin" valueType="num">
                                      <p:cBhvr>
                                        <p:cTn id="32" dur="1000" fill="hold"/>
                                        <p:tgtEl>
                                          <p:spTgt spid="103"/>
                                        </p:tgtEl>
                                        <p:attrNameLst>
                                          <p:attrName>ppt_w</p:attrName>
                                        </p:attrNameLst>
                                      </p:cBhvr>
                                      <p:tavLst>
                                        <p:tav tm="0">
                                          <p:val>
                                            <p:fltVal val="0"/>
                                          </p:val>
                                        </p:tav>
                                        <p:tav tm="100000">
                                          <p:val>
                                            <p:strVal val="#ppt_w"/>
                                          </p:val>
                                        </p:tav>
                                      </p:tavLst>
                                    </p:anim>
                                    <p:anim calcmode="lin" valueType="num">
                                      <p:cBhvr>
                                        <p:cTn id="33" dur="1000" fill="hold"/>
                                        <p:tgtEl>
                                          <p:spTgt spid="103"/>
                                        </p:tgtEl>
                                        <p:attrNameLst>
                                          <p:attrName>ppt_h</p:attrName>
                                        </p:attrNameLst>
                                      </p:cBhvr>
                                      <p:tavLst>
                                        <p:tav tm="0">
                                          <p:val>
                                            <p:fltVal val="0"/>
                                          </p:val>
                                        </p:tav>
                                        <p:tav tm="100000">
                                          <p:val>
                                            <p:strVal val="#ppt_h"/>
                                          </p:val>
                                        </p:tav>
                                      </p:tavLst>
                                    </p:anim>
                                    <p:anim calcmode="lin" valueType="num">
                                      <p:cBhvr>
                                        <p:cTn id="34" dur="1000" fill="hold"/>
                                        <p:tgtEl>
                                          <p:spTgt spid="103"/>
                                        </p:tgtEl>
                                        <p:attrNameLst>
                                          <p:attrName>ppt_x</p:attrName>
                                        </p:attrNameLst>
                                      </p:cBhvr>
                                      <p:tavLst>
                                        <p:tav tm="0">
                                          <p:val>
                                            <p:fltVal val="0.5"/>
                                          </p:val>
                                        </p:tav>
                                        <p:tav tm="100000">
                                          <p:val>
                                            <p:strVal val="#ppt_x"/>
                                          </p:val>
                                        </p:tav>
                                      </p:tavLst>
                                    </p:anim>
                                    <p:anim calcmode="lin" valueType="num">
                                      <p:cBhvr>
                                        <p:cTn id="35" dur="1000" fill="hold"/>
                                        <p:tgtEl>
                                          <p:spTgt spid="103"/>
                                        </p:tgtEl>
                                        <p:attrNameLst>
                                          <p:attrName>ppt_y</p:attrName>
                                        </p:attrNameLst>
                                      </p:cBhvr>
                                      <p:tavLst>
                                        <p:tav tm="0">
                                          <p:val>
                                            <p:fltVal val="0.5"/>
                                          </p:val>
                                        </p:tav>
                                        <p:tav tm="100000">
                                          <p:val>
                                            <p:strVal val="#ppt_y"/>
                                          </p:val>
                                        </p:tav>
                                      </p:tavLst>
                                    </p:anim>
                                  </p:childTnLst>
                                </p:cTn>
                              </p:par>
                            </p:childTnLst>
                          </p:cTn>
                        </p:par>
                        <p:par>
                          <p:cTn id="36" fill="hold">
                            <p:stCondLst>
                              <p:cond delay="2750"/>
                            </p:stCondLst>
                            <p:childTnLst>
                              <p:par>
                                <p:cTn id="37" presetID="16" presetClass="entr" presetSubtype="42"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barn(outHorizontal)">
                                      <p:cBhvr>
                                        <p:cTn id="39" dur="1250"/>
                                        <p:tgtEl>
                                          <p:spTgt spid="71"/>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barn(outVertical)">
                                      <p:cBhvr>
                                        <p:cTn id="42" dur="1250"/>
                                        <p:tgtEl>
                                          <p:spTgt spid="7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1250"/>
                                        <p:tgtEl>
                                          <p:spTgt spid="72"/>
                                        </p:tgtEl>
                                      </p:cBhvr>
                                    </p:animEffect>
                                  </p:childTnLst>
                                </p:cTn>
                              </p:par>
                              <p:par>
                                <p:cTn id="46" presetID="23" presetClass="entr" presetSubtype="528" fill="hold" nodeType="withEffect">
                                  <p:stCondLst>
                                    <p:cond delay="750"/>
                                  </p:stCondLst>
                                  <p:childTnLst>
                                    <p:set>
                                      <p:cBhvr>
                                        <p:cTn id="47" dur="1" fill="hold">
                                          <p:stCondLst>
                                            <p:cond delay="0"/>
                                          </p:stCondLst>
                                        </p:cTn>
                                        <p:tgtEl>
                                          <p:spTgt spid="97"/>
                                        </p:tgtEl>
                                        <p:attrNameLst>
                                          <p:attrName>style.visibility</p:attrName>
                                        </p:attrNameLst>
                                      </p:cBhvr>
                                      <p:to>
                                        <p:strVal val="visible"/>
                                      </p:to>
                                    </p:set>
                                    <p:anim calcmode="lin" valueType="num">
                                      <p:cBhvr>
                                        <p:cTn id="48" dur="1000" fill="hold"/>
                                        <p:tgtEl>
                                          <p:spTgt spid="97"/>
                                        </p:tgtEl>
                                        <p:attrNameLst>
                                          <p:attrName>ppt_w</p:attrName>
                                        </p:attrNameLst>
                                      </p:cBhvr>
                                      <p:tavLst>
                                        <p:tav tm="0">
                                          <p:val>
                                            <p:fltVal val="0"/>
                                          </p:val>
                                        </p:tav>
                                        <p:tav tm="100000">
                                          <p:val>
                                            <p:strVal val="#ppt_w"/>
                                          </p:val>
                                        </p:tav>
                                      </p:tavLst>
                                    </p:anim>
                                    <p:anim calcmode="lin" valueType="num">
                                      <p:cBhvr>
                                        <p:cTn id="49" dur="1000" fill="hold"/>
                                        <p:tgtEl>
                                          <p:spTgt spid="97"/>
                                        </p:tgtEl>
                                        <p:attrNameLst>
                                          <p:attrName>ppt_h</p:attrName>
                                        </p:attrNameLst>
                                      </p:cBhvr>
                                      <p:tavLst>
                                        <p:tav tm="0">
                                          <p:val>
                                            <p:fltVal val="0"/>
                                          </p:val>
                                        </p:tav>
                                        <p:tav tm="100000">
                                          <p:val>
                                            <p:strVal val="#ppt_h"/>
                                          </p:val>
                                        </p:tav>
                                      </p:tavLst>
                                    </p:anim>
                                    <p:anim calcmode="lin" valueType="num">
                                      <p:cBhvr>
                                        <p:cTn id="50" dur="1000" fill="hold"/>
                                        <p:tgtEl>
                                          <p:spTgt spid="97"/>
                                        </p:tgtEl>
                                        <p:attrNameLst>
                                          <p:attrName>ppt_x</p:attrName>
                                        </p:attrNameLst>
                                      </p:cBhvr>
                                      <p:tavLst>
                                        <p:tav tm="0">
                                          <p:val>
                                            <p:fltVal val="0.5"/>
                                          </p:val>
                                        </p:tav>
                                        <p:tav tm="100000">
                                          <p:val>
                                            <p:strVal val="#ppt_x"/>
                                          </p:val>
                                        </p:tav>
                                      </p:tavLst>
                                    </p:anim>
                                    <p:anim calcmode="lin" valueType="num">
                                      <p:cBhvr>
                                        <p:cTn id="51" dur="1000" fill="hold"/>
                                        <p:tgtEl>
                                          <p:spTgt spid="97"/>
                                        </p:tgtEl>
                                        <p:attrNameLst>
                                          <p:attrName>ppt_y</p:attrName>
                                        </p:attrNameLst>
                                      </p:cBhvr>
                                      <p:tavLst>
                                        <p:tav tm="0">
                                          <p:val>
                                            <p:fltVal val="0.5"/>
                                          </p:val>
                                        </p:tav>
                                        <p:tav tm="100000">
                                          <p:val>
                                            <p:strVal val="#ppt_y"/>
                                          </p:val>
                                        </p:tav>
                                      </p:tavLst>
                                    </p:anim>
                                  </p:childTnLst>
                                </p:cTn>
                              </p:par>
                            </p:childTnLst>
                          </p:cTn>
                        </p:par>
                        <p:par>
                          <p:cTn id="52" fill="hold">
                            <p:stCondLst>
                              <p:cond delay="4500"/>
                            </p:stCondLst>
                            <p:childTnLst>
                              <p:par>
                                <p:cTn id="53" presetID="16" presetClass="entr" presetSubtype="42" fill="hold" grpId="0" nodeType="after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barn(outHorizontal)">
                                      <p:cBhvr>
                                        <p:cTn id="55" dur="1250"/>
                                        <p:tgtEl>
                                          <p:spTgt spid="74"/>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barn(outVertical)">
                                      <p:cBhvr>
                                        <p:cTn id="58" dur="1250"/>
                                        <p:tgtEl>
                                          <p:spTgt spid="7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1250"/>
                                        <p:tgtEl>
                                          <p:spTgt spid="75"/>
                                        </p:tgtEl>
                                      </p:cBhvr>
                                    </p:animEffect>
                                  </p:childTnLst>
                                </p:cTn>
                              </p:par>
                              <p:par>
                                <p:cTn id="62" presetID="23" presetClass="entr" presetSubtype="528" fill="hold" nodeType="withEffect">
                                  <p:stCondLst>
                                    <p:cond delay="750"/>
                                  </p:stCondLst>
                                  <p:childTnLst>
                                    <p:set>
                                      <p:cBhvr>
                                        <p:cTn id="63" dur="1" fill="hold">
                                          <p:stCondLst>
                                            <p:cond delay="0"/>
                                          </p:stCondLst>
                                        </p:cTn>
                                        <p:tgtEl>
                                          <p:spTgt spid="106"/>
                                        </p:tgtEl>
                                        <p:attrNameLst>
                                          <p:attrName>style.visibility</p:attrName>
                                        </p:attrNameLst>
                                      </p:cBhvr>
                                      <p:to>
                                        <p:strVal val="visible"/>
                                      </p:to>
                                    </p:set>
                                    <p:anim calcmode="lin" valueType="num">
                                      <p:cBhvr>
                                        <p:cTn id="64" dur="1000" fill="hold"/>
                                        <p:tgtEl>
                                          <p:spTgt spid="106"/>
                                        </p:tgtEl>
                                        <p:attrNameLst>
                                          <p:attrName>ppt_w</p:attrName>
                                        </p:attrNameLst>
                                      </p:cBhvr>
                                      <p:tavLst>
                                        <p:tav tm="0">
                                          <p:val>
                                            <p:fltVal val="0"/>
                                          </p:val>
                                        </p:tav>
                                        <p:tav tm="100000">
                                          <p:val>
                                            <p:strVal val="#ppt_w"/>
                                          </p:val>
                                        </p:tav>
                                      </p:tavLst>
                                    </p:anim>
                                    <p:anim calcmode="lin" valueType="num">
                                      <p:cBhvr>
                                        <p:cTn id="65" dur="1000" fill="hold"/>
                                        <p:tgtEl>
                                          <p:spTgt spid="106"/>
                                        </p:tgtEl>
                                        <p:attrNameLst>
                                          <p:attrName>ppt_h</p:attrName>
                                        </p:attrNameLst>
                                      </p:cBhvr>
                                      <p:tavLst>
                                        <p:tav tm="0">
                                          <p:val>
                                            <p:fltVal val="0"/>
                                          </p:val>
                                        </p:tav>
                                        <p:tav tm="100000">
                                          <p:val>
                                            <p:strVal val="#ppt_h"/>
                                          </p:val>
                                        </p:tav>
                                      </p:tavLst>
                                    </p:anim>
                                    <p:anim calcmode="lin" valueType="num">
                                      <p:cBhvr>
                                        <p:cTn id="66" dur="1000" fill="hold"/>
                                        <p:tgtEl>
                                          <p:spTgt spid="106"/>
                                        </p:tgtEl>
                                        <p:attrNameLst>
                                          <p:attrName>ppt_x</p:attrName>
                                        </p:attrNameLst>
                                      </p:cBhvr>
                                      <p:tavLst>
                                        <p:tav tm="0">
                                          <p:val>
                                            <p:fltVal val="0.5"/>
                                          </p:val>
                                        </p:tav>
                                        <p:tav tm="100000">
                                          <p:val>
                                            <p:strVal val="#ppt_x"/>
                                          </p:val>
                                        </p:tav>
                                      </p:tavLst>
                                    </p:anim>
                                    <p:anim calcmode="lin" valueType="num">
                                      <p:cBhvr>
                                        <p:cTn id="67" dur="1000" fill="hold"/>
                                        <p:tgtEl>
                                          <p:spTgt spid="106"/>
                                        </p:tgtEl>
                                        <p:attrNameLst>
                                          <p:attrName>ppt_y</p:attrName>
                                        </p:attrNameLst>
                                      </p:cBhvr>
                                      <p:tavLst>
                                        <p:tav tm="0">
                                          <p:val>
                                            <p:fltVal val="0.5"/>
                                          </p:val>
                                        </p:tav>
                                        <p:tav tm="100000">
                                          <p:val>
                                            <p:strVal val="#ppt_y"/>
                                          </p:val>
                                        </p:tav>
                                      </p:tavLst>
                                    </p:anim>
                                  </p:childTnLst>
                                </p:cTn>
                              </p:par>
                            </p:childTnLst>
                          </p:cTn>
                        </p:par>
                        <p:par>
                          <p:cTn id="68" fill="hold">
                            <p:stCondLst>
                              <p:cond delay="6250"/>
                            </p:stCondLst>
                            <p:childTnLst>
                              <p:par>
                                <p:cTn id="69" presetID="16" presetClass="entr" presetSubtype="42" fill="hold" grpId="0" nodeType="after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barn(outHorizontal)">
                                      <p:cBhvr>
                                        <p:cTn id="71" dur="1250"/>
                                        <p:tgtEl>
                                          <p:spTgt spid="95"/>
                                        </p:tgtEl>
                                      </p:cBhvr>
                                    </p:animEffect>
                                  </p:childTnLst>
                                </p:cTn>
                              </p:par>
                              <p:par>
                                <p:cTn id="72" presetID="16" presetClass="entr" presetSubtype="37" fill="hold" grpId="0" nodeType="with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barn(outVertical)">
                                      <p:cBhvr>
                                        <p:cTn id="74" dur="1250"/>
                                        <p:tgtEl>
                                          <p:spTgt spid="9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1250"/>
                                        <p:tgtEl>
                                          <p:spTgt spid="96"/>
                                        </p:tgtEl>
                                      </p:cBhvr>
                                    </p:animEffect>
                                  </p:childTnLst>
                                </p:cTn>
                              </p:par>
                              <p:par>
                                <p:cTn id="78" presetID="23" presetClass="entr" presetSubtype="528" fill="hold" nodeType="withEffect">
                                  <p:stCondLst>
                                    <p:cond delay="500"/>
                                  </p:stCondLst>
                                  <p:childTnLst>
                                    <p:set>
                                      <p:cBhvr>
                                        <p:cTn id="79" dur="1" fill="hold">
                                          <p:stCondLst>
                                            <p:cond delay="0"/>
                                          </p:stCondLst>
                                        </p:cTn>
                                        <p:tgtEl>
                                          <p:spTgt spid="100"/>
                                        </p:tgtEl>
                                        <p:attrNameLst>
                                          <p:attrName>style.visibility</p:attrName>
                                        </p:attrNameLst>
                                      </p:cBhvr>
                                      <p:to>
                                        <p:strVal val="visible"/>
                                      </p:to>
                                    </p:set>
                                    <p:anim calcmode="lin" valueType="num">
                                      <p:cBhvr>
                                        <p:cTn id="80" dur="1000" fill="hold"/>
                                        <p:tgtEl>
                                          <p:spTgt spid="100"/>
                                        </p:tgtEl>
                                        <p:attrNameLst>
                                          <p:attrName>ppt_w</p:attrName>
                                        </p:attrNameLst>
                                      </p:cBhvr>
                                      <p:tavLst>
                                        <p:tav tm="0">
                                          <p:val>
                                            <p:fltVal val="0"/>
                                          </p:val>
                                        </p:tav>
                                        <p:tav tm="100000">
                                          <p:val>
                                            <p:strVal val="#ppt_w"/>
                                          </p:val>
                                        </p:tav>
                                      </p:tavLst>
                                    </p:anim>
                                    <p:anim calcmode="lin" valueType="num">
                                      <p:cBhvr>
                                        <p:cTn id="81" dur="1000" fill="hold"/>
                                        <p:tgtEl>
                                          <p:spTgt spid="100"/>
                                        </p:tgtEl>
                                        <p:attrNameLst>
                                          <p:attrName>ppt_h</p:attrName>
                                        </p:attrNameLst>
                                      </p:cBhvr>
                                      <p:tavLst>
                                        <p:tav tm="0">
                                          <p:val>
                                            <p:fltVal val="0"/>
                                          </p:val>
                                        </p:tav>
                                        <p:tav tm="100000">
                                          <p:val>
                                            <p:strVal val="#ppt_h"/>
                                          </p:val>
                                        </p:tav>
                                      </p:tavLst>
                                    </p:anim>
                                    <p:anim calcmode="lin" valueType="num">
                                      <p:cBhvr>
                                        <p:cTn id="82" dur="1000" fill="hold"/>
                                        <p:tgtEl>
                                          <p:spTgt spid="100"/>
                                        </p:tgtEl>
                                        <p:attrNameLst>
                                          <p:attrName>ppt_x</p:attrName>
                                        </p:attrNameLst>
                                      </p:cBhvr>
                                      <p:tavLst>
                                        <p:tav tm="0">
                                          <p:val>
                                            <p:fltVal val="0.5"/>
                                          </p:val>
                                        </p:tav>
                                        <p:tav tm="100000">
                                          <p:val>
                                            <p:strVal val="#ppt_x"/>
                                          </p:val>
                                        </p:tav>
                                      </p:tavLst>
                                    </p:anim>
                                    <p:anim calcmode="lin" valueType="num">
                                      <p:cBhvr>
                                        <p:cTn id="83" dur="1000" fill="hold"/>
                                        <p:tgtEl>
                                          <p:spTgt spid="10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p:bldP spid="62" grpId="0" animBg="1"/>
      <p:bldP spid="63" grpId="0" animBg="1"/>
      <p:bldP spid="14" grpId="0"/>
      <p:bldP spid="70" grpId="0" animBg="1"/>
      <p:bldP spid="71" grpId="0" animBg="1"/>
      <p:bldP spid="72" grpId="0"/>
      <p:bldP spid="73" grpId="0" animBg="1"/>
      <p:bldP spid="74" grpId="0" animBg="1"/>
      <p:bldP spid="75" grpId="0"/>
      <p:bldP spid="94" grpId="0" animBg="1"/>
      <p:bldP spid="95"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 name="矩形 2">
            <a:extLst>
              <a:ext uri="{FF2B5EF4-FFF2-40B4-BE49-F238E27FC236}">
                <a16:creationId xmlns:a16="http://schemas.microsoft.com/office/drawing/2014/main" id="{A5DDE93F-1317-4247-9132-0BE7853C25DF}"/>
              </a:ext>
            </a:extLst>
          </p:cNvPr>
          <p:cNvSpPr/>
          <p:nvPr/>
        </p:nvSpPr>
        <p:spPr>
          <a:xfrm>
            <a:off x="1644160" y="1878625"/>
            <a:ext cx="2057400" cy="3276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3F7454A-36A3-4C0B-AA1E-9CF68EAE8A41}"/>
              </a:ext>
            </a:extLst>
          </p:cNvPr>
          <p:cNvSpPr txBox="1"/>
          <p:nvPr/>
        </p:nvSpPr>
        <p:spPr>
          <a:xfrm>
            <a:off x="2177560" y="2011975"/>
            <a:ext cx="990600" cy="646331"/>
          </a:xfrm>
          <a:prstGeom prst="rect">
            <a:avLst/>
          </a:prstGeom>
          <a:noFill/>
        </p:spPr>
        <p:txBody>
          <a:bodyPr wrap="square" rtlCol="0">
            <a:spAutoFit/>
          </a:bodyPr>
          <a:lstStyle/>
          <a:p>
            <a:pPr algn="ctr"/>
            <a:r>
              <a:rPr lang="en-US" altLang="zh-CN" sz="3600" b="1" dirty="0">
                <a:solidFill>
                  <a:srgbClr val="262626"/>
                </a:solidFill>
              </a:rPr>
              <a:t>01</a:t>
            </a:r>
            <a:endParaRPr lang="zh-CN" altLang="en-US" sz="3600" b="1" dirty="0">
              <a:solidFill>
                <a:srgbClr val="262626"/>
              </a:solidFill>
            </a:endParaRPr>
          </a:p>
        </p:txBody>
      </p:sp>
      <p:cxnSp>
        <p:nvCxnSpPr>
          <p:cNvPr id="9" name="直接连接符 8">
            <a:extLst>
              <a:ext uri="{FF2B5EF4-FFF2-40B4-BE49-F238E27FC236}">
                <a16:creationId xmlns:a16="http://schemas.microsoft.com/office/drawing/2014/main" id="{83CA7AEC-ABCC-46C1-BBDC-94C026CF086B}"/>
              </a:ext>
            </a:extLst>
          </p:cNvPr>
          <p:cNvCxnSpPr/>
          <p:nvPr/>
        </p:nvCxnSpPr>
        <p:spPr>
          <a:xfrm>
            <a:off x="2368060" y="2743160"/>
            <a:ext cx="609600" cy="0"/>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a16="http://schemas.microsoft.com/office/drawing/2014/main" id="{FF66061F-704F-4719-9DB2-0B90FB3832A0}"/>
              </a:ext>
            </a:extLst>
          </p:cNvPr>
          <p:cNvGrpSpPr/>
          <p:nvPr/>
        </p:nvGrpSpPr>
        <p:grpSpPr>
          <a:xfrm>
            <a:off x="1872271" y="3062128"/>
            <a:ext cx="1601178" cy="1398488"/>
            <a:chOff x="1898648" y="3551017"/>
            <a:chExt cx="1601178" cy="1398488"/>
          </a:xfrm>
        </p:grpSpPr>
        <p:sp>
          <p:nvSpPr>
            <p:cNvPr id="17" name="文本框 16">
              <a:extLst>
                <a:ext uri="{FF2B5EF4-FFF2-40B4-BE49-F238E27FC236}">
                  <a16:creationId xmlns:a16="http://schemas.microsoft.com/office/drawing/2014/main" id="{63FF48DD-F9A5-495B-BF5C-B1BC60B50E53}"/>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18" name="文本框 17">
              <a:extLst>
                <a:ext uri="{FF2B5EF4-FFF2-40B4-BE49-F238E27FC236}">
                  <a16:creationId xmlns:a16="http://schemas.microsoft.com/office/drawing/2014/main" id="{D838DEB1-1ED9-4CED-BCF0-86EAC2D02338}"/>
                </a:ext>
              </a:extLst>
            </p:cNvPr>
            <p:cNvSpPr txBox="1"/>
            <p:nvPr/>
          </p:nvSpPr>
          <p:spPr>
            <a:xfrm>
              <a:off x="189864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grpSp>
        <p:nvGrpSpPr>
          <p:cNvPr id="12" name="组合 11">
            <a:extLst>
              <a:ext uri="{FF2B5EF4-FFF2-40B4-BE49-F238E27FC236}">
                <a16:creationId xmlns:a16="http://schemas.microsoft.com/office/drawing/2014/main" id="{C996F26D-2E7B-47B3-AD28-E3A99565A00A}"/>
              </a:ext>
            </a:extLst>
          </p:cNvPr>
          <p:cNvGrpSpPr/>
          <p:nvPr/>
        </p:nvGrpSpPr>
        <p:grpSpPr>
          <a:xfrm>
            <a:off x="2459639" y="4775486"/>
            <a:ext cx="426442" cy="64869"/>
            <a:chOff x="2567129" y="4633557"/>
            <a:chExt cx="426442" cy="64869"/>
          </a:xfrm>
        </p:grpSpPr>
        <p:sp>
          <p:nvSpPr>
            <p:cNvPr id="10" name="椭圆 9">
              <a:extLst>
                <a:ext uri="{FF2B5EF4-FFF2-40B4-BE49-F238E27FC236}">
                  <a16:creationId xmlns:a16="http://schemas.microsoft.com/office/drawing/2014/main" id="{7CF81615-353A-4E0E-AB37-59D9D3F4EAAD}"/>
                </a:ext>
              </a:extLst>
            </p:cNvPr>
            <p:cNvSpPr/>
            <p:nvPr/>
          </p:nvSpPr>
          <p:spPr>
            <a:xfrm>
              <a:off x="2567129"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D0CDED41-0590-44EF-AE31-DEDA8A76CE81}"/>
                </a:ext>
              </a:extLst>
            </p:cNvPr>
            <p:cNvSpPr/>
            <p:nvPr/>
          </p:nvSpPr>
          <p:spPr>
            <a:xfrm>
              <a:off x="2687653"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40F8249-E1AE-412E-BFD1-2036F2671796}"/>
                </a:ext>
              </a:extLst>
            </p:cNvPr>
            <p:cNvSpPr/>
            <p:nvPr/>
          </p:nvSpPr>
          <p:spPr>
            <a:xfrm>
              <a:off x="2808177"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7E2620B8-D10B-44B5-9BB5-DD4B9533D889}"/>
                </a:ext>
              </a:extLst>
            </p:cNvPr>
            <p:cNvSpPr/>
            <p:nvPr/>
          </p:nvSpPr>
          <p:spPr>
            <a:xfrm>
              <a:off x="2928702"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a16="http://schemas.microsoft.com/office/drawing/2014/main" id="{FAD36B6D-CD46-4ECB-91D9-867F0F68B125}"/>
              </a:ext>
            </a:extLst>
          </p:cNvPr>
          <p:cNvSpPr/>
          <p:nvPr/>
        </p:nvSpPr>
        <p:spPr>
          <a:xfrm>
            <a:off x="3929671" y="1878625"/>
            <a:ext cx="2057400" cy="3276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479EC9DC-2EAA-4136-8CC8-D8960FE2A6C2}"/>
              </a:ext>
            </a:extLst>
          </p:cNvPr>
          <p:cNvSpPr txBox="1"/>
          <p:nvPr/>
        </p:nvSpPr>
        <p:spPr>
          <a:xfrm>
            <a:off x="4463071" y="2011975"/>
            <a:ext cx="990600" cy="646331"/>
          </a:xfrm>
          <a:prstGeom prst="rect">
            <a:avLst/>
          </a:prstGeom>
          <a:noFill/>
        </p:spPr>
        <p:txBody>
          <a:bodyPr wrap="square" rtlCol="0">
            <a:spAutoFit/>
          </a:bodyPr>
          <a:lstStyle/>
          <a:p>
            <a:pPr algn="ctr"/>
            <a:r>
              <a:rPr lang="en-US" altLang="zh-CN" sz="3600" b="1" dirty="0">
                <a:solidFill>
                  <a:srgbClr val="262626"/>
                </a:solidFill>
              </a:rPr>
              <a:t>02</a:t>
            </a:r>
            <a:endParaRPr lang="zh-CN" altLang="en-US" sz="3600" b="1" dirty="0">
              <a:solidFill>
                <a:srgbClr val="262626"/>
              </a:solidFill>
            </a:endParaRPr>
          </a:p>
        </p:txBody>
      </p:sp>
      <p:cxnSp>
        <p:nvCxnSpPr>
          <p:cNvPr id="27" name="直接连接符 26">
            <a:extLst>
              <a:ext uri="{FF2B5EF4-FFF2-40B4-BE49-F238E27FC236}">
                <a16:creationId xmlns:a16="http://schemas.microsoft.com/office/drawing/2014/main" id="{EBB54550-6D9A-429A-A609-E5B7A441D0C8}"/>
              </a:ext>
            </a:extLst>
          </p:cNvPr>
          <p:cNvCxnSpPr/>
          <p:nvPr/>
        </p:nvCxnSpPr>
        <p:spPr>
          <a:xfrm>
            <a:off x="4653571" y="2743160"/>
            <a:ext cx="609600" cy="0"/>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id="{E6B2B5BC-E39C-458C-95F8-9B52D6DA262C}"/>
              </a:ext>
            </a:extLst>
          </p:cNvPr>
          <p:cNvGrpSpPr/>
          <p:nvPr/>
        </p:nvGrpSpPr>
        <p:grpSpPr>
          <a:xfrm>
            <a:off x="4157782" y="3062128"/>
            <a:ext cx="1601178" cy="1398488"/>
            <a:chOff x="1898648" y="3551017"/>
            <a:chExt cx="1601178" cy="1398488"/>
          </a:xfrm>
        </p:grpSpPr>
        <p:sp>
          <p:nvSpPr>
            <p:cNvPr id="29" name="文本框 28">
              <a:extLst>
                <a:ext uri="{FF2B5EF4-FFF2-40B4-BE49-F238E27FC236}">
                  <a16:creationId xmlns:a16="http://schemas.microsoft.com/office/drawing/2014/main" id="{20B4F769-76D7-4C86-B8E8-FD3A8022CCC9}"/>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30" name="文本框 29">
              <a:extLst>
                <a:ext uri="{FF2B5EF4-FFF2-40B4-BE49-F238E27FC236}">
                  <a16:creationId xmlns:a16="http://schemas.microsoft.com/office/drawing/2014/main" id="{038D18F6-D14C-45B8-A657-A0DDB0B435C1}"/>
                </a:ext>
              </a:extLst>
            </p:cNvPr>
            <p:cNvSpPr txBox="1"/>
            <p:nvPr/>
          </p:nvSpPr>
          <p:spPr>
            <a:xfrm>
              <a:off x="189864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grpSp>
        <p:nvGrpSpPr>
          <p:cNvPr id="31" name="组合 30">
            <a:extLst>
              <a:ext uri="{FF2B5EF4-FFF2-40B4-BE49-F238E27FC236}">
                <a16:creationId xmlns:a16="http://schemas.microsoft.com/office/drawing/2014/main" id="{5DD25EC9-858F-463F-A425-07FDE08435D0}"/>
              </a:ext>
            </a:extLst>
          </p:cNvPr>
          <p:cNvGrpSpPr/>
          <p:nvPr/>
        </p:nvGrpSpPr>
        <p:grpSpPr>
          <a:xfrm>
            <a:off x="4745150" y="4775486"/>
            <a:ext cx="426442" cy="64869"/>
            <a:chOff x="2567129" y="4633557"/>
            <a:chExt cx="426442" cy="64869"/>
          </a:xfrm>
        </p:grpSpPr>
        <p:sp>
          <p:nvSpPr>
            <p:cNvPr id="32" name="椭圆 31">
              <a:extLst>
                <a:ext uri="{FF2B5EF4-FFF2-40B4-BE49-F238E27FC236}">
                  <a16:creationId xmlns:a16="http://schemas.microsoft.com/office/drawing/2014/main" id="{5D9750DA-B878-4BC2-A1DB-B152F58EF86E}"/>
                </a:ext>
              </a:extLst>
            </p:cNvPr>
            <p:cNvSpPr/>
            <p:nvPr/>
          </p:nvSpPr>
          <p:spPr>
            <a:xfrm>
              <a:off x="2567129"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C9D2F0E7-2F83-461C-A4E6-275276AFD2B1}"/>
                </a:ext>
              </a:extLst>
            </p:cNvPr>
            <p:cNvSpPr/>
            <p:nvPr/>
          </p:nvSpPr>
          <p:spPr>
            <a:xfrm>
              <a:off x="2687653"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C134BAA-DC91-4112-948C-519345F81DDA}"/>
                </a:ext>
              </a:extLst>
            </p:cNvPr>
            <p:cNvSpPr/>
            <p:nvPr/>
          </p:nvSpPr>
          <p:spPr>
            <a:xfrm>
              <a:off x="2808177"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34076A57-D21C-48D0-BFAD-FCE669E249C8}"/>
                </a:ext>
              </a:extLst>
            </p:cNvPr>
            <p:cNvSpPr/>
            <p:nvPr/>
          </p:nvSpPr>
          <p:spPr>
            <a:xfrm>
              <a:off x="2928702"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a:extLst>
              <a:ext uri="{FF2B5EF4-FFF2-40B4-BE49-F238E27FC236}">
                <a16:creationId xmlns:a16="http://schemas.microsoft.com/office/drawing/2014/main" id="{4632B88A-ADD9-4161-8F3F-0F777E6974A3}"/>
              </a:ext>
            </a:extLst>
          </p:cNvPr>
          <p:cNvSpPr/>
          <p:nvPr/>
        </p:nvSpPr>
        <p:spPr>
          <a:xfrm>
            <a:off x="6215182" y="1878625"/>
            <a:ext cx="2057400" cy="3276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FB9A12FC-7952-4053-B6D3-333FB743BA25}"/>
              </a:ext>
            </a:extLst>
          </p:cNvPr>
          <p:cNvSpPr txBox="1"/>
          <p:nvPr/>
        </p:nvSpPr>
        <p:spPr>
          <a:xfrm>
            <a:off x="6748582" y="2011975"/>
            <a:ext cx="990600" cy="646331"/>
          </a:xfrm>
          <a:prstGeom prst="rect">
            <a:avLst/>
          </a:prstGeom>
          <a:noFill/>
        </p:spPr>
        <p:txBody>
          <a:bodyPr wrap="square" rtlCol="0">
            <a:spAutoFit/>
          </a:bodyPr>
          <a:lstStyle/>
          <a:p>
            <a:pPr algn="ctr"/>
            <a:r>
              <a:rPr lang="en-US" altLang="zh-CN" sz="3600" b="1" dirty="0">
                <a:solidFill>
                  <a:srgbClr val="262626"/>
                </a:solidFill>
              </a:rPr>
              <a:t>03</a:t>
            </a:r>
            <a:endParaRPr lang="zh-CN" altLang="en-US" sz="3600" b="1" dirty="0">
              <a:solidFill>
                <a:srgbClr val="262626"/>
              </a:solidFill>
            </a:endParaRPr>
          </a:p>
        </p:txBody>
      </p:sp>
      <p:cxnSp>
        <p:nvCxnSpPr>
          <p:cNvPr id="39" name="直接连接符 38">
            <a:extLst>
              <a:ext uri="{FF2B5EF4-FFF2-40B4-BE49-F238E27FC236}">
                <a16:creationId xmlns:a16="http://schemas.microsoft.com/office/drawing/2014/main" id="{490DE593-394C-47FD-9A7F-95CED166BA6D}"/>
              </a:ext>
            </a:extLst>
          </p:cNvPr>
          <p:cNvCxnSpPr/>
          <p:nvPr/>
        </p:nvCxnSpPr>
        <p:spPr>
          <a:xfrm>
            <a:off x="6939082" y="2743160"/>
            <a:ext cx="609600" cy="0"/>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id="{A47C755D-65F3-4B49-BCCF-C02DA5F84571}"/>
              </a:ext>
            </a:extLst>
          </p:cNvPr>
          <p:cNvGrpSpPr/>
          <p:nvPr/>
        </p:nvGrpSpPr>
        <p:grpSpPr>
          <a:xfrm>
            <a:off x="6443293" y="3062128"/>
            <a:ext cx="1601178" cy="1398488"/>
            <a:chOff x="1898648" y="3551017"/>
            <a:chExt cx="1601178" cy="1398488"/>
          </a:xfrm>
        </p:grpSpPr>
        <p:sp>
          <p:nvSpPr>
            <p:cNvPr id="45" name="文本框 44">
              <a:extLst>
                <a:ext uri="{FF2B5EF4-FFF2-40B4-BE49-F238E27FC236}">
                  <a16:creationId xmlns:a16="http://schemas.microsoft.com/office/drawing/2014/main" id="{7CBC1158-19EE-4ED3-AB2C-83318A28F81F}"/>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46" name="文本框 45">
              <a:extLst>
                <a:ext uri="{FF2B5EF4-FFF2-40B4-BE49-F238E27FC236}">
                  <a16:creationId xmlns:a16="http://schemas.microsoft.com/office/drawing/2014/main" id="{EC2FFC75-B6A0-4BC0-A4AC-81916778FE86}"/>
                </a:ext>
              </a:extLst>
            </p:cNvPr>
            <p:cNvSpPr txBox="1"/>
            <p:nvPr/>
          </p:nvSpPr>
          <p:spPr>
            <a:xfrm>
              <a:off x="189864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grpSp>
        <p:nvGrpSpPr>
          <p:cNvPr id="47" name="组合 46">
            <a:extLst>
              <a:ext uri="{FF2B5EF4-FFF2-40B4-BE49-F238E27FC236}">
                <a16:creationId xmlns:a16="http://schemas.microsoft.com/office/drawing/2014/main" id="{E0F722A8-968F-4810-8D78-4C700B7C522F}"/>
              </a:ext>
            </a:extLst>
          </p:cNvPr>
          <p:cNvGrpSpPr/>
          <p:nvPr/>
        </p:nvGrpSpPr>
        <p:grpSpPr>
          <a:xfrm>
            <a:off x="7030661" y="4775486"/>
            <a:ext cx="426442" cy="64869"/>
            <a:chOff x="2567129" y="4633557"/>
            <a:chExt cx="426442" cy="64869"/>
          </a:xfrm>
        </p:grpSpPr>
        <p:sp>
          <p:nvSpPr>
            <p:cNvPr id="48" name="椭圆 47">
              <a:extLst>
                <a:ext uri="{FF2B5EF4-FFF2-40B4-BE49-F238E27FC236}">
                  <a16:creationId xmlns:a16="http://schemas.microsoft.com/office/drawing/2014/main" id="{F419714B-D1A2-4297-B0B8-F5B0FADDACB2}"/>
                </a:ext>
              </a:extLst>
            </p:cNvPr>
            <p:cNvSpPr/>
            <p:nvPr/>
          </p:nvSpPr>
          <p:spPr>
            <a:xfrm>
              <a:off x="2567129"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CAB79848-7BC8-4B08-92DC-A7F40D4C382B}"/>
                </a:ext>
              </a:extLst>
            </p:cNvPr>
            <p:cNvSpPr/>
            <p:nvPr/>
          </p:nvSpPr>
          <p:spPr>
            <a:xfrm>
              <a:off x="2687653"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1F10E73B-8AE7-45A8-AB06-4ADD6E3D0142}"/>
                </a:ext>
              </a:extLst>
            </p:cNvPr>
            <p:cNvSpPr/>
            <p:nvPr/>
          </p:nvSpPr>
          <p:spPr>
            <a:xfrm>
              <a:off x="2808177"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0E49379-8704-40ED-ADCC-7AA225598649}"/>
                </a:ext>
              </a:extLst>
            </p:cNvPr>
            <p:cNvSpPr/>
            <p:nvPr/>
          </p:nvSpPr>
          <p:spPr>
            <a:xfrm>
              <a:off x="2928702"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a:extLst>
              <a:ext uri="{FF2B5EF4-FFF2-40B4-BE49-F238E27FC236}">
                <a16:creationId xmlns:a16="http://schemas.microsoft.com/office/drawing/2014/main" id="{137BC0ED-D251-4AD9-AE56-5ED1FDA4A8F9}"/>
              </a:ext>
            </a:extLst>
          </p:cNvPr>
          <p:cNvSpPr/>
          <p:nvPr/>
        </p:nvSpPr>
        <p:spPr>
          <a:xfrm>
            <a:off x="8500693" y="1878625"/>
            <a:ext cx="2057400" cy="32766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D34E2EF6-83F2-4B51-91AD-FCD16E4C8B28}"/>
              </a:ext>
            </a:extLst>
          </p:cNvPr>
          <p:cNvSpPr txBox="1"/>
          <p:nvPr/>
        </p:nvSpPr>
        <p:spPr>
          <a:xfrm>
            <a:off x="9034093" y="2011975"/>
            <a:ext cx="990600" cy="646331"/>
          </a:xfrm>
          <a:prstGeom prst="rect">
            <a:avLst/>
          </a:prstGeom>
          <a:noFill/>
        </p:spPr>
        <p:txBody>
          <a:bodyPr wrap="square" rtlCol="0">
            <a:spAutoFit/>
          </a:bodyPr>
          <a:lstStyle/>
          <a:p>
            <a:pPr algn="ctr"/>
            <a:r>
              <a:rPr lang="en-US" altLang="zh-CN" sz="3600" b="1" dirty="0">
                <a:solidFill>
                  <a:srgbClr val="262626"/>
                </a:solidFill>
              </a:rPr>
              <a:t>04</a:t>
            </a:r>
            <a:endParaRPr lang="zh-CN" altLang="en-US" sz="3600" b="1" dirty="0">
              <a:solidFill>
                <a:srgbClr val="262626"/>
              </a:solidFill>
            </a:endParaRPr>
          </a:p>
        </p:txBody>
      </p:sp>
      <p:cxnSp>
        <p:nvCxnSpPr>
          <p:cNvPr id="54" name="直接连接符 53">
            <a:extLst>
              <a:ext uri="{FF2B5EF4-FFF2-40B4-BE49-F238E27FC236}">
                <a16:creationId xmlns:a16="http://schemas.microsoft.com/office/drawing/2014/main" id="{2F6152D0-C00A-48BD-895C-DE0AB6848206}"/>
              </a:ext>
            </a:extLst>
          </p:cNvPr>
          <p:cNvCxnSpPr/>
          <p:nvPr/>
        </p:nvCxnSpPr>
        <p:spPr>
          <a:xfrm>
            <a:off x="9224593" y="2743160"/>
            <a:ext cx="609600" cy="0"/>
          </a:xfrm>
          <a:prstGeom prst="line">
            <a:avLst/>
          </a:prstGeom>
          <a:ln w="12700">
            <a:solidFill>
              <a:srgbClr val="C00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569BE938-FA9F-4415-BD7E-9B7ED2BE67F2}"/>
              </a:ext>
            </a:extLst>
          </p:cNvPr>
          <p:cNvGrpSpPr/>
          <p:nvPr/>
        </p:nvGrpSpPr>
        <p:grpSpPr>
          <a:xfrm>
            <a:off x="8728804" y="3062128"/>
            <a:ext cx="1601178" cy="1398488"/>
            <a:chOff x="1898648" y="3551017"/>
            <a:chExt cx="1601178" cy="1398488"/>
          </a:xfrm>
        </p:grpSpPr>
        <p:sp>
          <p:nvSpPr>
            <p:cNvPr id="56" name="文本框 55">
              <a:extLst>
                <a:ext uri="{FF2B5EF4-FFF2-40B4-BE49-F238E27FC236}">
                  <a16:creationId xmlns:a16="http://schemas.microsoft.com/office/drawing/2014/main" id="{EA6AD022-DE5F-4644-93C9-BD27C58D4BBA}"/>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57" name="文本框 56">
              <a:extLst>
                <a:ext uri="{FF2B5EF4-FFF2-40B4-BE49-F238E27FC236}">
                  <a16:creationId xmlns:a16="http://schemas.microsoft.com/office/drawing/2014/main" id="{C5CCD9DB-D3CB-4EAB-A9E9-275D28EE9A85}"/>
                </a:ext>
              </a:extLst>
            </p:cNvPr>
            <p:cNvSpPr txBox="1"/>
            <p:nvPr/>
          </p:nvSpPr>
          <p:spPr>
            <a:xfrm>
              <a:off x="1898648" y="3933842"/>
              <a:ext cx="1601178"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a:t>
              </a:r>
              <a:endParaRPr lang="zh-CN" altLang="en-US" sz="1200" dirty="0"/>
            </a:p>
          </p:txBody>
        </p:sp>
      </p:grpSp>
      <p:grpSp>
        <p:nvGrpSpPr>
          <p:cNvPr id="58" name="组合 57">
            <a:extLst>
              <a:ext uri="{FF2B5EF4-FFF2-40B4-BE49-F238E27FC236}">
                <a16:creationId xmlns:a16="http://schemas.microsoft.com/office/drawing/2014/main" id="{D4745F29-23DA-4E3B-A2F2-47335CE9E47B}"/>
              </a:ext>
            </a:extLst>
          </p:cNvPr>
          <p:cNvGrpSpPr/>
          <p:nvPr/>
        </p:nvGrpSpPr>
        <p:grpSpPr>
          <a:xfrm>
            <a:off x="9316172" y="4775486"/>
            <a:ext cx="426442" cy="64869"/>
            <a:chOff x="2567129" y="4633557"/>
            <a:chExt cx="426442" cy="64869"/>
          </a:xfrm>
        </p:grpSpPr>
        <p:sp>
          <p:nvSpPr>
            <p:cNvPr id="59" name="椭圆 58">
              <a:extLst>
                <a:ext uri="{FF2B5EF4-FFF2-40B4-BE49-F238E27FC236}">
                  <a16:creationId xmlns:a16="http://schemas.microsoft.com/office/drawing/2014/main" id="{EEC775B5-BC26-4B6E-9B18-9EDC29D00561}"/>
                </a:ext>
              </a:extLst>
            </p:cNvPr>
            <p:cNvSpPr/>
            <p:nvPr/>
          </p:nvSpPr>
          <p:spPr>
            <a:xfrm>
              <a:off x="2567129"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CF9A6CBB-2AA8-4147-AADC-3F2AEEBD2F8B}"/>
                </a:ext>
              </a:extLst>
            </p:cNvPr>
            <p:cNvSpPr/>
            <p:nvPr/>
          </p:nvSpPr>
          <p:spPr>
            <a:xfrm>
              <a:off x="2687653"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68FB063F-0896-43C0-807D-28261678FA4D}"/>
                </a:ext>
              </a:extLst>
            </p:cNvPr>
            <p:cNvSpPr/>
            <p:nvPr/>
          </p:nvSpPr>
          <p:spPr>
            <a:xfrm>
              <a:off x="2808177"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A54900E6-0609-421B-BD4D-077FF7949215}"/>
                </a:ext>
              </a:extLst>
            </p:cNvPr>
            <p:cNvSpPr/>
            <p:nvPr/>
          </p:nvSpPr>
          <p:spPr>
            <a:xfrm>
              <a:off x="2928702" y="4633557"/>
              <a:ext cx="64869" cy="6486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文本框 62">
            <a:extLst>
              <a:ext uri="{FF2B5EF4-FFF2-40B4-BE49-F238E27FC236}">
                <a16:creationId xmlns:a16="http://schemas.microsoft.com/office/drawing/2014/main" id="{25CF3FC3-5B40-42B9-BDCA-7D4CE349CBDA}"/>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64" name="直接连接符 63">
            <a:extLst>
              <a:ext uri="{FF2B5EF4-FFF2-40B4-BE49-F238E27FC236}">
                <a16:creationId xmlns:a16="http://schemas.microsoft.com/office/drawing/2014/main" id="{ECD8532D-EDDE-481D-BA09-8DF2BD63C11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79285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childTnLst>
                                </p:cTn>
                              </p:par>
                              <p:par>
                                <p:cTn id="8" presetID="10" presetClass="entr" presetSubtype="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fade">
                                      <p:cBhvr>
                                        <p:cTn id="10" dur="1000"/>
                                        <p:tgtEl>
                                          <p:spTgt spid="6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5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par>
                                <p:cTn id="20" presetID="16" presetClass="entr" presetSubtype="21" fill="hold"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1000"/>
                                        <p:tgtEl>
                                          <p:spTgt spid="9"/>
                                        </p:tgtEl>
                                      </p:cBhvr>
                                    </p:animEffect>
                                  </p:childTnLst>
                                </p:cTn>
                              </p:par>
                              <p:par>
                                <p:cTn id="23" presetID="42" presetClass="entr" presetSubtype="0" fill="hold" nodeType="withEffect">
                                  <p:stCondLst>
                                    <p:cond delay="75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55" presetClass="entr" presetSubtype="0"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1000" fill="hold"/>
                                        <p:tgtEl>
                                          <p:spTgt spid="26"/>
                                        </p:tgtEl>
                                        <p:attrNameLst>
                                          <p:attrName>ppt_w</p:attrName>
                                        </p:attrNameLst>
                                      </p:cBhvr>
                                      <p:tavLst>
                                        <p:tav tm="0">
                                          <p:val>
                                            <p:strVal val="#ppt_w*0.70"/>
                                          </p:val>
                                        </p:tav>
                                        <p:tav tm="100000">
                                          <p:val>
                                            <p:strVal val="#ppt_w"/>
                                          </p:val>
                                        </p:tav>
                                      </p:tavLst>
                                    </p:anim>
                                    <p:anim calcmode="lin" valueType="num">
                                      <p:cBhvr>
                                        <p:cTn id="38" dur="1000" fill="hold"/>
                                        <p:tgtEl>
                                          <p:spTgt spid="26"/>
                                        </p:tgtEl>
                                        <p:attrNameLst>
                                          <p:attrName>ppt_h</p:attrName>
                                        </p:attrNameLst>
                                      </p:cBhvr>
                                      <p:tavLst>
                                        <p:tav tm="0">
                                          <p:val>
                                            <p:strVal val="#ppt_h"/>
                                          </p:val>
                                        </p:tav>
                                        <p:tav tm="100000">
                                          <p:val>
                                            <p:strVal val="#ppt_h"/>
                                          </p:val>
                                        </p:tav>
                                      </p:tavLst>
                                    </p:anim>
                                    <p:animEffect transition="in" filter="fade">
                                      <p:cBhvr>
                                        <p:cTn id="39" dur="1000"/>
                                        <p:tgtEl>
                                          <p:spTgt spid="26"/>
                                        </p:tgtEl>
                                      </p:cBhvr>
                                    </p:animEffect>
                                  </p:childTnLst>
                                </p:cTn>
                              </p:par>
                              <p:par>
                                <p:cTn id="40" presetID="16" presetClass="entr" presetSubtype="21" fill="hold" nodeType="withEffect">
                                  <p:stCondLst>
                                    <p:cond delay="25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1000"/>
                                        <p:tgtEl>
                                          <p:spTgt spid="27"/>
                                        </p:tgtEl>
                                      </p:cBhvr>
                                    </p:animEffect>
                                  </p:childTnLst>
                                </p:cTn>
                              </p:par>
                              <p:par>
                                <p:cTn id="43" presetID="42" presetClass="entr" presetSubtype="0" fill="hold" nodeType="withEffect">
                                  <p:stCondLst>
                                    <p:cond delay="75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par>
                                <p:cTn id="48" presetID="10" presetClass="entr" presetSubtype="0" fill="hold" nodeType="withEffect">
                                  <p:stCondLst>
                                    <p:cond delay="10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par>
                                <p:cTn id="55" presetID="55" presetClass="entr" presetSubtype="0" fill="hold" grpId="0" nodeType="withEffect">
                                  <p:stCondLst>
                                    <p:cond delay="250"/>
                                  </p:stCondLst>
                                  <p:childTnLst>
                                    <p:set>
                                      <p:cBhvr>
                                        <p:cTn id="56" dur="1" fill="hold">
                                          <p:stCondLst>
                                            <p:cond delay="0"/>
                                          </p:stCondLst>
                                        </p:cTn>
                                        <p:tgtEl>
                                          <p:spTgt spid="37"/>
                                        </p:tgtEl>
                                        <p:attrNameLst>
                                          <p:attrName>style.visibility</p:attrName>
                                        </p:attrNameLst>
                                      </p:cBhvr>
                                      <p:to>
                                        <p:strVal val="visible"/>
                                      </p:to>
                                    </p:set>
                                    <p:anim calcmode="lin" valueType="num">
                                      <p:cBhvr>
                                        <p:cTn id="57" dur="1000" fill="hold"/>
                                        <p:tgtEl>
                                          <p:spTgt spid="37"/>
                                        </p:tgtEl>
                                        <p:attrNameLst>
                                          <p:attrName>ppt_w</p:attrName>
                                        </p:attrNameLst>
                                      </p:cBhvr>
                                      <p:tavLst>
                                        <p:tav tm="0">
                                          <p:val>
                                            <p:strVal val="#ppt_w*0.70"/>
                                          </p:val>
                                        </p:tav>
                                        <p:tav tm="100000">
                                          <p:val>
                                            <p:strVal val="#ppt_w"/>
                                          </p:val>
                                        </p:tav>
                                      </p:tavLst>
                                    </p:anim>
                                    <p:anim calcmode="lin" valueType="num">
                                      <p:cBhvr>
                                        <p:cTn id="58" dur="1000" fill="hold"/>
                                        <p:tgtEl>
                                          <p:spTgt spid="37"/>
                                        </p:tgtEl>
                                        <p:attrNameLst>
                                          <p:attrName>ppt_h</p:attrName>
                                        </p:attrNameLst>
                                      </p:cBhvr>
                                      <p:tavLst>
                                        <p:tav tm="0">
                                          <p:val>
                                            <p:strVal val="#ppt_h"/>
                                          </p:val>
                                        </p:tav>
                                        <p:tav tm="100000">
                                          <p:val>
                                            <p:strVal val="#ppt_h"/>
                                          </p:val>
                                        </p:tav>
                                      </p:tavLst>
                                    </p:anim>
                                    <p:animEffect transition="in" filter="fade">
                                      <p:cBhvr>
                                        <p:cTn id="59" dur="1000"/>
                                        <p:tgtEl>
                                          <p:spTgt spid="37"/>
                                        </p:tgtEl>
                                      </p:cBhvr>
                                    </p:animEffect>
                                  </p:childTnLst>
                                </p:cTn>
                              </p:par>
                              <p:par>
                                <p:cTn id="60" presetID="16" presetClass="entr" presetSubtype="21" fill="hold" nodeType="withEffect">
                                  <p:stCondLst>
                                    <p:cond delay="250"/>
                                  </p:stCondLst>
                                  <p:childTnLst>
                                    <p:set>
                                      <p:cBhvr>
                                        <p:cTn id="61" dur="1" fill="hold">
                                          <p:stCondLst>
                                            <p:cond delay="0"/>
                                          </p:stCondLst>
                                        </p:cTn>
                                        <p:tgtEl>
                                          <p:spTgt spid="39"/>
                                        </p:tgtEl>
                                        <p:attrNameLst>
                                          <p:attrName>style.visibility</p:attrName>
                                        </p:attrNameLst>
                                      </p:cBhvr>
                                      <p:to>
                                        <p:strVal val="visible"/>
                                      </p:to>
                                    </p:set>
                                    <p:animEffect transition="in" filter="barn(inVertical)">
                                      <p:cBhvr>
                                        <p:cTn id="62" dur="1000"/>
                                        <p:tgtEl>
                                          <p:spTgt spid="39"/>
                                        </p:tgtEl>
                                      </p:cBhvr>
                                    </p:animEffect>
                                  </p:childTnLst>
                                </p:cTn>
                              </p:par>
                              <p:par>
                                <p:cTn id="63" presetID="42" presetClass="entr" presetSubtype="0" fill="hold" nodeType="withEffect">
                                  <p:stCondLst>
                                    <p:cond delay="75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1000"/>
                                        <p:tgtEl>
                                          <p:spTgt spid="42"/>
                                        </p:tgtEl>
                                      </p:cBhvr>
                                    </p:animEffect>
                                    <p:anim calcmode="lin" valueType="num">
                                      <p:cBhvr>
                                        <p:cTn id="66" dur="1000" fill="hold"/>
                                        <p:tgtEl>
                                          <p:spTgt spid="42"/>
                                        </p:tgtEl>
                                        <p:attrNameLst>
                                          <p:attrName>ppt_x</p:attrName>
                                        </p:attrNameLst>
                                      </p:cBhvr>
                                      <p:tavLst>
                                        <p:tav tm="0">
                                          <p:val>
                                            <p:strVal val="#ppt_x"/>
                                          </p:val>
                                        </p:tav>
                                        <p:tav tm="100000">
                                          <p:val>
                                            <p:strVal val="#ppt_x"/>
                                          </p:val>
                                        </p:tav>
                                      </p:tavLst>
                                    </p:anim>
                                    <p:anim calcmode="lin" valueType="num">
                                      <p:cBhvr>
                                        <p:cTn id="67" dur="1000" fill="hold"/>
                                        <p:tgtEl>
                                          <p:spTgt spid="42"/>
                                        </p:tgtEl>
                                        <p:attrNameLst>
                                          <p:attrName>ppt_y</p:attrName>
                                        </p:attrNameLst>
                                      </p:cBhvr>
                                      <p:tavLst>
                                        <p:tav tm="0">
                                          <p:val>
                                            <p:strVal val="#ppt_y+.1"/>
                                          </p:val>
                                        </p:tav>
                                        <p:tav tm="100000">
                                          <p:val>
                                            <p:strVal val="#ppt_y"/>
                                          </p:val>
                                        </p:tav>
                                      </p:tavLst>
                                    </p:anim>
                                  </p:childTnLst>
                                </p:cTn>
                              </p:par>
                              <p:par>
                                <p:cTn id="68" presetID="10" presetClass="entr" presetSubtype="0" fill="hold" nodeType="withEffect">
                                  <p:stCondLst>
                                    <p:cond delay="100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500"/>
                                        <p:tgtEl>
                                          <p:spTgt spid="52"/>
                                        </p:tgtEl>
                                      </p:cBhvr>
                                    </p:animEffect>
                                  </p:childTnLst>
                                </p:cTn>
                              </p:par>
                              <p:par>
                                <p:cTn id="75" presetID="55" presetClass="entr" presetSubtype="0" fill="hold" grpId="0" nodeType="withEffect">
                                  <p:stCondLst>
                                    <p:cond delay="250"/>
                                  </p:stCondLst>
                                  <p:childTnLst>
                                    <p:set>
                                      <p:cBhvr>
                                        <p:cTn id="76" dur="1" fill="hold">
                                          <p:stCondLst>
                                            <p:cond delay="0"/>
                                          </p:stCondLst>
                                        </p:cTn>
                                        <p:tgtEl>
                                          <p:spTgt spid="53"/>
                                        </p:tgtEl>
                                        <p:attrNameLst>
                                          <p:attrName>style.visibility</p:attrName>
                                        </p:attrNameLst>
                                      </p:cBhvr>
                                      <p:to>
                                        <p:strVal val="visible"/>
                                      </p:to>
                                    </p:set>
                                    <p:anim calcmode="lin" valueType="num">
                                      <p:cBhvr>
                                        <p:cTn id="77" dur="1000" fill="hold"/>
                                        <p:tgtEl>
                                          <p:spTgt spid="53"/>
                                        </p:tgtEl>
                                        <p:attrNameLst>
                                          <p:attrName>ppt_w</p:attrName>
                                        </p:attrNameLst>
                                      </p:cBhvr>
                                      <p:tavLst>
                                        <p:tav tm="0">
                                          <p:val>
                                            <p:strVal val="#ppt_w*0.70"/>
                                          </p:val>
                                        </p:tav>
                                        <p:tav tm="100000">
                                          <p:val>
                                            <p:strVal val="#ppt_w"/>
                                          </p:val>
                                        </p:tav>
                                      </p:tavLst>
                                    </p:anim>
                                    <p:anim calcmode="lin" valueType="num">
                                      <p:cBhvr>
                                        <p:cTn id="78" dur="1000" fill="hold"/>
                                        <p:tgtEl>
                                          <p:spTgt spid="53"/>
                                        </p:tgtEl>
                                        <p:attrNameLst>
                                          <p:attrName>ppt_h</p:attrName>
                                        </p:attrNameLst>
                                      </p:cBhvr>
                                      <p:tavLst>
                                        <p:tav tm="0">
                                          <p:val>
                                            <p:strVal val="#ppt_h"/>
                                          </p:val>
                                        </p:tav>
                                        <p:tav tm="100000">
                                          <p:val>
                                            <p:strVal val="#ppt_h"/>
                                          </p:val>
                                        </p:tav>
                                      </p:tavLst>
                                    </p:anim>
                                    <p:animEffect transition="in" filter="fade">
                                      <p:cBhvr>
                                        <p:cTn id="79" dur="1000"/>
                                        <p:tgtEl>
                                          <p:spTgt spid="53"/>
                                        </p:tgtEl>
                                      </p:cBhvr>
                                    </p:animEffect>
                                  </p:childTnLst>
                                </p:cTn>
                              </p:par>
                              <p:par>
                                <p:cTn id="80" presetID="16" presetClass="entr" presetSubtype="21" fill="hold" nodeType="withEffect">
                                  <p:stCondLst>
                                    <p:cond delay="250"/>
                                  </p:stCondLst>
                                  <p:childTnLst>
                                    <p:set>
                                      <p:cBhvr>
                                        <p:cTn id="81" dur="1" fill="hold">
                                          <p:stCondLst>
                                            <p:cond delay="0"/>
                                          </p:stCondLst>
                                        </p:cTn>
                                        <p:tgtEl>
                                          <p:spTgt spid="54"/>
                                        </p:tgtEl>
                                        <p:attrNameLst>
                                          <p:attrName>style.visibility</p:attrName>
                                        </p:attrNameLst>
                                      </p:cBhvr>
                                      <p:to>
                                        <p:strVal val="visible"/>
                                      </p:to>
                                    </p:set>
                                    <p:animEffect transition="in" filter="barn(inVertical)">
                                      <p:cBhvr>
                                        <p:cTn id="82" dur="1000"/>
                                        <p:tgtEl>
                                          <p:spTgt spid="54"/>
                                        </p:tgtEl>
                                      </p:cBhvr>
                                    </p:animEffect>
                                  </p:childTnLst>
                                </p:cTn>
                              </p:par>
                              <p:par>
                                <p:cTn id="83" presetID="42" presetClass="entr" presetSubtype="0" fill="hold" nodeType="withEffect">
                                  <p:stCondLst>
                                    <p:cond delay="75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10" presetClass="entr" presetSubtype="0" fill="hold" nodeType="withEffect">
                                  <p:stCondLst>
                                    <p:cond delay="1000"/>
                                  </p:stCondLst>
                                  <p:childTnLst>
                                    <p:set>
                                      <p:cBhvr>
                                        <p:cTn id="89" dur="1" fill="hold">
                                          <p:stCondLst>
                                            <p:cond delay="0"/>
                                          </p:stCondLst>
                                        </p:cTn>
                                        <p:tgtEl>
                                          <p:spTgt spid="58"/>
                                        </p:tgtEl>
                                        <p:attrNameLst>
                                          <p:attrName>style.visibility</p:attrName>
                                        </p:attrNameLst>
                                      </p:cBhvr>
                                      <p:to>
                                        <p:strVal val="visible"/>
                                      </p:to>
                                    </p:set>
                                    <p:animEffect transition="in" filter="fade">
                                      <p:cBhvr>
                                        <p:cTn id="90"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25" grpId="0" animBg="1"/>
      <p:bldP spid="26" grpId="0"/>
      <p:bldP spid="36" grpId="0" animBg="1"/>
      <p:bldP spid="37" grpId="0"/>
      <p:bldP spid="52" grpId="0" animBg="1"/>
      <p:bldP spid="53"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id="{140B6B64-BCF9-4BF2-94FA-B160E01B5761}"/>
              </a:ext>
            </a:extLst>
          </p:cNvPr>
          <p:cNvCxnSpPr>
            <a:cxnSpLocks/>
          </p:cNvCxnSpPr>
          <p:nvPr/>
        </p:nvCxnSpPr>
        <p:spPr>
          <a:xfrm>
            <a:off x="6099174" y="79123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FD6637E-1F63-4EBE-AC0B-E165E42D3EDE}"/>
              </a:ext>
            </a:extLst>
          </p:cNvPr>
          <p:cNvCxnSpPr>
            <a:cxnSpLocks/>
          </p:cNvCxnSpPr>
          <p:nvPr/>
        </p:nvCxnSpPr>
        <p:spPr>
          <a:xfrm flipV="1">
            <a:off x="6099174" y="5610887"/>
            <a:ext cx="0" cy="435429"/>
          </a:xfrm>
          <a:prstGeom prst="line">
            <a:avLst/>
          </a:prstGeom>
          <a:ln w="12700" cap="sq">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37" name="椭圆 36">
            <a:extLst>
              <a:ext uri="{FF2B5EF4-FFF2-40B4-BE49-F238E27FC236}">
                <a16:creationId xmlns:a16="http://schemas.microsoft.com/office/drawing/2014/main" id="{2BAD5536-D42B-4AA4-A7A6-7C00D9CB7266}"/>
              </a:ext>
            </a:extLst>
          </p:cNvPr>
          <p:cNvSpPr/>
          <p:nvPr/>
        </p:nvSpPr>
        <p:spPr>
          <a:xfrm>
            <a:off x="5369380" y="1687189"/>
            <a:ext cx="1453240" cy="1453240"/>
          </a:xfrm>
          <a:prstGeom prst="ellipse">
            <a:avLst/>
          </a:prstGeom>
          <a:noFill/>
          <a:ln>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8012F8C-E86C-4EFD-9937-996869575F98}"/>
              </a:ext>
            </a:extLst>
          </p:cNvPr>
          <p:cNvSpPr txBox="1"/>
          <p:nvPr/>
        </p:nvSpPr>
        <p:spPr>
          <a:xfrm>
            <a:off x="5369382" y="1905978"/>
            <a:ext cx="1453236" cy="1015663"/>
          </a:xfrm>
          <a:prstGeom prst="rect">
            <a:avLst/>
          </a:prstGeom>
          <a:noFill/>
        </p:spPr>
        <p:txBody>
          <a:bodyPr wrap="square" rtlCol="0">
            <a:spAutoFit/>
          </a:bodyPr>
          <a:lstStyle/>
          <a:p>
            <a:pPr algn="ctr"/>
            <a:r>
              <a:rPr lang="en-US" altLang="zh-CN" sz="6000" b="1" dirty="0">
                <a:solidFill>
                  <a:srgbClr val="262626"/>
                </a:solidFill>
              </a:rPr>
              <a:t>02</a:t>
            </a:r>
            <a:endParaRPr lang="zh-CN" altLang="en-US" sz="6000" b="1" dirty="0">
              <a:solidFill>
                <a:srgbClr val="262626"/>
              </a:solidFill>
            </a:endParaRPr>
          </a:p>
        </p:txBody>
      </p:sp>
      <p:grpSp>
        <p:nvGrpSpPr>
          <p:cNvPr id="39" name="组合 38">
            <a:extLst>
              <a:ext uri="{FF2B5EF4-FFF2-40B4-BE49-F238E27FC236}">
                <a16:creationId xmlns:a16="http://schemas.microsoft.com/office/drawing/2014/main" id="{CAB64B16-662D-4936-837E-F8CDF34574A9}"/>
              </a:ext>
            </a:extLst>
          </p:cNvPr>
          <p:cNvGrpSpPr/>
          <p:nvPr/>
        </p:nvGrpSpPr>
        <p:grpSpPr>
          <a:xfrm>
            <a:off x="4067913" y="3520335"/>
            <a:ext cx="4091344" cy="1413002"/>
            <a:chOff x="653565" y="3551017"/>
            <a:chExt cx="4091344" cy="1413002"/>
          </a:xfrm>
        </p:grpSpPr>
        <p:sp>
          <p:nvSpPr>
            <p:cNvPr id="40" name="文本框 39">
              <a:extLst>
                <a:ext uri="{FF2B5EF4-FFF2-40B4-BE49-F238E27FC236}">
                  <a16:creationId xmlns:a16="http://schemas.microsoft.com/office/drawing/2014/main" id="{471ADB00-8B83-4DD8-9659-636A980B45F5}"/>
                </a:ext>
              </a:extLst>
            </p:cNvPr>
            <p:cNvSpPr txBox="1"/>
            <p:nvPr/>
          </p:nvSpPr>
          <p:spPr>
            <a:xfrm>
              <a:off x="1967522" y="3551017"/>
              <a:ext cx="1463430" cy="369332"/>
            </a:xfrm>
            <a:prstGeom prst="rect">
              <a:avLst/>
            </a:prstGeom>
            <a:noFill/>
          </p:spPr>
          <p:txBody>
            <a:bodyPr wrap="square" rtlCol="0">
              <a:spAutoFit/>
            </a:bodyPr>
            <a:lstStyle/>
            <a:p>
              <a:pPr algn="ctr"/>
              <a:r>
                <a:rPr lang="zh-CN" altLang="en-US" dirty="0"/>
                <a:t>请添加标题</a:t>
              </a:r>
            </a:p>
          </p:txBody>
        </p:sp>
        <p:sp>
          <p:nvSpPr>
            <p:cNvPr id="41" name="文本框 40">
              <a:extLst>
                <a:ext uri="{FF2B5EF4-FFF2-40B4-BE49-F238E27FC236}">
                  <a16:creationId xmlns:a16="http://schemas.microsoft.com/office/drawing/2014/main" id="{DB360468-F963-4826-BE97-D0B067B44A48}"/>
                </a:ext>
              </a:extLst>
            </p:cNvPr>
            <p:cNvSpPr txBox="1"/>
            <p:nvPr/>
          </p:nvSpPr>
          <p:spPr>
            <a:xfrm>
              <a:off x="653565" y="3948356"/>
              <a:ext cx="4091344" cy="1015663"/>
            </a:xfrm>
            <a:prstGeom prst="rect">
              <a:avLst/>
            </a:prstGeom>
            <a:noFill/>
          </p:spPr>
          <p:txBody>
            <a:bodyPr wrap="square" rtlCol="0">
              <a:spAutoFit/>
            </a:bodyPr>
            <a:lstStyle/>
            <a:p>
              <a:pPr algn="ctr">
                <a:lnSpc>
                  <a:spcPct val="125000"/>
                </a:lnSpc>
              </a:pPr>
              <a:r>
                <a:rPr lang="en-US" altLang="zh-CN" sz="1200" dirty="0"/>
                <a:t>You can click here to add what you want to add. And it is very easy to change. You can click here to add what you want to add. And it is very easy to change.</a:t>
              </a:r>
              <a:endParaRPr lang="zh-CN" altLang="en-US" sz="1200" dirty="0"/>
            </a:p>
            <a:p>
              <a:pPr algn="ctr">
                <a:lnSpc>
                  <a:spcPct val="125000"/>
                </a:lnSpc>
              </a:pPr>
              <a:endParaRPr lang="zh-CN" altLang="en-US" sz="1200" dirty="0"/>
            </a:p>
          </p:txBody>
        </p:sp>
      </p:grpSp>
      <p:sp>
        <p:nvSpPr>
          <p:cNvPr id="8" name="文本框 7">
            <a:extLst>
              <a:ext uri="{FF2B5EF4-FFF2-40B4-BE49-F238E27FC236}">
                <a16:creationId xmlns:a16="http://schemas.microsoft.com/office/drawing/2014/main" id="{F5FF7ABD-2059-4A48-9A7C-516B7A899445}"/>
              </a:ext>
            </a:extLst>
          </p:cNvPr>
          <p:cNvSpPr txBox="1"/>
          <p:nvPr/>
        </p:nvSpPr>
        <p:spPr>
          <a:xfrm>
            <a:off x="687647" y="808822"/>
            <a:ext cx="1661993" cy="4909950"/>
          </a:xfrm>
          <a:prstGeom prst="rect">
            <a:avLst/>
          </a:prstGeom>
          <a:noFill/>
        </p:spPr>
        <p:txBody>
          <a:bodyPr vert="eaVert" wrap="square" rtlCol="0">
            <a:spAutoFit/>
          </a:bodyPr>
          <a:lstStyle/>
          <a:p>
            <a:r>
              <a:rPr lang="en-US" altLang="zh-CN" sz="9600" b="1" spc="600" dirty="0">
                <a:solidFill>
                  <a:srgbClr val="C00000">
                    <a:alpha val="15000"/>
                  </a:srgbClr>
                </a:solidFill>
              </a:rPr>
              <a:t>PART02</a:t>
            </a:r>
            <a:endParaRPr lang="zh-CN" altLang="en-US" sz="9600" b="1" spc="600" dirty="0">
              <a:solidFill>
                <a:srgbClr val="C00000">
                  <a:alpha val="15000"/>
                </a:srgbClr>
              </a:solidFill>
            </a:endParaRPr>
          </a:p>
        </p:txBody>
      </p:sp>
      <p:sp>
        <p:nvSpPr>
          <p:cNvPr id="9" name="文本框 8">
            <a:extLst>
              <a:ext uri="{FF2B5EF4-FFF2-40B4-BE49-F238E27FC236}">
                <a16:creationId xmlns:a16="http://schemas.microsoft.com/office/drawing/2014/main" id="{10508ED7-627D-46DA-A659-F26062F994D0}"/>
              </a:ext>
            </a:extLst>
          </p:cNvPr>
          <p:cNvSpPr txBox="1"/>
          <p:nvPr/>
        </p:nvSpPr>
        <p:spPr>
          <a:xfrm>
            <a:off x="10818265" y="935163"/>
            <a:ext cx="430887" cy="3763837"/>
          </a:xfrm>
          <a:prstGeom prst="rect">
            <a:avLst/>
          </a:prstGeom>
          <a:noFill/>
        </p:spPr>
        <p:txBody>
          <a:bodyPr vert="eaVert" wrap="square" rtlCol="0">
            <a:spAutoFit/>
          </a:bodyPr>
          <a:lstStyle/>
          <a:p>
            <a:r>
              <a:rPr lang="en-US" altLang="zh-CN" sz="1600" spc="600" dirty="0">
                <a:solidFill>
                  <a:srgbClr val="262626">
                    <a:alpha val="30000"/>
                  </a:srgbClr>
                </a:solidFill>
              </a:rPr>
              <a:t>THE AWESOME </a:t>
            </a:r>
            <a:r>
              <a:rPr lang="en-US" altLang="zh-CN" sz="1600" spc="800" dirty="0">
                <a:solidFill>
                  <a:srgbClr val="262626">
                    <a:alpha val="30000"/>
                  </a:srgbClr>
                </a:solidFill>
              </a:rPr>
              <a:t>DESIGN</a:t>
            </a:r>
            <a:endParaRPr lang="zh-CN" altLang="en-US" sz="1600" spc="800" dirty="0">
              <a:solidFill>
                <a:srgbClr val="262626">
                  <a:alpha val="30000"/>
                </a:srgbClr>
              </a:solidFill>
            </a:endParaRPr>
          </a:p>
        </p:txBody>
      </p:sp>
      <p:cxnSp>
        <p:nvCxnSpPr>
          <p:cNvPr id="11" name="直接连接符 10">
            <a:extLst>
              <a:ext uri="{FF2B5EF4-FFF2-40B4-BE49-F238E27FC236}">
                <a16:creationId xmlns:a16="http://schemas.microsoft.com/office/drawing/2014/main" id="{69986FBC-AD14-4600-A012-A5293167106C}"/>
              </a:ext>
            </a:extLst>
          </p:cNvPr>
          <p:cNvCxnSpPr>
            <a:cxnSpLocks/>
          </p:cNvCxnSpPr>
          <p:nvPr/>
        </p:nvCxnSpPr>
        <p:spPr>
          <a:xfrm>
            <a:off x="11033709" y="4699000"/>
            <a:ext cx="0" cy="531280"/>
          </a:xfrm>
          <a:prstGeom prst="line">
            <a:avLst/>
          </a:prstGeom>
          <a:ln>
            <a:solidFill>
              <a:srgbClr val="262626">
                <a:alpha val="3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14688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42" presetClass="entr" presetSubtype="0" fill="hold" nodeType="withEffect">
                                  <p:stCondLst>
                                    <p:cond delay="75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DA6AC944-29AE-4A28-84D0-1F1B24137728}"/>
              </a:ext>
            </a:extLst>
          </p:cNvPr>
          <p:cNvSpPr/>
          <p:nvPr/>
        </p:nvSpPr>
        <p:spPr>
          <a:xfrm>
            <a:off x="5272169" y="-804335"/>
            <a:ext cx="696686" cy="304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0774E95-97DD-45A7-9D89-B1BA2353D603}"/>
              </a:ext>
            </a:extLst>
          </p:cNvPr>
          <p:cNvSpPr/>
          <p:nvPr/>
        </p:nvSpPr>
        <p:spPr>
          <a:xfrm>
            <a:off x="6241433" y="-804335"/>
            <a:ext cx="696686" cy="3048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96163BE8-00BB-42B2-939D-6B5D223DBD1C}"/>
              </a:ext>
            </a:extLst>
          </p:cNvPr>
          <p:cNvSpPr txBox="1"/>
          <p:nvPr/>
        </p:nvSpPr>
        <p:spPr>
          <a:xfrm>
            <a:off x="1000635" y="5718772"/>
            <a:ext cx="10170286" cy="276999"/>
          </a:xfrm>
          <a:prstGeom prst="rect">
            <a:avLst/>
          </a:prstGeom>
          <a:noFill/>
        </p:spPr>
        <p:txBody>
          <a:bodyPr wrap="square" rtlCol="0">
            <a:spAutoFit/>
          </a:bodyPr>
          <a:lstStyle/>
          <a:p>
            <a:pPr algn="dist"/>
            <a:r>
              <a:rPr lang="en-US" altLang="zh-CN" sz="1200" dirty="0">
                <a:solidFill>
                  <a:srgbClr val="C00000">
                    <a:alpha val="85000"/>
                  </a:srgbClr>
                </a:solidFill>
              </a:rPr>
              <a:t>CHENXIPOWERPOINTDESIGN</a:t>
            </a:r>
            <a:endParaRPr lang="zh-CN" altLang="en-US" sz="1200" dirty="0">
              <a:solidFill>
                <a:srgbClr val="C00000">
                  <a:alpha val="85000"/>
                </a:srgbClr>
              </a:solidFill>
            </a:endParaRPr>
          </a:p>
        </p:txBody>
      </p:sp>
      <p:sp>
        <p:nvSpPr>
          <p:cNvPr id="2" name="文本框 1">
            <a:extLst>
              <a:ext uri="{FF2B5EF4-FFF2-40B4-BE49-F238E27FC236}">
                <a16:creationId xmlns:a16="http://schemas.microsoft.com/office/drawing/2014/main" id="{A850ED27-046D-4B2B-9664-6089585F86CC}"/>
              </a:ext>
            </a:extLst>
          </p:cNvPr>
          <p:cNvSpPr txBox="1"/>
          <p:nvPr/>
        </p:nvSpPr>
        <p:spPr>
          <a:xfrm>
            <a:off x="4862287" y="923131"/>
            <a:ext cx="2467427" cy="369332"/>
          </a:xfrm>
          <a:prstGeom prst="rect">
            <a:avLst/>
          </a:prstGeom>
          <a:noFill/>
        </p:spPr>
        <p:txBody>
          <a:bodyPr wrap="square" rtlCol="0">
            <a:spAutoFit/>
          </a:bodyPr>
          <a:lstStyle/>
          <a:p>
            <a:pPr algn="ctr"/>
            <a:r>
              <a:rPr lang="zh-CN" altLang="en-US" dirty="0"/>
              <a:t>请添加你的标题</a:t>
            </a:r>
          </a:p>
        </p:txBody>
      </p:sp>
      <p:cxnSp>
        <p:nvCxnSpPr>
          <p:cNvPr id="4" name="直接连接符 3">
            <a:extLst>
              <a:ext uri="{FF2B5EF4-FFF2-40B4-BE49-F238E27FC236}">
                <a16:creationId xmlns:a16="http://schemas.microsoft.com/office/drawing/2014/main" id="{1DBB2904-EC1C-41C0-B1FA-E7250AD57495}"/>
              </a:ext>
            </a:extLst>
          </p:cNvPr>
          <p:cNvCxnSpPr>
            <a:cxnSpLocks/>
          </p:cNvCxnSpPr>
          <p:nvPr/>
        </p:nvCxnSpPr>
        <p:spPr>
          <a:xfrm>
            <a:off x="4862287" y="1346890"/>
            <a:ext cx="2409081"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
        <p:nvSpPr>
          <p:cNvPr id="11" name="任意多边形: 形状 10">
            <a:extLst>
              <a:ext uri="{FF2B5EF4-FFF2-40B4-BE49-F238E27FC236}">
                <a16:creationId xmlns:a16="http://schemas.microsoft.com/office/drawing/2014/main" id="{7D40E0EC-A6F0-45FB-850F-F6056213A83D}"/>
              </a:ext>
            </a:extLst>
          </p:cNvPr>
          <p:cNvSpPr/>
          <p:nvPr/>
        </p:nvSpPr>
        <p:spPr>
          <a:xfrm rot="16200000">
            <a:off x="4326636" y="3129396"/>
            <a:ext cx="3672111" cy="830064"/>
          </a:xfrm>
          <a:custGeom>
            <a:avLst/>
            <a:gdLst>
              <a:gd name="connsiteX0" fmla="*/ 0 w 5521569"/>
              <a:gd name="connsiteY0" fmla="*/ 720969 h 1393539"/>
              <a:gd name="connsiteX1" fmla="*/ 1072661 w 5521569"/>
              <a:gd name="connsiteY1" fmla="*/ 0 h 1393539"/>
              <a:gd name="connsiteX2" fmla="*/ 2180492 w 5521569"/>
              <a:gd name="connsiteY2" fmla="*/ 720969 h 1393539"/>
              <a:gd name="connsiteX3" fmla="*/ 3182815 w 5521569"/>
              <a:gd name="connsiteY3" fmla="*/ 1389184 h 1393539"/>
              <a:gd name="connsiteX4" fmla="*/ 3974123 w 5521569"/>
              <a:gd name="connsiteY4" fmla="*/ 386861 h 1393539"/>
              <a:gd name="connsiteX5" fmla="*/ 4554415 w 5521569"/>
              <a:gd name="connsiteY5" fmla="*/ 1055076 h 1393539"/>
              <a:gd name="connsiteX6" fmla="*/ 4958861 w 5521569"/>
              <a:gd name="connsiteY6" fmla="*/ 615461 h 1393539"/>
              <a:gd name="connsiteX7" fmla="*/ 5152292 w 5521569"/>
              <a:gd name="connsiteY7" fmla="*/ 791307 h 1393539"/>
              <a:gd name="connsiteX8" fmla="*/ 5187461 w 5521569"/>
              <a:gd name="connsiteY8" fmla="*/ 808892 h 1393539"/>
              <a:gd name="connsiteX9" fmla="*/ 5521569 w 5521569"/>
              <a:gd name="connsiteY9" fmla="*/ 808892 h 1393539"/>
              <a:gd name="connsiteX0" fmla="*/ 0 w 4448908"/>
              <a:gd name="connsiteY0" fmla="*/ 0 h 1393539"/>
              <a:gd name="connsiteX1" fmla="*/ 1107831 w 4448908"/>
              <a:gd name="connsiteY1" fmla="*/ 720969 h 1393539"/>
              <a:gd name="connsiteX2" fmla="*/ 2110154 w 4448908"/>
              <a:gd name="connsiteY2" fmla="*/ 1389184 h 1393539"/>
              <a:gd name="connsiteX3" fmla="*/ 2901462 w 4448908"/>
              <a:gd name="connsiteY3" fmla="*/ 386861 h 1393539"/>
              <a:gd name="connsiteX4" fmla="*/ 3481754 w 4448908"/>
              <a:gd name="connsiteY4" fmla="*/ 1055076 h 1393539"/>
              <a:gd name="connsiteX5" fmla="*/ 3886200 w 4448908"/>
              <a:gd name="connsiteY5" fmla="*/ 615461 h 1393539"/>
              <a:gd name="connsiteX6" fmla="*/ 4079631 w 4448908"/>
              <a:gd name="connsiteY6" fmla="*/ 791307 h 1393539"/>
              <a:gd name="connsiteX7" fmla="*/ 4114800 w 4448908"/>
              <a:gd name="connsiteY7" fmla="*/ 808892 h 1393539"/>
              <a:gd name="connsiteX8" fmla="*/ 4448908 w 4448908"/>
              <a:gd name="connsiteY8" fmla="*/ 808892 h 1393539"/>
              <a:gd name="connsiteX0" fmla="*/ 0 w 3341077"/>
              <a:gd name="connsiteY0" fmla="*/ 337323 h 1009893"/>
              <a:gd name="connsiteX1" fmla="*/ 1002323 w 3341077"/>
              <a:gd name="connsiteY1" fmla="*/ 1005538 h 1009893"/>
              <a:gd name="connsiteX2" fmla="*/ 1793631 w 3341077"/>
              <a:gd name="connsiteY2" fmla="*/ 3215 h 1009893"/>
              <a:gd name="connsiteX3" fmla="*/ 2373923 w 3341077"/>
              <a:gd name="connsiteY3" fmla="*/ 671430 h 1009893"/>
              <a:gd name="connsiteX4" fmla="*/ 2778369 w 3341077"/>
              <a:gd name="connsiteY4" fmla="*/ 231815 h 1009893"/>
              <a:gd name="connsiteX5" fmla="*/ 2971800 w 3341077"/>
              <a:gd name="connsiteY5" fmla="*/ 407661 h 1009893"/>
              <a:gd name="connsiteX6" fmla="*/ 3006969 w 3341077"/>
              <a:gd name="connsiteY6" fmla="*/ 425246 h 1009893"/>
              <a:gd name="connsiteX7" fmla="*/ 3341077 w 3341077"/>
              <a:gd name="connsiteY7" fmla="*/ 425246 h 100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1077" h="1009893">
                <a:moveTo>
                  <a:pt x="0" y="337323"/>
                </a:moveTo>
                <a:cubicBezTo>
                  <a:pt x="351692" y="568854"/>
                  <a:pt x="703385" y="1061223"/>
                  <a:pt x="1002323" y="1005538"/>
                </a:cubicBezTo>
                <a:cubicBezTo>
                  <a:pt x="1301262" y="949853"/>
                  <a:pt x="1565031" y="58900"/>
                  <a:pt x="1793631" y="3215"/>
                </a:cubicBezTo>
                <a:cubicBezTo>
                  <a:pt x="2022231" y="-52470"/>
                  <a:pt x="2209800" y="633330"/>
                  <a:pt x="2373923" y="671430"/>
                </a:cubicBezTo>
                <a:cubicBezTo>
                  <a:pt x="2538046" y="709530"/>
                  <a:pt x="2678723" y="275776"/>
                  <a:pt x="2778369" y="231815"/>
                </a:cubicBezTo>
                <a:cubicBezTo>
                  <a:pt x="2878015" y="187853"/>
                  <a:pt x="2933700" y="375423"/>
                  <a:pt x="2971800" y="407661"/>
                </a:cubicBezTo>
                <a:cubicBezTo>
                  <a:pt x="3009900" y="439899"/>
                  <a:pt x="2945423" y="422315"/>
                  <a:pt x="3006969" y="425246"/>
                </a:cubicBezTo>
                <a:cubicBezTo>
                  <a:pt x="3068515" y="428177"/>
                  <a:pt x="3341077" y="425246"/>
                  <a:pt x="3341077" y="425246"/>
                </a:cubicBez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649DFA82-7F45-48CD-989D-B9664BA4B724}"/>
              </a:ext>
            </a:extLst>
          </p:cNvPr>
          <p:cNvSpPr/>
          <p:nvPr/>
        </p:nvSpPr>
        <p:spPr>
          <a:xfrm rot="5400000" flipH="1">
            <a:off x="4194933" y="3129396"/>
            <a:ext cx="3672111" cy="830064"/>
          </a:xfrm>
          <a:custGeom>
            <a:avLst/>
            <a:gdLst>
              <a:gd name="connsiteX0" fmla="*/ 0 w 5521569"/>
              <a:gd name="connsiteY0" fmla="*/ 720969 h 1393539"/>
              <a:gd name="connsiteX1" fmla="*/ 1072661 w 5521569"/>
              <a:gd name="connsiteY1" fmla="*/ 0 h 1393539"/>
              <a:gd name="connsiteX2" fmla="*/ 2180492 w 5521569"/>
              <a:gd name="connsiteY2" fmla="*/ 720969 h 1393539"/>
              <a:gd name="connsiteX3" fmla="*/ 3182815 w 5521569"/>
              <a:gd name="connsiteY3" fmla="*/ 1389184 h 1393539"/>
              <a:gd name="connsiteX4" fmla="*/ 3974123 w 5521569"/>
              <a:gd name="connsiteY4" fmla="*/ 386861 h 1393539"/>
              <a:gd name="connsiteX5" fmla="*/ 4554415 w 5521569"/>
              <a:gd name="connsiteY5" fmla="*/ 1055076 h 1393539"/>
              <a:gd name="connsiteX6" fmla="*/ 4958861 w 5521569"/>
              <a:gd name="connsiteY6" fmla="*/ 615461 h 1393539"/>
              <a:gd name="connsiteX7" fmla="*/ 5152292 w 5521569"/>
              <a:gd name="connsiteY7" fmla="*/ 791307 h 1393539"/>
              <a:gd name="connsiteX8" fmla="*/ 5187461 w 5521569"/>
              <a:gd name="connsiteY8" fmla="*/ 808892 h 1393539"/>
              <a:gd name="connsiteX9" fmla="*/ 5521569 w 5521569"/>
              <a:gd name="connsiteY9" fmla="*/ 808892 h 1393539"/>
              <a:gd name="connsiteX0" fmla="*/ 0 w 4448908"/>
              <a:gd name="connsiteY0" fmla="*/ 0 h 1393539"/>
              <a:gd name="connsiteX1" fmla="*/ 1107831 w 4448908"/>
              <a:gd name="connsiteY1" fmla="*/ 720969 h 1393539"/>
              <a:gd name="connsiteX2" fmla="*/ 2110154 w 4448908"/>
              <a:gd name="connsiteY2" fmla="*/ 1389184 h 1393539"/>
              <a:gd name="connsiteX3" fmla="*/ 2901462 w 4448908"/>
              <a:gd name="connsiteY3" fmla="*/ 386861 h 1393539"/>
              <a:gd name="connsiteX4" fmla="*/ 3481754 w 4448908"/>
              <a:gd name="connsiteY4" fmla="*/ 1055076 h 1393539"/>
              <a:gd name="connsiteX5" fmla="*/ 3886200 w 4448908"/>
              <a:gd name="connsiteY5" fmla="*/ 615461 h 1393539"/>
              <a:gd name="connsiteX6" fmla="*/ 4079631 w 4448908"/>
              <a:gd name="connsiteY6" fmla="*/ 791307 h 1393539"/>
              <a:gd name="connsiteX7" fmla="*/ 4114800 w 4448908"/>
              <a:gd name="connsiteY7" fmla="*/ 808892 h 1393539"/>
              <a:gd name="connsiteX8" fmla="*/ 4448908 w 4448908"/>
              <a:gd name="connsiteY8" fmla="*/ 808892 h 1393539"/>
              <a:gd name="connsiteX0" fmla="*/ 0 w 3341077"/>
              <a:gd name="connsiteY0" fmla="*/ 337323 h 1009893"/>
              <a:gd name="connsiteX1" fmla="*/ 1002323 w 3341077"/>
              <a:gd name="connsiteY1" fmla="*/ 1005538 h 1009893"/>
              <a:gd name="connsiteX2" fmla="*/ 1793631 w 3341077"/>
              <a:gd name="connsiteY2" fmla="*/ 3215 h 1009893"/>
              <a:gd name="connsiteX3" fmla="*/ 2373923 w 3341077"/>
              <a:gd name="connsiteY3" fmla="*/ 671430 h 1009893"/>
              <a:gd name="connsiteX4" fmla="*/ 2778369 w 3341077"/>
              <a:gd name="connsiteY4" fmla="*/ 231815 h 1009893"/>
              <a:gd name="connsiteX5" fmla="*/ 2971800 w 3341077"/>
              <a:gd name="connsiteY5" fmla="*/ 407661 h 1009893"/>
              <a:gd name="connsiteX6" fmla="*/ 3006969 w 3341077"/>
              <a:gd name="connsiteY6" fmla="*/ 425246 h 1009893"/>
              <a:gd name="connsiteX7" fmla="*/ 3341077 w 3341077"/>
              <a:gd name="connsiteY7" fmla="*/ 425246 h 100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1077" h="1009893">
                <a:moveTo>
                  <a:pt x="0" y="337323"/>
                </a:moveTo>
                <a:cubicBezTo>
                  <a:pt x="351692" y="568854"/>
                  <a:pt x="703385" y="1061223"/>
                  <a:pt x="1002323" y="1005538"/>
                </a:cubicBezTo>
                <a:cubicBezTo>
                  <a:pt x="1301262" y="949853"/>
                  <a:pt x="1565031" y="58900"/>
                  <a:pt x="1793631" y="3215"/>
                </a:cubicBezTo>
                <a:cubicBezTo>
                  <a:pt x="2022231" y="-52470"/>
                  <a:pt x="2209800" y="633330"/>
                  <a:pt x="2373923" y="671430"/>
                </a:cubicBezTo>
                <a:cubicBezTo>
                  <a:pt x="2538046" y="709530"/>
                  <a:pt x="2678723" y="275776"/>
                  <a:pt x="2778369" y="231815"/>
                </a:cubicBezTo>
                <a:cubicBezTo>
                  <a:pt x="2878015" y="187853"/>
                  <a:pt x="2933700" y="375423"/>
                  <a:pt x="2971800" y="407661"/>
                </a:cubicBezTo>
                <a:cubicBezTo>
                  <a:pt x="3009900" y="439899"/>
                  <a:pt x="2945423" y="422315"/>
                  <a:pt x="3006969" y="425246"/>
                </a:cubicBezTo>
                <a:cubicBezTo>
                  <a:pt x="3068515" y="428177"/>
                  <a:pt x="3341077" y="425246"/>
                  <a:pt x="3341077" y="425246"/>
                </a:cubicBezTo>
              </a:path>
            </a:pathLst>
          </a:custGeom>
          <a:noFill/>
          <a:ln cap="rnd">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id="{5FD0324E-C636-4F68-8EC9-83FF392A588E}"/>
              </a:ext>
            </a:extLst>
          </p:cNvPr>
          <p:cNvCxnSpPr/>
          <p:nvPr/>
        </p:nvCxnSpPr>
        <p:spPr>
          <a:xfrm flipH="1">
            <a:off x="4876801" y="4426860"/>
            <a:ext cx="758225" cy="0"/>
          </a:xfrm>
          <a:prstGeom prst="line">
            <a:avLst/>
          </a:prstGeom>
          <a:ln w="12700">
            <a:solidFill>
              <a:srgbClr val="262626"/>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1A018C49-2F5F-4C72-96FF-3ABB8FC7BA30}"/>
              </a:ext>
            </a:extLst>
          </p:cNvPr>
          <p:cNvGrpSpPr/>
          <p:nvPr/>
        </p:nvGrpSpPr>
        <p:grpSpPr>
          <a:xfrm>
            <a:off x="1893638" y="3971176"/>
            <a:ext cx="2883877" cy="920216"/>
            <a:chOff x="1898648" y="3551017"/>
            <a:chExt cx="1601178" cy="920216"/>
          </a:xfrm>
        </p:grpSpPr>
        <p:sp>
          <p:nvSpPr>
            <p:cNvPr id="19" name="文本框 18">
              <a:extLst>
                <a:ext uri="{FF2B5EF4-FFF2-40B4-BE49-F238E27FC236}">
                  <a16:creationId xmlns:a16="http://schemas.microsoft.com/office/drawing/2014/main" id="{2CC23007-4B4B-4889-90F6-10E4D4748F86}"/>
                </a:ext>
              </a:extLst>
            </p:cNvPr>
            <p:cNvSpPr txBox="1"/>
            <p:nvPr/>
          </p:nvSpPr>
          <p:spPr>
            <a:xfrm>
              <a:off x="2036396" y="3551017"/>
              <a:ext cx="1463430" cy="369332"/>
            </a:xfrm>
            <a:prstGeom prst="rect">
              <a:avLst/>
            </a:prstGeom>
            <a:noFill/>
          </p:spPr>
          <p:txBody>
            <a:bodyPr wrap="square" rtlCol="0">
              <a:spAutoFit/>
            </a:bodyPr>
            <a:lstStyle/>
            <a:p>
              <a:pPr algn="r"/>
              <a:r>
                <a:rPr lang="zh-CN" altLang="en-US" dirty="0"/>
                <a:t>请添加标题</a:t>
              </a:r>
            </a:p>
          </p:txBody>
        </p:sp>
        <p:sp>
          <p:nvSpPr>
            <p:cNvPr id="20" name="文本框 19">
              <a:extLst>
                <a:ext uri="{FF2B5EF4-FFF2-40B4-BE49-F238E27FC236}">
                  <a16:creationId xmlns:a16="http://schemas.microsoft.com/office/drawing/2014/main" id="{C257EF43-DBA3-45C6-82AF-D2C4E4383FC7}"/>
                </a:ext>
              </a:extLst>
            </p:cNvPr>
            <p:cNvSpPr txBox="1"/>
            <p:nvPr/>
          </p:nvSpPr>
          <p:spPr>
            <a:xfrm>
              <a:off x="1898648" y="3933842"/>
              <a:ext cx="1601178" cy="537391"/>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a:t>
              </a:r>
            </a:p>
          </p:txBody>
        </p:sp>
      </p:grpSp>
      <p:cxnSp>
        <p:nvCxnSpPr>
          <p:cNvPr id="22" name="直接连接符 21">
            <a:extLst>
              <a:ext uri="{FF2B5EF4-FFF2-40B4-BE49-F238E27FC236}">
                <a16:creationId xmlns:a16="http://schemas.microsoft.com/office/drawing/2014/main" id="{86CD80F7-C3FD-4813-A924-2C33B7985B19}"/>
              </a:ext>
            </a:extLst>
          </p:cNvPr>
          <p:cNvCxnSpPr>
            <a:cxnSpLocks/>
          </p:cNvCxnSpPr>
          <p:nvPr/>
        </p:nvCxnSpPr>
        <p:spPr>
          <a:xfrm>
            <a:off x="6446021" y="3384774"/>
            <a:ext cx="758225" cy="0"/>
          </a:xfrm>
          <a:prstGeom prst="line">
            <a:avLst/>
          </a:prstGeom>
          <a:ln w="12700">
            <a:solidFill>
              <a:srgbClr val="262626"/>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386CF9BC-5F37-419D-A6C2-D6B97D148FBF}"/>
              </a:ext>
            </a:extLst>
          </p:cNvPr>
          <p:cNvGrpSpPr/>
          <p:nvPr/>
        </p:nvGrpSpPr>
        <p:grpSpPr>
          <a:xfrm>
            <a:off x="7402283" y="2923273"/>
            <a:ext cx="2883877" cy="920216"/>
            <a:chOff x="1749825" y="2861624"/>
            <a:chExt cx="1601178" cy="920216"/>
          </a:xfrm>
        </p:grpSpPr>
        <p:sp>
          <p:nvSpPr>
            <p:cNvPr id="24" name="文本框 23">
              <a:extLst>
                <a:ext uri="{FF2B5EF4-FFF2-40B4-BE49-F238E27FC236}">
                  <a16:creationId xmlns:a16="http://schemas.microsoft.com/office/drawing/2014/main" id="{DDEED8FF-FC0E-4B4C-AEE4-74907D32D993}"/>
                </a:ext>
              </a:extLst>
            </p:cNvPr>
            <p:cNvSpPr txBox="1"/>
            <p:nvPr/>
          </p:nvSpPr>
          <p:spPr>
            <a:xfrm>
              <a:off x="1749825" y="2861624"/>
              <a:ext cx="1463430" cy="369332"/>
            </a:xfrm>
            <a:prstGeom prst="rect">
              <a:avLst/>
            </a:prstGeom>
            <a:noFill/>
          </p:spPr>
          <p:txBody>
            <a:bodyPr wrap="square" rtlCol="0">
              <a:spAutoFit/>
            </a:bodyPr>
            <a:lstStyle/>
            <a:p>
              <a:r>
                <a:rPr lang="zh-CN" altLang="en-US" dirty="0"/>
                <a:t>请添加标题</a:t>
              </a:r>
            </a:p>
          </p:txBody>
        </p:sp>
        <p:sp>
          <p:nvSpPr>
            <p:cNvPr id="25" name="文本框 24">
              <a:extLst>
                <a:ext uri="{FF2B5EF4-FFF2-40B4-BE49-F238E27FC236}">
                  <a16:creationId xmlns:a16="http://schemas.microsoft.com/office/drawing/2014/main" id="{64D33F70-75E9-48E0-B1DE-0771D84308CF}"/>
                </a:ext>
              </a:extLst>
            </p:cNvPr>
            <p:cNvSpPr txBox="1"/>
            <p:nvPr/>
          </p:nvSpPr>
          <p:spPr>
            <a:xfrm>
              <a:off x="1749825" y="3244449"/>
              <a:ext cx="1601178" cy="537391"/>
            </a:xfrm>
            <a:prstGeom prst="rect">
              <a:avLst/>
            </a:prstGeom>
            <a:noFill/>
          </p:spPr>
          <p:txBody>
            <a:bodyPr wrap="square" rtlCol="0">
              <a:spAutoFit/>
            </a:bodyPr>
            <a:lstStyle/>
            <a:p>
              <a:pPr>
                <a:lnSpc>
                  <a:spcPct val="125000"/>
                </a:lnSpc>
              </a:pPr>
              <a:r>
                <a:rPr lang="en-US" altLang="zh-CN" sz="1200" dirty="0"/>
                <a:t>You can click here to add what you want to add. And it is very easy to change.</a:t>
              </a:r>
            </a:p>
          </p:txBody>
        </p:sp>
      </p:grpSp>
      <p:cxnSp>
        <p:nvCxnSpPr>
          <p:cNvPr id="26" name="直接连接符 25">
            <a:extLst>
              <a:ext uri="{FF2B5EF4-FFF2-40B4-BE49-F238E27FC236}">
                <a16:creationId xmlns:a16="http://schemas.microsoft.com/office/drawing/2014/main" id="{7F8477A0-524A-4AC2-9E27-E169F1A62930}"/>
              </a:ext>
            </a:extLst>
          </p:cNvPr>
          <p:cNvCxnSpPr/>
          <p:nvPr/>
        </p:nvCxnSpPr>
        <p:spPr>
          <a:xfrm flipH="1">
            <a:off x="5137100" y="2706920"/>
            <a:ext cx="758225" cy="0"/>
          </a:xfrm>
          <a:prstGeom prst="line">
            <a:avLst/>
          </a:prstGeom>
          <a:ln w="12700">
            <a:solidFill>
              <a:srgbClr val="262626"/>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E59CCFC2-B410-4011-A86A-1FDC3F645004}"/>
              </a:ext>
            </a:extLst>
          </p:cNvPr>
          <p:cNvGrpSpPr/>
          <p:nvPr/>
        </p:nvGrpSpPr>
        <p:grpSpPr>
          <a:xfrm>
            <a:off x="2153937" y="2251236"/>
            <a:ext cx="2883877" cy="920216"/>
            <a:chOff x="1898648" y="3551017"/>
            <a:chExt cx="1601178" cy="920216"/>
          </a:xfrm>
        </p:grpSpPr>
        <p:sp>
          <p:nvSpPr>
            <p:cNvPr id="28" name="文本框 27">
              <a:extLst>
                <a:ext uri="{FF2B5EF4-FFF2-40B4-BE49-F238E27FC236}">
                  <a16:creationId xmlns:a16="http://schemas.microsoft.com/office/drawing/2014/main" id="{3680ED81-A3E3-4C1A-BCD8-B73EA9E5C94D}"/>
                </a:ext>
              </a:extLst>
            </p:cNvPr>
            <p:cNvSpPr txBox="1"/>
            <p:nvPr/>
          </p:nvSpPr>
          <p:spPr>
            <a:xfrm>
              <a:off x="2036396" y="3551017"/>
              <a:ext cx="1463430" cy="369332"/>
            </a:xfrm>
            <a:prstGeom prst="rect">
              <a:avLst/>
            </a:prstGeom>
            <a:noFill/>
          </p:spPr>
          <p:txBody>
            <a:bodyPr wrap="square" rtlCol="0">
              <a:spAutoFit/>
            </a:bodyPr>
            <a:lstStyle/>
            <a:p>
              <a:pPr algn="r"/>
              <a:r>
                <a:rPr lang="zh-CN" altLang="en-US" dirty="0"/>
                <a:t>请添加标题</a:t>
              </a:r>
            </a:p>
          </p:txBody>
        </p:sp>
        <p:sp>
          <p:nvSpPr>
            <p:cNvPr id="29" name="文本框 28">
              <a:extLst>
                <a:ext uri="{FF2B5EF4-FFF2-40B4-BE49-F238E27FC236}">
                  <a16:creationId xmlns:a16="http://schemas.microsoft.com/office/drawing/2014/main" id="{D7646C10-2410-4160-A0FF-1EC6CA6FC338}"/>
                </a:ext>
              </a:extLst>
            </p:cNvPr>
            <p:cNvSpPr txBox="1"/>
            <p:nvPr/>
          </p:nvSpPr>
          <p:spPr>
            <a:xfrm>
              <a:off x="1898648" y="3933842"/>
              <a:ext cx="1601178" cy="537391"/>
            </a:xfrm>
            <a:prstGeom prst="rect">
              <a:avLst/>
            </a:prstGeom>
            <a:noFill/>
          </p:spPr>
          <p:txBody>
            <a:bodyPr wrap="square" rtlCol="0">
              <a:spAutoFit/>
            </a:bodyPr>
            <a:lstStyle/>
            <a:p>
              <a:pPr algn="r">
                <a:lnSpc>
                  <a:spcPct val="125000"/>
                </a:lnSpc>
              </a:pPr>
              <a:r>
                <a:rPr lang="en-US" altLang="zh-CN" sz="1200" dirty="0"/>
                <a:t>You can click here to add what you want to add. And it is very easy to change.</a:t>
              </a:r>
            </a:p>
          </p:txBody>
        </p:sp>
      </p:grpSp>
    </p:spTree>
    <p:extLst>
      <p:ext uri="{BB962C8B-B14F-4D97-AF65-F5344CB8AC3E}">
        <p14:creationId xmlns:p14="http://schemas.microsoft.com/office/powerpoint/2010/main" val="5372718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1250"/>
                                        <p:tgtEl>
                                          <p:spTgt spid="1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1250"/>
                                        <p:tgtEl>
                                          <p:spTgt spid="11"/>
                                        </p:tgtEl>
                                      </p:cBhvr>
                                    </p:animEffect>
                                  </p:childTnLst>
                                </p:cTn>
                              </p:par>
                              <p:par>
                                <p:cTn id="17" presetID="22" presetClass="entr" presetSubtype="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750"/>
                                        <p:tgtEl>
                                          <p:spTgt spid="16"/>
                                        </p:tgtEl>
                                      </p:cBhvr>
                                    </p:animEffect>
                                  </p:childTnLst>
                                </p:cTn>
                              </p:par>
                              <p:par>
                                <p:cTn id="20" presetID="22" presetClass="entr" presetSubtype="2" fill="hold" nodeType="withEffect">
                                  <p:stCondLst>
                                    <p:cond delay="100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1000"/>
                                        <p:tgtEl>
                                          <p:spTgt spid="18"/>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750"/>
                                        <p:tgtEl>
                                          <p:spTgt spid="22"/>
                                        </p:tgtEl>
                                      </p:cBhvr>
                                    </p:animEffect>
                                  </p:childTnLst>
                                </p:cTn>
                              </p:par>
                              <p:par>
                                <p:cTn id="27" presetID="22" presetClass="entr" presetSubtype="8" fill="hold" nodeType="withEffect">
                                  <p:stCondLst>
                                    <p:cond delay="50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1000"/>
                                        <p:tgtEl>
                                          <p:spTgt spid="23"/>
                                        </p:tgtEl>
                                      </p:cBhvr>
                                    </p:animEffect>
                                  </p:childTnLst>
                                </p:cTn>
                              </p:par>
                            </p:childTnLst>
                          </p:cTn>
                        </p:par>
                        <p:par>
                          <p:cTn id="30" fill="hold">
                            <p:stCondLst>
                              <p:cond delay="3500"/>
                            </p:stCondLst>
                            <p:childTnLst>
                              <p:par>
                                <p:cTn id="31" presetID="2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750"/>
                                        <p:tgtEl>
                                          <p:spTgt spid="26"/>
                                        </p:tgtEl>
                                      </p:cBhvr>
                                    </p:animEffect>
                                  </p:childTnLst>
                                </p:cTn>
                              </p:par>
                              <p:par>
                                <p:cTn id="34" presetID="22" presetClass="entr" presetSubtype="2" fill="hold" nodeType="withEffect">
                                  <p:stCondLst>
                                    <p:cond delay="250"/>
                                  </p:stCondLst>
                                  <p:childTnLst>
                                    <p:set>
                                      <p:cBhvr>
                                        <p:cTn id="35" dur="1" fill="hold">
                                          <p:stCondLst>
                                            <p:cond delay="0"/>
                                          </p:stCondLst>
                                        </p:cTn>
                                        <p:tgtEl>
                                          <p:spTgt spid="27"/>
                                        </p:tgtEl>
                                        <p:attrNameLst>
                                          <p:attrName>style.visibility</p:attrName>
                                        </p:attrNameLst>
                                      </p:cBhvr>
                                      <p:to>
                                        <p:strVal val="visible"/>
                                      </p:to>
                                    </p:set>
                                    <p:animEffect transition="in" filter="wipe(right)">
                                      <p:cBhvr>
                                        <p:cTn id="36"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TotalTime>
  <Words>1805</Words>
  <Application>Microsoft Office PowerPoint</Application>
  <PresentationFormat>宽屏</PresentationFormat>
  <Paragraphs>211</Paragraphs>
  <Slides>24</Slides>
  <Notes>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Roboto</vt: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更多免费福利资源教程，请关注微信公众号：陈西设计之家</dc:title>
  <dc:creator>陈西</dc:creator>
  <cp:keywords>更多免费福利资源教程，请关注微信公众号：陈西设计之家</cp:keywords>
  <cp:lastModifiedBy>陈泽</cp:lastModifiedBy>
  <cp:revision>168</cp:revision>
  <dcterms:created xsi:type="dcterms:W3CDTF">2018-02-23T14:37:34Z</dcterms:created>
  <dcterms:modified xsi:type="dcterms:W3CDTF">2018-02-27T15:02:06Z</dcterms:modified>
  <cp:category>【陈西】设计</cp:category>
</cp:coreProperties>
</file>