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 id="263" r:id="rId4"/>
    <p:sldId id="265" r:id="rId5"/>
    <p:sldId id="282" r:id="rId6"/>
    <p:sldId id="266" r:id="rId7"/>
    <p:sldId id="267" r:id="rId8"/>
    <p:sldId id="269" r:id="rId9"/>
    <p:sldId id="268" r:id="rId10"/>
    <p:sldId id="274" r:id="rId11"/>
    <p:sldId id="270" r:id="rId12"/>
    <p:sldId id="271" r:id="rId13"/>
    <p:sldId id="275" r:id="rId14"/>
    <p:sldId id="276" r:id="rId15"/>
    <p:sldId id="277" r:id="rId16"/>
    <p:sldId id="272" r:id="rId17"/>
    <p:sldId id="278" r:id="rId18"/>
    <p:sldId id="281" r:id="rId19"/>
    <p:sldId id="279" r:id="rId20"/>
    <p:sldId id="280" r:id="rId21"/>
    <p:sldId id="273" r:id="rId22"/>
    <p:sldId id="283" r:id="rId23"/>
    <p:sldId id="284" r:id="rId24"/>
    <p:sldId id="28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A4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32" autoAdjust="0"/>
    <p:restoredTop sz="94660"/>
  </p:normalViewPr>
  <p:slideViewPr>
    <p:cSldViewPr snapToGrid="0" showGuides="1">
      <p:cViewPr varScale="1">
        <p:scale>
          <a:sx n="115" d="100"/>
          <a:sy n="115" d="100"/>
        </p:scale>
        <p:origin x="468" y="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C00000"/>
              </a:solidFill>
              <a:round/>
            </a:ln>
            <a:effectLst/>
          </c:spPr>
          <c:marker>
            <c:symbol val="diamond"/>
            <c:size val="5"/>
            <c:spPr>
              <a:solidFill>
                <a:srgbClr val="C00000"/>
              </a:solidFill>
              <a:ln w="15875">
                <a:solidFill>
                  <a:schemeClr val="bg1"/>
                </a:solidFill>
              </a:ln>
            </c:spPr>
          </c:marker>
          <c:cat>
            <c:numRef>
              <c:f>Sheet1!$A$2:$A$21</c:f>
              <c:numCache>
                <c:formatCode>General</c:formatCode>
                <c:ptCount val="2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numCache>
            </c:numRef>
          </c:cat>
          <c:val>
            <c:numRef>
              <c:f>Sheet1!$B$2:$B$21</c:f>
              <c:numCache>
                <c:formatCode>General</c:formatCode>
                <c:ptCount val="20"/>
                <c:pt idx="0">
                  <c:v>1</c:v>
                </c:pt>
                <c:pt idx="1">
                  <c:v>2.5</c:v>
                </c:pt>
                <c:pt idx="2">
                  <c:v>2</c:v>
                </c:pt>
                <c:pt idx="3">
                  <c:v>2.6</c:v>
                </c:pt>
                <c:pt idx="4">
                  <c:v>3</c:v>
                </c:pt>
                <c:pt idx="5">
                  <c:v>4</c:v>
                </c:pt>
                <c:pt idx="6">
                  <c:v>3.2</c:v>
                </c:pt>
                <c:pt idx="7">
                  <c:v>4</c:v>
                </c:pt>
                <c:pt idx="8">
                  <c:v>4.5</c:v>
                </c:pt>
                <c:pt idx="9">
                  <c:v>4.7</c:v>
                </c:pt>
                <c:pt idx="10">
                  <c:v>4.2</c:v>
                </c:pt>
                <c:pt idx="11">
                  <c:v>5.0999999999999996</c:v>
                </c:pt>
                <c:pt idx="12">
                  <c:v>4.5</c:v>
                </c:pt>
                <c:pt idx="13">
                  <c:v>4.7</c:v>
                </c:pt>
                <c:pt idx="14">
                  <c:v>4.8</c:v>
                </c:pt>
                <c:pt idx="15">
                  <c:v>4.5999999999999996</c:v>
                </c:pt>
                <c:pt idx="16">
                  <c:v>5</c:v>
                </c:pt>
                <c:pt idx="17">
                  <c:v>5.2</c:v>
                </c:pt>
                <c:pt idx="18">
                  <c:v>5.4</c:v>
                </c:pt>
                <c:pt idx="19">
                  <c:v>5.6</c:v>
                </c:pt>
              </c:numCache>
            </c:numRef>
          </c:val>
          <c:smooth val="0"/>
          <c:extLst xmlns:c16r2="http://schemas.microsoft.com/office/drawing/2015/06/chart">
            <c:ext xmlns:c16="http://schemas.microsoft.com/office/drawing/2014/chart" uri="{C3380CC4-5D6E-409C-BE32-E72D297353CC}">
              <c16:uniqueId val="{00000000-8F30-4F7A-BC58-C3F22F2F89E4}"/>
            </c:ext>
          </c:extLst>
        </c:ser>
        <c:dLbls>
          <c:showLegendKey val="0"/>
          <c:showVal val="0"/>
          <c:showCatName val="0"/>
          <c:showSerName val="0"/>
          <c:showPercent val="0"/>
          <c:showBubbleSize val="0"/>
        </c:dLbls>
        <c:marker val="1"/>
        <c:smooth val="0"/>
        <c:axId val="2029095088"/>
        <c:axId val="2029089104"/>
      </c:lineChart>
      <c:catAx>
        <c:axId val="2029095088"/>
        <c:scaling>
          <c:orientation val="minMax"/>
        </c:scaling>
        <c:delete val="1"/>
        <c:axPos val="b"/>
        <c:majorGridlines>
          <c:spPr>
            <a:ln w="9525" cap="flat" cmpd="sng" algn="ctr">
              <a:solidFill>
                <a:schemeClr val="bg1">
                  <a:lumMod val="85000"/>
                  <a:alpha val="8000"/>
                </a:schemeClr>
              </a:solidFill>
              <a:prstDash val="dash"/>
              <a:round/>
            </a:ln>
            <a:effectLst/>
          </c:spPr>
        </c:majorGridlines>
        <c:numFmt formatCode="General" sourceLinked="1"/>
        <c:majorTickMark val="none"/>
        <c:minorTickMark val="none"/>
        <c:tickLblPos val="nextTo"/>
        <c:crossAx val="2029089104"/>
        <c:crosses val="autoZero"/>
        <c:auto val="1"/>
        <c:lblAlgn val="ctr"/>
        <c:lblOffset val="100"/>
        <c:noMultiLvlLbl val="0"/>
      </c:catAx>
      <c:valAx>
        <c:axId val="2029089104"/>
        <c:scaling>
          <c:orientation val="minMax"/>
        </c:scaling>
        <c:delete val="1"/>
        <c:axPos val="l"/>
        <c:numFmt formatCode="General" sourceLinked="1"/>
        <c:majorTickMark val="none"/>
        <c:minorTickMark val="none"/>
        <c:tickLblPos val="nextTo"/>
        <c:crossAx val="2029095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C00000"/>
            </a:solidFill>
            <a:ln>
              <a:noFill/>
            </a:ln>
          </c:spPr>
          <c:dPt>
            <c:idx val="0"/>
            <c:bubble3D val="0"/>
            <c:spPr>
              <a:solidFill>
                <a:srgbClr val="C00000"/>
              </a:solidFill>
              <a:ln w="19050">
                <a:noFill/>
              </a:ln>
              <a:effectLst/>
            </c:spPr>
            <c:extLst xmlns:c16r2="http://schemas.microsoft.com/office/drawing/2015/06/chart">
              <c:ext xmlns:c16="http://schemas.microsoft.com/office/drawing/2014/chart" uri="{C3380CC4-5D6E-409C-BE32-E72D297353CC}">
                <c16:uniqueId val="{00000001-E265-42B0-A83E-78F887E0DFA7}"/>
              </c:ext>
            </c:extLst>
          </c:dPt>
          <c:dPt>
            <c:idx val="1"/>
            <c:bubble3D val="0"/>
            <c:spPr>
              <a:solidFill>
                <a:srgbClr val="C00000">
                  <a:alpha val="55000"/>
                </a:srgbClr>
              </a:solidFill>
              <a:ln w="19050">
                <a:noFill/>
              </a:ln>
              <a:effectLst/>
            </c:spPr>
            <c:extLst xmlns:c16r2="http://schemas.microsoft.com/office/drawing/2015/06/chart">
              <c:ext xmlns:c16="http://schemas.microsoft.com/office/drawing/2014/chart" uri="{C3380CC4-5D6E-409C-BE32-E72D297353CC}">
                <c16:uniqueId val="{00000001-91CA-49CE-8183-DF813E7968FA}"/>
              </c:ext>
            </c:extLst>
          </c:dPt>
          <c:dPt>
            <c:idx val="2"/>
            <c:bubble3D val="0"/>
            <c:spPr>
              <a:solidFill>
                <a:srgbClr val="C00000">
                  <a:alpha val="35000"/>
                </a:srgbClr>
              </a:solidFill>
              <a:ln w="19050">
                <a:noFill/>
              </a:ln>
              <a:effectLst/>
            </c:spPr>
            <c:extLst xmlns:c16r2="http://schemas.microsoft.com/office/drawing/2015/06/chart">
              <c:ext xmlns:c16="http://schemas.microsoft.com/office/drawing/2014/chart" uri="{C3380CC4-5D6E-409C-BE32-E72D297353CC}">
                <c16:uniqueId val="{00000002-91CA-49CE-8183-DF813E7968FA}"/>
              </c:ext>
            </c:extLst>
          </c:dPt>
          <c:cat>
            <c:strRef>
              <c:f>Sheet1!$A$2:$A$4</c:f>
              <c:strCache>
                <c:ptCount val="3"/>
                <c:pt idx="0">
                  <c:v>第一季度</c:v>
                </c:pt>
                <c:pt idx="1">
                  <c:v>第二季度</c:v>
                </c:pt>
                <c:pt idx="2">
                  <c:v>第三季度</c:v>
                </c:pt>
              </c:strCache>
            </c:strRef>
          </c:cat>
          <c:val>
            <c:numRef>
              <c:f>Sheet1!$B$2:$B$4</c:f>
              <c:numCache>
                <c:formatCode>General</c:formatCode>
                <c:ptCount val="3"/>
                <c:pt idx="0">
                  <c:v>5</c:v>
                </c:pt>
                <c:pt idx="1">
                  <c:v>2.5</c:v>
                </c:pt>
                <c:pt idx="2">
                  <c:v>2.5</c:v>
                </c:pt>
              </c:numCache>
            </c:numRef>
          </c:val>
          <c:extLst xmlns:c16r2="http://schemas.microsoft.com/office/drawing/2015/06/chart">
            <c:ext xmlns:c16="http://schemas.microsoft.com/office/drawing/2014/chart" uri="{C3380CC4-5D6E-409C-BE32-E72D297353CC}">
              <c16:uniqueId val="{00000000-91CA-49CE-8183-DF813E7968FA}"/>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C00000">
                <a:alpha val="65000"/>
              </a:srgb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D9B-4371-A0C2-E863B875525A}"/>
            </c:ext>
          </c:extLst>
        </c:ser>
        <c:dLbls>
          <c:showLegendKey val="0"/>
          <c:showVal val="0"/>
          <c:showCatName val="0"/>
          <c:showSerName val="0"/>
          <c:showPercent val="0"/>
          <c:showBubbleSize val="0"/>
        </c:dLbls>
        <c:gapWidth val="182"/>
        <c:axId val="2119515184"/>
        <c:axId val="2119510288"/>
      </c:barChart>
      <c:catAx>
        <c:axId val="2119515184"/>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alpha val="50000"/>
              </a:schemeClr>
            </a:solidFill>
            <a:prstDash val="dash"/>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2119510288"/>
        <c:crosses val="autoZero"/>
        <c:auto val="1"/>
        <c:lblAlgn val="ctr"/>
        <c:lblOffset val="100"/>
        <c:noMultiLvlLbl val="0"/>
      </c:catAx>
      <c:valAx>
        <c:axId val="2119510288"/>
        <c:scaling>
          <c:orientation val="minMax"/>
        </c:scaling>
        <c:delete val="0"/>
        <c:axPos val="b"/>
        <c:majorGridlines>
          <c:spPr>
            <a:ln w="12700" cap="flat" cmpd="sng" algn="ctr">
              <a:solidFill>
                <a:schemeClr val="tx1">
                  <a:lumMod val="15000"/>
                  <a:lumOff val="85000"/>
                  <a:alpha val="50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195151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7859FF2-5466-4873-8000-4F8F44882F3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DAB3AF2-1232-43FF-9C6B-94F8BFF383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08D09AF-413B-4C4A-82CC-A4F4DDFD4794}"/>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5" name="页脚占位符 4">
            <a:extLst>
              <a:ext uri="{FF2B5EF4-FFF2-40B4-BE49-F238E27FC236}">
                <a16:creationId xmlns:a16="http://schemas.microsoft.com/office/drawing/2014/main" xmlns="" id="{2F738B68-F836-4725-8F94-2DB3148B34B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5959514-BE81-4D19-BE3B-728A6E2BBEB9}"/>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4158032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FE25C9-81D9-498A-AC10-E9A1AE837F9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162812CF-45D7-4A50-AB30-FAFB742C08B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33273FE-E709-4E51-9C83-417DEB36C22D}"/>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5" name="页脚占位符 4">
            <a:extLst>
              <a:ext uri="{FF2B5EF4-FFF2-40B4-BE49-F238E27FC236}">
                <a16:creationId xmlns:a16="http://schemas.microsoft.com/office/drawing/2014/main" xmlns="" id="{8077DF4A-1FE5-43A1-AF6A-30BFDB2AA3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752D203-2337-426B-91C3-59233A7322DD}"/>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1962358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151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89FE25-492D-4622-845F-C15537C3CB2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C12DA7B-E7A9-4948-A359-9AB6E22E30C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FD76025-E822-42BB-93E5-88B407EFDC84}"/>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5" name="页脚占位符 4">
            <a:extLst>
              <a:ext uri="{FF2B5EF4-FFF2-40B4-BE49-F238E27FC236}">
                <a16:creationId xmlns:a16="http://schemas.microsoft.com/office/drawing/2014/main" xmlns="" id="{2B72394C-1AB3-48F2-973C-440DCC8F105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CF34382-C0B9-4561-B132-06A394F9FB6D}"/>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2183922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C00223-E916-4CE3-938E-E21104F995A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D659396-407E-4093-BB04-06302A79EFB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C9EEE40-254E-464D-89F6-7FF9F89A58E4}"/>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5" name="页脚占位符 4">
            <a:extLst>
              <a:ext uri="{FF2B5EF4-FFF2-40B4-BE49-F238E27FC236}">
                <a16:creationId xmlns:a16="http://schemas.microsoft.com/office/drawing/2014/main" xmlns="" id="{6F503E51-5EEB-408A-8468-5428A567FE7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61430CF-8000-43A9-AEC4-CE964D5A4076}"/>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2842147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DDB760-ADD0-4A59-89FE-26052E3FDD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23EAB81-F2E9-4CFB-B0F3-DD44EC40187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54187C6A-3764-47F3-855B-103C14DCF80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A6BD637-DD40-4FBD-B366-0E1435E7FC19}"/>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6" name="页脚占位符 5">
            <a:extLst>
              <a:ext uri="{FF2B5EF4-FFF2-40B4-BE49-F238E27FC236}">
                <a16:creationId xmlns:a16="http://schemas.microsoft.com/office/drawing/2014/main" xmlns="" id="{54EC95E8-2EF6-44D4-9B82-B478E122D1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3B986C8-F2E3-487F-8E25-E1523195745F}"/>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19963085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DF8303-9B3B-4398-B4F8-1DB955B883F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6ABE493-636F-4F65-9C5B-9CF5295DA9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D76A6845-9BFD-441D-B927-9F7B0E81181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A4EE1780-2F86-4D09-AC28-9B5DA976AD1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5F798AE-1BCC-4A06-9514-0B8CAB038DA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6F0CC0BA-598C-4D7E-8D84-25ED7FCCFE7E}"/>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8" name="页脚占位符 7">
            <a:extLst>
              <a:ext uri="{FF2B5EF4-FFF2-40B4-BE49-F238E27FC236}">
                <a16:creationId xmlns:a16="http://schemas.microsoft.com/office/drawing/2014/main" xmlns="" id="{BE1CFDB1-25F9-4254-9586-045176DF749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4FF156D-AC10-45CE-A77E-A4209865BBC6}"/>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1342807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7CC2807-C693-43B5-8153-101CBB6B13C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6D7B129-8A95-4924-B1D1-493C6B0DCCB1}"/>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4" name="页脚占位符 3">
            <a:extLst>
              <a:ext uri="{FF2B5EF4-FFF2-40B4-BE49-F238E27FC236}">
                <a16:creationId xmlns:a16="http://schemas.microsoft.com/office/drawing/2014/main" xmlns="" id="{13DA9BFC-BF42-4DF2-8939-AA403806251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BE8F246-5537-485C-8CCB-8423A27C3329}"/>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3722308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6928980-A675-402D-97E1-7BC56B8D42B9}"/>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3" name="页脚占位符 2">
            <a:extLst>
              <a:ext uri="{FF2B5EF4-FFF2-40B4-BE49-F238E27FC236}">
                <a16:creationId xmlns:a16="http://schemas.microsoft.com/office/drawing/2014/main" xmlns="" id="{A4E833EF-3575-4BB8-A4B1-89C71C208DA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69606DE-AE75-4839-9831-372958FDE4A4}"/>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1152226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0EC7AB3-EF9C-4CA7-A4A2-019F8A75EC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37CDDB2-32F6-46CE-AB15-A38A24C824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3C1B59B-6A15-4B22-B24E-8FF1ABEF95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B48DC42-1C5C-47B4-8FB1-8D45BAA075EB}"/>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6" name="页脚占位符 5">
            <a:extLst>
              <a:ext uri="{FF2B5EF4-FFF2-40B4-BE49-F238E27FC236}">
                <a16:creationId xmlns:a16="http://schemas.microsoft.com/office/drawing/2014/main" xmlns="" id="{DCBA99A6-B716-4B58-8C63-FE3B7EAAE16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572AFA7-0C02-43E3-ADD4-5E27FD1778E2}"/>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77631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26530EA-A626-4656-8F4E-E00C858FFD4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CE07570-EAC0-4C9A-A2EC-757F97B3D6F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5FAE427-A59F-40D4-91D9-1DF36BA299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2459E3D-A720-43CE-B82A-4AF134B3AD2C}"/>
              </a:ext>
            </a:extLst>
          </p:cNvPr>
          <p:cNvSpPr>
            <a:spLocks noGrp="1"/>
          </p:cNvSpPr>
          <p:nvPr>
            <p:ph type="dt" sz="half" idx="10"/>
          </p:nvPr>
        </p:nvSpPr>
        <p:spPr/>
        <p:txBody>
          <a:bodyPr/>
          <a:lstStyle/>
          <a:p>
            <a:fld id="{4D698186-C610-4B8E-90D8-FE5A9DD06BCC}" type="datetimeFigureOut">
              <a:rPr lang="zh-CN" altLang="en-US" smtClean="0"/>
              <a:t>2020/12/15</a:t>
            </a:fld>
            <a:endParaRPr lang="zh-CN" altLang="en-US"/>
          </a:p>
        </p:txBody>
      </p:sp>
      <p:sp>
        <p:nvSpPr>
          <p:cNvPr id="6" name="页脚占位符 5">
            <a:extLst>
              <a:ext uri="{FF2B5EF4-FFF2-40B4-BE49-F238E27FC236}">
                <a16:creationId xmlns:a16="http://schemas.microsoft.com/office/drawing/2014/main" xmlns="" id="{307AEF12-44C9-4081-B14A-39726911C12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7B2FF69-5856-488F-A480-70750B2F6370}"/>
              </a:ext>
            </a:extLst>
          </p:cNvPr>
          <p:cNvSpPr>
            <a:spLocks noGrp="1"/>
          </p:cNvSpPr>
          <p:nvPr>
            <p:ph type="sldNum" sz="quarter" idx="12"/>
          </p:nvPr>
        </p:nvSpPr>
        <p:spPr/>
        <p:txBody>
          <a:bodyPr/>
          <a:lstStyle/>
          <a:p>
            <a:fld id="{49A1C239-8161-4B86-A033-EF95338B8EC7}" type="slidenum">
              <a:rPr lang="zh-CN" altLang="en-US" smtClean="0"/>
              <a:t>‹#›</a:t>
            </a:fld>
            <a:endParaRPr lang="zh-CN" altLang="en-US"/>
          </a:p>
        </p:txBody>
      </p:sp>
    </p:spTree>
    <p:extLst>
      <p:ext uri="{BB962C8B-B14F-4D97-AF65-F5344CB8AC3E}">
        <p14:creationId xmlns:p14="http://schemas.microsoft.com/office/powerpoint/2010/main" val="238769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ADEA918-95A7-4F3A-BE4E-8815AB17CB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2D894F0-EA83-46D5-AC39-03BBC4B757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7EA7677-D7C0-4234-92D1-C9965766F2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698186-C610-4B8E-90D8-FE5A9DD06BCC}" type="datetimeFigureOut">
              <a:rPr lang="zh-CN" altLang="en-US" smtClean="0"/>
              <a:t>2020/12/15</a:t>
            </a:fld>
            <a:endParaRPr lang="zh-CN" altLang="en-US"/>
          </a:p>
        </p:txBody>
      </p:sp>
      <p:sp>
        <p:nvSpPr>
          <p:cNvPr id="5" name="页脚占位符 4">
            <a:extLst>
              <a:ext uri="{FF2B5EF4-FFF2-40B4-BE49-F238E27FC236}">
                <a16:creationId xmlns:a16="http://schemas.microsoft.com/office/drawing/2014/main" xmlns="" id="{1F4F9A11-0B93-4504-AAF2-AFF8A9C089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B6D37F3-DD77-47F4-B0D3-E5735B3A67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A1C239-8161-4B86-A033-EF95338B8EC7}" type="slidenum">
              <a:rPr lang="zh-CN" altLang="en-US" smtClean="0"/>
              <a:t>‹#›</a:t>
            </a:fld>
            <a:endParaRPr lang="zh-CN" altLang="en-US"/>
          </a:p>
        </p:txBody>
      </p:sp>
      <p:cxnSp>
        <p:nvCxnSpPr>
          <p:cNvPr id="8" name="直接连接符 7">
            <a:extLst>
              <a:ext uri="{FF2B5EF4-FFF2-40B4-BE49-F238E27FC236}">
                <a16:creationId xmlns:a16="http://schemas.microsoft.com/office/drawing/2014/main" xmlns="" id="{F2E269F0-B9B3-4B73-A434-E62417C2A7D2}"/>
              </a:ext>
            </a:extLst>
          </p:cNvPr>
          <p:cNvCxnSpPr/>
          <p:nvPr userDrawn="1"/>
        </p:nvCxnSpPr>
        <p:spPr>
          <a:xfrm>
            <a:off x="-37185600" y="-20218400"/>
            <a:ext cx="254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E98AD482-1D8D-4826-AD50-7EF828A9BB03}"/>
              </a:ext>
            </a:extLst>
          </p:cNvPr>
          <p:cNvCxnSpPr/>
          <p:nvPr userDrawn="1"/>
        </p:nvCxnSpPr>
        <p:spPr>
          <a:xfrm>
            <a:off x="42062400" y="26517600"/>
            <a:ext cx="25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0323FF5C-CDA4-444E-AE9B-322C8B9E593D}"/>
              </a:ext>
            </a:extLst>
          </p:cNvPr>
          <p:cNvSpPr/>
          <p:nvPr userDrawn="1"/>
        </p:nvSpPr>
        <p:spPr>
          <a:xfrm>
            <a:off x="5783179" y="-645696"/>
            <a:ext cx="625642" cy="352927"/>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造字工房悦黑体验版常规体" pitchFamily="50" charset="-122"/>
              <a:ea typeface="造字工房悦黑体验版常规体" pitchFamily="50" charset="-122"/>
              <a:cs typeface="+mn-cs"/>
            </a:endParaRPr>
          </a:p>
        </p:txBody>
      </p:sp>
      <p:sp>
        <p:nvSpPr>
          <p:cNvPr id="7" name="文本框 6">
            <a:extLst>
              <a:ext uri="{FF2B5EF4-FFF2-40B4-BE49-F238E27FC236}">
                <a16:creationId xmlns:a16="http://schemas.microsoft.com/office/drawing/2014/main" xmlns="" id="{3CAB906B-9E03-4D83-BF77-9BD3A2B6EE1D}"/>
              </a:ext>
            </a:extLst>
          </p:cNvPr>
          <p:cNvSpPr txBox="1"/>
          <p:nvPr userDrawn="1"/>
        </p:nvSpPr>
        <p:spPr>
          <a:xfrm>
            <a:off x="-37185600" y="-17272000"/>
            <a:ext cx="21945600" cy="1862048"/>
          </a:xfrm>
          <a:prstGeom prst="rect">
            <a:avLst/>
          </a:prstGeom>
          <a:noFill/>
        </p:spPr>
        <p:txBody>
          <a:bodyPr wrap="square" rtlCol="0">
            <a:spAutoFit/>
          </a:bodyPr>
          <a:lstStyle/>
          <a:p>
            <a:r>
              <a:rPr lang="zh-CN" altLang="en-US" sz="11500" dirty="0"/>
              <a:t>微信公众号：陈西设计之家</a:t>
            </a:r>
          </a:p>
        </p:txBody>
      </p:sp>
      <p:sp>
        <p:nvSpPr>
          <p:cNvPr id="11" name="文本框 10">
            <a:extLst>
              <a:ext uri="{FF2B5EF4-FFF2-40B4-BE49-F238E27FC236}">
                <a16:creationId xmlns:a16="http://schemas.microsoft.com/office/drawing/2014/main" xmlns="" id="{DF6BC317-5F86-459F-BDB6-FBAB23A9345C}"/>
              </a:ext>
            </a:extLst>
          </p:cNvPr>
          <p:cNvSpPr txBox="1"/>
          <p:nvPr userDrawn="1"/>
        </p:nvSpPr>
        <p:spPr>
          <a:xfrm>
            <a:off x="29565600" y="24947940"/>
            <a:ext cx="18592800" cy="1862048"/>
          </a:xfrm>
          <a:prstGeom prst="rect">
            <a:avLst/>
          </a:prstGeom>
          <a:noFill/>
        </p:spPr>
        <p:txBody>
          <a:bodyPr wrap="square" rtlCol="0">
            <a:spAutoFit/>
          </a:bodyPr>
          <a:lstStyle/>
          <a:p>
            <a:r>
              <a:rPr lang="zh-CN" altLang="en-US" sz="11500" dirty="0"/>
              <a:t>微信公众号：陈西设计之家</a:t>
            </a:r>
          </a:p>
        </p:txBody>
      </p:sp>
    </p:spTree>
    <p:extLst>
      <p:ext uri="{BB962C8B-B14F-4D97-AF65-F5344CB8AC3E}">
        <p14:creationId xmlns:p14="http://schemas.microsoft.com/office/powerpoint/2010/main" val="1638477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A07600E4-1074-4F44-83AF-C093D9421818}"/>
              </a:ext>
            </a:extLst>
          </p:cNvPr>
          <p:cNvSpPr txBox="1"/>
          <p:nvPr/>
        </p:nvSpPr>
        <p:spPr>
          <a:xfrm>
            <a:off x="5108121" y="1539423"/>
            <a:ext cx="1975758" cy="1107996"/>
          </a:xfrm>
          <a:prstGeom prst="rect">
            <a:avLst/>
          </a:prstGeom>
          <a:noFill/>
        </p:spPr>
        <p:txBody>
          <a:bodyPr wrap="square" rtlCol="0">
            <a:spAutoFit/>
          </a:bodyPr>
          <a:lstStyle/>
          <a:p>
            <a:pPr algn="ctr"/>
            <a:r>
              <a:rPr lang="en-US" altLang="zh-CN" sz="6600" b="1" spc="300" dirty="0" smtClean="0">
                <a:solidFill>
                  <a:schemeClr val="bg1"/>
                </a:solidFill>
                <a:latin typeface="Agency FB" panose="020B0503020202020204" pitchFamily="34" charset="0"/>
              </a:rPr>
              <a:t>2021</a:t>
            </a:r>
            <a:endParaRPr lang="zh-CN" altLang="en-US" sz="6600" b="1" spc="300" dirty="0">
              <a:solidFill>
                <a:schemeClr val="bg1"/>
              </a:solidFill>
              <a:latin typeface="Agency FB" panose="020B0503020202020204" pitchFamily="34" charset="0"/>
            </a:endParaRPr>
          </a:p>
        </p:txBody>
      </p:sp>
      <p:sp>
        <p:nvSpPr>
          <p:cNvPr id="6" name="文本框 5">
            <a:extLst>
              <a:ext uri="{FF2B5EF4-FFF2-40B4-BE49-F238E27FC236}">
                <a16:creationId xmlns:a16="http://schemas.microsoft.com/office/drawing/2014/main" xmlns="" id="{017C9334-A7EA-4B69-AEB3-92AD2E28EFA7}"/>
              </a:ext>
            </a:extLst>
          </p:cNvPr>
          <p:cNvSpPr txBox="1"/>
          <p:nvPr/>
        </p:nvSpPr>
        <p:spPr>
          <a:xfrm>
            <a:off x="2950028" y="3105094"/>
            <a:ext cx="6291944" cy="646331"/>
          </a:xfrm>
          <a:prstGeom prst="rect">
            <a:avLst/>
          </a:prstGeom>
          <a:noFill/>
        </p:spPr>
        <p:txBody>
          <a:bodyPr wrap="square" rtlCol="0">
            <a:spAutoFit/>
          </a:bodyPr>
          <a:lstStyle/>
          <a:p>
            <a:pPr algn="ctr"/>
            <a:r>
              <a:rPr lang="zh-CN" altLang="en-US" sz="3600" dirty="0">
                <a:solidFill>
                  <a:schemeClr val="bg1"/>
                </a:solidFill>
                <a:effectLst>
                  <a:outerShdw blurRad="101600" dist="12700" algn="ctr" rotWithShape="0">
                    <a:schemeClr val="bg1">
                      <a:alpha val="25000"/>
                    </a:schemeClr>
                  </a:outerShdw>
                </a:effectLst>
                <a:latin typeface="+mn-ea"/>
              </a:rPr>
              <a:t>商务风简约工作汇报</a:t>
            </a:r>
            <a:r>
              <a:rPr lang="en-US" altLang="zh-CN" sz="3600" dirty="0">
                <a:solidFill>
                  <a:schemeClr val="bg1"/>
                </a:solidFill>
                <a:effectLst>
                  <a:outerShdw blurRad="101600" dist="12700" algn="ctr" rotWithShape="0">
                    <a:schemeClr val="bg1">
                      <a:alpha val="25000"/>
                    </a:schemeClr>
                  </a:outerShdw>
                </a:effectLst>
                <a:latin typeface="+mn-ea"/>
              </a:rPr>
              <a:t>PPT</a:t>
            </a:r>
            <a:r>
              <a:rPr lang="zh-CN" altLang="en-US" sz="3600" dirty="0">
                <a:solidFill>
                  <a:schemeClr val="bg1"/>
                </a:solidFill>
                <a:effectLst>
                  <a:outerShdw blurRad="101600" dist="12700" algn="ctr" rotWithShape="0">
                    <a:schemeClr val="bg1">
                      <a:alpha val="25000"/>
                    </a:schemeClr>
                  </a:outerShdw>
                </a:effectLst>
                <a:latin typeface="+mn-ea"/>
              </a:rPr>
              <a:t>模板</a:t>
            </a:r>
          </a:p>
        </p:txBody>
      </p:sp>
      <p:cxnSp>
        <p:nvCxnSpPr>
          <p:cNvPr id="8" name="直接连接符 7">
            <a:extLst>
              <a:ext uri="{FF2B5EF4-FFF2-40B4-BE49-F238E27FC236}">
                <a16:creationId xmlns:a16="http://schemas.microsoft.com/office/drawing/2014/main" xmlns="" id="{D9AA39D8-B9DC-4072-92C0-6CD7D796FC11}"/>
              </a:ext>
            </a:extLst>
          </p:cNvPr>
          <p:cNvCxnSpPr>
            <a:cxnSpLocks/>
          </p:cNvCxnSpPr>
          <p:nvPr/>
        </p:nvCxnSpPr>
        <p:spPr>
          <a:xfrm>
            <a:off x="3209925" y="3762822"/>
            <a:ext cx="5783580" cy="0"/>
          </a:xfrm>
          <a:prstGeom prst="line">
            <a:avLst/>
          </a:prstGeom>
          <a:ln w="12700" cap="rnd">
            <a:gradFill flip="none" rotWithShape="1">
              <a:gsLst>
                <a:gs pos="0">
                  <a:schemeClr val="accent1">
                    <a:lumMod val="5000"/>
                    <a:lumOff val="95000"/>
                    <a:alpha val="0"/>
                  </a:schemeClr>
                </a:gs>
                <a:gs pos="50000">
                  <a:schemeClr val="bg1"/>
                </a:gs>
                <a:gs pos="100000">
                  <a:schemeClr val="bg1">
                    <a:alpha val="0"/>
                  </a:schemeClr>
                </a:gs>
              </a:gsLst>
              <a:lin ang="0" scaled="1"/>
              <a:tileRect/>
            </a:gradFill>
            <a:round/>
          </a:ln>
          <a:effectLst>
            <a:outerShdw blurRad="127000" dist="25400" sx="101000" sy="101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FD776FA4-AC90-44EA-B458-DBB02FFC3CBA}"/>
              </a:ext>
            </a:extLst>
          </p:cNvPr>
          <p:cNvSpPr txBox="1"/>
          <p:nvPr/>
        </p:nvSpPr>
        <p:spPr>
          <a:xfrm>
            <a:off x="3169920" y="3780587"/>
            <a:ext cx="5852160" cy="276999"/>
          </a:xfrm>
          <a:prstGeom prst="rect">
            <a:avLst/>
          </a:prstGeom>
          <a:noFill/>
        </p:spPr>
        <p:txBody>
          <a:bodyPr wrap="square" rtlCol="0">
            <a:spAutoFit/>
          </a:bodyPr>
          <a:lstStyle/>
          <a:p>
            <a:pPr algn="ctr"/>
            <a:r>
              <a:rPr lang="en-US" altLang="zh-CN" sz="1200" dirty="0">
                <a:solidFill>
                  <a:schemeClr val="bg1"/>
                </a:solidFill>
                <a:effectLst>
                  <a:outerShdw blurRad="127000" dist="25400" algn="ctr" rotWithShape="0">
                    <a:schemeClr val="bg1">
                      <a:alpha val="30000"/>
                    </a:schemeClr>
                  </a:outerShdw>
                </a:effectLst>
                <a:latin typeface="+mn-ea"/>
              </a:rPr>
              <a:t>Business Style About Work Report PowerPoint Template By Chen Xi Workshop Design</a:t>
            </a:r>
            <a:endParaRPr lang="zh-CN" altLang="en-US" sz="1200" dirty="0">
              <a:solidFill>
                <a:schemeClr val="bg1"/>
              </a:solidFill>
              <a:effectLst>
                <a:outerShdw blurRad="127000" dist="25400" algn="ctr" rotWithShape="0">
                  <a:schemeClr val="bg1">
                    <a:alpha val="30000"/>
                  </a:schemeClr>
                </a:outerShdw>
              </a:effectLst>
              <a:latin typeface="+mn-ea"/>
            </a:endParaRPr>
          </a:p>
        </p:txBody>
      </p:sp>
      <p:grpSp>
        <p:nvGrpSpPr>
          <p:cNvPr id="15" name="组合 14">
            <a:extLst>
              <a:ext uri="{FF2B5EF4-FFF2-40B4-BE49-F238E27FC236}">
                <a16:creationId xmlns:a16="http://schemas.microsoft.com/office/drawing/2014/main" xmlns="" id="{092AB6B1-0792-4054-997E-F5B8CA507E4A}"/>
              </a:ext>
            </a:extLst>
          </p:cNvPr>
          <p:cNvGrpSpPr/>
          <p:nvPr/>
        </p:nvGrpSpPr>
        <p:grpSpPr>
          <a:xfrm>
            <a:off x="4632723" y="2161154"/>
            <a:ext cx="2926554" cy="0"/>
            <a:chOff x="4715329" y="1599945"/>
            <a:chExt cx="2926554" cy="0"/>
          </a:xfrm>
        </p:grpSpPr>
        <p:cxnSp>
          <p:nvCxnSpPr>
            <p:cNvPr id="9" name="直接连接符 8">
              <a:extLst>
                <a:ext uri="{FF2B5EF4-FFF2-40B4-BE49-F238E27FC236}">
                  <a16:creationId xmlns:a16="http://schemas.microsoft.com/office/drawing/2014/main" xmlns="" id="{950DECB5-93D6-4C82-86EC-179B50920AB6}"/>
                </a:ext>
              </a:extLst>
            </p:cNvPr>
            <p:cNvCxnSpPr>
              <a:cxnSpLocks/>
            </p:cNvCxnSpPr>
            <p:nvPr/>
          </p:nvCxnSpPr>
          <p:spPr>
            <a:xfrm>
              <a:off x="7083879" y="1599945"/>
              <a:ext cx="558004" cy="0"/>
            </a:xfrm>
            <a:prstGeom prst="line">
              <a:avLst/>
            </a:prstGeom>
            <a:ln w="12700" cap="rnd">
              <a:solidFill>
                <a:schemeClr val="bg1"/>
              </a:solidFill>
              <a:round/>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356E784-904E-45F7-B301-49F1667ED478}"/>
                </a:ext>
              </a:extLst>
            </p:cNvPr>
            <p:cNvCxnSpPr>
              <a:cxnSpLocks/>
            </p:cNvCxnSpPr>
            <p:nvPr/>
          </p:nvCxnSpPr>
          <p:spPr>
            <a:xfrm flipH="1">
              <a:off x="4715329" y="1599945"/>
              <a:ext cx="558004" cy="0"/>
            </a:xfrm>
            <a:prstGeom prst="line">
              <a:avLst/>
            </a:prstGeom>
            <a:ln w="12700" cap="rnd">
              <a:solidFill>
                <a:schemeClr val="bg1"/>
              </a:solidFill>
              <a:round/>
              <a:headEnd type="ova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C596892-7D9D-4818-81CD-4C1D89AD5A08}"/>
              </a:ext>
            </a:extLst>
          </p:cNvPr>
          <p:cNvGrpSpPr/>
          <p:nvPr/>
        </p:nvGrpSpPr>
        <p:grpSpPr>
          <a:xfrm>
            <a:off x="5192482" y="4548932"/>
            <a:ext cx="1807036" cy="277000"/>
            <a:chOff x="5192482" y="4548932"/>
            <a:chExt cx="1807036" cy="277000"/>
          </a:xfrm>
        </p:grpSpPr>
        <p:sp>
          <p:nvSpPr>
            <p:cNvPr id="16" name="矩形: 圆角 15">
              <a:extLst>
                <a:ext uri="{FF2B5EF4-FFF2-40B4-BE49-F238E27FC236}">
                  <a16:creationId xmlns:a16="http://schemas.microsoft.com/office/drawing/2014/main" xmlns="" id="{80ED76A3-FB2F-4A9E-82CC-E16F70693A17}"/>
                </a:ext>
              </a:extLst>
            </p:cNvPr>
            <p:cNvSpPr/>
            <p:nvPr/>
          </p:nvSpPr>
          <p:spPr>
            <a:xfrm>
              <a:off x="5192482" y="4548932"/>
              <a:ext cx="1807036" cy="277000"/>
            </a:xfrm>
            <a:prstGeom prst="roundRect">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4C0056B9-97D3-4516-B688-4071F3BE3A77}"/>
                </a:ext>
              </a:extLst>
            </p:cNvPr>
            <p:cNvSpPr txBox="1"/>
            <p:nvPr/>
          </p:nvSpPr>
          <p:spPr>
            <a:xfrm>
              <a:off x="5192482" y="4548933"/>
              <a:ext cx="1807036" cy="276999"/>
            </a:xfrm>
            <a:prstGeom prst="rect">
              <a:avLst/>
            </a:prstGeom>
            <a:noFill/>
          </p:spPr>
          <p:txBody>
            <a:bodyPr wrap="square" rtlCol="0">
              <a:spAutoFit/>
            </a:bodyPr>
            <a:lstStyle/>
            <a:p>
              <a:pPr algn="ctr"/>
              <a:r>
                <a:rPr lang="zh-CN" altLang="en-US" sz="1200" dirty="0">
                  <a:solidFill>
                    <a:schemeClr val="bg1"/>
                  </a:solidFill>
                  <a:effectLst>
                    <a:outerShdw blurRad="63500" dist="12700" sx="102000" sy="102000" algn="ctr" rotWithShape="0">
                      <a:prstClr val="black">
                        <a:alpha val="40000"/>
                      </a:prstClr>
                    </a:outerShdw>
                  </a:effectLst>
                  <a:latin typeface="+mn-ea"/>
                </a:rPr>
                <a:t>汇报：陈西</a:t>
              </a:r>
              <a:r>
                <a:rPr lang="en-US" altLang="zh-CN" sz="1200" dirty="0">
                  <a:solidFill>
                    <a:schemeClr val="bg1"/>
                  </a:solidFill>
                  <a:effectLst>
                    <a:outerShdw blurRad="63500" dist="12700" sx="102000" sy="102000" algn="ctr" rotWithShape="0">
                      <a:prstClr val="black">
                        <a:alpha val="40000"/>
                      </a:prstClr>
                    </a:outerShdw>
                  </a:effectLst>
                  <a:latin typeface="+mn-ea"/>
                </a:rPr>
                <a:t>PPT</a:t>
              </a:r>
              <a:r>
                <a:rPr lang="zh-CN" altLang="en-US" sz="1200" dirty="0">
                  <a:solidFill>
                    <a:schemeClr val="bg1"/>
                  </a:solidFill>
                  <a:effectLst>
                    <a:outerShdw blurRad="63500" dist="12700" sx="102000" sy="102000" algn="ctr" rotWithShape="0">
                      <a:prstClr val="black">
                        <a:alpha val="40000"/>
                      </a:prstClr>
                    </a:outerShdw>
                  </a:effectLst>
                  <a:latin typeface="+mn-ea"/>
                </a:rPr>
                <a:t>工作室</a:t>
              </a:r>
            </a:p>
          </p:txBody>
        </p:sp>
      </p:grpSp>
      <p:sp>
        <p:nvSpPr>
          <p:cNvPr id="18" name="椭圆 17">
            <a:extLst>
              <a:ext uri="{FF2B5EF4-FFF2-40B4-BE49-F238E27FC236}">
                <a16:creationId xmlns:a16="http://schemas.microsoft.com/office/drawing/2014/main" xmlns="" id="{460DE2EF-0A57-4DED-9AFA-ABFA75CCA0A1}"/>
              </a:ext>
            </a:extLst>
          </p:cNvPr>
          <p:cNvSpPr/>
          <p:nvPr/>
        </p:nvSpPr>
        <p:spPr>
          <a:xfrm>
            <a:off x="1830225" y="-836775"/>
            <a:ext cx="8531550" cy="8531550"/>
          </a:xfrm>
          <a:prstGeom prst="ellipse">
            <a:avLst/>
          </a:prstGeom>
          <a:noFill/>
          <a:ln>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C5D7782A-D725-4F81-9D94-B007E076B77C}"/>
              </a:ext>
            </a:extLst>
          </p:cNvPr>
          <p:cNvSpPr/>
          <p:nvPr/>
        </p:nvSpPr>
        <p:spPr>
          <a:xfrm>
            <a:off x="853966" y="-1813034"/>
            <a:ext cx="10484068" cy="10484068"/>
          </a:xfrm>
          <a:prstGeom prst="ellipse">
            <a:avLst/>
          </a:prstGeom>
          <a:noFill/>
          <a:ln>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Clinton Ngan - Eternal Hope">
            <a:hlinkClick r:id="" action="ppaction://media"/>
            <a:extLst>
              <a:ext uri="{FF2B5EF4-FFF2-40B4-BE49-F238E27FC236}">
                <a16:creationId xmlns:a16="http://schemas.microsoft.com/office/drawing/2014/main" xmlns="" id="{A2F4F1B3-3A51-4E26-94CB-3C2CDB8093C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7093" y="-1446375"/>
            <a:ext cx="609600" cy="609600"/>
          </a:xfrm>
          <a:prstGeom prst="rect">
            <a:avLst/>
          </a:prstGeom>
        </p:spPr>
      </p:pic>
    </p:spTree>
    <p:extLst>
      <p:ext uri="{BB962C8B-B14F-4D97-AF65-F5344CB8AC3E}">
        <p14:creationId xmlns:p14="http://schemas.microsoft.com/office/powerpoint/2010/main" val="2272379339"/>
      </p:ext>
    </p:extLst>
  </p:cSld>
  <p:clrMapOvr>
    <a:masterClrMapping/>
  </p:clrMapOvr>
  <mc:AlternateContent xmlns:mc="http://schemas.openxmlformats.org/markup-compatibility/2006" xmlns:p14="http://schemas.microsoft.com/office/powerpoint/2010/main">
    <mc:Choice Requires="p14">
      <p:transition spd="slow" p14:dur="15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4" presetClass="entr" presetSubtype="10" fill="hold" grpId="0" nodeType="withEffect">
                                  <p:stCondLst>
                                    <p:cond delay="250"/>
                                  </p:stCondLst>
                                  <p:childTnLst>
                                    <p:set>
                                      <p:cBhvr>
                                        <p:cTn id="8" dur="1" fill="hold">
                                          <p:stCondLst>
                                            <p:cond delay="0"/>
                                          </p:stCondLst>
                                        </p:cTn>
                                        <p:tgtEl>
                                          <p:spTgt spid="3"/>
                                        </p:tgtEl>
                                        <p:attrNameLst>
                                          <p:attrName>style.visibility</p:attrName>
                                        </p:attrNameLst>
                                      </p:cBhvr>
                                      <p:to>
                                        <p:strVal val="visible"/>
                                      </p:to>
                                    </p:set>
                                    <p:animEffect transition="in" filter="randombar(horizontal)">
                                      <p:cBhvr>
                                        <p:cTn id="9" dur="1000"/>
                                        <p:tgtEl>
                                          <p:spTgt spid="3"/>
                                        </p:tgtEl>
                                      </p:cBhvr>
                                    </p:animEffect>
                                  </p:childTnLst>
                                </p:cTn>
                              </p:par>
                              <p:par>
                                <p:cTn id="10" presetID="16" presetClass="entr" presetSubtype="37"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1000"/>
                                        <p:tgtEl>
                                          <p:spTgt spid="15"/>
                                        </p:tgtEl>
                                      </p:cBhvr>
                                    </p:animEffect>
                                  </p:childTnLst>
                                </p:cTn>
                              </p:par>
                            </p:childTnLst>
                          </p:cTn>
                        </p:par>
                        <p:par>
                          <p:cTn id="13" fill="hold">
                            <p:stCondLst>
                              <p:cond delay="1750"/>
                            </p:stCondLst>
                            <p:childTnLst>
                              <p:par>
                                <p:cTn id="14" presetID="50"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1000" fill="hold"/>
                                        <p:tgtEl>
                                          <p:spTgt spid="6"/>
                                        </p:tgtEl>
                                        <p:attrNameLst>
                                          <p:attrName>ppt_w</p:attrName>
                                        </p:attrNameLst>
                                      </p:cBhvr>
                                      <p:tavLst>
                                        <p:tav tm="0">
                                          <p:val>
                                            <p:strVal val="#ppt_w+.3"/>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Effect transition="in" filter="fade">
                                      <p:cBhvr>
                                        <p:cTn id="18" dur="1000"/>
                                        <p:tgtEl>
                                          <p:spTgt spid="6"/>
                                        </p:tgtEl>
                                      </p:cBhvr>
                                    </p:animEffect>
                                  </p:childTnLst>
                                </p:cTn>
                              </p:par>
                              <p:par>
                                <p:cTn id="19" presetID="16" presetClass="entr" presetSubtype="37" fill="hold" nodeType="with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1000"/>
                                        <p:tgtEl>
                                          <p:spTgt spid="8"/>
                                        </p:tgtEl>
                                      </p:cBhvr>
                                    </p:animEffect>
                                  </p:childTnLst>
                                </p:cTn>
                              </p:par>
                              <p:par>
                                <p:cTn id="22" presetID="50" presetClass="entr" presetSubtype="0" decel="100000" fill="hold" grpId="0" nodeType="withEffect">
                                  <p:stCondLst>
                                    <p:cond delay="15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3"/>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par>
                                <p:cTn id="27" presetID="9" presetClass="entr" presetSubtype="0" fill="hold" nodeType="withEffect">
                                  <p:stCondLst>
                                    <p:cond delay="2250"/>
                                  </p:stCondLst>
                                  <p:childTnLst>
                                    <p:set>
                                      <p:cBhvr>
                                        <p:cTn id="28" dur="1" fill="hold">
                                          <p:stCondLst>
                                            <p:cond delay="0"/>
                                          </p:stCondLst>
                                        </p:cTn>
                                        <p:tgtEl>
                                          <p:spTgt spid="20"/>
                                        </p:tgtEl>
                                        <p:attrNameLst>
                                          <p:attrName>style.visibility</p:attrName>
                                        </p:attrNameLst>
                                      </p:cBhvr>
                                      <p:to>
                                        <p:strVal val="visible"/>
                                      </p:to>
                                    </p:set>
                                    <p:animEffect transition="in" filter="dissolve">
                                      <p:cBhvr>
                                        <p:cTn id="29"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7"/>
                </p:tgtEl>
              </p:cMediaNode>
            </p:audio>
          </p:childTnLst>
        </p:cTn>
      </p:par>
    </p:tnLst>
    <p:bldLst>
      <p:bldP spid="3" grpId="0"/>
      <p:bldP spid="6"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cxnSp>
        <p:nvCxnSpPr>
          <p:cNvPr id="8" name="直接连接符 7">
            <a:extLst>
              <a:ext uri="{FF2B5EF4-FFF2-40B4-BE49-F238E27FC236}">
                <a16:creationId xmlns:a16="http://schemas.microsoft.com/office/drawing/2014/main" xmlns="" id="{89F522EC-7BB2-41C5-9269-56CACAA7F5E4}"/>
              </a:ext>
            </a:extLst>
          </p:cNvPr>
          <p:cNvCxnSpPr>
            <a:cxnSpLocks/>
          </p:cNvCxnSpPr>
          <p:nvPr/>
        </p:nvCxnSpPr>
        <p:spPr>
          <a:xfrm>
            <a:off x="6096000" y="-819142"/>
            <a:ext cx="0" cy="6545943"/>
          </a:xfrm>
          <a:prstGeom prst="line">
            <a:avLst/>
          </a:prstGeom>
          <a:ln w="12700" cap="rnd">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xmlns="" id="{8858C884-BF5B-4FA7-A666-602A31C7C03E}"/>
              </a:ext>
            </a:extLst>
          </p:cNvPr>
          <p:cNvCxnSpPr/>
          <p:nvPr/>
        </p:nvCxnSpPr>
        <p:spPr>
          <a:xfrm>
            <a:off x="5776383" y="5720451"/>
            <a:ext cx="626533" cy="0"/>
          </a:xfrm>
          <a:prstGeom prst="line">
            <a:avLst/>
          </a:prstGeom>
          <a:ln w="12700" cap="rnd">
            <a:solidFill>
              <a:schemeClr val="bg1"/>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2B6C45E-573C-4C4A-878B-F0C4FAB75B3E}"/>
              </a:ext>
            </a:extLst>
          </p:cNvPr>
          <p:cNvCxnSpPr>
            <a:cxnSpLocks/>
          </p:cNvCxnSpPr>
          <p:nvPr/>
        </p:nvCxnSpPr>
        <p:spPr>
          <a:xfrm flipH="1">
            <a:off x="5147733" y="3064907"/>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32291655-E15B-48C1-ADE7-5DB7707361F2}"/>
              </a:ext>
            </a:extLst>
          </p:cNvPr>
          <p:cNvSpPr/>
          <p:nvPr/>
        </p:nvSpPr>
        <p:spPr>
          <a:xfrm>
            <a:off x="4572006" y="2777044"/>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Shape 5026">
            <a:extLst>
              <a:ext uri="{FF2B5EF4-FFF2-40B4-BE49-F238E27FC236}">
                <a16:creationId xmlns:a16="http://schemas.microsoft.com/office/drawing/2014/main" xmlns="" id="{89E6990B-DD43-4705-A895-0C3CD5F37723}"/>
              </a:ext>
            </a:extLst>
          </p:cNvPr>
          <p:cNvSpPr/>
          <p:nvPr/>
        </p:nvSpPr>
        <p:spPr>
          <a:xfrm>
            <a:off x="4751087" y="2929784"/>
            <a:ext cx="217563" cy="259617"/>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6" name="Shape 5025">
            <a:extLst>
              <a:ext uri="{FF2B5EF4-FFF2-40B4-BE49-F238E27FC236}">
                <a16:creationId xmlns:a16="http://schemas.microsoft.com/office/drawing/2014/main" xmlns="" id="{7428E916-685D-4929-94BE-EFCF08C6CCED}"/>
              </a:ext>
            </a:extLst>
          </p:cNvPr>
          <p:cNvSpPr/>
          <p:nvPr/>
        </p:nvSpPr>
        <p:spPr>
          <a:xfrm>
            <a:off x="7210942" y="4489874"/>
            <a:ext cx="242375" cy="26343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18" name="组合 17">
            <a:extLst>
              <a:ext uri="{FF2B5EF4-FFF2-40B4-BE49-F238E27FC236}">
                <a16:creationId xmlns:a16="http://schemas.microsoft.com/office/drawing/2014/main" xmlns="" id="{CD59F310-FEA5-4E98-BDAA-F7577B0056F0}"/>
              </a:ext>
            </a:extLst>
          </p:cNvPr>
          <p:cNvGrpSpPr/>
          <p:nvPr/>
        </p:nvGrpSpPr>
        <p:grpSpPr>
          <a:xfrm>
            <a:off x="1745883" y="2307443"/>
            <a:ext cx="2596242" cy="1610498"/>
            <a:chOff x="849087" y="4237193"/>
            <a:chExt cx="2596242" cy="1610498"/>
          </a:xfrm>
        </p:grpSpPr>
        <p:sp>
          <p:nvSpPr>
            <p:cNvPr id="19" name="文本框 18">
              <a:extLst>
                <a:ext uri="{FF2B5EF4-FFF2-40B4-BE49-F238E27FC236}">
                  <a16:creationId xmlns:a16="http://schemas.microsoft.com/office/drawing/2014/main" xmlns="" id="{95B8A647-6C1E-4A9F-A253-312388E0BC7A}"/>
                </a:ext>
              </a:extLst>
            </p:cNvPr>
            <p:cNvSpPr txBox="1"/>
            <p:nvPr/>
          </p:nvSpPr>
          <p:spPr>
            <a:xfrm>
              <a:off x="849087"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20" name="文本框 19">
              <a:extLst>
                <a:ext uri="{FF2B5EF4-FFF2-40B4-BE49-F238E27FC236}">
                  <a16:creationId xmlns:a16="http://schemas.microsoft.com/office/drawing/2014/main" xmlns="" id="{5B7053F3-43A1-4C56-810D-3A830B1DEC7B}"/>
                </a:ext>
              </a:extLst>
            </p:cNvPr>
            <p:cNvSpPr txBox="1"/>
            <p:nvPr/>
          </p:nvSpPr>
          <p:spPr>
            <a:xfrm>
              <a:off x="849087" y="4617803"/>
              <a:ext cx="2596242" cy="122988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cxnSp>
        <p:nvCxnSpPr>
          <p:cNvPr id="21" name="直接连接符 20">
            <a:extLst>
              <a:ext uri="{FF2B5EF4-FFF2-40B4-BE49-F238E27FC236}">
                <a16:creationId xmlns:a16="http://schemas.microsoft.com/office/drawing/2014/main" xmlns="" id="{380E057E-4BCF-43F6-B67F-D775BB18F730}"/>
              </a:ext>
            </a:extLst>
          </p:cNvPr>
          <p:cNvCxnSpPr>
            <a:cxnSpLocks/>
          </p:cNvCxnSpPr>
          <p:nvPr/>
        </p:nvCxnSpPr>
        <p:spPr>
          <a:xfrm flipH="1">
            <a:off x="6096000" y="4621592"/>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01C47912-B254-4FD0-9F18-D05A29222BE7}"/>
              </a:ext>
            </a:extLst>
          </p:cNvPr>
          <p:cNvSpPr/>
          <p:nvPr/>
        </p:nvSpPr>
        <p:spPr>
          <a:xfrm>
            <a:off x="7044267" y="4333729"/>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AA28E487-5300-4F6E-A10E-22E3F239A899}"/>
              </a:ext>
            </a:extLst>
          </p:cNvPr>
          <p:cNvGrpSpPr/>
          <p:nvPr/>
        </p:nvGrpSpPr>
        <p:grpSpPr>
          <a:xfrm>
            <a:off x="7786668" y="3833276"/>
            <a:ext cx="2596242" cy="1610498"/>
            <a:chOff x="849087" y="4237193"/>
            <a:chExt cx="2596242" cy="1610498"/>
          </a:xfrm>
        </p:grpSpPr>
        <p:sp>
          <p:nvSpPr>
            <p:cNvPr id="25" name="文本框 24">
              <a:extLst>
                <a:ext uri="{FF2B5EF4-FFF2-40B4-BE49-F238E27FC236}">
                  <a16:creationId xmlns:a16="http://schemas.microsoft.com/office/drawing/2014/main" xmlns="" id="{2E76B768-E3E3-49D1-B786-D1EEBED3D9B5}"/>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26" name="文本框 25">
              <a:extLst>
                <a:ext uri="{FF2B5EF4-FFF2-40B4-BE49-F238E27FC236}">
                  <a16:creationId xmlns:a16="http://schemas.microsoft.com/office/drawing/2014/main" xmlns="" id="{CDA50739-A6A7-4B46-95B6-88C960C6B52D}"/>
                </a:ext>
              </a:extLst>
            </p:cNvPr>
            <p:cNvSpPr txBox="1"/>
            <p:nvPr/>
          </p:nvSpPr>
          <p:spPr>
            <a:xfrm>
              <a:off x="849087" y="4617803"/>
              <a:ext cx="2596242" cy="1229888"/>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1C48365A-C642-4315-ABE2-EEE1BB868EA0}"/>
              </a:ext>
            </a:extLst>
          </p:cNvPr>
          <p:cNvCxnSpPr>
            <a:cxnSpLocks/>
          </p:cNvCxnSpPr>
          <p:nvPr/>
        </p:nvCxnSpPr>
        <p:spPr>
          <a:xfrm flipH="1">
            <a:off x="6096000" y="1609576"/>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xmlns="" id="{A90B354B-B3CC-4C33-BB0A-438F5955BF75}"/>
              </a:ext>
            </a:extLst>
          </p:cNvPr>
          <p:cNvSpPr/>
          <p:nvPr/>
        </p:nvSpPr>
        <p:spPr>
          <a:xfrm>
            <a:off x="7044267" y="1321713"/>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CFB9C3A9-EAE7-42AB-8655-D8E9E61152BB}"/>
              </a:ext>
            </a:extLst>
          </p:cNvPr>
          <p:cNvGrpSpPr/>
          <p:nvPr/>
        </p:nvGrpSpPr>
        <p:grpSpPr>
          <a:xfrm>
            <a:off x="7786668" y="821260"/>
            <a:ext cx="2596242" cy="1610498"/>
            <a:chOff x="849087" y="4237193"/>
            <a:chExt cx="2596242" cy="1610498"/>
          </a:xfrm>
        </p:grpSpPr>
        <p:sp>
          <p:nvSpPr>
            <p:cNvPr id="36" name="文本框 35">
              <a:extLst>
                <a:ext uri="{FF2B5EF4-FFF2-40B4-BE49-F238E27FC236}">
                  <a16:creationId xmlns:a16="http://schemas.microsoft.com/office/drawing/2014/main" xmlns="" id="{23A30CB8-878F-4015-9E9A-41E44A8C0C46}"/>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37" name="文本框 36">
              <a:extLst>
                <a:ext uri="{FF2B5EF4-FFF2-40B4-BE49-F238E27FC236}">
                  <a16:creationId xmlns:a16="http://schemas.microsoft.com/office/drawing/2014/main" xmlns="" id="{D6A21D67-2657-4D98-A300-90763EA0527E}"/>
                </a:ext>
              </a:extLst>
            </p:cNvPr>
            <p:cNvSpPr txBox="1"/>
            <p:nvPr/>
          </p:nvSpPr>
          <p:spPr>
            <a:xfrm>
              <a:off x="849087" y="4617803"/>
              <a:ext cx="2596242" cy="1229888"/>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38" name="Shape 5023">
            <a:extLst>
              <a:ext uri="{FF2B5EF4-FFF2-40B4-BE49-F238E27FC236}">
                <a16:creationId xmlns:a16="http://schemas.microsoft.com/office/drawing/2014/main" xmlns="" id="{FBCC9EE0-0BFF-4D4D-AB41-FE6F9F1D3A80}"/>
              </a:ext>
            </a:extLst>
          </p:cNvPr>
          <p:cNvSpPr/>
          <p:nvPr/>
        </p:nvSpPr>
        <p:spPr>
          <a:xfrm>
            <a:off x="7201399" y="1485494"/>
            <a:ext cx="261460" cy="248164"/>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Tree>
    <p:extLst>
      <p:ext uri="{BB962C8B-B14F-4D97-AF65-F5344CB8AC3E}">
        <p14:creationId xmlns:p14="http://schemas.microsoft.com/office/powerpoint/2010/main" val="2886285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1000"/>
                                        <p:tgtEl>
                                          <p:spTgt spid="35"/>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childTnLst>
                                </p:cTn>
                              </p:par>
                            </p:childTnLst>
                          </p:cTn>
                        </p:par>
                        <p:par>
                          <p:cTn id="16" fill="hold">
                            <p:stCondLst>
                              <p:cond delay="2500"/>
                            </p:stCondLst>
                            <p:childTnLst>
                              <p:par>
                                <p:cTn id="17" presetID="14"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randombar(horizontal)">
                                      <p:cBhvr>
                                        <p:cTn id="19" dur="1000"/>
                                        <p:tgtEl>
                                          <p:spTgt spid="1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750"/>
                                        <p:tgtEl>
                                          <p:spTgt spid="16"/>
                                        </p:tgtEl>
                                      </p:cBhvr>
                                    </p:animEffect>
                                  </p:childTnLst>
                                </p:cTn>
                              </p:par>
                            </p:childTnLst>
                          </p:cTn>
                        </p:par>
                        <p:par>
                          <p:cTn id="24" fill="hold">
                            <p:stCondLst>
                              <p:cond delay="4250"/>
                            </p:stCondLst>
                            <p:childTnLst>
                              <p:par>
                                <p:cTn id="25" presetID="14"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3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FC7ACF42-6C75-4EF6-82EA-B4F90D5E82EE}"/>
              </a:ext>
            </a:extLst>
          </p:cNvPr>
          <p:cNvSpPr/>
          <p:nvPr/>
        </p:nvSpPr>
        <p:spPr>
          <a:xfrm>
            <a:off x="1390650" y="1882696"/>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27">
            <a:extLst>
              <a:ext uri="{FF2B5EF4-FFF2-40B4-BE49-F238E27FC236}">
                <a16:creationId xmlns:a16="http://schemas.microsoft.com/office/drawing/2014/main" xmlns="" id="{46B0E916-22EE-4774-AC15-783D2E502561}"/>
              </a:ext>
            </a:extLst>
          </p:cNvPr>
          <p:cNvSpPr>
            <a:spLocks noEditPoints="1"/>
          </p:cNvSpPr>
          <p:nvPr/>
        </p:nvSpPr>
        <p:spPr bwMode="auto">
          <a:xfrm>
            <a:off x="1528713" y="2014518"/>
            <a:ext cx="409674" cy="409674"/>
          </a:xfrm>
          <a:custGeom>
            <a:avLst/>
            <a:gdLst/>
            <a:ahLst/>
            <a:cxnLst>
              <a:cxn ang="0">
                <a:pos x="242" y="222"/>
              </a:cxn>
              <a:cxn ang="0">
                <a:pos x="174" y="198"/>
              </a:cxn>
              <a:cxn ang="0">
                <a:pos x="194" y="164"/>
              </a:cxn>
              <a:cxn ang="0">
                <a:pos x="206" y="132"/>
              </a:cxn>
              <a:cxn ang="0">
                <a:pos x="206" y="82"/>
              </a:cxn>
              <a:cxn ang="0">
                <a:pos x="192" y="40"/>
              </a:cxn>
              <a:cxn ang="0">
                <a:pos x="174" y="16"/>
              </a:cxn>
              <a:cxn ang="0">
                <a:pos x="128" y="0"/>
              </a:cxn>
              <a:cxn ang="0">
                <a:pos x="96" y="6"/>
              </a:cxn>
              <a:cxn ang="0">
                <a:pos x="72" y="28"/>
              </a:cxn>
              <a:cxn ang="0">
                <a:pos x="52" y="68"/>
              </a:cxn>
              <a:cxn ang="0">
                <a:pos x="48" y="110"/>
              </a:cxn>
              <a:cxn ang="0">
                <a:pos x="56" y="146"/>
              </a:cxn>
              <a:cxn ang="0">
                <a:pos x="82" y="198"/>
              </a:cxn>
              <a:cxn ang="0">
                <a:pos x="28" y="216"/>
              </a:cxn>
              <a:cxn ang="0">
                <a:pos x="8" y="226"/>
              </a:cxn>
              <a:cxn ang="0">
                <a:pos x="0" y="240"/>
              </a:cxn>
              <a:cxn ang="0">
                <a:pos x="2" y="250"/>
              </a:cxn>
              <a:cxn ang="0">
                <a:pos x="16" y="256"/>
              </a:cxn>
              <a:cxn ang="0">
                <a:pos x="246" y="256"/>
              </a:cxn>
              <a:cxn ang="0">
                <a:pos x="256" y="244"/>
              </a:cxn>
              <a:cxn ang="0">
                <a:pos x="256" y="234"/>
              </a:cxn>
              <a:cxn ang="0">
                <a:pos x="162" y="188"/>
              </a:cxn>
              <a:cxn ang="0">
                <a:pos x="152" y="198"/>
              </a:cxn>
              <a:cxn ang="0">
                <a:pos x="128" y="206"/>
              </a:cxn>
              <a:cxn ang="0">
                <a:pos x="104" y="198"/>
              </a:cxn>
              <a:cxn ang="0">
                <a:pos x="94" y="188"/>
              </a:cxn>
              <a:cxn ang="0">
                <a:pos x="74" y="152"/>
              </a:cxn>
              <a:cxn ang="0">
                <a:pos x="64" y="112"/>
              </a:cxn>
              <a:cxn ang="0">
                <a:pos x="66" y="86"/>
              </a:cxn>
              <a:cxn ang="0">
                <a:pos x="76" y="48"/>
              </a:cxn>
              <a:cxn ang="0">
                <a:pos x="102" y="22"/>
              </a:cxn>
              <a:cxn ang="0">
                <a:pos x="128" y="16"/>
              </a:cxn>
              <a:cxn ang="0">
                <a:pos x="164" y="30"/>
              </a:cxn>
              <a:cxn ang="0">
                <a:pos x="184" y="60"/>
              </a:cxn>
              <a:cxn ang="0">
                <a:pos x="190" y="86"/>
              </a:cxn>
              <a:cxn ang="0">
                <a:pos x="190" y="126"/>
              </a:cxn>
              <a:cxn ang="0">
                <a:pos x="176" y="164"/>
              </a:cxn>
              <a:cxn ang="0">
                <a:pos x="16" y="240"/>
              </a:cxn>
              <a:cxn ang="0">
                <a:pos x="58" y="220"/>
              </a:cxn>
              <a:cxn ang="0">
                <a:pos x="104" y="208"/>
              </a:cxn>
              <a:cxn ang="0">
                <a:pos x="128" y="216"/>
              </a:cxn>
              <a:cxn ang="0">
                <a:pos x="172" y="212"/>
              </a:cxn>
              <a:cxn ang="0">
                <a:pos x="220" y="230"/>
              </a:cxn>
            </a:cxnLst>
            <a:rect l="0" t="0" r="r" b="b"/>
            <a:pathLst>
              <a:path w="256" h="256">
                <a:moveTo>
                  <a:pt x="248" y="226"/>
                </a:moveTo>
                <a:lnTo>
                  <a:pt x="248" y="226"/>
                </a:lnTo>
                <a:lnTo>
                  <a:pt x="242" y="222"/>
                </a:lnTo>
                <a:lnTo>
                  <a:pt x="228" y="216"/>
                </a:lnTo>
                <a:lnTo>
                  <a:pt x="204" y="206"/>
                </a:lnTo>
                <a:lnTo>
                  <a:pt x="174" y="198"/>
                </a:lnTo>
                <a:lnTo>
                  <a:pt x="174" y="198"/>
                </a:lnTo>
                <a:lnTo>
                  <a:pt x="186" y="180"/>
                </a:lnTo>
                <a:lnTo>
                  <a:pt x="194" y="164"/>
                </a:lnTo>
                <a:lnTo>
                  <a:pt x="200" y="146"/>
                </a:lnTo>
                <a:lnTo>
                  <a:pt x="206" y="132"/>
                </a:lnTo>
                <a:lnTo>
                  <a:pt x="206" y="132"/>
                </a:lnTo>
                <a:lnTo>
                  <a:pt x="208" y="110"/>
                </a:lnTo>
                <a:lnTo>
                  <a:pt x="208" y="96"/>
                </a:lnTo>
                <a:lnTo>
                  <a:pt x="206" y="82"/>
                </a:lnTo>
                <a:lnTo>
                  <a:pt x="204" y="68"/>
                </a:lnTo>
                <a:lnTo>
                  <a:pt x="198" y="52"/>
                </a:lnTo>
                <a:lnTo>
                  <a:pt x="192" y="40"/>
                </a:lnTo>
                <a:lnTo>
                  <a:pt x="184" y="28"/>
                </a:lnTo>
                <a:lnTo>
                  <a:pt x="184" y="28"/>
                </a:lnTo>
                <a:lnTo>
                  <a:pt x="174" y="16"/>
                </a:lnTo>
                <a:lnTo>
                  <a:pt x="160" y="6"/>
                </a:lnTo>
                <a:lnTo>
                  <a:pt x="144" y="2"/>
                </a:lnTo>
                <a:lnTo>
                  <a:pt x="128" y="0"/>
                </a:lnTo>
                <a:lnTo>
                  <a:pt x="128" y="0"/>
                </a:lnTo>
                <a:lnTo>
                  <a:pt x="112" y="2"/>
                </a:lnTo>
                <a:lnTo>
                  <a:pt x="96" y="6"/>
                </a:lnTo>
                <a:lnTo>
                  <a:pt x="82" y="16"/>
                </a:lnTo>
                <a:lnTo>
                  <a:pt x="72" y="28"/>
                </a:lnTo>
                <a:lnTo>
                  <a:pt x="72" y="28"/>
                </a:lnTo>
                <a:lnTo>
                  <a:pt x="64" y="40"/>
                </a:lnTo>
                <a:lnTo>
                  <a:pt x="58" y="52"/>
                </a:lnTo>
                <a:lnTo>
                  <a:pt x="52" y="68"/>
                </a:lnTo>
                <a:lnTo>
                  <a:pt x="50" y="82"/>
                </a:lnTo>
                <a:lnTo>
                  <a:pt x="48" y="96"/>
                </a:lnTo>
                <a:lnTo>
                  <a:pt x="48" y="110"/>
                </a:lnTo>
                <a:lnTo>
                  <a:pt x="50" y="132"/>
                </a:lnTo>
                <a:lnTo>
                  <a:pt x="50" y="132"/>
                </a:lnTo>
                <a:lnTo>
                  <a:pt x="56" y="146"/>
                </a:lnTo>
                <a:lnTo>
                  <a:pt x="62" y="164"/>
                </a:lnTo>
                <a:lnTo>
                  <a:pt x="70" y="180"/>
                </a:lnTo>
                <a:lnTo>
                  <a:pt x="82" y="198"/>
                </a:lnTo>
                <a:lnTo>
                  <a:pt x="82" y="198"/>
                </a:lnTo>
                <a:lnTo>
                  <a:pt x="52" y="206"/>
                </a:lnTo>
                <a:lnTo>
                  <a:pt x="28" y="216"/>
                </a:lnTo>
                <a:lnTo>
                  <a:pt x="14" y="222"/>
                </a:lnTo>
                <a:lnTo>
                  <a:pt x="8" y="226"/>
                </a:lnTo>
                <a:lnTo>
                  <a:pt x="8" y="226"/>
                </a:lnTo>
                <a:lnTo>
                  <a:pt x="4" y="230"/>
                </a:lnTo>
                <a:lnTo>
                  <a:pt x="0" y="234"/>
                </a:lnTo>
                <a:lnTo>
                  <a:pt x="0" y="240"/>
                </a:lnTo>
                <a:lnTo>
                  <a:pt x="0" y="244"/>
                </a:lnTo>
                <a:lnTo>
                  <a:pt x="0" y="244"/>
                </a:lnTo>
                <a:lnTo>
                  <a:pt x="2" y="250"/>
                </a:lnTo>
                <a:lnTo>
                  <a:pt x="6" y="252"/>
                </a:lnTo>
                <a:lnTo>
                  <a:pt x="10" y="256"/>
                </a:lnTo>
                <a:lnTo>
                  <a:pt x="16" y="256"/>
                </a:lnTo>
                <a:lnTo>
                  <a:pt x="240" y="256"/>
                </a:lnTo>
                <a:lnTo>
                  <a:pt x="240" y="256"/>
                </a:lnTo>
                <a:lnTo>
                  <a:pt x="246" y="256"/>
                </a:lnTo>
                <a:lnTo>
                  <a:pt x="250" y="252"/>
                </a:lnTo>
                <a:lnTo>
                  <a:pt x="254" y="250"/>
                </a:lnTo>
                <a:lnTo>
                  <a:pt x="256" y="244"/>
                </a:lnTo>
                <a:lnTo>
                  <a:pt x="256" y="244"/>
                </a:lnTo>
                <a:lnTo>
                  <a:pt x="256" y="240"/>
                </a:lnTo>
                <a:lnTo>
                  <a:pt x="256" y="234"/>
                </a:lnTo>
                <a:lnTo>
                  <a:pt x="252" y="230"/>
                </a:lnTo>
                <a:lnTo>
                  <a:pt x="248" y="226"/>
                </a:lnTo>
                <a:close/>
                <a:moveTo>
                  <a:pt x="162" y="188"/>
                </a:moveTo>
                <a:lnTo>
                  <a:pt x="160" y="190"/>
                </a:lnTo>
                <a:lnTo>
                  <a:pt x="160" y="190"/>
                </a:lnTo>
                <a:lnTo>
                  <a:pt x="152" y="198"/>
                </a:lnTo>
                <a:lnTo>
                  <a:pt x="144" y="202"/>
                </a:lnTo>
                <a:lnTo>
                  <a:pt x="136" y="206"/>
                </a:lnTo>
                <a:lnTo>
                  <a:pt x="128" y="206"/>
                </a:lnTo>
                <a:lnTo>
                  <a:pt x="120" y="206"/>
                </a:lnTo>
                <a:lnTo>
                  <a:pt x="112" y="202"/>
                </a:lnTo>
                <a:lnTo>
                  <a:pt x="104" y="198"/>
                </a:lnTo>
                <a:lnTo>
                  <a:pt x="96" y="190"/>
                </a:lnTo>
                <a:lnTo>
                  <a:pt x="94" y="188"/>
                </a:lnTo>
                <a:lnTo>
                  <a:pt x="94" y="188"/>
                </a:lnTo>
                <a:lnTo>
                  <a:pt x="86" y="176"/>
                </a:lnTo>
                <a:lnTo>
                  <a:pt x="80" y="164"/>
                </a:lnTo>
                <a:lnTo>
                  <a:pt x="74" y="152"/>
                </a:lnTo>
                <a:lnTo>
                  <a:pt x="70" y="140"/>
                </a:lnTo>
                <a:lnTo>
                  <a:pt x="66" y="126"/>
                </a:lnTo>
                <a:lnTo>
                  <a:pt x="64" y="112"/>
                </a:lnTo>
                <a:lnTo>
                  <a:pt x="64" y="100"/>
                </a:lnTo>
                <a:lnTo>
                  <a:pt x="66" y="86"/>
                </a:lnTo>
                <a:lnTo>
                  <a:pt x="66" y="86"/>
                </a:lnTo>
                <a:lnTo>
                  <a:pt x="68" y="74"/>
                </a:lnTo>
                <a:lnTo>
                  <a:pt x="72" y="60"/>
                </a:lnTo>
                <a:lnTo>
                  <a:pt x="76" y="48"/>
                </a:lnTo>
                <a:lnTo>
                  <a:pt x="84" y="38"/>
                </a:lnTo>
                <a:lnTo>
                  <a:pt x="92" y="30"/>
                </a:lnTo>
                <a:lnTo>
                  <a:pt x="102" y="22"/>
                </a:lnTo>
                <a:lnTo>
                  <a:pt x="114" y="18"/>
                </a:lnTo>
                <a:lnTo>
                  <a:pt x="128" y="16"/>
                </a:lnTo>
                <a:lnTo>
                  <a:pt x="128" y="16"/>
                </a:lnTo>
                <a:lnTo>
                  <a:pt x="142" y="18"/>
                </a:lnTo>
                <a:lnTo>
                  <a:pt x="154" y="22"/>
                </a:lnTo>
                <a:lnTo>
                  <a:pt x="164" y="30"/>
                </a:lnTo>
                <a:lnTo>
                  <a:pt x="172" y="38"/>
                </a:lnTo>
                <a:lnTo>
                  <a:pt x="180" y="48"/>
                </a:lnTo>
                <a:lnTo>
                  <a:pt x="184" y="60"/>
                </a:lnTo>
                <a:lnTo>
                  <a:pt x="188" y="74"/>
                </a:lnTo>
                <a:lnTo>
                  <a:pt x="190" y="86"/>
                </a:lnTo>
                <a:lnTo>
                  <a:pt x="190" y="86"/>
                </a:lnTo>
                <a:lnTo>
                  <a:pt x="192" y="100"/>
                </a:lnTo>
                <a:lnTo>
                  <a:pt x="192" y="112"/>
                </a:lnTo>
                <a:lnTo>
                  <a:pt x="190" y="126"/>
                </a:lnTo>
                <a:lnTo>
                  <a:pt x="186" y="140"/>
                </a:lnTo>
                <a:lnTo>
                  <a:pt x="182" y="152"/>
                </a:lnTo>
                <a:lnTo>
                  <a:pt x="176" y="164"/>
                </a:lnTo>
                <a:lnTo>
                  <a:pt x="170" y="176"/>
                </a:lnTo>
                <a:lnTo>
                  <a:pt x="162" y="188"/>
                </a:lnTo>
                <a:close/>
                <a:moveTo>
                  <a:pt x="16" y="240"/>
                </a:moveTo>
                <a:lnTo>
                  <a:pt x="16" y="240"/>
                </a:lnTo>
                <a:lnTo>
                  <a:pt x="36" y="230"/>
                </a:lnTo>
                <a:lnTo>
                  <a:pt x="58" y="220"/>
                </a:lnTo>
                <a:lnTo>
                  <a:pt x="84" y="212"/>
                </a:lnTo>
                <a:lnTo>
                  <a:pt x="104" y="208"/>
                </a:lnTo>
                <a:lnTo>
                  <a:pt x="104" y="208"/>
                </a:lnTo>
                <a:lnTo>
                  <a:pt x="116" y="214"/>
                </a:lnTo>
                <a:lnTo>
                  <a:pt x="128" y="216"/>
                </a:lnTo>
                <a:lnTo>
                  <a:pt x="128" y="216"/>
                </a:lnTo>
                <a:lnTo>
                  <a:pt x="140" y="214"/>
                </a:lnTo>
                <a:lnTo>
                  <a:pt x="152" y="208"/>
                </a:lnTo>
                <a:lnTo>
                  <a:pt x="172" y="212"/>
                </a:lnTo>
                <a:lnTo>
                  <a:pt x="172" y="212"/>
                </a:lnTo>
                <a:lnTo>
                  <a:pt x="198" y="220"/>
                </a:lnTo>
                <a:lnTo>
                  <a:pt x="220" y="230"/>
                </a:lnTo>
                <a:lnTo>
                  <a:pt x="240" y="240"/>
                </a:lnTo>
                <a:lnTo>
                  <a:pt x="16" y="240"/>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nvGrpSpPr>
          <p:cNvPr id="18" name="组合 17">
            <a:extLst>
              <a:ext uri="{FF2B5EF4-FFF2-40B4-BE49-F238E27FC236}">
                <a16:creationId xmlns:a16="http://schemas.microsoft.com/office/drawing/2014/main" xmlns="" id="{A07FC4A3-15F8-4F2D-90E7-51FFBC659C3D}"/>
              </a:ext>
            </a:extLst>
          </p:cNvPr>
          <p:cNvGrpSpPr/>
          <p:nvPr/>
        </p:nvGrpSpPr>
        <p:grpSpPr>
          <a:xfrm>
            <a:off x="2247503" y="1676611"/>
            <a:ext cx="3423954" cy="1165440"/>
            <a:chOff x="849087" y="4237193"/>
            <a:chExt cx="3423954" cy="1165440"/>
          </a:xfrm>
        </p:grpSpPr>
        <p:sp>
          <p:nvSpPr>
            <p:cNvPr id="19" name="文本框 18">
              <a:extLst>
                <a:ext uri="{FF2B5EF4-FFF2-40B4-BE49-F238E27FC236}">
                  <a16:creationId xmlns:a16="http://schemas.microsoft.com/office/drawing/2014/main" xmlns="" id="{CD24DC50-EA62-4745-A7A3-B20AD982BC84}"/>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20" name="文本框 19">
              <a:extLst>
                <a:ext uri="{FF2B5EF4-FFF2-40B4-BE49-F238E27FC236}">
                  <a16:creationId xmlns:a16="http://schemas.microsoft.com/office/drawing/2014/main" xmlns="" id="{15A0CCAF-CC3D-475A-B5ED-BF57C889B9F7}"/>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
        <p:nvSpPr>
          <p:cNvPr id="21" name="椭圆 20">
            <a:extLst>
              <a:ext uri="{FF2B5EF4-FFF2-40B4-BE49-F238E27FC236}">
                <a16:creationId xmlns:a16="http://schemas.microsoft.com/office/drawing/2014/main" xmlns="" id="{FF334DF6-4B98-47C0-862D-26191B7DDE95}"/>
              </a:ext>
            </a:extLst>
          </p:cNvPr>
          <p:cNvSpPr/>
          <p:nvPr/>
        </p:nvSpPr>
        <p:spPr>
          <a:xfrm>
            <a:off x="6382480" y="1882696"/>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xmlns="" id="{E0B7C7DF-21AE-4C5E-8F63-87A3644E01B2}"/>
              </a:ext>
            </a:extLst>
          </p:cNvPr>
          <p:cNvGrpSpPr/>
          <p:nvPr/>
        </p:nvGrpSpPr>
        <p:grpSpPr>
          <a:xfrm>
            <a:off x="7239333" y="1676611"/>
            <a:ext cx="3423954" cy="1165440"/>
            <a:chOff x="849087" y="4237193"/>
            <a:chExt cx="3423954" cy="1165440"/>
          </a:xfrm>
        </p:grpSpPr>
        <p:sp>
          <p:nvSpPr>
            <p:cNvPr id="24" name="文本框 23">
              <a:extLst>
                <a:ext uri="{FF2B5EF4-FFF2-40B4-BE49-F238E27FC236}">
                  <a16:creationId xmlns:a16="http://schemas.microsoft.com/office/drawing/2014/main" xmlns="" id="{4AEACB9B-E19F-49C0-B3CE-CEC08AAC0566}"/>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25" name="文本框 24">
              <a:extLst>
                <a:ext uri="{FF2B5EF4-FFF2-40B4-BE49-F238E27FC236}">
                  <a16:creationId xmlns:a16="http://schemas.microsoft.com/office/drawing/2014/main" xmlns="" id="{BEC831CD-3D3C-44E3-89F4-DE80558415A1}"/>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grpSp>
        <p:nvGrpSpPr>
          <p:cNvPr id="13" name="Group 37">
            <a:extLst>
              <a:ext uri="{FF2B5EF4-FFF2-40B4-BE49-F238E27FC236}">
                <a16:creationId xmlns:a16="http://schemas.microsoft.com/office/drawing/2014/main" xmlns="" id="{BA1155C1-3A3B-4779-947C-D50E74952802}"/>
              </a:ext>
            </a:extLst>
          </p:cNvPr>
          <p:cNvGrpSpPr/>
          <p:nvPr/>
        </p:nvGrpSpPr>
        <p:grpSpPr>
          <a:xfrm>
            <a:off x="6520543" y="2020759"/>
            <a:ext cx="409674" cy="409674"/>
            <a:chOff x="4775200" y="1962150"/>
            <a:chExt cx="406400" cy="406400"/>
          </a:xfrm>
          <a:solidFill>
            <a:schemeClr val="bg1"/>
          </a:solidFill>
        </p:grpSpPr>
        <p:sp>
          <p:nvSpPr>
            <p:cNvPr id="14" name="Freeform 115">
              <a:extLst>
                <a:ext uri="{FF2B5EF4-FFF2-40B4-BE49-F238E27FC236}">
                  <a16:creationId xmlns:a16="http://schemas.microsoft.com/office/drawing/2014/main" xmlns="" id="{6095522F-CF5C-4E42-9669-9827735B9BAB}"/>
                </a:ext>
              </a:extLst>
            </p:cNvPr>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5" name="Freeform 119">
              <a:extLst>
                <a:ext uri="{FF2B5EF4-FFF2-40B4-BE49-F238E27FC236}">
                  <a16:creationId xmlns:a16="http://schemas.microsoft.com/office/drawing/2014/main" xmlns="" id="{6B075397-7401-4E3C-95FF-BA0BBDBB11BB}"/>
                </a:ext>
              </a:extLst>
            </p:cNvPr>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6" name="Freeform 120">
              <a:extLst>
                <a:ext uri="{FF2B5EF4-FFF2-40B4-BE49-F238E27FC236}">
                  <a16:creationId xmlns:a16="http://schemas.microsoft.com/office/drawing/2014/main" xmlns="" id="{95AB5989-6236-4E6C-81A5-584298931818}"/>
                </a:ext>
              </a:extLst>
            </p:cNvPr>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27" name="椭圆 26">
            <a:extLst>
              <a:ext uri="{FF2B5EF4-FFF2-40B4-BE49-F238E27FC236}">
                <a16:creationId xmlns:a16="http://schemas.microsoft.com/office/drawing/2014/main" xmlns="" id="{328FFAB0-1A86-40A1-83CB-B7EB2C5A95A0}"/>
              </a:ext>
            </a:extLst>
          </p:cNvPr>
          <p:cNvSpPr/>
          <p:nvPr/>
        </p:nvSpPr>
        <p:spPr>
          <a:xfrm>
            <a:off x="1390650" y="4181629"/>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1B6BD63F-B8F0-4959-8B81-0B76B186D953}"/>
              </a:ext>
            </a:extLst>
          </p:cNvPr>
          <p:cNvGrpSpPr/>
          <p:nvPr/>
        </p:nvGrpSpPr>
        <p:grpSpPr>
          <a:xfrm>
            <a:off x="2247503" y="3975544"/>
            <a:ext cx="3423954" cy="1165440"/>
            <a:chOff x="849087" y="4237193"/>
            <a:chExt cx="3423954" cy="1165440"/>
          </a:xfrm>
        </p:grpSpPr>
        <p:sp>
          <p:nvSpPr>
            <p:cNvPr id="30" name="文本框 29">
              <a:extLst>
                <a:ext uri="{FF2B5EF4-FFF2-40B4-BE49-F238E27FC236}">
                  <a16:creationId xmlns:a16="http://schemas.microsoft.com/office/drawing/2014/main" xmlns="" id="{7BEF141A-28BA-43E4-A64B-3B87ED3706D1}"/>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31" name="文本框 30">
              <a:extLst>
                <a:ext uri="{FF2B5EF4-FFF2-40B4-BE49-F238E27FC236}">
                  <a16:creationId xmlns:a16="http://schemas.microsoft.com/office/drawing/2014/main" xmlns="" id="{6CA554DF-66F8-4D4A-8C7D-3D3EE7F9AC45}"/>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grpSp>
        <p:nvGrpSpPr>
          <p:cNvPr id="9" name="Group 34">
            <a:extLst>
              <a:ext uri="{FF2B5EF4-FFF2-40B4-BE49-F238E27FC236}">
                <a16:creationId xmlns:a16="http://schemas.microsoft.com/office/drawing/2014/main" xmlns="" id="{AF1C191C-1C2B-4B14-ABDD-5524D67C572C}"/>
              </a:ext>
            </a:extLst>
          </p:cNvPr>
          <p:cNvGrpSpPr/>
          <p:nvPr/>
        </p:nvGrpSpPr>
        <p:grpSpPr>
          <a:xfrm>
            <a:off x="1592724" y="4319692"/>
            <a:ext cx="281651" cy="409674"/>
            <a:chOff x="4838700" y="2774950"/>
            <a:chExt cx="279400" cy="406400"/>
          </a:xfrm>
          <a:solidFill>
            <a:schemeClr val="bg1"/>
          </a:solidFill>
        </p:grpSpPr>
        <p:sp>
          <p:nvSpPr>
            <p:cNvPr id="10" name="Freeform 60">
              <a:extLst>
                <a:ext uri="{FF2B5EF4-FFF2-40B4-BE49-F238E27FC236}">
                  <a16:creationId xmlns:a16="http://schemas.microsoft.com/office/drawing/2014/main" xmlns="" id="{22815091-E791-4295-B009-53E9E5E1AB41}"/>
                </a:ext>
              </a:extLst>
            </p:cNvPr>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1" name="Freeform 66">
              <a:extLst>
                <a:ext uri="{FF2B5EF4-FFF2-40B4-BE49-F238E27FC236}">
                  <a16:creationId xmlns:a16="http://schemas.microsoft.com/office/drawing/2014/main" xmlns="" id="{E0900002-2ABF-4C4A-945B-4286E3F8BC6C}"/>
                </a:ext>
              </a:extLst>
            </p:cNvPr>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2" name="Freeform 67">
              <a:extLst>
                <a:ext uri="{FF2B5EF4-FFF2-40B4-BE49-F238E27FC236}">
                  <a16:creationId xmlns:a16="http://schemas.microsoft.com/office/drawing/2014/main" xmlns="" id="{F64ED9AF-896E-4105-B831-BAA186BF4CAD}"/>
                </a:ext>
              </a:extLst>
            </p:cNvPr>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32" name="椭圆 31">
            <a:extLst>
              <a:ext uri="{FF2B5EF4-FFF2-40B4-BE49-F238E27FC236}">
                <a16:creationId xmlns:a16="http://schemas.microsoft.com/office/drawing/2014/main" xmlns="" id="{49C2A66A-3450-402B-AF87-6C59B64B1335}"/>
              </a:ext>
            </a:extLst>
          </p:cNvPr>
          <p:cNvSpPr/>
          <p:nvPr/>
        </p:nvSpPr>
        <p:spPr>
          <a:xfrm>
            <a:off x="6382480" y="4181629"/>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65008DF8-B886-4BEF-AB91-525688782535}"/>
              </a:ext>
            </a:extLst>
          </p:cNvPr>
          <p:cNvGrpSpPr/>
          <p:nvPr/>
        </p:nvGrpSpPr>
        <p:grpSpPr>
          <a:xfrm>
            <a:off x="7239333" y="3975544"/>
            <a:ext cx="3423954" cy="1165440"/>
            <a:chOff x="849087" y="4237193"/>
            <a:chExt cx="3423954" cy="1165440"/>
          </a:xfrm>
        </p:grpSpPr>
        <p:sp>
          <p:nvSpPr>
            <p:cNvPr id="34" name="文本框 33">
              <a:extLst>
                <a:ext uri="{FF2B5EF4-FFF2-40B4-BE49-F238E27FC236}">
                  <a16:creationId xmlns:a16="http://schemas.microsoft.com/office/drawing/2014/main" xmlns="" id="{E08BBE54-671C-41D9-B47D-9F3A4737CA7D}"/>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35" name="文本框 34">
              <a:extLst>
                <a:ext uri="{FF2B5EF4-FFF2-40B4-BE49-F238E27FC236}">
                  <a16:creationId xmlns:a16="http://schemas.microsoft.com/office/drawing/2014/main" xmlns="" id="{E1E6DB0B-300A-4805-A339-FC49BE374E58}"/>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grpSp>
        <p:nvGrpSpPr>
          <p:cNvPr id="6" name="Group 32">
            <a:extLst>
              <a:ext uri="{FF2B5EF4-FFF2-40B4-BE49-F238E27FC236}">
                <a16:creationId xmlns:a16="http://schemas.microsoft.com/office/drawing/2014/main" xmlns="" id="{DA6C3C74-8AE5-4B58-98DA-F11F30C3C89C}"/>
              </a:ext>
            </a:extLst>
          </p:cNvPr>
          <p:cNvGrpSpPr/>
          <p:nvPr/>
        </p:nvGrpSpPr>
        <p:grpSpPr>
          <a:xfrm>
            <a:off x="6581353" y="4319692"/>
            <a:ext cx="307255" cy="409674"/>
            <a:chOff x="2387600" y="3587750"/>
            <a:chExt cx="304800" cy="406400"/>
          </a:xfrm>
          <a:solidFill>
            <a:schemeClr val="bg1"/>
          </a:solidFill>
        </p:grpSpPr>
        <p:sp>
          <p:nvSpPr>
            <p:cNvPr id="7" name="Freeform 40">
              <a:extLst>
                <a:ext uri="{FF2B5EF4-FFF2-40B4-BE49-F238E27FC236}">
                  <a16:creationId xmlns:a16="http://schemas.microsoft.com/office/drawing/2014/main" xmlns="" id="{5636A743-61CB-4921-BB39-9BEC6E5BE168}"/>
                </a:ext>
              </a:extLst>
            </p:cNvPr>
            <p:cNvSpPr>
              <a:spLocks noEditPoints="1"/>
            </p:cNvSpPr>
            <p:nvPr/>
          </p:nvSpPr>
          <p:spPr bwMode="auto">
            <a:xfrm>
              <a:off x="2463800" y="3660775"/>
              <a:ext cx="152400" cy="152400"/>
            </a:xfrm>
            <a:custGeom>
              <a:avLst/>
              <a:gdLst/>
              <a:ahLst/>
              <a:cxnLst>
                <a:cxn ang="0">
                  <a:pos x="48" y="96"/>
                </a:cxn>
                <a:cxn ang="0">
                  <a:pos x="66" y="92"/>
                </a:cxn>
                <a:cxn ang="0">
                  <a:pos x="82" y="82"/>
                </a:cxn>
                <a:cxn ang="0">
                  <a:pos x="92" y="66"/>
                </a:cxn>
                <a:cxn ang="0">
                  <a:pos x="96" y="48"/>
                </a:cxn>
                <a:cxn ang="0">
                  <a:pos x="96" y="38"/>
                </a:cxn>
                <a:cxn ang="0">
                  <a:pos x="88" y="22"/>
                </a:cxn>
                <a:cxn ang="0">
                  <a:pos x="74" y="8"/>
                </a:cxn>
                <a:cxn ang="0">
                  <a:pos x="58" y="0"/>
                </a:cxn>
                <a:cxn ang="0">
                  <a:pos x="48" y="0"/>
                </a:cxn>
                <a:cxn ang="0">
                  <a:pos x="30" y="4"/>
                </a:cxn>
                <a:cxn ang="0">
                  <a:pos x="14" y="14"/>
                </a:cxn>
                <a:cxn ang="0">
                  <a:pos x="4" y="30"/>
                </a:cxn>
                <a:cxn ang="0">
                  <a:pos x="0" y="48"/>
                </a:cxn>
                <a:cxn ang="0">
                  <a:pos x="0" y="58"/>
                </a:cxn>
                <a:cxn ang="0">
                  <a:pos x="8" y="74"/>
                </a:cxn>
                <a:cxn ang="0">
                  <a:pos x="22" y="88"/>
                </a:cxn>
                <a:cxn ang="0">
                  <a:pos x="38" y="94"/>
                </a:cxn>
                <a:cxn ang="0">
                  <a:pos x="48" y="8"/>
                </a:cxn>
                <a:cxn ang="0">
                  <a:pos x="56" y="8"/>
                </a:cxn>
                <a:cxn ang="0">
                  <a:pos x="70" y="14"/>
                </a:cxn>
                <a:cxn ang="0">
                  <a:pos x="82" y="26"/>
                </a:cxn>
                <a:cxn ang="0">
                  <a:pos x="88" y="40"/>
                </a:cxn>
                <a:cxn ang="0">
                  <a:pos x="88" y="48"/>
                </a:cxn>
                <a:cxn ang="0">
                  <a:pos x="84" y="64"/>
                </a:cxn>
                <a:cxn ang="0">
                  <a:pos x="76" y="76"/>
                </a:cxn>
                <a:cxn ang="0">
                  <a:pos x="64" y="84"/>
                </a:cxn>
                <a:cxn ang="0">
                  <a:pos x="48" y="88"/>
                </a:cxn>
                <a:cxn ang="0">
                  <a:pos x="40" y="88"/>
                </a:cxn>
                <a:cxn ang="0">
                  <a:pos x="26" y="82"/>
                </a:cxn>
                <a:cxn ang="0">
                  <a:pos x="14" y="70"/>
                </a:cxn>
                <a:cxn ang="0">
                  <a:pos x="8" y="56"/>
                </a:cxn>
                <a:cxn ang="0">
                  <a:pos x="8" y="48"/>
                </a:cxn>
                <a:cxn ang="0">
                  <a:pos x="12" y="32"/>
                </a:cxn>
                <a:cxn ang="0">
                  <a:pos x="20" y="20"/>
                </a:cxn>
                <a:cxn ang="0">
                  <a:pos x="32" y="12"/>
                </a:cxn>
                <a:cxn ang="0">
                  <a:pos x="48" y="8"/>
                </a:cxn>
              </a:cxnLst>
              <a:rect l="0" t="0" r="r" b="b"/>
              <a:pathLst>
                <a:path w="96" h="96">
                  <a:moveTo>
                    <a:pt x="48" y="96"/>
                  </a:moveTo>
                  <a:lnTo>
                    <a:pt x="48" y="96"/>
                  </a:lnTo>
                  <a:lnTo>
                    <a:pt x="58" y="94"/>
                  </a:lnTo>
                  <a:lnTo>
                    <a:pt x="66" y="92"/>
                  </a:lnTo>
                  <a:lnTo>
                    <a:pt x="74" y="88"/>
                  </a:lnTo>
                  <a:lnTo>
                    <a:pt x="82" y="82"/>
                  </a:lnTo>
                  <a:lnTo>
                    <a:pt x="88" y="74"/>
                  </a:lnTo>
                  <a:lnTo>
                    <a:pt x="92" y="66"/>
                  </a:lnTo>
                  <a:lnTo>
                    <a:pt x="96" y="58"/>
                  </a:lnTo>
                  <a:lnTo>
                    <a:pt x="96" y="48"/>
                  </a:lnTo>
                  <a:lnTo>
                    <a:pt x="96" y="48"/>
                  </a:lnTo>
                  <a:lnTo>
                    <a:pt x="96" y="38"/>
                  </a:lnTo>
                  <a:lnTo>
                    <a:pt x="92" y="30"/>
                  </a:lnTo>
                  <a:lnTo>
                    <a:pt x="88" y="22"/>
                  </a:lnTo>
                  <a:lnTo>
                    <a:pt x="82" y="14"/>
                  </a:lnTo>
                  <a:lnTo>
                    <a:pt x="74" y="8"/>
                  </a:lnTo>
                  <a:lnTo>
                    <a:pt x="66" y="4"/>
                  </a:lnTo>
                  <a:lnTo>
                    <a:pt x="58" y="0"/>
                  </a:lnTo>
                  <a:lnTo>
                    <a:pt x="48" y="0"/>
                  </a:lnTo>
                  <a:lnTo>
                    <a:pt x="48" y="0"/>
                  </a:lnTo>
                  <a:lnTo>
                    <a:pt x="38" y="0"/>
                  </a:lnTo>
                  <a:lnTo>
                    <a:pt x="30" y="4"/>
                  </a:lnTo>
                  <a:lnTo>
                    <a:pt x="22" y="8"/>
                  </a:lnTo>
                  <a:lnTo>
                    <a:pt x="14" y="14"/>
                  </a:lnTo>
                  <a:lnTo>
                    <a:pt x="8" y="22"/>
                  </a:lnTo>
                  <a:lnTo>
                    <a:pt x="4" y="30"/>
                  </a:lnTo>
                  <a:lnTo>
                    <a:pt x="0" y="38"/>
                  </a:lnTo>
                  <a:lnTo>
                    <a:pt x="0" y="48"/>
                  </a:lnTo>
                  <a:lnTo>
                    <a:pt x="0" y="48"/>
                  </a:lnTo>
                  <a:lnTo>
                    <a:pt x="0" y="58"/>
                  </a:lnTo>
                  <a:lnTo>
                    <a:pt x="4" y="66"/>
                  </a:lnTo>
                  <a:lnTo>
                    <a:pt x="8" y="74"/>
                  </a:lnTo>
                  <a:lnTo>
                    <a:pt x="14" y="82"/>
                  </a:lnTo>
                  <a:lnTo>
                    <a:pt x="22" y="88"/>
                  </a:lnTo>
                  <a:lnTo>
                    <a:pt x="30" y="92"/>
                  </a:lnTo>
                  <a:lnTo>
                    <a:pt x="38" y="94"/>
                  </a:lnTo>
                  <a:lnTo>
                    <a:pt x="48" y="96"/>
                  </a:lnTo>
                  <a:close/>
                  <a:moveTo>
                    <a:pt x="48" y="8"/>
                  </a:moveTo>
                  <a:lnTo>
                    <a:pt x="48" y="8"/>
                  </a:lnTo>
                  <a:lnTo>
                    <a:pt x="56" y="8"/>
                  </a:lnTo>
                  <a:lnTo>
                    <a:pt x="64" y="12"/>
                  </a:lnTo>
                  <a:lnTo>
                    <a:pt x="70" y="14"/>
                  </a:lnTo>
                  <a:lnTo>
                    <a:pt x="76" y="20"/>
                  </a:lnTo>
                  <a:lnTo>
                    <a:pt x="82" y="26"/>
                  </a:lnTo>
                  <a:lnTo>
                    <a:pt x="84" y="32"/>
                  </a:lnTo>
                  <a:lnTo>
                    <a:pt x="88" y="40"/>
                  </a:lnTo>
                  <a:lnTo>
                    <a:pt x="88" y="48"/>
                  </a:lnTo>
                  <a:lnTo>
                    <a:pt x="88" y="48"/>
                  </a:lnTo>
                  <a:lnTo>
                    <a:pt x="88" y="56"/>
                  </a:lnTo>
                  <a:lnTo>
                    <a:pt x="84" y="64"/>
                  </a:lnTo>
                  <a:lnTo>
                    <a:pt x="82" y="70"/>
                  </a:lnTo>
                  <a:lnTo>
                    <a:pt x="76" y="76"/>
                  </a:lnTo>
                  <a:lnTo>
                    <a:pt x="70" y="82"/>
                  </a:lnTo>
                  <a:lnTo>
                    <a:pt x="64" y="84"/>
                  </a:lnTo>
                  <a:lnTo>
                    <a:pt x="56" y="88"/>
                  </a:lnTo>
                  <a:lnTo>
                    <a:pt x="48" y="88"/>
                  </a:lnTo>
                  <a:lnTo>
                    <a:pt x="48" y="88"/>
                  </a:lnTo>
                  <a:lnTo>
                    <a:pt x="40" y="88"/>
                  </a:lnTo>
                  <a:lnTo>
                    <a:pt x="32" y="84"/>
                  </a:lnTo>
                  <a:lnTo>
                    <a:pt x="26" y="82"/>
                  </a:lnTo>
                  <a:lnTo>
                    <a:pt x="20" y="76"/>
                  </a:lnTo>
                  <a:lnTo>
                    <a:pt x="14" y="70"/>
                  </a:lnTo>
                  <a:lnTo>
                    <a:pt x="12" y="64"/>
                  </a:lnTo>
                  <a:lnTo>
                    <a:pt x="8" y="56"/>
                  </a:lnTo>
                  <a:lnTo>
                    <a:pt x="8" y="48"/>
                  </a:lnTo>
                  <a:lnTo>
                    <a:pt x="8" y="48"/>
                  </a:lnTo>
                  <a:lnTo>
                    <a:pt x="8" y="40"/>
                  </a:lnTo>
                  <a:lnTo>
                    <a:pt x="12" y="32"/>
                  </a:lnTo>
                  <a:lnTo>
                    <a:pt x="14" y="26"/>
                  </a:lnTo>
                  <a:lnTo>
                    <a:pt x="20" y="20"/>
                  </a:lnTo>
                  <a:lnTo>
                    <a:pt x="26" y="14"/>
                  </a:lnTo>
                  <a:lnTo>
                    <a:pt x="32" y="12"/>
                  </a:lnTo>
                  <a:lnTo>
                    <a:pt x="40" y="8"/>
                  </a:lnTo>
                  <a:lnTo>
                    <a:pt x="48" y="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8" name="Freeform 43">
              <a:extLst>
                <a:ext uri="{FF2B5EF4-FFF2-40B4-BE49-F238E27FC236}">
                  <a16:creationId xmlns:a16="http://schemas.microsoft.com/office/drawing/2014/main" xmlns="" id="{FFAB242F-F114-4E08-A434-F3A5CFE500FB}"/>
                </a:ext>
              </a:extLst>
            </p:cNvPr>
            <p:cNvSpPr>
              <a:spLocks noEditPoints="1"/>
            </p:cNvSpPr>
            <p:nvPr/>
          </p:nvSpPr>
          <p:spPr bwMode="auto">
            <a:xfrm>
              <a:off x="2387600" y="3587750"/>
              <a:ext cx="304800" cy="406400"/>
            </a:xfrm>
            <a:custGeom>
              <a:avLst/>
              <a:gdLst/>
              <a:ahLst/>
              <a:cxnLst>
                <a:cxn ang="0">
                  <a:pos x="96" y="0"/>
                </a:cxn>
                <a:cxn ang="0">
                  <a:pos x="58" y="8"/>
                </a:cxn>
                <a:cxn ang="0">
                  <a:pos x="28" y="28"/>
                </a:cxn>
                <a:cxn ang="0">
                  <a:pos x="8" y="58"/>
                </a:cxn>
                <a:cxn ang="0">
                  <a:pos x="0" y="96"/>
                </a:cxn>
                <a:cxn ang="0">
                  <a:pos x="2" y="118"/>
                </a:cxn>
                <a:cxn ang="0">
                  <a:pos x="18" y="158"/>
                </a:cxn>
                <a:cxn ang="0">
                  <a:pos x="42" y="198"/>
                </a:cxn>
                <a:cxn ang="0">
                  <a:pos x="82" y="250"/>
                </a:cxn>
                <a:cxn ang="0">
                  <a:pos x="86" y="252"/>
                </a:cxn>
                <a:cxn ang="0">
                  <a:pos x="96" y="256"/>
                </a:cxn>
                <a:cxn ang="0">
                  <a:pos x="96" y="256"/>
                </a:cxn>
                <a:cxn ang="0">
                  <a:pos x="106" y="252"/>
                </a:cxn>
                <a:cxn ang="0">
                  <a:pos x="108" y="250"/>
                </a:cxn>
                <a:cxn ang="0">
                  <a:pos x="150" y="198"/>
                </a:cxn>
                <a:cxn ang="0">
                  <a:pos x="174" y="158"/>
                </a:cxn>
                <a:cxn ang="0">
                  <a:pos x="190" y="118"/>
                </a:cxn>
                <a:cxn ang="0">
                  <a:pos x="192" y="96"/>
                </a:cxn>
                <a:cxn ang="0">
                  <a:pos x="184" y="58"/>
                </a:cxn>
                <a:cxn ang="0">
                  <a:pos x="164" y="28"/>
                </a:cxn>
                <a:cxn ang="0">
                  <a:pos x="134" y="8"/>
                </a:cxn>
                <a:cxn ang="0">
                  <a:pos x="96" y="0"/>
                </a:cxn>
                <a:cxn ang="0">
                  <a:pos x="96" y="240"/>
                </a:cxn>
                <a:cxn ang="0">
                  <a:pos x="96" y="240"/>
                </a:cxn>
                <a:cxn ang="0">
                  <a:pos x="94" y="238"/>
                </a:cxn>
                <a:cxn ang="0">
                  <a:pos x="56" y="192"/>
                </a:cxn>
                <a:cxn ang="0">
                  <a:pos x="34" y="156"/>
                </a:cxn>
                <a:cxn ang="0">
                  <a:pos x="18" y="116"/>
                </a:cxn>
                <a:cxn ang="0">
                  <a:pos x="16" y="96"/>
                </a:cxn>
                <a:cxn ang="0">
                  <a:pos x="22" y="64"/>
                </a:cxn>
                <a:cxn ang="0">
                  <a:pos x="40" y="40"/>
                </a:cxn>
                <a:cxn ang="0">
                  <a:pos x="64" y="22"/>
                </a:cxn>
                <a:cxn ang="0">
                  <a:pos x="96" y="16"/>
                </a:cxn>
                <a:cxn ang="0">
                  <a:pos x="112" y="18"/>
                </a:cxn>
                <a:cxn ang="0">
                  <a:pos x="140" y="30"/>
                </a:cxn>
                <a:cxn ang="0">
                  <a:pos x="162" y="52"/>
                </a:cxn>
                <a:cxn ang="0">
                  <a:pos x="174" y="80"/>
                </a:cxn>
                <a:cxn ang="0">
                  <a:pos x="176" y="96"/>
                </a:cxn>
                <a:cxn ang="0">
                  <a:pos x="168" y="136"/>
                </a:cxn>
                <a:cxn ang="0">
                  <a:pos x="148" y="174"/>
                </a:cxn>
                <a:cxn ang="0">
                  <a:pos x="122" y="210"/>
                </a:cxn>
              </a:cxnLst>
              <a:rect l="0" t="0" r="r" b="b"/>
              <a:pathLst>
                <a:path w="192" h="256">
                  <a:moveTo>
                    <a:pt x="96" y="0"/>
                  </a:moveTo>
                  <a:lnTo>
                    <a:pt x="96" y="0"/>
                  </a:lnTo>
                  <a:lnTo>
                    <a:pt x="76" y="2"/>
                  </a:lnTo>
                  <a:lnTo>
                    <a:pt x="58" y="8"/>
                  </a:lnTo>
                  <a:lnTo>
                    <a:pt x="42" y="16"/>
                  </a:lnTo>
                  <a:lnTo>
                    <a:pt x="28" y="28"/>
                  </a:lnTo>
                  <a:lnTo>
                    <a:pt x="16" y="42"/>
                  </a:lnTo>
                  <a:lnTo>
                    <a:pt x="8" y="58"/>
                  </a:lnTo>
                  <a:lnTo>
                    <a:pt x="2" y="76"/>
                  </a:lnTo>
                  <a:lnTo>
                    <a:pt x="0" y="96"/>
                  </a:lnTo>
                  <a:lnTo>
                    <a:pt x="0" y="96"/>
                  </a:lnTo>
                  <a:lnTo>
                    <a:pt x="2" y="118"/>
                  </a:lnTo>
                  <a:lnTo>
                    <a:pt x="8" y="138"/>
                  </a:lnTo>
                  <a:lnTo>
                    <a:pt x="18" y="158"/>
                  </a:lnTo>
                  <a:lnTo>
                    <a:pt x="28" y="178"/>
                  </a:lnTo>
                  <a:lnTo>
                    <a:pt x="42" y="198"/>
                  </a:lnTo>
                  <a:lnTo>
                    <a:pt x="56" y="216"/>
                  </a:lnTo>
                  <a:lnTo>
                    <a:pt x="82" y="250"/>
                  </a:lnTo>
                  <a:lnTo>
                    <a:pt x="82" y="250"/>
                  </a:lnTo>
                  <a:lnTo>
                    <a:pt x="86" y="252"/>
                  </a:lnTo>
                  <a:lnTo>
                    <a:pt x="90" y="256"/>
                  </a:lnTo>
                  <a:lnTo>
                    <a:pt x="96" y="256"/>
                  </a:lnTo>
                  <a:lnTo>
                    <a:pt x="96" y="256"/>
                  </a:lnTo>
                  <a:lnTo>
                    <a:pt x="96" y="256"/>
                  </a:lnTo>
                  <a:lnTo>
                    <a:pt x="102" y="256"/>
                  </a:lnTo>
                  <a:lnTo>
                    <a:pt x="106" y="252"/>
                  </a:lnTo>
                  <a:lnTo>
                    <a:pt x="108" y="250"/>
                  </a:lnTo>
                  <a:lnTo>
                    <a:pt x="108" y="250"/>
                  </a:lnTo>
                  <a:lnTo>
                    <a:pt x="136" y="216"/>
                  </a:lnTo>
                  <a:lnTo>
                    <a:pt x="150" y="198"/>
                  </a:lnTo>
                  <a:lnTo>
                    <a:pt x="164" y="178"/>
                  </a:lnTo>
                  <a:lnTo>
                    <a:pt x="174" y="158"/>
                  </a:lnTo>
                  <a:lnTo>
                    <a:pt x="184" y="138"/>
                  </a:lnTo>
                  <a:lnTo>
                    <a:pt x="190" y="118"/>
                  </a:lnTo>
                  <a:lnTo>
                    <a:pt x="192" y="96"/>
                  </a:lnTo>
                  <a:lnTo>
                    <a:pt x="192" y="96"/>
                  </a:lnTo>
                  <a:lnTo>
                    <a:pt x="190" y="76"/>
                  </a:lnTo>
                  <a:lnTo>
                    <a:pt x="184" y="58"/>
                  </a:lnTo>
                  <a:lnTo>
                    <a:pt x="176" y="42"/>
                  </a:lnTo>
                  <a:lnTo>
                    <a:pt x="164" y="28"/>
                  </a:lnTo>
                  <a:lnTo>
                    <a:pt x="150" y="16"/>
                  </a:lnTo>
                  <a:lnTo>
                    <a:pt x="134" y="8"/>
                  </a:lnTo>
                  <a:lnTo>
                    <a:pt x="116" y="2"/>
                  </a:lnTo>
                  <a:lnTo>
                    <a:pt x="96" y="0"/>
                  </a:lnTo>
                  <a:close/>
                  <a:moveTo>
                    <a:pt x="96" y="240"/>
                  </a:moveTo>
                  <a:lnTo>
                    <a:pt x="96" y="240"/>
                  </a:lnTo>
                  <a:lnTo>
                    <a:pt x="96" y="240"/>
                  </a:lnTo>
                  <a:lnTo>
                    <a:pt x="96" y="240"/>
                  </a:lnTo>
                  <a:lnTo>
                    <a:pt x="94" y="238"/>
                  </a:lnTo>
                  <a:lnTo>
                    <a:pt x="94" y="238"/>
                  </a:lnTo>
                  <a:lnTo>
                    <a:pt x="70" y="210"/>
                  </a:lnTo>
                  <a:lnTo>
                    <a:pt x="56" y="192"/>
                  </a:lnTo>
                  <a:lnTo>
                    <a:pt x="44" y="174"/>
                  </a:lnTo>
                  <a:lnTo>
                    <a:pt x="34" y="156"/>
                  </a:lnTo>
                  <a:lnTo>
                    <a:pt x="24" y="136"/>
                  </a:lnTo>
                  <a:lnTo>
                    <a:pt x="18" y="116"/>
                  </a:lnTo>
                  <a:lnTo>
                    <a:pt x="16" y="96"/>
                  </a:lnTo>
                  <a:lnTo>
                    <a:pt x="16" y="96"/>
                  </a:lnTo>
                  <a:lnTo>
                    <a:pt x="18" y="80"/>
                  </a:lnTo>
                  <a:lnTo>
                    <a:pt x="22" y="64"/>
                  </a:lnTo>
                  <a:lnTo>
                    <a:pt x="30" y="52"/>
                  </a:lnTo>
                  <a:lnTo>
                    <a:pt x="40" y="40"/>
                  </a:lnTo>
                  <a:lnTo>
                    <a:pt x="52" y="30"/>
                  </a:lnTo>
                  <a:lnTo>
                    <a:pt x="64" y="22"/>
                  </a:lnTo>
                  <a:lnTo>
                    <a:pt x="80" y="18"/>
                  </a:lnTo>
                  <a:lnTo>
                    <a:pt x="96" y="16"/>
                  </a:lnTo>
                  <a:lnTo>
                    <a:pt x="96" y="16"/>
                  </a:lnTo>
                  <a:lnTo>
                    <a:pt x="112" y="18"/>
                  </a:lnTo>
                  <a:lnTo>
                    <a:pt x="128" y="22"/>
                  </a:lnTo>
                  <a:lnTo>
                    <a:pt x="140" y="30"/>
                  </a:lnTo>
                  <a:lnTo>
                    <a:pt x="152" y="40"/>
                  </a:lnTo>
                  <a:lnTo>
                    <a:pt x="162" y="52"/>
                  </a:lnTo>
                  <a:lnTo>
                    <a:pt x="170" y="64"/>
                  </a:lnTo>
                  <a:lnTo>
                    <a:pt x="174" y="80"/>
                  </a:lnTo>
                  <a:lnTo>
                    <a:pt x="176" y="96"/>
                  </a:lnTo>
                  <a:lnTo>
                    <a:pt x="176" y="96"/>
                  </a:lnTo>
                  <a:lnTo>
                    <a:pt x="174" y="116"/>
                  </a:lnTo>
                  <a:lnTo>
                    <a:pt x="168" y="136"/>
                  </a:lnTo>
                  <a:lnTo>
                    <a:pt x="158" y="156"/>
                  </a:lnTo>
                  <a:lnTo>
                    <a:pt x="148" y="174"/>
                  </a:lnTo>
                  <a:lnTo>
                    <a:pt x="134" y="192"/>
                  </a:lnTo>
                  <a:lnTo>
                    <a:pt x="122" y="210"/>
                  </a:lnTo>
                  <a:lnTo>
                    <a:pt x="96" y="24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Tree>
    <p:extLst>
      <p:ext uri="{BB962C8B-B14F-4D97-AF65-F5344CB8AC3E}">
        <p14:creationId xmlns:p14="http://schemas.microsoft.com/office/powerpoint/2010/main" val="41803388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1000"/>
                                        <p:tgtEl>
                                          <p:spTgt spid="17"/>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randombar(horizontal)">
                                      <p:cBhvr>
                                        <p:cTn id="14" dur="1000"/>
                                        <p:tgtEl>
                                          <p:spTgt spid="18"/>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1000"/>
                                        <p:tgtEl>
                                          <p:spTgt spid="21"/>
                                        </p:tgtEl>
                                      </p:cBhvr>
                                    </p:animEffect>
                                  </p:childTnLst>
                                </p:cTn>
                              </p:par>
                              <p:par>
                                <p:cTn id="19" presetID="14" presetClass="entr" presetSubtype="1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1000"/>
                                        <p:tgtEl>
                                          <p:spTgt spid="13"/>
                                        </p:tgtEl>
                                      </p:cBhvr>
                                    </p:animEffect>
                                  </p:childTnLst>
                                </p:cTn>
                              </p:par>
                            </p:childTnLst>
                          </p:cTn>
                        </p:par>
                        <p:par>
                          <p:cTn id="22" fill="hold">
                            <p:stCondLst>
                              <p:cond delay="3000"/>
                            </p:stCondLst>
                            <p:childTnLst>
                              <p:par>
                                <p:cTn id="23" presetID="14" presetClass="entr" presetSubtype="1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randombar(horizontal)">
                                      <p:cBhvr>
                                        <p:cTn id="25" dur="1000"/>
                                        <p:tgtEl>
                                          <p:spTgt spid="23"/>
                                        </p:tgtEl>
                                      </p:cBhvr>
                                    </p:animEffect>
                                  </p:childTnLst>
                                </p:cTn>
                              </p:par>
                            </p:childTnLst>
                          </p:cTn>
                        </p:par>
                        <p:par>
                          <p:cTn id="26" fill="hold">
                            <p:stCondLst>
                              <p:cond delay="4000"/>
                            </p:stCondLst>
                            <p:childTnLst>
                              <p:par>
                                <p:cTn id="27" presetID="14" presetClass="entr" presetSubtype="1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randombar(horizontal)">
                                      <p:cBhvr>
                                        <p:cTn id="29" dur="1000"/>
                                        <p:tgtEl>
                                          <p:spTgt spid="27"/>
                                        </p:tgtEl>
                                      </p:cBhvr>
                                    </p:animEffect>
                                  </p:childTnLst>
                                </p:cTn>
                              </p:par>
                              <p:par>
                                <p:cTn id="30" presetID="14" presetClass="entr" presetSubtype="1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1000"/>
                                        <p:tgtEl>
                                          <p:spTgt spid="9"/>
                                        </p:tgtEl>
                                      </p:cBhvr>
                                    </p:animEffect>
                                  </p:childTnLst>
                                </p:cTn>
                              </p:par>
                            </p:childTnLst>
                          </p:cTn>
                        </p:par>
                        <p:par>
                          <p:cTn id="33" fill="hold">
                            <p:stCondLst>
                              <p:cond delay="5000"/>
                            </p:stCondLst>
                            <p:childTnLst>
                              <p:par>
                                <p:cTn id="34" presetID="14" presetClass="entr" presetSubtype="1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1000"/>
                                        <p:tgtEl>
                                          <p:spTgt spid="29"/>
                                        </p:tgtEl>
                                      </p:cBhvr>
                                    </p:animEffect>
                                  </p:childTnLst>
                                </p:cTn>
                              </p:par>
                            </p:childTnLst>
                          </p:cTn>
                        </p:par>
                        <p:par>
                          <p:cTn id="37" fill="hold">
                            <p:stCondLst>
                              <p:cond delay="6000"/>
                            </p:stCondLst>
                            <p:childTnLst>
                              <p:par>
                                <p:cTn id="38" presetID="14"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1000"/>
                                        <p:tgtEl>
                                          <p:spTgt spid="32"/>
                                        </p:tgtEl>
                                      </p:cBhvr>
                                    </p:animEffect>
                                  </p:childTnLst>
                                </p:cTn>
                              </p:par>
                              <p:par>
                                <p:cTn id="41" presetID="14" presetClass="entr" presetSubtype="1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randombar(horizontal)">
                                      <p:cBhvr>
                                        <p:cTn id="43" dur="1000"/>
                                        <p:tgtEl>
                                          <p:spTgt spid="6"/>
                                        </p:tgtEl>
                                      </p:cBhvr>
                                    </p:animEffect>
                                  </p:childTnLst>
                                </p:cTn>
                              </p:par>
                            </p:childTnLst>
                          </p:cTn>
                        </p:par>
                        <p:par>
                          <p:cTn id="44" fill="hold">
                            <p:stCondLst>
                              <p:cond delay="7000"/>
                            </p:stCondLst>
                            <p:childTnLst>
                              <p:par>
                                <p:cTn id="45" presetID="14" presetClass="entr" presetSubtype="10"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randombar(horizontal)">
                                      <p:cBhvr>
                                        <p:cTn id="4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animBg="1"/>
      <p:bldP spid="21" grpId="0" animBg="1"/>
      <p:bldP spid="27" grpId="0" animBg="1"/>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xmlns="" id="{7F066EF7-F2DE-47F0-ABB4-6BA1F6689257}"/>
              </a:ext>
            </a:extLst>
          </p:cNvPr>
          <p:cNvCxnSpPr>
            <a:cxnSpLocks/>
          </p:cNvCxnSpPr>
          <p:nvPr/>
        </p:nvCxnSpPr>
        <p:spPr>
          <a:xfrm>
            <a:off x="2067973" y="4095750"/>
            <a:ext cx="0" cy="1047750"/>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190D1C5B-E495-488E-906B-A3356813FF7D}"/>
              </a:ext>
            </a:extLst>
          </p:cNvPr>
          <p:cNvSpPr txBox="1"/>
          <p:nvPr/>
        </p:nvSpPr>
        <p:spPr>
          <a:xfrm>
            <a:off x="1310112" y="3579463"/>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12" name="直接连接符 11">
            <a:extLst>
              <a:ext uri="{FF2B5EF4-FFF2-40B4-BE49-F238E27FC236}">
                <a16:creationId xmlns:a16="http://schemas.microsoft.com/office/drawing/2014/main" xmlns="" id="{8101C7CE-D452-45AF-8C04-1B6C512B68EE}"/>
              </a:ext>
            </a:extLst>
          </p:cNvPr>
          <p:cNvCxnSpPr>
            <a:cxnSpLocks/>
          </p:cNvCxnSpPr>
          <p:nvPr/>
        </p:nvCxnSpPr>
        <p:spPr>
          <a:xfrm>
            <a:off x="3321040" y="2823026"/>
            <a:ext cx="0" cy="1596574"/>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A84CC38D-3B3D-4152-BA2A-14678FE63845}"/>
              </a:ext>
            </a:extLst>
          </p:cNvPr>
          <p:cNvSpPr txBox="1"/>
          <p:nvPr/>
        </p:nvSpPr>
        <p:spPr>
          <a:xfrm>
            <a:off x="2563179" y="2306739"/>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15" name="直接连接符 14">
            <a:extLst>
              <a:ext uri="{FF2B5EF4-FFF2-40B4-BE49-F238E27FC236}">
                <a16:creationId xmlns:a16="http://schemas.microsoft.com/office/drawing/2014/main" xmlns="" id="{58904DC2-3736-41EA-B16E-8BC59272DB20}"/>
              </a:ext>
            </a:extLst>
          </p:cNvPr>
          <p:cNvCxnSpPr>
            <a:cxnSpLocks/>
          </p:cNvCxnSpPr>
          <p:nvPr/>
        </p:nvCxnSpPr>
        <p:spPr>
          <a:xfrm>
            <a:off x="4548500" y="4987696"/>
            <a:ext cx="0" cy="854314"/>
          </a:xfrm>
          <a:prstGeom prst="line">
            <a:avLst/>
          </a:prstGeom>
          <a:ln w="25400">
            <a:gradFill>
              <a:gsLst>
                <a:gs pos="0">
                  <a:schemeClr val="bg1"/>
                </a:gs>
                <a:gs pos="8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2D081B07-791A-45BD-83C4-D97E81B6B5FA}"/>
              </a:ext>
            </a:extLst>
          </p:cNvPr>
          <p:cNvSpPr txBox="1"/>
          <p:nvPr/>
        </p:nvSpPr>
        <p:spPr>
          <a:xfrm>
            <a:off x="3790639" y="4471409"/>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18" name="直接连接符 17">
            <a:extLst>
              <a:ext uri="{FF2B5EF4-FFF2-40B4-BE49-F238E27FC236}">
                <a16:creationId xmlns:a16="http://schemas.microsoft.com/office/drawing/2014/main" xmlns="" id="{D71D8A43-526B-4048-A8D7-7235E0C334D1}"/>
              </a:ext>
            </a:extLst>
          </p:cNvPr>
          <p:cNvCxnSpPr>
            <a:cxnSpLocks/>
          </p:cNvCxnSpPr>
          <p:nvPr/>
        </p:nvCxnSpPr>
        <p:spPr>
          <a:xfrm>
            <a:off x="5285915" y="1991703"/>
            <a:ext cx="29121" cy="2275497"/>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D4B1C245-1820-43E4-AA8F-D0A8AA15144A}"/>
              </a:ext>
            </a:extLst>
          </p:cNvPr>
          <p:cNvSpPr txBox="1"/>
          <p:nvPr/>
        </p:nvSpPr>
        <p:spPr>
          <a:xfrm>
            <a:off x="4528054" y="1475416"/>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21" name="直接连接符 20">
            <a:extLst>
              <a:ext uri="{FF2B5EF4-FFF2-40B4-BE49-F238E27FC236}">
                <a16:creationId xmlns:a16="http://schemas.microsoft.com/office/drawing/2014/main" xmlns="" id="{BFAA64E8-E9E4-40AE-A833-8D63DF77CAD1}"/>
              </a:ext>
            </a:extLst>
          </p:cNvPr>
          <p:cNvCxnSpPr>
            <a:cxnSpLocks/>
          </p:cNvCxnSpPr>
          <p:nvPr/>
        </p:nvCxnSpPr>
        <p:spPr>
          <a:xfrm>
            <a:off x="7430701" y="2459105"/>
            <a:ext cx="0" cy="1540489"/>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B5C46D41-E3EC-44D7-A32C-4C299787FB98}"/>
              </a:ext>
            </a:extLst>
          </p:cNvPr>
          <p:cNvSpPr txBox="1"/>
          <p:nvPr/>
        </p:nvSpPr>
        <p:spPr>
          <a:xfrm>
            <a:off x="6672840" y="1942818"/>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24" name="直接连接符 23">
            <a:extLst>
              <a:ext uri="{FF2B5EF4-FFF2-40B4-BE49-F238E27FC236}">
                <a16:creationId xmlns:a16="http://schemas.microsoft.com/office/drawing/2014/main" xmlns="" id="{7ABA01A3-39A8-47D9-9FAC-C36F11252249}"/>
              </a:ext>
            </a:extLst>
          </p:cNvPr>
          <p:cNvCxnSpPr>
            <a:cxnSpLocks/>
          </p:cNvCxnSpPr>
          <p:nvPr/>
        </p:nvCxnSpPr>
        <p:spPr>
          <a:xfrm>
            <a:off x="6707919" y="4578171"/>
            <a:ext cx="0" cy="953108"/>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0118E830-60E5-4C28-9994-957563956095}"/>
              </a:ext>
            </a:extLst>
          </p:cNvPr>
          <p:cNvSpPr txBox="1"/>
          <p:nvPr/>
        </p:nvSpPr>
        <p:spPr>
          <a:xfrm>
            <a:off x="5950058" y="4061884"/>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27" name="直接连接符 26">
            <a:extLst>
              <a:ext uri="{FF2B5EF4-FFF2-40B4-BE49-F238E27FC236}">
                <a16:creationId xmlns:a16="http://schemas.microsoft.com/office/drawing/2014/main" xmlns="" id="{DDC57882-4473-4F10-A621-7B56CDCD0BF7}"/>
              </a:ext>
            </a:extLst>
          </p:cNvPr>
          <p:cNvCxnSpPr>
            <a:cxnSpLocks/>
          </p:cNvCxnSpPr>
          <p:nvPr/>
        </p:nvCxnSpPr>
        <p:spPr>
          <a:xfrm>
            <a:off x="9892267" y="1895547"/>
            <a:ext cx="29121" cy="2275497"/>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F4ECD5E1-3AAC-4EA8-ADFC-55BEDAC0CAD8}"/>
              </a:ext>
            </a:extLst>
          </p:cNvPr>
          <p:cNvSpPr txBox="1"/>
          <p:nvPr/>
        </p:nvSpPr>
        <p:spPr>
          <a:xfrm>
            <a:off x="9134406" y="1379260"/>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cxnSp>
        <p:nvCxnSpPr>
          <p:cNvPr id="29" name="直接连接符 28">
            <a:extLst>
              <a:ext uri="{FF2B5EF4-FFF2-40B4-BE49-F238E27FC236}">
                <a16:creationId xmlns:a16="http://schemas.microsoft.com/office/drawing/2014/main" xmlns="" id="{EBE121A1-BC52-4BA4-9C83-E6412B83ED88}"/>
              </a:ext>
            </a:extLst>
          </p:cNvPr>
          <p:cNvCxnSpPr>
            <a:cxnSpLocks/>
          </p:cNvCxnSpPr>
          <p:nvPr/>
        </p:nvCxnSpPr>
        <p:spPr>
          <a:xfrm>
            <a:off x="9626361" y="5189361"/>
            <a:ext cx="0" cy="1047750"/>
          </a:xfrm>
          <a:prstGeom prst="line">
            <a:avLst/>
          </a:prstGeom>
          <a:ln w="25400">
            <a:gradFill>
              <a:gsLst>
                <a:gs pos="0">
                  <a:schemeClr val="bg1"/>
                </a:gs>
                <a:gs pos="85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xmlns="" id="{5569309D-441F-4198-B0FC-F260273431FA}"/>
              </a:ext>
            </a:extLst>
          </p:cNvPr>
          <p:cNvSpPr txBox="1"/>
          <p:nvPr/>
        </p:nvSpPr>
        <p:spPr>
          <a:xfrm>
            <a:off x="8868500" y="4673074"/>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spTree>
    <p:extLst>
      <p:ext uri="{BB962C8B-B14F-4D97-AF65-F5344CB8AC3E}">
        <p14:creationId xmlns:p14="http://schemas.microsoft.com/office/powerpoint/2010/main" val="45963067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par>
                                <p:cTn id="8" presetID="14" presetClass="entr" presetSubtype="10" fill="hold" grpId="0"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10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1000"/>
                                        <p:tgtEl>
                                          <p:spTgt spid="12"/>
                                        </p:tgtEl>
                                      </p:cBhvr>
                                    </p:animEffect>
                                  </p:childTnLst>
                                </p:cTn>
                              </p:par>
                              <p:par>
                                <p:cTn id="14" presetID="14" presetClass="entr" presetSubtype="10" fill="hold" grpId="0"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10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1000"/>
                                        <p:tgtEl>
                                          <p:spTgt spid="18"/>
                                        </p:tgtEl>
                                      </p:cBhvr>
                                    </p:animEffect>
                                  </p:childTnLst>
                                </p:cTn>
                              </p:par>
                              <p:par>
                                <p:cTn id="20" presetID="14" presetClass="entr" presetSubtype="10" fill="hold" grpId="0"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randombar(horizontal)">
                                      <p:cBhvr>
                                        <p:cTn id="22" dur="1000"/>
                                        <p:tgtEl>
                                          <p:spTgt spid="16"/>
                                        </p:tgtEl>
                                      </p:cBhvr>
                                    </p:animEffect>
                                  </p:childTnLst>
                                </p:cTn>
                              </p:par>
                              <p:par>
                                <p:cTn id="23" presetID="2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1000"/>
                                        <p:tgtEl>
                                          <p:spTgt spid="15"/>
                                        </p:tgtEl>
                                      </p:cBhvr>
                                    </p:animEffect>
                                  </p:childTnLst>
                                </p:cTn>
                              </p:par>
                              <p:par>
                                <p:cTn id="26" presetID="14" presetClass="entr" presetSubtype="10" fill="hold" grpId="0" nodeType="withEffect">
                                  <p:stCondLst>
                                    <p:cond delay="75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1000"/>
                                        <p:tgtEl>
                                          <p:spTgt spid="19"/>
                                        </p:tgtEl>
                                      </p:cBhvr>
                                    </p:animEffect>
                                  </p:childTnLst>
                                </p:cTn>
                              </p:par>
                              <p:par>
                                <p:cTn id="29" presetID="22" presetClass="entr" presetSubtype="4"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1000"/>
                                        <p:tgtEl>
                                          <p:spTgt spid="24"/>
                                        </p:tgtEl>
                                      </p:cBhvr>
                                    </p:animEffect>
                                  </p:childTnLst>
                                </p:cTn>
                              </p:par>
                              <p:par>
                                <p:cTn id="32" presetID="14" presetClass="entr" presetSubtype="10" fill="hold" grpId="0" nodeType="withEffect">
                                  <p:stCondLst>
                                    <p:cond delay="75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1000"/>
                                        <p:tgtEl>
                                          <p:spTgt spid="25"/>
                                        </p:tgtEl>
                                      </p:cBhvr>
                                    </p:animEffect>
                                  </p:childTnLst>
                                </p:cTn>
                              </p:par>
                              <p:par>
                                <p:cTn id="35" presetID="22" presetClass="entr" presetSubtype="4"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1000"/>
                                        <p:tgtEl>
                                          <p:spTgt spid="21"/>
                                        </p:tgtEl>
                                      </p:cBhvr>
                                    </p:animEffect>
                                  </p:childTnLst>
                                </p:cTn>
                              </p:par>
                              <p:par>
                                <p:cTn id="38" presetID="14" presetClass="entr" presetSubtype="10" fill="hold" grpId="0" nodeType="withEffect">
                                  <p:stCondLst>
                                    <p:cond delay="750"/>
                                  </p:stCondLst>
                                  <p:childTnLst>
                                    <p:set>
                                      <p:cBhvr>
                                        <p:cTn id="39" dur="1" fill="hold">
                                          <p:stCondLst>
                                            <p:cond delay="0"/>
                                          </p:stCondLst>
                                        </p:cTn>
                                        <p:tgtEl>
                                          <p:spTgt spid="22"/>
                                        </p:tgtEl>
                                        <p:attrNameLst>
                                          <p:attrName>style.visibility</p:attrName>
                                        </p:attrNameLst>
                                      </p:cBhvr>
                                      <p:to>
                                        <p:strVal val="visible"/>
                                      </p:to>
                                    </p:set>
                                    <p:animEffect transition="in" filter="randombar(horizontal)">
                                      <p:cBhvr>
                                        <p:cTn id="40" dur="1000"/>
                                        <p:tgtEl>
                                          <p:spTgt spid="22"/>
                                        </p:tgtEl>
                                      </p:cBhvr>
                                    </p:animEffect>
                                  </p:childTnLst>
                                </p:cTn>
                              </p:par>
                              <p:par>
                                <p:cTn id="41" presetID="22" presetClass="entr" presetSubtype="4"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down)">
                                      <p:cBhvr>
                                        <p:cTn id="43" dur="1000"/>
                                        <p:tgtEl>
                                          <p:spTgt spid="27"/>
                                        </p:tgtEl>
                                      </p:cBhvr>
                                    </p:animEffect>
                                  </p:childTnLst>
                                </p:cTn>
                              </p:par>
                              <p:par>
                                <p:cTn id="44" presetID="14" presetClass="entr" presetSubtype="10" fill="hold" grpId="0" nodeType="withEffect">
                                  <p:stCondLst>
                                    <p:cond delay="750"/>
                                  </p:stCondLst>
                                  <p:childTnLst>
                                    <p:set>
                                      <p:cBhvr>
                                        <p:cTn id="45" dur="1" fill="hold">
                                          <p:stCondLst>
                                            <p:cond delay="0"/>
                                          </p:stCondLst>
                                        </p:cTn>
                                        <p:tgtEl>
                                          <p:spTgt spid="30"/>
                                        </p:tgtEl>
                                        <p:attrNameLst>
                                          <p:attrName>style.visibility</p:attrName>
                                        </p:attrNameLst>
                                      </p:cBhvr>
                                      <p:to>
                                        <p:strVal val="visible"/>
                                      </p:to>
                                    </p:set>
                                    <p:animEffect transition="in" filter="randombar(horizontal)">
                                      <p:cBhvr>
                                        <p:cTn id="46" dur="1000"/>
                                        <p:tgtEl>
                                          <p:spTgt spid="30"/>
                                        </p:tgtEl>
                                      </p:cBhvr>
                                    </p:animEffect>
                                  </p:childTnLst>
                                </p:cTn>
                              </p:par>
                              <p:par>
                                <p:cTn id="47" presetID="2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1000"/>
                                        <p:tgtEl>
                                          <p:spTgt spid="29"/>
                                        </p:tgtEl>
                                      </p:cBhvr>
                                    </p:animEffect>
                                  </p:childTnLst>
                                </p:cTn>
                              </p:par>
                              <p:par>
                                <p:cTn id="50" presetID="14" presetClass="entr" presetSubtype="10" fill="hold" grpId="0" nodeType="withEffect">
                                  <p:stCondLst>
                                    <p:cond delay="750"/>
                                  </p:stCondLst>
                                  <p:childTnLst>
                                    <p:set>
                                      <p:cBhvr>
                                        <p:cTn id="51" dur="1" fill="hold">
                                          <p:stCondLst>
                                            <p:cond delay="0"/>
                                          </p:stCondLst>
                                        </p:cTn>
                                        <p:tgtEl>
                                          <p:spTgt spid="28"/>
                                        </p:tgtEl>
                                        <p:attrNameLst>
                                          <p:attrName>style.visibility</p:attrName>
                                        </p:attrNameLst>
                                      </p:cBhvr>
                                      <p:to>
                                        <p:strVal val="visible"/>
                                      </p:to>
                                    </p:set>
                                    <p:animEffect transition="in" filter="randombar(horizontal)">
                                      <p:cBhvr>
                                        <p:cTn id="5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6" grpId="0"/>
      <p:bldP spid="19" grpId="0"/>
      <p:bldP spid="22" grpId="0"/>
      <p:bldP spid="25" grpId="0"/>
      <p:bldP spid="28"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rot="10800000">
            <a:off x="0" y="-1012371"/>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2141D7D-20E4-4E1D-9231-E1A439A94DD9}"/>
              </a:ext>
            </a:extLst>
          </p:cNvPr>
          <p:cNvSpPr txBox="1"/>
          <p:nvPr/>
        </p:nvSpPr>
        <p:spPr>
          <a:xfrm>
            <a:off x="4732562" y="1140176"/>
            <a:ext cx="2721429" cy="923330"/>
          </a:xfrm>
          <a:prstGeom prst="rect">
            <a:avLst/>
          </a:prstGeom>
          <a:noFill/>
        </p:spPr>
        <p:txBody>
          <a:bodyPr wrap="square" rtlCol="0">
            <a:spAutoFit/>
          </a:bodyPr>
          <a:lstStyle/>
          <a:p>
            <a:pPr algn="ctr"/>
            <a:r>
              <a:rPr lang="en-US" altLang="zh-CN" sz="5400" dirty="0">
                <a:solidFill>
                  <a:schemeClr val="bg1"/>
                </a:solidFill>
                <a:effectLst>
                  <a:outerShdw blurRad="190500" dist="25400" algn="ctr" rotWithShape="0">
                    <a:schemeClr val="bg1">
                      <a:alpha val="30000"/>
                    </a:schemeClr>
                  </a:outerShdw>
                </a:effectLst>
              </a:rPr>
              <a:t>PART 03</a:t>
            </a:r>
            <a:endParaRPr lang="zh-CN" altLang="en-US" sz="5400" dirty="0">
              <a:solidFill>
                <a:schemeClr val="bg1"/>
              </a:solidFill>
              <a:effectLst>
                <a:outerShdw blurRad="190500" dist="25400" algn="ctr" rotWithShape="0">
                  <a:schemeClr val="bg1">
                    <a:alpha val="30000"/>
                  </a:schemeClr>
                </a:outerShdw>
              </a:effectLst>
            </a:endParaRPr>
          </a:p>
        </p:txBody>
      </p:sp>
      <p:sp>
        <p:nvSpPr>
          <p:cNvPr id="10" name="双括号 9">
            <a:extLst>
              <a:ext uri="{FF2B5EF4-FFF2-40B4-BE49-F238E27FC236}">
                <a16:creationId xmlns:a16="http://schemas.microsoft.com/office/drawing/2014/main" xmlns="" id="{CC699933-A6EF-477B-A065-2337A83A396F}"/>
              </a:ext>
            </a:extLst>
          </p:cNvPr>
          <p:cNvSpPr/>
          <p:nvPr/>
        </p:nvSpPr>
        <p:spPr>
          <a:xfrm>
            <a:off x="4414152" y="1140176"/>
            <a:ext cx="3358248" cy="923330"/>
          </a:xfrm>
          <a:prstGeom prst="bracketPair">
            <a:avLst>
              <a:gd name="adj" fmla="val 1842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F91C443-BB50-4191-9A2C-7C9284015298}"/>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FF22E7F-A3C4-485B-A0F7-8B4A2C3849CA}"/>
              </a:ext>
            </a:extLst>
          </p:cNvPr>
          <p:cNvGrpSpPr/>
          <p:nvPr/>
        </p:nvGrpSpPr>
        <p:grpSpPr>
          <a:xfrm>
            <a:off x="4207327" y="3371866"/>
            <a:ext cx="3793674" cy="2209098"/>
            <a:chOff x="250372" y="3429000"/>
            <a:chExt cx="3793674" cy="2209098"/>
          </a:xfrm>
        </p:grpSpPr>
        <p:sp>
          <p:nvSpPr>
            <p:cNvPr id="11" name="文本框 10">
              <a:extLst>
                <a:ext uri="{FF2B5EF4-FFF2-40B4-BE49-F238E27FC236}">
                  <a16:creationId xmlns:a16="http://schemas.microsoft.com/office/drawing/2014/main" xmlns="" id="{18BD529D-75DC-4CD0-987A-10484FC324B3}"/>
                </a:ext>
              </a:extLst>
            </p:cNvPr>
            <p:cNvSpPr txBox="1"/>
            <p:nvPr/>
          </p:nvSpPr>
          <p:spPr>
            <a:xfrm>
              <a:off x="1665515" y="3429000"/>
              <a:ext cx="963386"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03</a:t>
              </a:r>
              <a:endParaRPr lang="zh-CN" altLang="en-US" sz="4000" dirty="0">
                <a:solidFill>
                  <a:schemeClr val="bg1"/>
                </a:solidFill>
                <a:latin typeface="Agency FB" panose="020B0503020202020204" pitchFamily="34" charset="0"/>
              </a:endParaRPr>
            </a:p>
          </p:txBody>
        </p:sp>
        <p:sp>
          <p:nvSpPr>
            <p:cNvPr id="13" name="文本框 12">
              <a:extLst>
                <a:ext uri="{FF2B5EF4-FFF2-40B4-BE49-F238E27FC236}">
                  <a16:creationId xmlns:a16="http://schemas.microsoft.com/office/drawing/2014/main" xmlns="" id="{C2085CC1-30A2-4832-9182-0A16C1B02E3A}"/>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15F343C3-5B4D-47A9-B6C4-72C08F957931}"/>
                </a:ext>
              </a:extLst>
            </p:cNvPr>
            <p:cNvSpPr txBox="1"/>
            <p:nvPr/>
          </p:nvSpPr>
          <p:spPr>
            <a:xfrm>
              <a:off x="250372" y="4668602"/>
              <a:ext cx="3793674" cy="96949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a:p>
              <a:pPr algn="ctr"/>
              <a:endParaRPr lang="zh-CN" altLang="en-US" sz="1200" dirty="0">
                <a:solidFill>
                  <a:schemeClr val="bg1"/>
                </a:solidFill>
              </a:endParaRPr>
            </a:p>
          </p:txBody>
        </p:sp>
      </p:grpSp>
    </p:spTree>
    <p:extLst>
      <p:ext uri="{BB962C8B-B14F-4D97-AF65-F5344CB8AC3E}">
        <p14:creationId xmlns:p14="http://schemas.microsoft.com/office/powerpoint/2010/main" val="2917467624"/>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91049439-0903-4F59-94EF-A7487BE5F912}"/>
              </a:ext>
            </a:extLst>
          </p:cNvPr>
          <p:cNvSpPr/>
          <p:nvPr/>
        </p:nvSpPr>
        <p:spPr>
          <a:xfrm>
            <a:off x="7082761" y="1939479"/>
            <a:ext cx="1607124" cy="1607124"/>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BEADDB09-CB67-41A7-AA12-738A28E2F51E}"/>
              </a:ext>
            </a:extLst>
          </p:cNvPr>
          <p:cNvSpPr/>
          <p:nvPr/>
        </p:nvSpPr>
        <p:spPr>
          <a:xfrm>
            <a:off x="5105400" y="1736270"/>
            <a:ext cx="1981200" cy="1981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36">
            <a:extLst>
              <a:ext uri="{FF2B5EF4-FFF2-40B4-BE49-F238E27FC236}">
                <a16:creationId xmlns:a16="http://schemas.microsoft.com/office/drawing/2014/main" xmlns="" id="{20BCE8FD-45B9-4B1F-BA2F-472676E23568}"/>
              </a:ext>
            </a:extLst>
          </p:cNvPr>
          <p:cNvGrpSpPr/>
          <p:nvPr/>
        </p:nvGrpSpPr>
        <p:grpSpPr>
          <a:xfrm>
            <a:off x="5874325" y="2110346"/>
            <a:ext cx="443350" cy="443350"/>
            <a:chOff x="5588000" y="1962150"/>
            <a:chExt cx="406400" cy="406400"/>
          </a:xfrm>
          <a:solidFill>
            <a:schemeClr val="bg1"/>
          </a:solidFill>
        </p:grpSpPr>
        <p:sp>
          <p:nvSpPr>
            <p:cNvPr id="27" name="Freeform 106">
              <a:extLst>
                <a:ext uri="{FF2B5EF4-FFF2-40B4-BE49-F238E27FC236}">
                  <a16:creationId xmlns:a16="http://schemas.microsoft.com/office/drawing/2014/main" xmlns="" id="{68602D2E-3845-4A43-977E-7D8E5E30CAB7}"/>
                </a:ext>
              </a:extLst>
            </p:cNvPr>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8" name="Freeform 109">
              <a:extLst>
                <a:ext uri="{FF2B5EF4-FFF2-40B4-BE49-F238E27FC236}">
                  <a16:creationId xmlns:a16="http://schemas.microsoft.com/office/drawing/2014/main" xmlns="" id="{AF6CBEE0-43FB-41C3-BC99-47E9B13BC317}"/>
                </a:ext>
              </a:extLst>
            </p:cNvPr>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9" name="Freeform 112">
              <a:extLst>
                <a:ext uri="{FF2B5EF4-FFF2-40B4-BE49-F238E27FC236}">
                  <a16:creationId xmlns:a16="http://schemas.microsoft.com/office/drawing/2014/main" xmlns="" id="{EB0A971E-31B9-485E-9AE7-4C9304E781A6}"/>
                </a:ext>
              </a:extLst>
            </p:cNvPr>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grpSp>
        <p:nvGrpSpPr>
          <p:cNvPr id="30" name="Group 42">
            <a:extLst>
              <a:ext uri="{FF2B5EF4-FFF2-40B4-BE49-F238E27FC236}">
                <a16:creationId xmlns:a16="http://schemas.microsoft.com/office/drawing/2014/main" xmlns="" id="{E80A89DF-DC3A-425F-A503-E2B32C0C6175}"/>
              </a:ext>
            </a:extLst>
          </p:cNvPr>
          <p:cNvGrpSpPr/>
          <p:nvPr/>
        </p:nvGrpSpPr>
        <p:grpSpPr>
          <a:xfrm>
            <a:off x="7683438" y="2241966"/>
            <a:ext cx="443350" cy="374076"/>
            <a:chOff x="6400800" y="2000250"/>
            <a:chExt cx="406400" cy="342900"/>
          </a:xfrm>
          <a:solidFill>
            <a:schemeClr val="bg1"/>
          </a:solidFill>
        </p:grpSpPr>
        <p:sp>
          <p:nvSpPr>
            <p:cNvPr id="31" name="Freeform 98">
              <a:extLst>
                <a:ext uri="{FF2B5EF4-FFF2-40B4-BE49-F238E27FC236}">
                  <a16:creationId xmlns:a16="http://schemas.microsoft.com/office/drawing/2014/main" xmlns="" id="{6998FCF2-3398-4141-AAE4-D1E5368C378C}"/>
                </a:ext>
              </a:extLst>
            </p:cNvPr>
            <p:cNvSpPr>
              <a:spLocks noEditPoints="1"/>
            </p:cNvSpPr>
            <p:nvPr/>
          </p:nvSpPr>
          <p:spPr bwMode="auto">
            <a:xfrm>
              <a:off x="6502400" y="2089150"/>
              <a:ext cx="203200" cy="203200"/>
            </a:xfrm>
            <a:custGeom>
              <a:avLst/>
              <a:gdLst/>
              <a:ahLst/>
              <a:cxnLst>
                <a:cxn ang="0">
                  <a:pos x="64" y="0"/>
                </a:cxn>
                <a:cxn ang="0">
                  <a:pos x="40" y="6"/>
                </a:cxn>
                <a:cxn ang="0">
                  <a:pos x="18" y="18"/>
                </a:cxn>
                <a:cxn ang="0">
                  <a:pos x="6" y="40"/>
                </a:cxn>
                <a:cxn ang="0">
                  <a:pos x="0" y="64"/>
                </a:cxn>
                <a:cxn ang="0">
                  <a:pos x="2" y="76"/>
                </a:cxn>
                <a:cxn ang="0">
                  <a:pos x="10" y="100"/>
                </a:cxn>
                <a:cxn ang="0">
                  <a:pos x="28" y="118"/>
                </a:cxn>
                <a:cxn ang="0">
                  <a:pos x="52" y="126"/>
                </a:cxn>
                <a:cxn ang="0">
                  <a:pos x="64" y="128"/>
                </a:cxn>
                <a:cxn ang="0">
                  <a:pos x="88" y="122"/>
                </a:cxn>
                <a:cxn ang="0">
                  <a:pos x="110" y="110"/>
                </a:cxn>
                <a:cxn ang="0">
                  <a:pos x="122" y="88"/>
                </a:cxn>
                <a:cxn ang="0">
                  <a:pos x="128" y="64"/>
                </a:cxn>
                <a:cxn ang="0">
                  <a:pos x="126" y="52"/>
                </a:cxn>
                <a:cxn ang="0">
                  <a:pos x="118" y="28"/>
                </a:cxn>
                <a:cxn ang="0">
                  <a:pos x="100" y="10"/>
                </a:cxn>
                <a:cxn ang="0">
                  <a:pos x="76" y="2"/>
                </a:cxn>
                <a:cxn ang="0">
                  <a:pos x="100" y="96"/>
                </a:cxn>
                <a:cxn ang="0">
                  <a:pos x="94" y="102"/>
                </a:cxn>
                <a:cxn ang="0">
                  <a:pos x="76" y="110"/>
                </a:cxn>
                <a:cxn ang="0">
                  <a:pos x="58" y="112"/>
                </a:cxn>
                <a:cxn ang="0">
                  <a:pos x="40" y="106"/>
                </a:cxn>
                <a:cxn ang="0">
                  <a:pos x="32" y="100"/>
                </a:cxn>
                <a:cxn ang="0">
                  <a:pos x="22" y="86"/>
                </a:cxn>
                <a:cxn ang="0">
                  <a:pos x="16" y="68"/>
                </a:cxn>
                <a:cxn ang="0">
                  <a:pos x="18" y="50"/>
                </a:cxn>
                <a:cxn ang="0">
                  <a:pos x="28" y="32"/>
                </a:cxn>
                <a:cxn ang="0">
                  <a:pos x="34" y="26"/>
                </a:cxn>
                <a:cxn ang="0">
                  <a:pos x="52" y="18"/>
                </a:cxn>
                <a:cxn ang="0">
                  <a:pos x="70" y="16"/>
                </a:cxn>
                <a:cxn ang="0">
                  <a:pos x="88" y="22"/>
                </a:cxn>
                <a:cxn ang="0">
                  <a:pos x="96" y="28"/>
                </a:cxn>
                <a:cxn ang="0">
                  <a:pos x="106" y="42"/>
                </a:cxn>
                <a:cxn ang="0">
                  <a:pos x="112" y="60"/>
                </a:cxn>
                <a:cxn ang="0">
                  <a:pos x="110" y="78"/>
                </a:cxn>
                <a:cxn ang="0">
                  <a:pos x="100" y="96"/>
                </a:cxn>
              </a:cxnLst>
              <a:rect l="0" t="0" r="r" b="b"/>
              <a:pathLst>
                <a:path w="128" h="128">
                  <a:moveTo>
                    <a:pt x="64" y="0"/>
                  </a:moveTo>
                  <a:lnTo>
                    <a:pt x="64" y="0"/>
                  </a:lnTo>
                  <a:lnTo>
                    <a:pt x="52" y="2"/>
                  </a:lnTo>
                  <a:lnTo>
                    <a:pt x="40" y="6"/>
                  </a:lnTo>
                  <a:lnTo>
                    <a:pt x="28" y="10"/>
                  </a:lnTo>
                  <a:lnTo>
                    <a:pt x="18" y="18"/>
                  </a:lnTo>
                  <a:lnTo>
                    <a:pt x="10" y="28"/>
                  </a:lnTo>
                  <a:lnTo>
                    <a:pt x="6" y="40"/>
                  </a:lnTo>
                  <a:lnTo>
                    <a:pt x="2" y="52"/>
                  </a:lnTo>
                  <a:lnTo>
                    <a:pt x="0" y="64"/>
                  </a:lnTo>
                  <a:lnTo>
                    <a:pt x="0" y="64"/>
                  </a:lnTo>
                  <a:lnTo>
                    <a:pt x="2" y="76"/>
                  </a:lnTo>
                  <a:lnTo>
                    <a:pt x="6" y="88"/>
                  </a:lnTo>
                  <a:lnTo>
                    <a:pt x="10" y="100"/>
                  </a:lnTo>
                  <a:lnTo>
                    <a:pt x="18" y="110"/>
                  </a:lnTo>
                  <a:lnTo>
                    <a:pt x="28" y="118"/>
                  </a:lnTo>
                  <a:lnTo>
                    <a:pt x="40" y="122"/>
                  </a:lnTo>
                  <a:lnTo>
                    <a:pt x="52" y="126"/>
                  </a:lnTo>
                  <a:lnTo>
                    <a:pt x="64" y="128"/>
                  </a:lnTo>
                  <a:lnTo>
                    <a:pt x="64" y="128"/>
                  </a:lnTo>
                  <a:lnTo>
                    <a:pt x="76" y="126"/>
                  </a:lnTo>
                  <a:lnTo>
                    <a:pt x="88" y="122"/>
                  </a:lnTo>
                  <a:lnTo>
                    <a:pt x="100" y="118"/>
                  </a:lnTo>
                  <a:lnTo>
                    <a:pt x="110" y="110"/>
                  </a:lnTo>
                  <a:lnTo>
                    <a:pt x="118" y="100"/>
                  </a:lnTo>
                  <a:lnTo>
                    <a:pt x="122" y="88"/>
                  </a:lnTo>
                  <a:lnTo>
                    <a:pt x="126" y="76"/>
                  </a:lnTo>
                  <a:lnTo>
                    <a:pt x="128" y="64"/>
                  </a:lnTo>
                  <a:lnTo>
                    <a:pt x="128" y="64"/>
                  </a:lnTo>
                  <a:lnTo>
                    <a:pt x="126" y="52"/>
                  </a:lnTo>
                  <a:lnTo>
                    <a:pt x="122" y="40"/>
                  </a:lnTo>
                  <a:lnTo>
                    <a:pt x="118" y="28"/>
                  </a:lnTo>
                  <a:lnTo>
                    <a:pt x="110" y="18"/>
                  </a:lnTo>
                  <a:lnTo>
                    <a:pt x="100" y="10"/>
                  </a:lnTo>
                  <a:lnTo>
                    <a:pt x="88" y="6"/>
                  </a:lnTo>
                  <a:lnTo>
                    <a:pt x="76" y="2"/>
                  </a:lnTo>
                  <a:lnTo>
                    <a:pt x="64" y="0"/>
                  </a:lnTo>
                  <a:close/>
                  <a:moveTo>
                    <a:pt x="100" y="96"/>
                  </a:moveTo>
                  <a:lnTo>
                    <a:pt x="100" y="96"/>
                  </a:lnTo>
                  <a:lnTo>
                    <a:pt x="94" y="102"/>
                  </a:lnTo>
                  <a:lnTo>
                    <a:pt x="86" y="106"/>
                  </a:lnTo>
                  <a:lnTo>
                    <a:pt x="76" y="110"/>
                  </a:lnTo>
                  <a:lnTo>
                    <a:pt x="68" y="112"/>
                  </a:lnTo>
                  <a:lnTo>
                    <a:pt x="58" y="112"/>
                  </a:lnTo>
                  <a:lnTo>
                    <a:pt x="50" y="110"/>
                  </a:lnTo>
                  <a:lnTo>
                    <a:pt x="40" y="106"/>
                  </a:lnTo>
                  <a:lnTo>
                    <a:pt x="32" y="100"/>
                  </a:lnTo>
                  <a:lnTo>
                    <a:pt x="32" y="100"/>
                  </a:lnTo>
                  <a:lnTo>
                    <a:pt x="26" y="94"/>
                  </a:lnTo>
                  <a:lnTo>
                    <a:pt x="22" y="86"/>
                  </a:lnTo>
                  <a:lnTo>
                    <a:pt x="18" y="76"/>
                  </a:lnTo>
                  <a:lnTo>
                    <a:pt x="16" y="68"/>
                  </a:lnTo>
                  <a:lnTo>
                    <a:pt x="16" y="58"/>
                  </a:lnTo>
                  <a:lnTo>
                    <a:pt x="18" y="50"/>
                  </a:lnTo>
                  <a:lnTo>
                    <a:pt x="22" y="40"/>
                  </a:lnTo>
                  <a:lnTo>
                    <a:pt x="28" y="32"/>
                  </a:lnTo>
                  <a:lnTo>
                    <a:pt x="28" y="32"/>
                  </a:lnTo>
                  <a:lnTo>
                    <a:pt x="34" y="26"/>
                  </a:lnTo>
                  <a:lnTo>
                    <a:pt x="42" y="22"/>
                  </a:lnTo>
                  <a:lnTo>
                    <a:pt x="52" y="18"/>
                  </a:lnTo>
                  <a:lnTo>
                    <a:pt x="60" y="16"/>
                  </a:lnTo>
                  <a:lnTo>
                    <a:pt x="70" y="16"/>
                  </a:lnTo>
                  <a:lnTo>
                    <a:pt x="78" y="18"/>
                  </a:lnTo>
                  <a:lnTo>
                    <a:pt x="88" y="22"/>
                  </a:lnTo>
                  <a:lnTo>
                    <a:pt x="96" y="28"/>
                  </a:lnTo>
                  <a:lnTo>
                    <a:pt x="96" y="28"/>
                  </a:lnTo>
                  <a:lnTo>
                    <a:pt x="102" y="34"/>
                  </a:lnTo>
                  <a:lnTo>
                    <a:pt x="106" y="42"/>
                  </a:lnTo>
                  <a:lnTo>
                    <a:pt x="110" y="52"/>
                  </a:lnTo>
                  <a:lnTo>
                    <a:pt x="112" y="60"/>
                  </a:lnTo>
                  <a:lnTo>
                    <a:pt x="112" y="70"/>
                  </a:lnTo>
                  <a:lnTo>
                    <a:pt x="110" y="78"/>
                  </a:lnTo>
                  <a:lnTo>
                    <a:pt x="106" y="88"/>
                  </a:lnTo>
                  <a:lnTo>
                    <a:pt x="100" y="9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32" name="Freeform 101">
              <a:extLst>
                <a:ext uri="{FF2B5EF4-FFF2-40B4-BE49-F238E27FC236}">
                  <a16:creationId xmlns:a16="http://schemas.microsoft.com/office/drawing/2014/main" xmlns="" id="{F0F26443-354B-4DBE-B205-79233C2E99E3}"/>
                </a:ext>
              </a:extLst>
            </p:cNvPr>
            <p:cNvSpPr>
              <a:spLocks/>
            </p:cNvSpPr>
            <p:nvPr/>
          </p:nvSpPr>
          <p:spPr bwMode="auto">
            <a:xfrm>
              <a:off x="6553200" y="2139950"/>
              <a:ext cx="57150" cy="5715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2"/>
                </a:cxn>
                <a:cxn ang="0">
                  <a:pos x="2" y="34"/>
                </a:cxn>
                <a:cxn ang="0">
                  <a:pos x="4" y="36"/>
                </a:cxn>
                <a:cxn ang="0">
                  <a:pos x="4" y="36"/>
                </a:cxn>
                <a:cxn ang="0">
                  <a:pos x="6" y="34"/>
                </a:cxn>
                <a:cxn ang="0">
                  <a:pos x="8" y="32"/>
                </a:cxn>
                <a:cxn ang="0">
                  <a:pos x="8" y="32"/>
                </a:cxn>
                <a:cxn ang="0">
                  <a:pos x="8" y="32"/>
                </a:cxn>
                <a:cxn ang="0">
                  <a:pos x="10" y="22"/>
                </a:cxn>
                <a:cxn ang="0">
                  <a:pos x="16" y="16"/>
                </a:cxn>
                <a:cxn ang="0">
                  <a:pos x="22" y="10"/>
                </a:cxn>
                <a:cxn ang="0">
                  <a:pos x="32" y="8"/>
                </a:cxn>
                <a:cxn ang="0">
                  <a:pos x="32" y="8"/>
                </a:cxn>
                <a:cxn ang="0">
                  <a:pos x="34" y="6"/>
                </a:cxn>
                <a:cxn ang="0">
                  <a:pos x="36" y="4"/>
                </a:cxn>
                <a:cxn ang="0">
                  <a:pos x="36" y="4"/>
                </a:cxn>
                <a:cxn ang="0">
                  <a:pos x="34" y="2"/>
                </a:cxn>
                <a:cxn ang="0">
                  <a:pos x="32" y="0"/>
                </a:cxn>
              </a:cxnLst>
              <a:rect l="0" t="0" r="r" b="b"/>
              <a:pathLst>
                <a:path w="36" h="36">
                  <a:moveTo>
                    <a:pt x="32" y="0"/>
                  </a:moveTo>
                  <a:lnTo>
                    <a:pt x="32" y="0"/>
                  </a:lnTo>
                  <a:lnTo>
                    <a:pt x="26" y="0"/>
                  </a:lnTo>
                  <a:lnTo>
                    <a:pt x="20" y="2"/>
                  </a:lnTo>
                  <a:lnTo>
                    <a:pt x="10" y="10"/>
                  </a:lnTo>
                  <a:lnTo>
                    <a:pt x="2" y="20"/>
                  </a:lnTo>
                  <a:lnTo>
                    <a:pt x="0" y="26"/>
                  </a:lnTo>
                  <a:lnTo>
                    <a:pt x="0" y="32"/>
                  </a:lnTo>
                  <a:lnTo>
                    <a:pt x="0" y="32"/>
                  </a:lnTo>
                  <a:lnTo>
                    <a:pt x="0" y="32"/>
                  </a:lnTo>
                  <a:lnTo>
                    <a:pt x="2" y="34"/>
                  </a:lnTo>
                  <a:lnTo>
                    <a:pt x="4" y="36"/>
                  </a:lnTo>
                  <a:lnTo>
                    <a:pt x="4" y="36"/>
                  </a:lnTo>
                  <a:lnTo>
                    <a:pt x="6" y="34"/>
                  </a:lnTo>
                  <a:lnTo>
                    <a:pt x="8" y="32"/>
                  </a:lnTo>
                  <a:lnTo>
                    <a:pt x="8" y="32"/>
                  </a:lnTo>
                  <a:lnTo>
                    <a:pt x="8" y="32"/>
                  </a:lnTo>
                  <a:lnTo>
                    <a:pt x="10" y="22"/>
                  </a:lnTo>
                  <a:lnTo>
                    <a:pt x="16" y="16"/>
                  </a:lnTo>
                  <a:lnTo>
                    <a:pt x="22" y="10"/>
                  </a:lnTo>
                  <a:lnTo>
                    <a:pt x="32" y="8"/>
                  </a:lnTo>
                  <a:lnTo>
                    <a:pt x="32" y="8"/>
                  </a:lnTo>
                  <a:lnTo>
                    <a:pt x="34" y="6"/>
                  </a:lnTo>
                  <a:lnTo>
                    <a:pt x="36" y="4"/>
                  </a:lnTo>
                  <a:lnTo>
                    <a:pt x="36" y="4"/>
                  </a:lnTo>
                  <a:lnTo>
                    <a:pt x="34" y="2"/>
                  </a:lnTo>
                  <a:lnTo>
                    <a:pt x="32"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33" name="Freeform 103">
              <a:extLst>
                <a:ext uri="{FF2B5EF4-FFF2-40B4-BE49-F238E27FC236}">
                  <a16:creationId xmlns:a16="http://schemas.microsoft.com/office/drawing/2014/main" xmlns="" id="{FEF725BF-6226-459E-9F84-1C7DFF6DA87C}"/>
                </a:ext>
              </a:extLst>
            </p:cNvPr>
            <p:cNvSpPr>
              <a:spLocks noEditPoints="1"/>
            </p:cNvSpPr>
            <p:nvPr/>
          </p:nvSpPr>
          <p:spPr bwMode="auto">
            <a:xfrm>
              <a:off x="6400800" y="2000250"/>
              <a:ext cx="406400" cy="342900"/>
            </a:xfrm>
            <a:custGeom>
              <a:avLst/>
              <a:gdLst/>
              <a:ahLst/>
              <a:cxnLst>
                <a:cxn ang="0">
                  <a:pos x="202" y="42"/>
                </a:cxn>
                <a:cxn ang="0">
                  <a:pos x="190" y="16"/>
                </a:cxn>
                <a:cxn ang="0">
                  <a:pos x="182" y="4"/>
                </a:cxn>
                <a:cxn ang="0">
                  <a:pos x="168" y="0"/>
                </a:cxn>
                <a:cxn ang="0">
                  <a:pos x="88" y="0"/>
                </a:cxn>
                <a:cxn ang="0">
                  <a:pos x="74" y="4"/>
                </a:cxn>
                <a:cxn ang="0">
                  <a:pos x="66" y="16"/>
                </a:cxn>
                <a:cxn ang="0">
                  <a:pos x="20" y="48"/>
                </a:cxn>
                <a:cxn ang="0">
                  <a:pos x="12" y="52"/>
                </a:cxn>
                <a:cxn ang="0">
                  <a:pos x="2" y="64"/>
                </a:cxn>
                <a:cxn ang="0">
                  <a:pos x="0" y="192"/>
                </a:cxn>
                <a:cxn ang="0">
                  <a:pos x="2" y="202"/>
                </a:cxn>
                <a:cxn ang="0">
                  <a:pos x="14" y="214"/>
                </a:cxn>
                <a:cxn ang="0">
                  <a:pos x="232" y="216"/>
                </a:cxn>
                <a:cxn ang="0">
                  <a:pos x="242" y="214"/>
                </a:cxn>
                <a:cxn ang="0">
                  <a:pos x="254" y="202"/>
                </a:cxn>
                <a:cxn ang="0">
                  <a:pos x="256" y="72"/>
                </a:cxn>
                <a:cxn ang="0">
                  <a:pos x="254" y="64"/>
                </a:cxn>
                <a:cxn ang="0">
                  <a:pos x="244" y="52"/>
                </a:cxn>
                <a:cxn ang="0">
                  <a:pos x="240" y="192"/>
                </a:cxn>
                <a:cxn ang="0">
                  <a:pos x="240" y="196"/>
                </a:cxn>
                <a:cxn ang="0">
                  <a:pos x="236" y="200"/>
                </a:cxn>
                <a:cxn ang="0">
                  <a:pos x="24" y="200"/>
                </a:cxn>
                <a:cxn ang="0">
                  <a:pos x="20" y="200"/>
                </a:cxn>
                <a:cxn ang="0">
                  <a:pos x="16" y="196"/>
                </a:cxn>
                <a:cxn ang="0">
                  <a:pos x="16" y="72"/>
                </a:cxn>
                <a:cxn ang="0">
                  <a:pos x="18" y="66"/>
                </a:cxn>
                <a:cxn ang="0">
                  <a:pos x="66" y="56"/>
                </a:cxn>
                <a:cxn ang="0">
                  <a:pos x="80" y="22"/>
                </a:cxn>
                <a:cxn ang="0">
                  <a:pos x="88" y="16"/>
                </a:cxn>
                <a:cxn ang="0">
                  <a:pos x="168" y="16"/>
                </a:cxn>
                <a:cxn ang="0">
                  <a:pos x="176" y="22"/>
                </a:cxn>
                <a:cxn ang="0">
                  <a:pos x="234" y="64"/>
                </a:cxn>
                <a:cxn ang="0">
                  <a:pos x="238" y="66"/>
                </a:cxn>
                <a:cxn ang="0">
                  <a:pos x="240" y="192"/>
                </a:cxn>
              </a:cxnLst>
              <a:rect l="0" t="0" r="r" b="b"/>
              <a:pathLst>
                <a:path w="256" h="216">
                  <a:moveTo>
                    <a:pt x="236" y="48"/>
                  </a:moveTo>
                  <a:lnTo>
                    <a:pt x="202" y="42"/>
                  </a:lnTo>
                  <a:lnTo>
                    <a:pt x="190" y="16"/>
                  </a:lnTo>
                  <a:lnTo>
                    <a:pt x="190" y="16"/>
                  </a:lnTo>
                  <a:lnTo>
                    <a:pt x="186" y="8"/>
                  </a:lnTo>
                  <a:lnTo>
                    <a:pt x="182" y="4"/>
                  </a:lnTo>
                  <a:lnTo>
                    <a:pt x="176" y="2"/>
                  </a:lnTo>
                  <a:lnTo>
                    <a:pt x="168" y="0"/>
                  </a:lnTo>
                  <a:lnTo>
                    <a:pt x="88" y="0"/>
                  </a:lnTo>
                  <a:lnTo>
                    <a:pt x="88" y="0"/>
                  </a:lnTo>
                  <a:lnTo>
                    <a:pt x="80" y="2"/>
                  </a:lnTo>
                  <a:lnTo>
                    <a:pt x="74" y="4"/>
                  </a:lnTo>
                  <a:lnTo>
                    <a:pt x="70" y="8"/>
                  </a:lnTo>
                  <a:lnTo>
                    <a:pt x="66" y="16"/>
                  </a:lnTo>
                  <a:lnTo>
                    <a:pt x="54" y="42"/>
                  </a:lnTo>
                  <a:lnTo>
                    <a:pt x="20" y="48"/>
                  </a:lnTo>
                  <a:lnTo>
                    <a:pt x="20" y="48"/>
                  </a:lnTo>
                  <a:lnTo>
                    <a:pt x="12" y="52"/>
                  </a:lnTo>
                  <a:lnTo>
                    <a:pt x="6" y="56"/>
                  </a:lnTo>
                  <a:lnTo>
                    <a:pt x="2" y="64"/>
                  </a:lnTo>
                  <a:lnTo>
                    <a:pt x="0" y="72"/>
                  </a:lnTo>
                  <a:lnTo>
                    <a:pt x="0" y="192"/>
                  </a:lnTo>
                  <a:lnTo>
                    <a:pt x="0" y="192"/>
                  </a:lnTo>
                  <a:lnTo>
                    <a:pt x="2" y="202"/>
                  </a:lnTo>
                  <a:lnTo>
                    <a:pt x="8" y="208"/>
                  </a:lnTo>
                  <a:lnTo>
                    <a:pt x="14" y="214"/>
                  </a:lnTo>
                  <a:lnTo>
                    <a:pt x="24" y="216"/>
                  </a:lnTo>
                  <a:lnTo>
                    <a:pt x="232" y="216"/>
                  </a:lnTo>
                  <a:lnTo>
                    <a:pt x="232" y="216"/>
                  </a:lnTo>
                  <a:lnTo>
                    <a:pt x="242" y="214"/>
                  </a:lnTo>
                  <a:lnTo>
                    <a:pt x="248" y="208"/>
                  </a:lnTo>
                  <a:lnTo>
                    <a:pt x="254" y="202"/>
                  </a:lnTo>
                  <a:lnTo>
                    <a:pt x="256" y="192"/>
                  </a:lnTo>
                  <a:lnTo>
                    <a:pt x="256" y="72"/>
                  </a:lnTo>
                  <a:lnTo>
                    <a:pt x="256" y="72"/>
                  </a:lnTo>
                  <a:lnTo>
                    <a:pt x="254" y="64"/>
                  </a:lnTo>
                  <a:lnTo>
                    <a:pt x="250" y="56"/>
                  </a:lnTo>
                  <a:lnTo>
                    <a:pt x="244" y="52"/>
                  </a:lnTo>
                  <a:lnTo>
                    <a:pt x="236" y="48"/>
                  </a:lnTo>
                  <a:close/>
                  <a:moveTo>
                    <a:pt x="240" y="192"/>
                  </a:moveTo>
                  <a:lnTo>
                    <a:pt x="240" y="192"/>
                  </a:lnTo>
                  <a:lnTo>
                    <a:pt x="240" y="196"/>
                  </a:lnTo>
                  <a:lnTo>
                    <a:pt x="238" y="198"/>
                  </a:lnTo>
                  <a:lnTo>
                    <a:pt x="236" y="200"/>
                  </a:lnTo>
                  <a:lnTo>
                    <a:pt x="232" y="200"/>
                  </a:lnTo>
                  <a:lnTo>
                    <a:pt x="24" y="200"/>
                  </a:lnTo>
                  <a:lnTo>
                    <a:pt x="24" y="200"/>
                  </a:lnTo>
                  <a:lnTo>
                    <a:pt x="20" y="200"/>
                  </a:lnTo>
                  <a:lnTo>
                    <a:pt x="18" y="198"/>
                  </a:lnTo>
                  <a:lnTo>
                    <a:pt x="16" y="196"/>
                  </a:lnTo>
                  <a:lnTo>
                    <a:pt x="16" y="192"/>
                  </a:lnTo>
                  <a:lnTo>
                    <a:pt x="16" y="72"/>
                  </a:lnTo>
                  <a:lnTo>
                    <a:pt x="16" y="72"/>
                  </a:lnTo>
                  <a:lnTo>
                    <a:pt x="18" y="66"/>
                  </a:lnTo>
                  <a:lnTo>
                    <a:pt x="22" y="64"/>
                  </a:lnTo>
                  <a:lnTo>
                    <a:pt x="66" y="56"/>
                  </a:lnTo>
                  <a:lnTo>
                    <a:pt x="80" y="22"/>
                  </a:lnTo>
                  <a:lnTo>
                    <a:pt x="80" y="22"/>
                  </a:lnTo>
                  <a:lnTo>
                    <a:pt x="84" y="18"/>
                  </a:lnTo>
                  <a:lnTo>
                    <a:pt x="88" y="16"/>
                  </a:lnTo>
                  <a:lnTo>
                    <a:pt x="168" y="16"/>
                  </a:lnTo>
                  <a:lnTo>
                    <a:pt x="168" y="16"/>
                  </a:lnTo>
                  <a:lnTo>
                    <a:pt x="172" y="18"/>
                  </a:lnTo>
                  <a:lnTo>
                    <a:pt x="176" y="22"/>
                  </a:lnTo>
                  <a:lnTo>
                    <a:pt x="190" y="56"/>
                  </a:lnTo>
                  <a:lnTo>
                    <a:pt x="234" y="64"/>
                  </a:lnTo>
                  <a:lnTo>
                    <a:pt x="234" y="64"/>
                  </a:lnTo>
                  <a:lnTo>
                    <a:pt x="238" y="66"/>
                  </a:lnTo>
                  <a:lnTo>
                    <a:pt x="240" y="72"/>
                  </a:lnTo>
                  <a:lnTo>
                    <a:pt x="240" y="19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34" name="文本框 33">
            <a:extLst>
              <a:ext uri="{FF2B5EF4-FFF2-40B4-BE49-F238E27FC236}">
                <a16:creationId xmlns:a16="http://schemas.microsoft.com/office/drawing/2014/main" xmlns="" id="{B43A21E0-F3A4-4982-814D-1D3AF86073CD}"/>
              </a:ext>
            </a:extLst>
          </p:cNvPr>
          <p:cNvSpPr txBox="1"/>
          <p:nvPr/>
        </p:nvSpPr>
        <p:spPr>
          <a:xfrm>
            <a:off x="5346501" y="2842166"/>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36" name="矩形 35">
            <a:extLst>
              <a:ext uri="{FF2B5EF4-FFF2-40B4-BE49-F238E27FC236}">
                <a16:creationId xmlns:a16="http://schemas.microsoft.com/office/drawing/2014/main" xmlns="" id="{AB21948B-47AB-494C-A4D0-2AA9C39AB754}"/>
              </a:ext>
            </a:extLst>
          </p:cNvPr>
          <p:cNvSpPr/>
          <p:nvPr/>
        </p:nvSpPr>
        <p:spPr>
          <a:xfrm>
            <a:off x="8689885" y="2121996"/>
            <a:ext cx="1271524" cy="1271524"/>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4CA512B1-62C1-428C-A6FC-BB6BB7DEC9D7}"/>
              </a:ext>
            </a:extLst>
          </p:cNvPr>
          <p:cNvSpPr/>
          <p:nvPr/>
        </p:nvSpPr>
        <p:spPr>
          <a:xfrm>
            <a:off x="3504337" y="1939479"/>
            <a:ext cx="1607124" cy="1607124"/>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513A3A01-8C86-4C66-9EAF-AEFDDF2002EE}"/>
              </a:ext>
            </a:extLst>
          </p:cNvPr>
          <p:cNvSpPr/>
          <p:nvPr/>
        </p:nvSpPr>
        <p:spPr>
          <a:xfrm>
            <a:off x="2238404" y="2133030"/>
            <a:ext cx="1271524" cy="1271524"/>
          </a:xfrm>
          <a:prstGeom prst="rect">
            <a:avLst/>
          </a:prstGeom>
          <a:solidFill>
            <a:srgbClr val="C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85B86A86-652D-45F4-9F21-064341B3847F}"/>
              </a:ext>
            </a:extLst>
          </p:cNvPr>
          <p:cNvSpPr txBox="1"/>
          <p:nvPr/>
        </p:nvSpPr>
        <p:spPr>
          <a:xfrm>
            <a:off x="7118668" y="2849094"/>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44" name="文本框 43">
            <a:extLst>
              <a:ext uri="{FF2B5EF4-FFF2-40B4-BE49-F238E27FC236}">
                <a16:creationId xmlns:a16="http://schemas.microsoft.com/office/drawing/2014/main" xmlns="" id="{83130823-DFBD-4FEA-9146-9770C39B7E60}"/>
              </a:ext>
            </a:extLst>
          </p:cNvPr>
          <p:cNvSpPr txBox="1"/>
          <p:nvPr/>
        </p:nvSpPr>
        <p:spPr>
          <a:xfrm>
            <a:off x="3538061" y="2849094"/>
            <a:ext cx="1524397" cy="369332"/>
          </a:xfrm>
          <a:prstGeom prst="rect">
            <a:avLst/>
          </a:prstGeom>
          <a:noFill/>
        </p:spPr>
        <p:txBody>
          <a:bodyPr wrap="square" rtlCol="0">
            <a:spAutoFit/>
          </a:bodyPr>
          <a:lstStyle/>
          <a:p>
            <a:pPr algn="ctr"/>
            <a:r>
              <a:rPr lang="zh-CN" altLang="en-US" dirty="0">
                <a:solidFill>
                  <a:schemeClr val="bg1"/>
                </a:solidFill>
              </a:rPr>
              <a:t>请添加标题</a:t>
            </a:r>
          </a:p>
        </p:txBody>
      </p:sp>
      <p:grpSp>
        <p:nvGrpSpPr>
          <p:cNvPr id="22" name="Group 28">
            <a:extLst>
              <a:ext uri="{FF2B5EF4-FFF2-40B4-BE49-F238E27FC236}">
                <a16:creationId xmlns:a16="http://schemas.microsoft.com/office/drawing/2014/main" xmlns="" id="{70027FC2-9400-4910-BD69-E5371878A350}"/>
              </a:ext>
            </a:extLst>
          </p:cNvPr>
          <p:cNvGrpSpPr/>
          <p:nvPr/>
        </p:nvGrpSpPr>
        <p:grpSpPr>
          <a:xfrm>
            <a:off x="4078584" y="2172692"/>
            <a:ext cx="443350" cy="443350"/>
            <a:chOff x="3149600" y="1962150"/>
            <a:chExt cx="406400" cy="406400"/>
          </a:xfrm>
          <a:solidFill>
            <a:schemeClr val="bg1"/>
          </a:solidFill>
        </p:grpSpPr>
        <p:sp>
          <p:nvSpPr>
            <p:cNvPr id="23" name="Freeform 166">
              <a:extLst>
                <a:ext uri="{FF2B5EF4-FFF2-40B4-BE49-F238E27FC236}">
                  <a16:creationId xmlns:a16="http://schemas.microsoft.com/office/drawing/2014/main" xmlns="" id="{9CC234CE-9526-4158-8231-F40B8D8AADA6}"/>
                </a:ext>
              </a:extLst>
            </p:cNvPr>
            <p:cNvSpPr>
              <a:spLocks noEditPoints="1"/>
            </p:cNvSpPr>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4" name="Freeform 171">
              <a:extLst>
                <a:ext uri="{FF2B5EF4-FFF2-40B4-BE49-F238E27FC236}">
                  <a16:creationId xmlns:a16="http://schemas.microsoft.com/office/drawing/2014/main" xmlns="" id="{74B9603C-5A8E-417E-8337-6C8E36523FD6}"/>
                </a:ext>
              </a:extLst>
            </p:cNvPr>
            <p:cNvSpPr>
              <a:spLocks noEditPoints="1"/>
            </p:cNvSpPr>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5" name="Freeform 176">
              <a:extLst>
                <a:ext uri="{FF2B5EF4-FFF2-40B4-BE49-F238E27FC236}">
                  <a16:creationId xmlns:a16="http://schemas.microsoft.com/office/drawing/2014/main" xmlns="" id="{15E576A6-8AA8-44AE-B77C-D103386E86B2}"/>
                </a:ext>
              </a:extLst>
            </p:cNvPr>
            <p:cNvSpPr>
              <a:spLocks noEditPoints="1"/>
            </p:cNvSpPr>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21" name="Freeform 181">
            <a:extLst>
              <a:ext uri="{FF2B5EF4-FFF2-40B4-BE49-F238E27FC236}">
                <a16:creationId xmlns:a16="http://schemas.microsoft.com/office/drawing/2014/main" xmlns="" id="{ECFE1810-778C-4582-A199-C91B8BA65A50}"/>
              </a:ext>
            </a:extLst>
          </p:cNvPr>
          <p:cNvSpPr>
            <a:spLocks noEditPoints="1"/>
          </p:cNvSpPr>
          <p:nvPr/>
        </p:nvSpPr>
        <p:spPr bwMode="auto">
          <a:xfrm>
            <a:off x="2637128" y="2514720"/>
            <a:ext cx="443350" cy="443350"/>
          </a:xfrm>
          <a:custGeom>
            <a:avLst/>
            <a:gdLst/>
            <a:ahLst/>
            <a:cxnLst>
              <a:cxn ang="0">
                <a:pos x="252" y="2"/>
              </a:cxn>
              <a:cxn ang="0">
                <a:pos x="252" y="2"/>
              </a:cxn>
              <a:cxn ang="0">
                <a:pos x="248" y="0"/>
              </a:cxn>
              <a:cxn ang="0">
                <a:pos x="248" y="0"/>
              </a:cxn>
              <a:cxn ang="0">
                <a:pos x="244" y="2"/>
              </a:cxn>
              <a:cxn ang="0">
                <a:pos x="4" y="162"/>
              </a:cxn>
              <a:cxn ang="0">
                <a:pos x="4" y="162"/>
              </a:cxn>
              <a:cxn ang="0">
                <a:pos x="0" y="164"/>
              </a:cxn>
              <a:cxn ang="0">
                <a:pos x="0" y="168"/>
              </a:cxn>
              <a:cxn ang="0">
                <a:pos x="0" y="168"/>
              </a:cxn>
              <a:cxn ang="0">
                <a:pos x="2" y="172"/>
              </a:cxn>
              <a:cxn ang="0">
                <a:pos x="6" y="176"/>
              </a:cxn>
              <a:cxn ang="0">
                <a:pos x="68" y="200"/>
              </a:cxn>
              <a:cxn ang="0">
                <a:pos x="98" y="252"/>
              </a:cxn>
              <a:cxn ang="0">
                <a:pos x="98" y="252"/>
              </a:cxn>
              <a:cxn ang="0">
                <a:pos x="100" y="254"/>
              </a:cxn>
              <a:cxn ang="0">
                <a:pos x="104" y="256"/>
              </a:cxn>
              <a:cxn ang="0">
                <a:pos x="104" y="256"/>
              </a:cxn>
              <a:cxn ang="0">
                <a:pos x="104" y="256"/>
              </a:cxn>
              <a:cxn ang="0">
                <a:pos x="108" y="254"/>
              </a:cxn>
              <a:cxn ang="0">
                <a:pos x="110" y="252"/>
              </a:cxn>
              <a:cxn ang="0">
                <a:pos x="128" y="224"/>
              </a:cxn>
              <a:cxn ang="0">
                <a:pos x="206" y="256"/>
              </a:cxn>
              <a:cxn ang="0">
                <a:pos x="206" y="256"/>
              </a:cxn>
              <a:cxn ang="0">
                <a:pos x="208" y="256"/>
              </a:cxn>
              <a:cxn ang="0">
                <a:pos x="208" y="256"/>
              </a:cxn>
              <a:cxn ang="0">
                <a:pos x="212" y="254"/>
              </a:cxn>
              <a:cxn ang="0">
                <a:pos x="212" y="254"/>
              </a:cxn>
              <a:cxn ang="0">
                <a:pos x="214" y="252"/>
              </a:cxn>
              <a:cxn ang="0">
                <a:pos x="216" y="250"/>
              </a:cxn>
              <a:cxn ang="0">
                <a:pos x="256" y="10"/>
              </a:cxn>
              <a:cxn ang="0">
                <a:pos x="256" y="10"/>
              </a:cxn>
              <a:cxn ang="0">
                <a:pos x="256" y="4"/>
              </a:cxn>
              <a:cxn ang="0">
                <a:pos x="252" y="2"/>
              </a:cxn>
              <a:cxn ang="0">
                <a:pos x="26" y="166"/>
              </a:cxn>
              <a:cxn ang="0">
                <a:pos x="210" y="42"/>
              </a:cxn>
              <a:cxn ang="0">
                <a:pos x="76" y="186"/>
              </a:cxn>
              <a:cxn ang="0">
                <a:pos x="76" y="186"/>
              </a:cxn>
              <a:cxn ang="0">
                <a:pos x="74" y="186"/>
              </a:cxn>
              <a:cxn ang="0">
                <a:pos x="26" y="166"/>
              </a:cxn>
              <a:cxn ang="0">
                <a:pos x="82" y="192"/>
              </a:cxn>
              <a:cxn ang="0">
                <a:pos x="82" y="192"/>
              </a:cxn>
              <a:cxn ang="0">
                <a:pos x="82" y="192"/>
              </a:cxn>
              <a:cxn ang="0">
                <a:pos x="234" y="30"/>
              </a:cxn>
              <a:cxn ang="0">
                <a:pos x="104" y="232"/>
              </a:cxn>
              <a:cxn ang="0">
                <a:pos x="82" y="192"/>
              </a:cxn>
              <a:cxn ang="0">
                <a:pos x="202" y="236"/>
              </a:cxn>
              <a:cxn ang="0">
                <a:pos x="134" y="210"/>
              </a:cxn>
              <a:cxn ang="0">
                <a:pos x="134" y="210"/>
              </a:cxn>
              <a:cxn ang="0">
                <a:pos x="128" y="208"/>
              </a:cxn>
              <a:cxn ang="0">
                <a:pos x="234" y="46"/>
              </a:cxn>
              <a:cxn ang="0">
                <a:pos x="202" y="236"/>
              </a:cxn>
            </a:cxnLst>
            <a:rect l="0" t="0" r="r" b="b"/>
            <a:pathLst>
              <a:path w="256" h="256">
                <a:moveTo>
                  <a:pt x="252" y="2"/>
                </a:moveTo>
                <a:lnTo>
                  <a:pt x="252" y="2"/>
                </a:lnTo>
                <a:lnTo>
                  <a:pt x="248" y="0"/>
                </a:lnTo>
                <a:lnTo>
                  <a:pt x="248" y="0"/>
                </a:lnTo>
                <a:lnTo>
                  <a:pt x="244" y="2"/>
                </a:lnTo>
                <a:lnTo>
                  <a:pt x="4" y="162"/>
                </a:lnTo>
                <a:lnTo>
                  <a:pt x="4" y="162"/>
                </a:lnTo>
                <a:lnTo>
                  <a:pt x="0" y="164"/>
                </a:lnTo>
                <a:lnTo>
                  <a:pt x="0" y="168"/>
                </a:lnTo>
                <a:lnTo>
                  <a:pt x="0" y="168"/>
                </a:lnTo>
                <a:lnTo>
                  <a:pt x="2" y="172"/>
                </a:lnTo>
                <a:lnTo>
                  <a:pt x="6" y="176"/>
                </a:lnTo>
                <a:lnTo>
                  <a:pt x="68" y="200"/>
                </a:lnTo>
                <a:lnTo>
                  <a:pt x="98" y="252"/>
                </a:lnTo>
                <a:lnTo>
                  <a:pt x="98" y="252"/>
                </a:lnTo>
                <a:lnTo>
                  <a:pt x="100" y="254"/>
                </a:lnTo>
                <a:lnTo>
                  <a:pt x="104" y="256"/>
                </a:lnTo>
                <a:lnTo>
                  <a:pt x="104" y="256"/>
                </a:lnTo>
                <a:lnTo>
                  <a:pt x="104" y="256"/>
                </a:lnTo>
                <a:lnTo>
                  <a:pt x="108" y="254"/>
                </a:lnTo>
                <a:lnTo>
                  <a:pt x="110" y="252"/>
                </a:lnTo>
                <a:lnTo>
                  <a:pt x="128" y="224"/>
                </a:lnTo>
                <a:lnTo>
                  <a:pt x="206" y="256"/>
                </a:lnTo>
                <a:lnTo>
                  <a:pt x="206" y="256"/>
                </a:lnTo>
                <a:lnTo>
                  <a:pt x="208" y="256"/>
                </a:lnTo>
                <a:lnTo>
                  <a:pt x="208" y="256"/>
                </a:lnTo>
                <a:lnTo>
                  <a:pt x="212" y="254"/>
                </a:lnTo>
                <a:lnTo>
                  <a:pt x="212" y="254"/>
                </a:lnTo>
                <a:lnTo>
                  <a:pt x="214" y="252"/>
                </a:lnTo>
                <a:lnTo>
                  <a:pt x="216" y="250"/>
                </a:lnTo>
                <a:lnTo>
                  <a:pt x="256" y="10"/>
                </a:lnTo>
                <a:lnTo>
                  <a:pt x="256" y="10"/>
                </a:lnTo>
                <a:lnTo>
                  <a:pt x="256" y="4"/>
                </a:lnTo>
                <a:lnTo>
                  <a:pt x="252" y="2"/>
                </a:lnTo>
                <a:close/>
                <a:moveTo>
                  <a:pt x="26" y="166"/>
                </a:moveTo>
                <a:lnTo>
                  <a:pt x="210" y="42"/>
                </a:lnTo>
                <a:lnTo>
                  <a:pt x="76" y="186"/>
                </a:lnTo>
                <a:lnTo>
                  <a:pt x="76" y="186"/>
                </a:lnTo>
                <a:lnTo>
                  <a:pt x="74" y="186"/>
                </a:lnTo>
                <a:lnTo>
                  <a:pt x="26" y="166"/>
                </a:lnTo>
                <a:close/>
                <a:moveTo>
                  <a:pt x="82" y="192"/>
                </a:moveTo>
                <a:lnTo>
                  <a:pt x="82" y="192"/>
                </a:lnTo>
                <a:lnTo>
                  <a:pt x="82" y="192"/>
                </a:lnTo>
                <a:lnTo>
                  <a:pt x="234" y="30"/>
                </a:lnTo>
                <a:lnTo>
                  <a:pt x="104" y="232"/>
                </a:lnTo>
                <a:lnTo>
                  <a:pt x="82" y="192"/>
                </a:lnTo>
                <a:close/>
                <a:moveTo>
                  <a:pt x="202" y="236"/>
                </a:moveTo>
                <a:lnTo>
                  <a:pt x="134" y="210"/>
                </a:lnTo>
                <a:lnTo>
                  <a:pt x="134" y="210"/>
                </a:lnTo>
                <a:lnTo>
                  <a:pt x="128" y="208"/>
                </a:lnTo>
                <a:lnTo>
                  <a:pt x="234" y="46"/>
                </a:lnTo>
                <a:lnTo>
                  <a:pt x="202" y="23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nvGrpSpPr>
          <p:cNvPr id="6" name="Group 4">
            <a:extLst>
              <a:ext uri="{FF2B5EF4-FFF2-40B4-BE49-F238E27FC236}">
                <a16:creationId xmlns:a16="http://schemas.microsoft.com/office/drawing/2014/main" xmlns="" id="{99A69A04-BCAA-47FF-85BF-947C1AB522A8}"/>
              </a:ext>
            </a:extLst>
          </p:cNvPr>
          <p:cNvGrpSpPr/>
          <p:nvPr/>
        </p:nvGrpSpPr>
        <p:grpSpPr>
          <a:xfrm>
            <a:off x="9118895" y="2519407"/>
            <a:ext cx="443350" cy="443350"/>
            <a:chOff x="4775200" y="3587750"/>
            <a:chExt cx="406400" cy="406400"/>
          </a:xfrm>
          <a:solidFill>
            <a:schemeClr val="bg1"/>
          </a:solidFill>
        </p:grpSpPr>
        <p:sp>
          <p:nvSpPr>
            <p:cNvPr id="7" name="Freeform 30">
              <a:extLst>
                <a:ext uri="{FF2B5EF4-FFF2-40B4-BE49-F238E27FC236}">
                  <a16:creationId xmlns:a16="http://schemas.microsoft.com/office/drawing/2014/main" xmlns="" id="{7E196FAD-510B-451A-BCCE-E48BB45ECD79}"/>
                </a:ext>
              </a:extLst>
            </p:cNvPr>
            <p:cNvSpPr>
              <a:spLocks noEditPoints="1"/>
            </p:cNvSpPr>
            <p:nvPr/>
          </p:nvSpPr>
          <p:spPr bwMode="auto">
            <a:xfrm>
              <a:off x="4775200" y="3587750"/>
              <a:ext cx="406400" cy="406400"/>
            </a:xfrm>
            <a:custGeom>
              <a:avLst/>
              <a:gdLst/>
              <a:ahLst/>
              <a:cxnLst>
                <a:cxn ang="0">
                  <a:pos x="176" y="10"/>
                </a:cxn>
                <a:cxn ang="0">
                  <a:pos x="150" y="2"/>
                </a:cxn>
                <a:cxn ang="0">
                  <a:pos x="126" y="0"/>
                </a:cxn>
                <a:cxn ang="0">
                  <a:pos x="102" y="2"/>
                </a:cxn>
                <a:cxn ang="0">
                  <a:pos x="56" y="22"/>
                </a:cxn>
                <a:cxn ang="0">
                  <a:pos x="38" y="38"/>
                </a:cxn>
                <a:cxn ang="0">
                  <a:pos x="22" y="58"/>
                </a:cxn>
                <a:cxn ang="0">
                  <a:pos x="10" y="80"/>
                </a:cxn>
                <a:cxn ang="0">
                  <a:pos x="4" y="92"/>
                </a:cxn>
                <a:cxn ang="0">
                  <a:pos x="0" y="118"/>
                </a:cxn>
                <a:cxn ang="0">
                  <a:pos x="0" y="142"/>
                </a:cxn>
                <a:cxn ang="0">
                  <a:pos x="10" y="178"/>
                </a:cxn>
                <a:cxn ang="0">
                  <a:pos x="30" y="210"/>
                </a:cxn>
                <a:cxn ang="0">
                  <a:pos x="48" y="228"/>
                </a:cxn>
                <a:cxn ang="0">
                  <a:pos x="68" y="242"/>
                </a:cxn>
                <a:cxn ang="0">
                  <a:pos x="80" y="246"/>
                </a:cxn>
                <a:cxn ang="0">
                  <a:pos x="106" y="254"/>
                </a:cxn>
                <a:cxn ang="0">
                  <a:pos x="130" y="256"/>
                </a:cxn>
                <a:cxn ang="0">
                  <a:pos x="156" y="254"/>
                </a:cxn>
                <a:cxn ang="0">
                  <a:pos x="200" y="234"/>
                </a:cxn>
                <a:cxn ang="0">
                  <a:pos x="220" y="218"/>
                </a:cxn>
                <a:cxn ang="0">
                  <a:pos x="234" y="198"/>
                </a:cxn>
                <a:cxn ang="0">
                  <a:pos x="246" y="176"/>
                </a:cxn>
                <a:cxn ang="0">
                  <a:pos x="252" y="164"/>
                </a:cxn>
                <a:cxn ang="0">
                  <a:pos x="256" y="138"/>
                </a:cxn>
                <a:cxn ang="0">
                  <a:pos x="256" y="114"/>
                </a:cxn>
                <a:cxn ang="0">
                  <a:pos x="246" y="78"/>
                </a:cxn>
                <a:cxn ang="0">
                  <a:pos x="226" y="46"/>
                </a:cxn>
                <a:cxn ang="0">
                  <a:pos x="208" y="28"/>
                </a:cxn>
                <a:cxn ang="0">
                  <a:pos x="188" y="14"/>
                </a:cxn>
                <a:cxn ang="0">
                  <a:pos x="86" y="232"/>
                </a:cxn>
                <a:cxn ang="0">
                  <a:pos x="66" y="222"/>
                </a:cxn>
                <a:cxn ang="0">
                  <a:pos x="36" y="190"/>
                </a:cxn>
                <a:cxn ang="0">
                  <a:pos x="18" y="152"/>
                </a:cxn>
                <a:cxn ang="0">
                  <a:pos x="18" y="108"/>
                </a:cxn>
                <a:cxn ang="0">
                  <a:pos x="24" y="86"/>
                </a:cxn>
                <a:cxn ang="0">
                  <a:pos x="48" y="50"/>
                </a:cxn>
                <a:cxn ang="0">
                  <a:pos x="84" y="26"/>
                </a:cxn>
                <a:cxn ang="0">
                  <a:pos x="126" y="16"/>
                </a:cxn>
                <a:cxn ang="0">
                  <a:pos x="170" y="24"/>
                </a:cxn>
                <a:cxn ang="0">
                  <a:pos x="190" y="34"/>
                </a:cxn>
                <a:cxn ang="0">
                  <a:pos x="220" y="66"/>
                </a:cxn>
                <a:cxn ang="0">
                  <a:pos x="238" y="104"/>
                </a:cxn>
                <a:cxn ang="0">
                  <a:pos x="238" y="148"/>
                </a:cxn>
                <a:cxn ang="0">
                  <a:pos x="232" y="170"/>
                </a:cxn>
                <a:cxn ang="0">
                  <a:pos x="208" y="206"/>
                </a:cxn>
                <a:cxn ang="0">
                  <a:pos x="172" y="230"/>
                </a:cxn>
                <a:cxn ang="0">
                  <a:pos x="130" y="240"/>
                </a:cxn>
                <a:cxn ang="0">
                  <a:pos x="86" y="232"/>
                </a:cxn>
              </a:cxnLst>
              <a:rect l="0" t="0" r="r" b="b"/>
              <a:pathLst>
                <a:path w="256" h="256">
                  <a:moveTo>
                    <a:pt x="176" y="10"/>
                  </a:moveTo>
                  <a:lnTo>
                    <a:pt x="176" y="10"/>
                  </a:lnTo>
                  <a:lnTo>
                    <a:pt x="164" y="4"/>
                  </a:lnTo>
                  <a:lnTo>
                    <a:pt x="150" y="2"/>
                  </a:lnTo>
                  <a:lnTo>
                    <a:pt x="138" y="0"/>
                  </a:lnTo>
                  <a:lnTo>
                    <a:pt x="126" y="0"/>
                  </a:lnTo>
                  <a:lnTo>
                    <a:pt x="114" y="0"/>
                  </a:lnTo>
                  <a:lnTo>
                    <a:pt x="102" y="2"/>
                  </a:lnTo>
                  <a:lnTo>
                    <a:pt x="78" y="10"/>
                  </a:lnTo>
                  <a:lnTo>
                    <a:pt x="56" y="22"/>
                  </a:lnTo>
                  <a:lnTo>
                    <a:pt x="46" y="30"/>
                  </a:lnTo>
                  <a:lnTo>
                    <a:pt x="38" y="38"/>
                  </a:lnTo>
                  <a:lnTo>
                    <a:pt x="28" y="48"/>
                  </a:lnTo>
                  <a:lnTo>
                    <a:pt x="22" y="58"/>
                  </a:lnTo>
                  <a:lnTo>
                    <a:pt x="14" y="68"/>
                  </a:lnTo>
                  <a:lnTo>
                    <a:pt x="10" y="80"/>
                  </a:lnTo>
                  <a:lnTo>
                    <a:pt x="10" y="80"/>
                  </a:lnTo>
                  <a:lnTo>
                    <a:pt x="4" y="92"/>
                  </a:lnTo>
                  <a:lnTo>
                    <a:pt x="2" y="106"/>
                  </a:lnTo>
                  <a:lnTo>
                    <a:pt x="0" y="118"/>
                  </a:lnTo>
                  <a:lnTo>
                    <a:pt x="0" y="130"/>
                  </a:lnTo>
                  <a:lnTo>
                    <a:pt x="0" y="142"/>
                  </a:lnTo>
                  <a:lnTo>
                    <a:pt x="2" y="156"/>
                  </a:lnTo>
                  <a:lnTo>
                    <a:pt x="10" y="178"/>
                  </a:lnTo>
                  <a:lnTo>
                    <a:pt x="22" y="200"/>
                  </a:lnTo>
                  <a:lnTo>
                    <a:pt x="30" y="210"/>
                  </a:lnTo>
                  <a:lnTo>
                    <a:pt x="38" y="220"/>
                  </a:lnTo>
                  <a:lnTo>
                    <a:pt x="48" y="228"/>
                  </a:lnTo>
                  <a:lnTo>
                    <a:pt x="58" y="234"/>
                  </a:lnTo>
                  <a:lnTo>
                    <a:pt x="68" y="242"/>
                  </a:lnTo>
                  <a:lnTo>
                    <a:pt x="80" y="246"/>
                  </a:lnTo>
                  <a:lnTo>
                    <a:pt x="80" y="246"/>
                  </a:lnTo>
                  <a:lnTo>
                    <a:pt x="92" y="252"/>
                  </a:lnTo>
                  <a:lnTo>
                    <a:pt x="106" y="254"/>
                  </a:lnTo>
                  <a:lnTo>
                    <a:pt x="118" y="256"/>
                  </a:lnTo>
                  <a:lnTo>
                    <a:pt x="130" y="256"/>
                  </a:lnTo>
                  <a:lnTo>
                    <a:pt x="142" y="256"/>
                  </a:lnTo>
                  <a:lnTo>
                    <a:pt x="156" y="254"/>
                  </a:lnTo>
                  <a:lnTo>
                    <a:pt x="178" y="246"/>
                  </a:lnTo>
                  <a:lnTo>
                    <a:pt x="200" y="234"/>
                  </a:lnTo>
                  <a:lnTo>
                    <a:pt x="210" y="226"/>
                  </a:lnTo>
                  <a:lnTo>
                    <a:pt x="220" y="218"/>
                  </a:lnTo>
                  <a:lnTo>
                    <a:pt x="228" y="208"/>
                  </a:lnTo>
                  <a:lnTo>
                    <a:pt x="234" y="198"/>
                  </a:lnTo>
                  <a:lnTo>
                    <a:pt x="242" y="188"/>
                  </a:lnTo>
                  <a:lnTo>
                    <a:pt x="246" y="176"/>
                  </a:lnTo>
                  <a:lnTo>
                    <a:pt x="246" y="176"/>
                  </a:lnTo>
                  <a:lnTo>
                    <a:pt x="252" y="164"/>
                  </a:lnTo>
                  <a:lnTo>
                    <a:pt x="254" y="150"/>
                  </a:lnTo>
                  <a:lnTo>
                    <a:pt x="256" y="138"/>
                  </a:lnTo>
                  <a:lnTo>
                    <a:pt x="256" y="126"/>
                  </a:lnTo>
                  <a:lnTo>
                    <a:pt x="256" y="114"/>
                  </a:lnTo>
                  <a:lnTo>
                    <a:pt x="254" y="102"/>
                  </a:lnTo>
                  <a:lnTo>
                    <a:pt x="246" y="78"/>
                  </a:lnTo>
                  <a:lnTo>
                    <a:pt x="234" y="56"/>
                  </a:lnTo>
                  <a:lnTo>
                    <a:pt x="226" y="46"/>
                  </a:lnTo>
                  <a:lnTo>
                    <a:pt x="218" y="38"/>
                  </a:lnTo>
                  <a:lnTo>
                    <a:pt x="208" y="28"/>
                  </a:lnTo>
                  <a:lnTo>
                    <a:pt x="198" y="22"/>
                  </a:lnTo>
                  <a:lnTo>
                    <a:pt x="188" y="14"/>
                  </a:lnTo>
                  <a:lnTo>
                    <a:pt x="176" y="10"/>
                  </a:lnTo>
                  <a:close/>
                  <a:moveTo>
                    <a:pt x="86" y="232"/>
                  </a:moveTo>
                  <a:lnTo>
                    <a:pt x="86" y="232"/>
                  </a:lnTo>
                  <a:lnTo>
                    <a:pt x="66" y="222"/>
                  </a:lnTo>
                  <a:lnTo>
                    <a:pt x="50" y="208"/>
                  </a:lnTo>
                  <a:lnTo>
                    <a:pt x="36" y="190"/>
                  </a:lnTo>
                  <a:lnTo>
                    <a:pt x="26" y="172"/>
                  </a:lnTo>
                  <a:lnTo>
                    <a:pt x="18" y="152"/>
                  </a:lnTo>
                  <a:lnTo>
                    <a:pt x="16" y="130"/>
                  </a:lnTo>
                  <a:lnTo>
                    <a:pt x="18" y="108"/>
                  </a:lnTo>
                  <a:lnTo>
                    <a:pt x="24" y="86"/>
                  </a:lnTo>
                  <a:lnTo>
                    <a:pt x="24" y="86"/>
                  </a:lnTo>
                  <a:lnTo>
                    <a:pt x="34" y="66"/>
                  </a:lnTo>
                  <a:lnTo>
                    <a:pt x="48" y="50"/>
                  </a:lnTo>
                  <a:lnTo>
                    <a:pt x="66" y="36"/>
                  </a:lnTo>
                  <a:lnTo>
                    <a:pt x="84" y="26"/>
                  </a:lnTo>
                  <a:lnTo>
                    <a:pt x="104" y="18"/>
                  </a:lnTo>
                  <a:lnTo>
                    <a:pt x="126" y="16"/>
                  </a:lnTo>
                  <a:lnTo>
                    <a:pt x="148" y="18"/>
                  </a:lnTo>
                  <a:lnTo>
                    <a:pt x="170" y="24"/>
                  </a:lnTo>
                  <a:lnTo>
                    <a:pt x="170" y="24"/>
                  </a:lnTo>
                  <a:lnTo>
                    <a:pt x="190" y="34"/>
                  </a:lnTo>
                  <a:lnTo>
                    <a:pt x="206" y="48"/>
                  </a:lnTo>
                  <a:lnTo>
                    <a:pt x="220" y="66"/>
                  </a:lnTo>
                  <a:lnTo>
                    <a:pt x="230" y="84"/>
                  </a:lnTo>
                  <a:lnTo>
                    <a:pt x="238" y="104"/>
                  </a:lnTo>
                  <a:lnTo>
                    <a:pt x="240" y="126"/>
                  </a:lnTo>
                  <a:lnTo>
                    <a:pt x="238" y="148"/>
                  </a:lnTo>
                  <a:lnTo>
                    <a:pt x="232" y="170"/>
                  </a:lnTo>
                  <a:lnTo>
                    <a:pt x="232" y="170"/>
                  </a:lnTo>
                  <a:lnTo>
                    <a:pt x="222" y="190"/>
                  </a:lnTo>
                  <a:lnTo>
                    <a:pt x="208" y="206"/>
                  </a:lnTo>
                  <a:lnTo>
                    <a:pt x="190" y="220"/>
                  </a:lnTo>
                  <a:lnTo>
                    <a:pt x="172" y="230"/>
                  </a:lnTo>
                  <a:lnTo>
                    <a:pt x="152" y="238"/>
                  </a:lnTo>
                  <a:lnTo>
                    <a:pt x="130" y="240"/>
                  </a:lnTo>
                  <a:lnTo>
                    <a:pt x="108" y="238"/>
                  </a:lnTo>
                  <a:lnTo>
                    <a:pt x="86" y="23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8" name="Freeform 33">
              <a:extLst>
                <a:ext uri="{FF2B5EF4-FFF2-40B4-BE49-F238E27FC236}">
                  <a16:creationId xmlns:a16="http://schemas.microsoft.com/office/drawing/2014/main" xmlns="" id="{00E14D81-5EA5-436F-AE0F-E189B1CF172D}"/>
                </a:ext>
              </a:extLst>
            </p:cNvPr>
            <p:cNvSpPr>
              <a:spLocks noEditPoints="1"/>
            </p:cNvSpPr>
            <p:nvPr/>
          </p:nvSpPr>
          <p:spPr bwMode="auto">
            <a:xfrm>
              <a:off x="4953000" y="3765550"/>
              <a:ext cx="50800" cy="50800"/>
            </a:xfrm>
            <a:custGeom>
              <a:avLst/>
              <a:gdLst/>
              <a:ahLst/>
              <a:cxnLst>
                <a:cxn ang="0">
                  <a:pos x="22" y="2"/>
                </a:cxn>
                <a:cxn ang="0">
                  <a:pos x="22" y="2"/>
                </a:cxn>
                <a:cxn ang="0">
                  <a:pos x="16" y="0"/>
                </a:cxn>
                <a:cxn ang="0">
                  <a:pos x="10" y="2"/>
                </a:cxn>
                <a:cxn ang="0">
                  <a:pos x="4" y="4"/>
                </a:cxn>
                <a:cxn ang="0">
                  <a:pos x="2" y="10"/>
                </a:cxn>
                <a:cxn ang="0">
                  <a:pos x="2" y="10"/>
                </a:cxn>
                <a:cxn ang="0">
                  <a:pos x="0" y="16"/>
                </a:cxn>
                <a:cxn ang="0">
                  <a:pos x="2" y="22"/>
                </a:cxn>
                <a:cxn ang="0">
                  <a:pos x="4" y="28"/>
                </a:cxn>
                <a:cxn ang="0">
                  <a:pos x="10" y="30"/>
                </a:cxn>
                <a:cxn ang="0">
                  <a:pos x="10" y="30"/>
                </a:cxn>
                <a:cxn ang="0">
                  <a:pos x="16" y="32"/>
                </a:cxn>
                <a:cxn ang="0">
                  <a:pos x="22" y="30"/>
                </a:cxn>
                <a:cxn ang="0">
                  <a:pos x="28" y="28"/>
                </a:cxn>
                <a:cxn ang="0">
                  <a:pos x="30" y="22"/>
                </a:cxn>
                <a:cxn ang="0">
                  <a:pos x="30" y="22"/>
                </a:cxn>
                <a:cxn ang="0">
                  <a:pos x="32" y="16"/>
                </a:cxn>
                <a:cxn ang="0">
                  <a:pos x="30" y="10"/>
                </a:cxn>
                <a:cxn ang="0">
                  <a:pos x="28" y="4"/>
                </a:cxn>
                <a:cxn ang="0">
                  <a:pos x="22" y="2"/>
                </a:cxn>
                <a:cxn ang="0">
                  <a:pos x="14" y="24"/>
                </a:cxn>
                <a:cxn ang="0">
                  <a:pos x="14" y="24"/>
                </a:cxn>
                <a:cxn ang="0">
                  <a:pos x="10" y="22"/>
                </a:cxn>
                <a:cxn ang="0">
                  <a:pos x="8" y="20"/>
                </a:cxn>
                <a:cxn ang="0">
                  <a:pos x="8" y="16"/>
                </a:cxn>
                <a:cxn ang="0">
                  <a:pos x="8" y="14"/>
                </a:cxn>
                <a:cxn ang="0">
                  <a:pos x="8" y="14"/>
                </a:cxn>
                <a:cxn ang="0">
                  <a:pos x="10" y="10"/>
                </a:cxn>
                <a:cxn ang="0">
                  <a:pos x="12" y="8"/>
                </a:cxn>
                <a:cxn ang="0">
                  <a:pos x="16" y="8"/>
                </a:cxn>
                <a:cxn ang="0">
                  <a:pos x="20" y="8"/>
                </a:cxn>
                <a:cxn ang="0">
                  <a:pos x="20" y="8"/>
                </a:cxn>
                <a:cxn ang="0">
                  <a:pos x="22" y="10"/>
                </a:cxn>
                <a:cxn ang="0">
                  <a:pos x="24" y="12"/>
                </a:cxn>
                <a:cxn ang="0">
                  <a:pos x="24" y="16"/>
                </a:cxn>
                <a:cxn ang="0">
                  <a:pos x="24" y="20"/>
                </a:cxn>
                <a:cxn ang="0">
                  <a:pos x="24" y="20"/>
                </a:cxn>
                <a:cxn ang="0">
                  <a:pos x="22" y="22"/>
                </a:cxn>
                <a:cxn ang="0">
                  <a:pos x="20" y="24"/>
                </a:cxn>
                <a:cxn ang="0">
                  <a:pos x="16" y="24"/>
                </a:cxn>
                <a:cxn ang="0">
                  <a:pos x="14" y="24"/>
                </a:cxn>
              </a:cxnLst>
              <a:rect l="0" t="0" r="r" b="b"/>
              <a:pathLst>
                <a:path w="32" h="32">
                  <a:moveTo>
                    <a:pt x="22" y="2"/>
                  </a:moveTo>
                  <a:lnTo>
                    <a:pt x="22" y="2"/>
                  </a:lnTo>
                  <a:lnTo>
                    <a:pt x="16" y="0"/>
                  </a:lnTo>
                  <a:lnTo>
                    <a:pt x="10" y="2"/>
                  </a:lnTo>
                  <a:lnTo>
                    <a:pt x="4" y="4"/>
                  </a:lnTo>
                  <a:lnTo>
                    <a:pt x="2" y="10"/>
                  </a:lnTo>
                  <a:lnTo>
                    <a:pt x="2" y="10"/>
                  </a:lnTo>
                  <a:lnTo>
                    <a:pt x="0" y="16"/>
                  </a:lnTo>
                  <a:lnTo>
                    <a:pt x="2" y="22"/>
                  </a:lnTo>
                  <a:lnTo>
                    <a:pt x="4" y="28"/>
                  </a:lnTo>
                  <a:lnTo>
                    <a:pt x="10" y="30"/>
                  </a:lnTo>
                  <a:lnTo>
                    <a:pt x="10" y="30"/>
                  </a:lnTo>
                  <a:lnTo>
                    <a:pt x="16" y="32"/>
                  </a:lnTo>
                  <a:lnTo>
                    <a:pt x="22" y="30"/>
                  </a:lnTo>
                  <a:lnTo>
                    <a:pt x="28" y="28"/>
                  </a:lnTo>
                  <a:lnTo>
                    <a:pt x="30" y="22"/>
                  </a:lnTo>
                  <a:lnTo>
                    <a:pt x="30" y="22"/>
                  </a:lnTo>
                  <a:lnTo>
                    <a:pt x="32" y="16"/>
                  </a:lnTo>
                  <a:lnTo>
                    <a:pt x="30" y="10"/>
                  </a:lnTo>
                  <a:lnTo>
                    <a:pt x="28" y="4"/>
                  </a:lnTo>
                  <a:lnTo>
                    <a:pt x="22" y="2"/>
                  </a:lnTo>
                  <a:close/>
                  <a:moveTo>
                    <a:pt x="14" y="24"/>
                  </a:moveTo>
                  <a:lnTo>
                    <a:pt x="14" y="24"/>
                  </a:lnTo>
                  <a:lnTo>
                    <a:pt x="10" y="22"/>
                  </a:lnTo>
                  <a:lnTo>
                    <a:pt x="8" y="20"/>
                  </a:lnTo>
                  <a:lnTo>
                    <a:pt x="8" y="16"/>
                  </a:lnTo>
                  <a:lnTo>
                    <a:pt x="8" y="14"/>
                  </a:lnTo>
                  <a:lnTo>
                    <a:pt x="8" y="14"/>
                  </a:lnTo>
                  <a:lnTo>
                    <a:pt x="10" y="10"/>
                  </a:lnTo>
                  <a:lnTo>
                    <a:pt x="12" y="8"/>
                  </a:lnTo>
                  <a:lnTo>
                    <a:pt x="16" y="8"/>
                  </a:lnTo>
                  <a:lnTo>
                    <a:pt x="20" y="8"/>
                  </a:lnTo>
                  <a:lnTo>
                    <a:pt x="20" y="8"/>
                  </a:lnTo>
                  <a:lnTo>
                    <a:pt x="22" y="10"/>
                  </a:lnTo>
                  <a:lnTo>
                    <a:pt x="24" y="12"/>
                  </a:lnTo>
                  <a:lnTo>
                    <a:pt x="24" y="16"/>
                  </a:lnTo>
                  <a:lnTo>
                    <a:pt x="24" y="20"/>
                  </a:lnTo>
                  <a:lnTo>
                    <a:pt x="24" y="20"/>
                  </a:lnTo>
                  <a:lnTo>
                    <a:pt x="22" y="22"/>
                  </a:lnTo>
                  <a:lnTo>
                    <a:pt x="20" y="24"/>
                  </a:lnTo>
                  <a:lnTo>
                    <a:pt x="16" y="24"/>
                  </a:lnTo>
                  <a:lnTo>
                    <a:pt x="14" y="2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9" name="Freeform 34">
              <a:extLst>
                <a:ext uri="{FF2B5EF4-FFF2-40B4-BE49-F238E27FC236}">
                  <a16:creationId xmlns:a16="http://schemas.microsoft.com/office/drawing/2014/main" xmlns="" id="{5259ACED-404C-4D20-8E29-DF07A7FFA235}"/>
                </a:ext>
              </a:extLst>
            </p:cNvPr>
            <p:cNvSpPr>
              <a:spLocks/>
            </p:cNvSpPr>
            <p:nvPr/>
          </p:nvSpPr>
          <p:spPr bwMode="auto">
            <a:xfrm>
              <a:off x="4953000" y="3765550"/>
              <a:ext cx="50800" cy="50800"/>
            </a:xfrm>
            <a:custGeom>
              <a:avLst/>
              <a:gdLst/>
              <a:ahLst/>
              <a:cxnLst>
                <a:cxn ang="0">
                  <a:pos x="22" y="2"/>
                </a:cxn>
                <a:cxn ang="0">
                  <a:pos x="22" y="2"/>
                </a:cxn>
                <a:cxn ang="0">
                  <a:pos x="16" y="0"/>
                </a:cxn>
                <a:cxn ang="0">
                  <a:pos x="10" y="2"/>
                </a:cxn>
                <a:cxn ang="0">
                  <a:pos x="4" y="4"/>
                </a:cxn>
                <a:cxn ang="0">
                  <a:pos x="2" y="10"/>
                </a:cxn>
                <a:cxn ang="0">
                  <a:pos x="2" y="10"/>
                </a:cxn>
                <a:cxn ang="0">
                  <a:pos x="0" y="16"/>
                </a:cxn>
                <a:cxn ang="0">
                  <a:pos x="2" y="22"/>
                </a:cxn>
                <a:cxn ang="0">
                  <a:pos x="4" y="28"/>
                </a:cxn>
                <a:cxn ang="0">
                  <a:pos x="10" y="30"/>
                </a:cxn>
                <a:cxn ang="0">
                  <a:pos x="10" y="30"/>
                </a:cxn>
                <a:cxn ang="0">
                  <a:pos x="16" y="32"/>
                </a:cxn>
                <a:cxn ang="0">
                  <a:pos x="22" y="30"/>
                </a:cxn>
                <a:cxn ang="0">
                  <a:pos x="28" y="28"/>
                </a:cxn>
                <a:cxn ang="0">
                  <a:pos x="30" y="22"/>
                </a:cxn>
                <a:cxn ang="0">
                  <a:pos x="30" y="22"/>
                </a:cxn>
                <a:cxn ang="0">
                  <a:pos x="32" y="16"/>
                </a:cxn>
                <a:cxn ang="0">
                  <a:pos x="30" y="10"/>
                </a:cxn>
                <a:cxn ang="0">
                  <a:pos x="28" y="4"/>
                </a:cxn>
                <a:cxn ang="0">
                  <a:pos x="22" y="2"/>
                </a:cxn>
              </a:cxnLst>
              <a:rect l="0" t="0" r="r" b="b"/>
              <a:pathLst>
                <a:path w="32" h="32">
                  <a:moveTo>
                    <a:pt x="22" y="2"/>
                  </a:moveTo>
                  <a:lnTo>
                    <a:pt x="22" y="2"/>
                  </a:lnTo>
                  <a:lnTo>
                    <a:pt x="16" y="0"/>
                  </a:lnTo>
                  <a:lnTo>
                    <a:pt x="10" y="2"/>
                  </a:lnTo>
                  <a:lnTo>
                    <a:pt x="4" y="4"/>
                  </a:lnTo>
                  <a:lnTo>
                    <a:pt x="2" y="10"/>
                  </a:lnTo>
                  <a:lnTo>
                    <a:pt x="2" y="10"/>
                  </a:lnTo>
                  <a:lnTo>
                    <a:pt x="0" y="16"/>
                  </a:lnTo>
                  <a:lnTo>
                    <a:pt x="2" y="22"/>
                  </a:lnTo>
                  <a:lnTo>
                    <a:pt x="4" y="28"/>
                  </a:lnTo>
                  <a:lnTo>
                    <a:pt x="10" y="30"/>
                  </a:lnTo>
                  <a:lnTo>
                    <a:pt x="10" y="30"/>
                  </a:lnTo>
                  <a:lnTo>
                    <a:pt x="16" y="32"/>
                  </a:lnTo>
                  <a:lnTo>
                    <a:pt x="22" y="30"/>
                  </a:lnTo>
                  <a:lnTo>
                    <a:pt x="28" y="28"/>
                  </a:lnTo>
                  <a:lnTo>
                    <a:pt x="30" y="22"/>
                  </a:lnTo>
                  <a:lnTo>
                    <a:pt x="30" y="22"/>
                  </a:lnTo>
                  <a:lnTo>
                    <a:pt x="32" y="16"/>
                  </a:lnTo>
                  <a:lnTo>
                    <a:pt x="30" y="10"/>
                  </a:lnTo>
                  <a:lnTo>
                    <a:pt x="28" y="4"/>
                  </a:lnTo>
                  <a:lnTo>
                    <a:pt x="22"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0" name="Freeform 36">
              <a:extLst>
                <a:ext uri="{FF2B5EF4-FFF2-40B4-BE49-F238E27FC236}">
                  <a16:creationId xmlns:a16="http://schemas.microsoft.com/office/drawing/2014/main" xmlns="" id="{6C912B24-C15D-4F65-A635-3FB6154C70AE}"/>
                </a:ext>
              </a:extLst>
            </p:cNvPr>
            <p:cNvSpPr>
              <a:spLocks noEditPoints="1"/>
            </p:cNvSpPr>
            <p:nvPr/>
          </p:nvSpPr>
          <p:spPr bwMode="auto">
            <a:xfrm>
              <a:off x="4902200" y="3714750"/>
              <a:ext cx="152400" cy="152400"/>
            </a:xfrm>
            <a:custGeom>
              <a:avLst/>
              <a:gdLst/>
              <a:ahLst/>
              <a:cxnLst>
                <a:cxn ang="0">
                  <a:pos x="66" y="4"/>
                </a:cxn>
                <a:cxn ang="0">
                  <a:pos x="48" y="0"/>
                </a:cxn>
                <a:cxn ang="0">
                  <a:pos x="30" y="4"/>
                </a:cxn>
                <a:cxn ang="0">
                  <a:pos x="14" y="14"/>
                </a:cxn>
                <a:cxn ang="0">
                  <a:pos x="4" y="30"/>
                </a:cxn>
                <a:cxn ang="0">
                  <a:pos x="0" y="40"/>
                </a:cxn>
                <a:cxn ang="0">
                  <a:pos x="2" y="58"/>
                </a:cxn>
                <a:cxn ang="0">
                  <a:pos x="8" y="76"/>
                </a:cxn>
                <a:cxn ang="0">
                  <a:pos x="22" y="88"/>
                </a:cxn>
                <a:cxn ang="0">
                  <a:pos x="30" y="92"/>
                </a:cxn>
                <a:cxn ang="0">
                  <a:pos x="48" y="96"/>
                </a:cxn>
                <a:cxn ang="0">
                  <a:pos x="66" y="92"/>
                </a:cxn>
                <a:cxn ang="0">
                  <a:pos x="82" y="82"/>
                </a:cxn>
                <a:cxn ang="0">
                  <a:pos x="92" y="66"/>
                </a:cxn>
                <a:cxn ang="0">
                  <a:pos x="96" y="56"/>
                </a:cxn>
                <a:cxn ang="0">
                  <a:pos x="94" y="38"/>
                </a:cxn>
                <a:cxn ang="0">
                  <a:pos x="88" y="22"/>
                </a:cxn>
                <a:cxn ang="0">
                  <a:pos x="74" y="8"/>
                </a:cxn>
                <a:cxn ang="0">
                  <a:pos x="36" y="78"/>
                </a:cxn>
                <a:cxn ang="0">
                  <a:pos x="30" y="74"/>
                </a:cxn>
                <a:cxn ang="0">
                  <a:pos x="18" y="60"/>
                </a:cxn>
                <a:cxn ang="0">
                  <a:pos x="16" y="42"/>
                </a:cxn>
                <a:cxn ang="0">
                  <a:pos x="18" y="36"/>
                </a:cxn>
                <a:cxn ang="0">
                  <a:pos x="26" y="26"/>
                </a:cxn>
                <a:cxn ang="0">
                  <a:pos x="48" y="16"/>
                </a:cxn>
                <a:cxn ang="0">
                  <a:pos x="60" y="18"/>
                </a:cxn>
                <a:cxn ang="0">
                  <a:pos x="66" y="22"/>
                </a:cxn>
                <a:cxn ang="0">
                  <a:pos x="78" y="36"/>
                </a:cxn>
                <a:cxn ang="0">
                  <a:pos x="80" y="54"/>
                </a:cxn>
                <a:cxn ang="0">
                  <a:pos x="78" y="60"/>
                </a:cxn>
                <a:cxn ang="0">
                  <a:pos x="70" y="70"/>
                </a:cxn>
                <a:cxn ang="0">
                  <a:pos x="48" y="80"/>
                </a:cxn>
                <a:cxn ang="0">
                  <a:pos x="36" y="78"/>
                </a:cxn>
              </a:cxnLst>
              <a:rect l="0" t="0" r="r" b="b"/>
              <a:pathLst>
                <a:path w="96" h="96">
                  <a:moveTo>
                    <a:pt x="66" y="4"/>
                  </a:moveTo>
                  <a:lnTo>
                    <a:pt x="66" y="4"/>
                  </a:lnTo>
                  <a:lnTo>
                    <a:pt x="56" y="0"/>
                  </a:lnTo>
                  <a:lnTo>
                    <a:pt x="48" y="0"/>
                  </a:lnTo>
                  <a:lnTo>
                    <a:pt x="38" y="2"/>
                  </a:lnTo>
                  <a:lnTo>
                    <a:pt x="30" y="4"/>
                  </a:lnTo>
                  <a:lnTo>
                    <a:pt x="22" y="8"/>
                  </a:lnTo>
                  <a:lnTo>
                    <a:pt x="14" y="14"/>
                  </a:lnTo>
                  <a:lnTo>
                    <a:pt x="8" y="22"/>
                  </a:lnTo>
                  <a:lnTo>
                    <a:pt x="4" y="30"/>
                  </a:lnTo>
                  <a:lnTo>
                    <a:pt x="4" y="30"/>
                  </a:lnTo>
                  <a:lnTo>
                    <a:pt x="0" y="40"/>
                  </a:lnTo>
                  <a:lnTo>
                    <a:pt x="0" y="48"/>
                  </a:lnTo>
                  <a:lnTo>
                    <a:pt x="2" y="58"/>
                  </a:lnTo>
                  <a:lnTo>
                    <a:pt x="4" y="66"/>
                  </a:lnTo>
                  <a:lnTo>
                    <a:pt x="8" y="76"/>
                  </a:lnTo>
                  <a:lnTo>
                    <a:pt x="14" y="82"/>
                  </a:lnTo>
                  <a:lnTo>
                    <a:pt x="22" y="88"/>
                  </a:lnTo>
                  <a:lnTo>
                    <a:pt x="30" y="92"/>
                  </a:lnTo>
                  <a:lnTo>
                    <a:pt x="30" y="92"/>
                  </a:lnTo>
                  <a:lnTo>
                    <a:pt x="40" y="96"/>
                  </a:lnTo>
                  <a:lnTo>
                    <a:pt x="48" y="96"/>
                  </a:lnTo>
                  <a:lnTo>
                    <a:pt x="58" y="94"/>
                  </a:lnTo>
                  <a:lnTo>
                    <a:pt x="66" y="92"/>
                  </a:lnTo>
                  <a:lnTo>
                    <a:pt x="76" y="88"/>
                  </a:lnTo>
                  <a:lnTo>
                    <a:pt x="82" y="82"/>
                  </a:lnTo>
                  <a:lnTo>
                    <a:pt x="88" y="74"/>
                  </a:lnTo>
                  <a:lnTo>
                    <a:pt x="92" y="66"/>
                  </a:lnTo>
                  <a:lnTo>
                    <a:pt x="92" y="66"/>
                  </a:lnTo>
                  <a:lnTo>
                    <a:pt x="96" y="56"/>
                  </a:lnTo>
                  <a:lnTo>
                    <a:pt x="96" y="48"/>
                  </a:lnTo>
                  <a:lnTo>
                    <a:pt x="94" y="38"/>
                  </a:lnTo>
                  <a:lnTo>
                    <a:pt x="92" y="30"/>
                  </a:lnTo>
                  <a:lnTo>
                    <a:pt x="88" y="22"/>
                  </a:lnTo>
                  <a:lnTo>
                    <a:pt x="82" y="14"/>
                  </a:lnTo>
                  <a:lnTo>
                    <a:pt x="74" y="8"/>
                  </a:lnTo>
                  <a:lnTo>
                    <a:pt x="66" y="4"/>
                  </a:lnTo>
                  <a:close/>
                  <a:moveTo>
                    <a:pt x="36" y="78"/>
                  </a:moveTo>
                  <a:lnTo>
                    <a:pt x="36" y="78"/>
                  </a:lnTo>
                  <a:lnTo>
                    <a:pt x="30" y="74"/>
                  </a:lnTo>
                  <a:lnTo>
                    <a:pt x="26" y="70"/>
                  </a:lnTo>
                  <a:lnTo>
                    <a:pt x="18" y="60"/>
                  </a:lnTo>
                  <a:lnTo>
                    <a:pt x="16" y="48"/>
                  </a:lnTo>
                  <a:lnTo>
                    <a:pt x="16" y="42"/>
                  </a:lnTo>
                  <a:lnTo>
                    <a:pt x="18" y="36"/>
                  </a:lnTo>
                  <a:lnTo>
                    <a:pt x="18" y="36"/>
                  </a:lnTo>
                  <a:lnTo>
                    <a:pt x="22" y="30"/>
                  </a:lnTo>
                  <a:lnTo>
                    <a:pt x="26" y="26"/>
                  </a:lnTo>
                  <a:lnTo>
                    <a:pt x="36" y="18"/>
                  </a:lnTo>
                  <a:lnTo>
                    <a:pt x="48" y="16"/>
                  </a:lnTo>
                  <a:lnTo>
                    <a:pt x="54" y="16"/>
                  </a:lnTo>
                  <a:lnTo>
                    <a:pt x="60" y="18"/>
                  </a:lnTo>
                  <a:lnTo>
                    <a:pt x="60" y="18"/>
                  </a:lnTo>
                  <a:lnTo>
                    <a:pt x="66" y="22"/>
                  </a:lnTo>
                  <a:lnTo>
                    <a:pt x="70" y="26"/>
                  </a:lnTo>
                  <a:lnTo>
                    <a:pt x="78" y="36"/>
                  </a:lnTo>
                  <a:lnTo>
                    <a:pt x="80" y="48"/>
                  </a:lnTo>
                  <a:lnTo>
                    <a:pt x="80" y="54"/>
                  </a:lnTo>
                  <a:lnTo>
                    <a:pt x="78" y="60"/>
                  </a:lnTo>
                  <a:lnTo>
                    <a:pt x="78" y="60"/>
                  </a:lnTo>
                  <a:lnTo>
                    <a:pt x="74" y="66"/>
                  </a:lnTo>
                  <a:lnTo>
                    <a:pt x="70" y="70"/>
                  </a:lnTo>
                  <a:lnTo>
                    <a:pt x="60" y="78"/>
                  </a:lnTo>
                  <a:lnTo>
                    <a:pt x="48" y="80"/>
                  </a:lnTo>
                  <a:lnTo>
                    <a:pt x="42" y="80"/>
                  </a:lnTo>
                  <a:lnTo>
                    <a:pt x="36" y="7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1" name="Freeform 39">
              <a:extLst>
                <a:ext uri="{FF2B5EF4-FFF2-40B4-BE49-F238E27FC236}">
                  <a16:creationId xmlns:a16="http://schemas.microsoft.com/office/drawing/2014/main" xmlns="" id="{4FF1C5AB-1C16-4C95-92C1-5759685FCC9F}"/>
                </a:ext>
              </a:extLst>
            </p:cNvPr>
            <p:cNvSpPr>
              <a:spLocks/>
            </p:cNvSpPr>
            <p:nvPr/>
          </p:nvSpPr>
          <p:spPr bwMode="auto">
            <a:xfrm>
              <a:off x="5010150" y="3819525"/>
              <a:ext cx="63500" cy="63500"/>
            </a:xfrm>
            <a:custGeom>
              <a:avLst/>
              <a:gdLst/>
              <a:ahLst/>
              <a:cxnLst>
                <a:cxn ang="0">
                  <a:pos x="40" y="6"/>
                </a:cxn>
                <a:cxn ang="0">
                  <a:pos x="40" y="6"/>
                </a:cxn>
                <a:cxn ang="0">
                  <a:pos x="40" y="2"/>
                </a:cxn>
                <a:cxn ang="0">
                  <a:pos x="38" y="0"/>
                </a:cxn>
                <a:cxn ang="0">
                  <a:pos x="38" y="0"/>
                </a:cxn>
                <a:cxn ang="0">
                  <a:pos x="34" y="0"/>
                </a:cxn>
                <a:cxn ang="0">
                  <a:pos x="32" y="2"/>
                </a:cxn>
                <a:cxn ang="0">
                  <a:pos x="32" y="2"/>
                </a:cxn>
                <a:cxn ang="0">
                  <a:pos x="32" y="2"/>
                </a:cxn>
                <a:cxn ang="0">
                  <a:pos x="26" y="12"/>
                </a:cxn>
                <a:cxn ang="0">
                  <a:pos x="20" y="22"/>
                </a:cxn>
                <a:cxn ang="0">
                  <a:pos x="12" y="28"/>
                </a:cxn>
                <a:cxn ang="0">
                  <a:pos x="2" y="34"/>
                </a:cxn>
                <a:cxn ang="0">
                  <a:pos x="2" y="34"/>
                </a:cxn>
                <a:cxn ang="0">
                  <a:pos x="0" y="36"/>
                </a:cxn>
                <a:cxn ang="0">
                  <a:pos x="0" y="38"/>
                </a:cxn>
                <a:cxn ang="0">
                  <a:pos x="0" y="38"/>
                </a:cxn>
                <a:cxn ang="0">
                  <a:pos x="2" y="40"/>
                </a:cxn>
                <a:cxn ang="0">
                  <a:pos x="6" y="40"/>
                </a:cxn>
                <a:cxn ang="0">
                  <a:pos x="6" y="40"/>
                </a:cxn>
                <a:cxn ang="0">
                  <a:pos x="6" y="40"/>
                </a:cxn>
                <a:cxn ang="0">
                  <a:pos x="6" y="40"/>
                </a:cxn>
                <a:cxn ang="0">
                  <a:pos x="16" y="34"/>
                </a:cxn>
                <a:cxn ang="0">
                  <a:pos x="26" y="26"/>
                </a:cxn>
                <a:cxn ang="0">
                  <a:pos x="34" y="18"/>
                </a:cxn>
                <a:cxn ang="0">
                  <a:pos x="40" y="6"/>
                </a:cxn>
                <a:cxn ang="0">
                  <a:pos x="40" y="6"/>
                </a:cxn>
              </a:cxnLst>
              <a:rect l="0" t="0" r="r" b="b"/>
              <a:pathLst>
                <a:path w="40" h="40">
                  <a:moveTo>
                    <a:pt x="40" y="6"/>
                  </a:moveTo>
                  <a:lnTo>
                    <a:pt x="40" y="6"/>
                  </a:lnTo>
                  <a:lnTo>
                    <a:pt x="40" y="2"/>
                  </a:lnTo>
                  <a:lnTo>
                    <a:pt x="38" y="0"/>
                  </a:lnTo>
                  <a:lnTo>
                    <a:pt x="38" y="0"/>
                  </a:lnTo>
                  <a:lnTo>
                    <a:pt x="34" y="0"/>
                  </a:lnTo>
                  <a:lnTo>
                    <a:pt x="32" y="2"/>
                  </a:lnTo>
                  <a:lnTo>
                    <a:pt x="32" y="2"/>
                  </a:lnTo>
                  <a:lnTo>
                    <a:pt x="32" y="2"/>
                  </a:lnTo>
                  <a:lnTo>
                    <a:pt x="26" y="12"/>
                  </a:lnTo>
                  <a:lnTo>
                    <a:pt x="20" y="22"/>
                  </a:lnTo>
                  <a:lnTo>
                    <a:pt x="12" y="28"/>
                  </a:lnTo>
                  <a:lnTo>
                    <a:pt x="2" y="34"/>
                  </a:lnTo>
                  <a:lnTo>
                    <a:pt x="2" y="34"/>
                  </a:lnTo>
                  <a:lnTo>
                    <a:pt x="0" y="36"/>
                  </a:lnTo>
                  <a:lnTo>
                    <a:pt x="0" y="38"/>
                  </a:lnTo>
                  <a:lnTo>
                    <a:pt x="0" y="38"/>
                  </a:lnTo>
                  <a:lnTo>
                    <a:pt x="2" y="40"/>
                  </a:lnTo>
                  <a:lnTo>
                    <a:pt x="6" y="40"/>
                  </a:lnTo>
                  <a:lnTo>
                    <a:pt x="6" y="40"/>
                  </a:lnTo>
                  <a:lnTo>
                    <a:pt x="6" y="40"/>
                  </a:lnTo>
                  <a:lnTo>
                    <a:pt x="6" y="40"/>
                  </a:lnTo>
                  <a:lnTo>
                    <a:pt x="16" y="34"/>
                  </a:lnTo>
                  <a:lnTo>
                    <a:pt x="26" y="26"/>
                  </a:lnTo>
                  <a:lnTo>
                    <a:pt x="34" y="18"/>
                  </a:lnTo>
                  <a:lnTo>
                    <a:pt x="40" y="6"/>
                  </a:lnTo>
                  <a:lnTo>
                    <a:pt x="40" y="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2" name="Freeform 40">
              <a:extLst>
                <a:ext uri="{FF2B5EF4-FFF2-40B4-BE49-F238E27FC236}">
                  <a16:creationId xmlns:a16="http://schemas.microsoft.com/office/drawing/2014/main" xmlns="" id="{2E923DDD-60D3-4824-926C-79399377B142}"/>
                </a:ext>
              </a:extLst>
            </p:cNvPr>
            <p:cNvSpPr>
              <a:spLocks/>
            </p:cNvSpPr>
            <p:nvPr/>
          </p:nvSpPr>
          <p:spPr bwMode="auto">
            <a:xfrm>
              <a:off x="5029200" y="3838575"/>
              <a:ext cx="92075" cy="92075"/>
            </a:xfrm>
            <a:custGeom>
              <a:avLst/>
              <a:gdLst/>
              <a:ahLst/>
              <a:cxnLst>
                <a:cxn ang="0">
                  <a:pos x="54" y="0"/>
                </a:cxn>
                <a:cxn ang="0">
                  <a:pos x="54" y="0"/>
                </a:cxn>
                <a:cxn ang="0">
                  <a:pos x="52" y="0"/>
                </a:cxn>
                <a:cxn ang="0">
                  <a:pos x="50" y="2"/>
                </a:cxn>
                <a:cxn ang="0">
                  <a:pos x="50" y="2"/>
                </a:cxn>
                <a:cxn ang="0">
                  <a:pos x="42" y="18"/>
                </a:cxn>
                <a:cxn ang="0">
                  <a:pos x="30" y="32"/>
                </a:cxn>
                <a:cxn ang="0">
                  <a:pos x="18" y="42"/>
                </a:cxn>
                <a:cxn ang="0">
                  <a:pos x="2" y="50"/>
                </a:cxn>
                <a:cxn ang="0">
                  <a:pos x="2" y="50"/>
                </a:cxn>
                <a:cxn ang="0">
                  <a:pos x="0" y="54"/>
                </a:cxn>
                <a:cxn ang="0">
                  <a:pos x="0" y="56"/>
                </a:cxn>
                <a:cxn ang="0">
                  <a:pos x="0" y="56"/>
                </a:cxn>
                <a:cxn ang="0">
                  <a:pos x="2" y="58"/>
                </a:cxn>
                <a:cxn ang="0">
                  <a:pos x="6" y="58"/>
                </a:cxn>
                <a:cxn ang="0">
                  <a:pos x="6" y="58"/>
                </a:cxn>
                <a:cxn ang="0">
                  <a:pos x="6" y="58"/>
                </a:cxn>
                <a:cxn ang="0">
                  <a:pos x="6" y="58"/>
                </a:cxn>
                <a:cxn ang="0">
                  <a:pos x="22" y="50"/>
                </a:cxn>
                <a:cxn ang="0">
                  <a:pos x="36" y="38"/>
                </a:cxn>
                <a:cxn ang="0">
                  <a:pos x="48" y="22"/>
                </a:cxn>
                <a:cxn ang="0">
                  <a:pos x="58" y="6"/>
                </a:cxn>
                <a:cxn ang="0">
                  <a:pos x="58" y="6"/>
                </a:cxn>
                <a:cxn ang="0">
                  <a:pos x="58" y="2"/>
                </a:cxn>
                <a:cxn ang="0">
                  <a:pos x="54" y="0"/>
                </a:cxn>
              </a:cxnLst>
              <a:rect l="0" t="0" r="r" b="b"/>
              <a:pathLst>
                <a:path w="58" h="58">
                  <a:moveTo>
                    <a:pt x="54" y="0"/>
                  </a:moveTo>
                  <a:lnTo>
                    <a:pt x="54" y="0"/>
                  </a:lnTo>
                  <a:lnTo>
                    <a:pt x="52" y="0"/>
                  </a:lnTo>
                  <a:lnTo>
                    <a:pt x="50" y="2"/>
                  </a:lnTo>
                  <a:lnTo>
                    <a:pt x="50" y="2"/>
                  </a:lnTo>
                  <a:lnTo>
                    <a:pt x="42" y="18"/>
                  </a:lnTo>
                  <a:lnTo>
                    <a:pt x="30" y="32"/>
                  </a:lnTo>
                  <a:lnTo>
                    <a:pt x="18" y="42"/>
                  </a:lnTo>
                  <a:lnTo>
                    <a:pt x="2" y="50"/>
                  </a:lnTo>
                  <a:lnTo>
                    <a:pt x="2" y="50"/>
                  </a:lnTo>
                  <a:lnTo>
                    <a:pt x="0" y="54"/>
                  </a:lnTo>
                  <a:lnTo>
                    <a:pt x="0" y="56"/>
                  </a:lnTo>
                  <a:lnTo>
                    <a:pt x="0" y="56"/>
                  </a:lnTo>
                  <a:lnTo>
                    <a:pt x="2" y="58"/>
                  </a:lnTo>
                  <a:lnTo>
                    <a:pt x="6" y="58"/>
                  </a:lnTo>
                  <a:lnTo>
                    <a:pt x="6" y="58"/>
                  </a:lnTo>
                  <a:lnTo>
                    <a:pt x="6" y="58"/>
                  </a:lnTo>
                  <a:lnTo>
                    <a:pt x="6" y="58"/>
                  </a:lnTo>
                  <a:lnTo>
                    <a:pt x="22" y="50"/>
                  </a:lnTo>
                  <a:lnTo>
                    <a:pt x="36" y="38"/>
                  </a:lnTo>
                  <a:lnTo>
                    <a:pt x="48" y="22"/>
                  </a:lnTo>
                  <a:lnTo>
                    <a:pt x="58" y="6"/>
                  </a:lnTo>
                  <a:lnTo>
                    <a:pt x="58" y="6"/>
                  </a:lnTo>
                  <a:lnTo>
                    <a:pt x="58" y="2"/>
                  </a:lnTo>
                  <a:lnTo>
                    <a:pt x="54"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3" name="Freeform 41">
              <a:extLst>
                <a:ext uri="{FF2B5EF4-FFF2-40B4-BE49-F238E27FC236}">
                  <a16:creationId xmlns:a16="http://schemas.microsoft.com/office/drawing/2014/main" xmlns="" id="{827F7B8C-2C9A-418C-868F-1A4FDF239E54}"/>
                </a:ext>
              </a:extLst>
            </p:cNvPr>
            <p:cNvSpPr>
              <a:spLocks/>
            </p:cNvSpPr>
            <p:nvPr/>
          </p:nvSpPr>
          <p:spPr bwMode="auto">
            <a:xfrm>
              <a:off x="5029200" y="3838575"/>
              <a:ext cx="92075" cy="92075"/>
            </a:xfrm>
            <a:custGeom>
              <a:avLst/>
              <a:gdLst/>
              <a:ahLst/>
              <a:cxnLst>
                <a:cxn ang="0">
                  <a:pos x="54" y="0"/>
                </a:cxn>
                <a:cxn ang="0">
                  <a:pos x="54" y="0"/>
                </a:cxn>
                <a:cxn ang="0">
                  <a:pos x="52" y="0"/>
                </a:cxn>
                <a:cxn ang="0">
                  <a:pos x="50" y="2"/>
                </a:cxn>
                <a:cxn ang="0">
                  <a:pos x="50" y="2"/>
                </a:cxn>
                <a:cxn ang="0">
                  <a:pos x="42" y="18"/>
                </a:cxn>
                <a:cxn ang="0">
                  <a:pos x="30" y="32"/>
                </a:cxn>
                <a:cxn ang="0">
                  <a:pos x="18" y="42"/>
                </a:cxn>
                <a:cxn ang="0">
                  <a:pos x="2" y="50"/>
                </a:cxn>
                <a:cxn ang="0">
                  <a:pos x="2" y="50"/>
                </a:cxn>
                <a:cxn ang="0">
                  <a:pos x="0" y="54"/>
                </a:cxn>
                <a:cxn ang="0">
                  <a:pos x="0" y="56"/>
                </a:cxn>
                <a:cxn ang="0">
                  <a:pos x="0" y="56"/>
                </a:cxn>
                <a:cxn ang="0">
                  <a:pos x="2" y="58"/>
                </a:cxn>
                <a:cxn ang="0">
                  <a:pos x="6" y="58"/>
                </a:cxn>
                <a:cxn ang="0">
                  <a:pos x="6" y="58"/>
                </a:cxn>
                <a:cxn ang="0">
                  <a:pos x="6" y="58"/>
                </a:cxn>
                <a:cxn ang="0">
                  <a:pos x="6" y="58"/>
                </a:cxn>
                <a:cxn ang="0">
                  <a:pos x="22" y="50"/>
                </a:cxn>
                <a:cxn ang="0">
                  <a:pos x="36" y="38"/>
                </a:cxn>
                <a:cxn ang="0">
                  <a:pos x="48" y="22"/>
                </a:cxn>
                <a:cxn ang="0">
                  <a:pos x="58" y="6"/>
                </a:cxn>
                <a:cxn ang="0">
                  <a:pos x="58" y="6"/>
                </a:cxn>
                <a:cxn ang="0">
                  <a:pos x="58" y="2"/>
                </a:cxn>
                <a:cxn ang="0">
                  <a:pos x="54" y="0"/>
                </a:cxn>
              </a:cxnLst>
              <a:rect l="0" t="0" r="r" b="b"/>
              <a:pathLst>
                <a:path w="58" h="58">
                  <a:moveTo>
                    <a:pt x="54" y="0"/>
                  </a:moveTo>
                  <a:lnTo>
                    <a:pt x="54" y="0"/>
                  </a:lnTo>
                  <a:lnTo>
                    <a:pt x="52" y="0"/>
                  </a:lnTo>
                  <a:lnTo>
                    <a:pt x="50" y="2"/>
                  </a:lnTo>
                  <a:lnTo>
                    <a:pt x="50" y="2"/>
                  </a:lnTo>
                  <a:lnTo>
                    <a:pt x="42" y="18"/>
                  </a:lnTo>
                  <a:lnTo>
                    <a:pt x="30" y="32"/>
                  </a:lnTo>
                  <a:lnTo>
                    <a:pt x="18" y="42"/>
                  </a:lnTo>
                  <a:lnTo>
                    <a:pt x="2" y="50"/>
                  </a:lnTo>
                  <a:lnTo>
                    <a:pt x="2" y="50"/>
                  </a:lnTo>
                  <a:lnTo>
                    <a:pt x="0" y="54"/>
                  </a:lnTo>
                  <a:lnTo>
                    <a:pt x="0" y="56"/>
                  </a:lnTo>
                  <a:lnTo>
                    <a:pt x="0" y="56"/>
                  </a:lnTo>
                  <a:lnTo>
                    <a:pt x="2" y="58"/>
                  </a:lnTo>
                  <a:lnTo>
                    <a:pt x="6" y="58"/>
                  </a:lnTo>
                  <a:lnTo>
                    <a:pt x="6" y="58"/>
                  </a:lnTo>
                  <a:lnTo>
                    <a:pt x="6" y="58"/>
                  </a:lnTo>
                  <a:lnTo>
                    <a:pt x="6" y="58"/>
                  </a:lnTo>
                  <a:lnTo>
                    <a:pt x="22" y="50"/>
                  </a:lnTo>
                  <a:lnTo>
                    <a:pt x="36" y="38"/>
                  </a:lnTo>
                  <a:lnTo>
                    <a:pt x="48" y="22"/>
                  </a:lnTo>
                  <a:lnTo>
                    <a:pt x="58" y="6"/>
                  </a:lnTo>
                  <a:lnTo>
                    <a:pt x="58" y="6"/>
                  </a:lnTo>
                  <a:lnTo>
                    <a:pt x="58" y="2"/>
                  </a:lnTo>
                  <a:lnTo>
                    <a:pt x="54"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4" name="Freeform 42">
              <a:extLst>
                <a:ext uri="{FF2B5EF4-FFF2-40B4-BE49-F238E27FC236}">
                  <a16:creationId xmlns:a16="http://schemas.microsoft.com/office/drawing/2014/main" xmlns="" id="{789BE02B-2AA7-4835-99FE-CF1FBC740231}"/>
                </a:ext>
              </a:extLst>
            </p:cNvPr>
            <p:cNvSpPr>
              <a:spLocks/>
            </p:cNvSpPr>
            <p:nvPr/>
          </p:nvSpPr>
          <p:spPr bwMode="auto">
            <a:xfrm>
              <a:off x="5019675" y="3829050"/>
              <a:ext cx="76200" cy="79375"/>
            </a:xfrm>
            <a:custGeom>
              <a:avLst/>
              <a:gdLst/>
              <a:ahLst/>
              <a:cxnLst>
                <a:cxn ang="0">
                  <a:pos x="46" y="0"/>
                </a:cxn>
                <a:cxn ang="0">
                  <a:pos x="46" y="0"/>
                </a:cxn>
                <a:cxn ang="0">
                  <a:pos x="44" y="0"/>
                </a:cxn>
                <a:cxn ang="0">
                  <a:pos x="40" y="2"/>
                </a:cxn>
                <a:cxn ang="0">
                  <a:pos x="40" y="2"/>
                </a:cxn>
                <a:cxn ang="0">
                  <a:pos x="34" y="16"/>
                </a:cxn>
                <a:cxn ang="0">
                  <a:pos x="26" y="26"/>
                </a:cxn>
                <a:cxn ang="0">
                  <a:pos x="14" y="36"/>
                </a:cxn>
                <a:cxn ang="0">
                  <a:pos x="2" y="42"/>
                </a:cxn>
                <a:cxn ang="0">
                  <a:pos x="2" y="42"/>
                </a:cxn>
                <a:cxn ang="0">
                  <a:pos x="2" y="42"/>
                </a:cxn>
                <a:cxn ang="0">
                  <a:pos x="0" y="44"/>
                </a:cxn>
                <a:cxn ang="0">
                  <a:pos x="0" y="48"/>
                </a:cxn>
                <a:cxn ang="0">
                  <a:pos x="0" y="48"/>
                </a:cxn>
                <a:cxn ang="0">
                  <a:pos x="2" y="50"/>
                </a:cxn>
                <a:cxn ang="0">
                  <a:pos x="6" y="50"/>
                </a:cxn>
                <a:cxn ang="0">
                  <a:pos x="6" y="50"/>
                </a:cxn>
                <a:cxn ang="0">
                  <a:pos x="6" y="50"/>
                </a:cxn>
                <a:cxn ang="0">
                  <a:pos x="6" y="50"/>
                </a:cxn>
                <a:cxn ang="0">
                  <a:pos x="20" y="42"/>
                </a:cxn>
                <a:cxn ang="0">
                  <a:pos x="30" y="32"/>
                </a:cxn>
                <a:cxn ang="0">
                  <a:pos x="40" y="20"/>
                </a:cxn>
                <a:cxn ang="0">
                  <a:pos x="48" y="6"/>
                </a:cxn>
                <a:cxn ang="0">
                  <a:pos x="48" y="6"/>
                </a:cxn>
                <a:cxn ang="0">
                  <a:pos x="48" y="2"/>
                </a:cxn>
                <a:cxn ang="0">
                  <a:pos x="46" y="0"/>
                </a:cxn>
              </a:cxnLst>
              <a:rect l="0" t="0" r="r" b="b"/>
              <a:pathLst>
                <a:path w="48" h="50">
                  <a:moveTo>
                    <a:pt x="46" y="0"/>
                  </a:moveTo>
                  <a:lnTo>
                    <a:pt x="46" y="0"/>
                  </a:lnTo>
                  <a:lnTo>
                    <a:pt x="44" y="0"/>
                  </a:lnTo>
                  <a:lnTo>
                    <a:pt x="40" y="2"/>
                  </a:lnTo>
                  <a:lnTo>
                    <a:pt x="40" y="2"/>
                  </a:lnTo>
                  <a:lnTo>
                    <a:pt x="34" y="16"/>
                  </a:lnTo>
                  <a:lnTo>
                    <a:pt x="26" y="26"/>
                  </a:lnTo>
                  <a:lnTo>
                    <a:pt x="14" y="36"/>
                  </a:lnTo>
                  <a:lnTo>
                    <a:pt x="2" y="42"/>
                  </a:lnTo>
                  <a:lnTo>
                    <a:pt x="2" y="42"/>
                  </a:lnTo>
                  <a:lnTo>
                    <a:pt x="2" y="42"/>
                  </a:lnTo>
                  <a:lnTo>
                    <a:pt x="0" y="44"/>
                  </a:lnTo>
                  <a:lnTo>
                    <a:pt x="0" y="48"/>
                  </a:lnTo>
                  <a:lnTo>
                    <a:pt x="0" y="48"/>
                  </a:lnTo>
                  <a:lnTo>
                    <a:pt x="2" y="50"/>
                  </a:lnTo>
                  <a:lnTo>
                    <a:pt x="6" y="50"/>
                  </a:lnTo>
                  <a:lnTo>
                    <a:pt x="6" y="50"/>
                  </a:lnTo>
                  <a:lnTo>
                    <a:pt x="6" y="50"/>
                  </a:lnTo>
                  <a:lnTo>
                    <a:pt x="6" y="50"/>
                  </a:lnTo>
                  <a:lnTo>
                    <a:pt x="20" y="42"/>
                  </a:lnTo>
                  <a:lnTo>
                    <a:pt x="30" y="32"/>
                  </a:lnTo>
                  <a:lnTo>
                    <a:pt x="40" y="20"/>
                  </a:lnTo>
                  <a:lnTo>
                    <a:pt x="48" y="6"/>
                  </a:lnTo>
                  <a:lnTo>
                    <a:pt x="48" y="6"/>
                  </a:lnTo>
                  <a:lnTo>
                    <a:pt x="48" y="2"/>
                  </a:lnTo>
                  <a:lnTo>
                    <a:pt x="46"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5" name="Freeform 43">
              <a:extLst>
                <a:ext uri="{FF2B5EF4-FFF2-40B4-BE49-F238E27FC236}">
                  <a16:creationId xmlns:a16="http://schemas.microsoft.com/office/drawing/2014/main" xmlns="" id="{096B7D64-37A6-40BF-BB07-6165B6C0B09D}"/>
                </a:ext>
              </a:extLst>
            </p:cNvPr>
            <p:cNvSpPr>
              <a:spLocks/>
            </p:cNvSpPr>
            <p:nvPr/>
          </p:nvSpPr>
          <p:spPr bwMode="auto">
            <a:xfrm>
              <a:off x="5019675" y="3829050"/>
              <a:ext cx="76200" cy="79375"/>
            </a:xfrm>
            <a:custGeom>
              <a:avLst/>
              <a:gdLst/>
              <a:ahLst/>
              <a:cxnLst>
                <a:cxn ang="0">
                  <a:pos x="46" y="0"/>
                </a:cxn>
                <a:cxn ang="0">
                  <a:pos x="46" y="0"/>
                </a:cxn>
                <a:cxn ang="0">
                  <a:pos x="44" y="0"/>
                </a:cxn>
                <a:cxn ang="0">
                  <a:pos x="40" y="2"/>
                </a:cxn>
                <a:cxn ang="0">
                  <a:pos x="40" y="2"/>
                </a:cxn>
                <a:cxn ang="0">
                  <a:pos x="34" y="16"/>
                </a:cxn>
                <a:cxn ang="0">
                  <a:pos x="26" y="26"/>
                </a:cxn>
                <a:cxn ang="0">
                  <a:pos x="14" y="36"/>
                </a:cxn>
                <a:cxn ang="0">
                  <a:pos x="2" y="42"/>
                </a:cxn>
                <a:cxn ang="0">
                  <a:pos x="2" y="42"/>
                </a:cxn>
                <a:cxn ang="0">
                  <a:pos x="2" y="42"/>
                </a:cxn>
                <a:cxn ang="0">
                  <a:pos x="0" y="44"/>
                </a:cxn>
                <a:cxn ang="0">
                  <a:pos x="0" y="48"/>
                </a:cxn>
                <a:cxn ang="0">
                  <a:pos x="0" y="48"/>
                </a:cxn>
                <a:cxn ang="0">
                  <a:pos x="2" y="50"/>
                </a:cxn>
                <a:cxn ang="0">
                  <a:pos x="6" y="50"/>
                </a:cxn>
                <a:cxn ang="0">
                  <a:pos x="6" y="50"/>
                </a:cxn>
                <a:cxn ang="0">
                  <a:pos x="6" y="50"/>
                </a:cxn>
                <a:cxn ang="0">
                  <a:pos x="6" y="50"/>
                </a:cxn>
                <a:cxn ang="0">
                  <a:pos x="20" y="42"/>
                </a:cxn>
                <a:cxn ang="0">
                  <a:pos x="30" y="32"/>
                </a:cxn>
                <a:cxn ang="0">
                  <a:pos x="40" y="20"/>
                </a:cxn>
                <a:cxn ang="0">
                  <a:pos x="48" y="6"/>
                </a:cxn>
                <a:cxn ang="0">
                  <a:pos x="48" y="6"/>
                </a:cxn>
                <a:cxn ang="0">
                  <a:pos x="48" y="2"/>
                </a:cxn>
                <a:cxn ang="0">
                  <a:pos x="46" y="0"/>
                </a:cxn>
              </a:cxnLst>
              <a:rect l="0" t="0" r="r" b="b"/>
              <a:pathLst>
                <a:path w="48" h="50">
                  <a:moveTo>
                    <a:pt x="46" y="0"/>
                  </a:moveTo>
                  <a:lnTo>
                    <a:pt x="46" y="0"/>
                  </a:lnTo>
                  <a:lnTo>
                    <a:pt x="44" y="0"/>
                  </a:lnTo>
                  <a:lnTo>
                    <a:pt x="40" y="2"/>
                  </a:lnTo>
                  <a:lnTo>
                    <a:pt x="40" y="2"/>
                  </a:lnTo>
                  <a:lnTo>
                    <a:pt x="34" y="16"/>
                  </a:lnTo>
                  <a:lnTo>
                    <a:pt x="26" y="26"/>
                  </a:lnTo>
                  <a:lnTo>
                    <a:pt x="14" y="36"/>
                  </a:lnTo>
                  <a:lnTo>
                    <a:pt x="2" y="42"/>
                  </a:lnTo>
                  <a:lnTo>
                    <a:pt x="2" y="42"/>
                  </a:lnTo>
                  <a:lnTo>
                    <a:pt x="2" y="42"/>
                  </a:lnTo>
                  <a:lnTo>
                    <a:pt x="0" y="44"/>
                  </a:lnTo>
                  <a:lnTo>
                    <a:pt x="0" y="48"/>
                  </a:lnTo>
                  <a:lnTo>
                    <a:pt x="0" y="48"/>
                  </a:lnTo>
                  <a:lnTo>
                    <a:pt x="2" y="50"/>
                  </a:lnTo>
                  <a:lnTo>
                    <a:pt x="6" y="50"/>
                  </a:lnTo>
                  <a:lnTo>
                    <a:pt x="6" y="50"/>
                  </a:lnTo>
                  <a:lnTo>
                    <a:pt x="6" y="50"/>
                  </a:lnTo>
                  <a:lnTo>
                    <a:pt x="6" y="50"/>
                  </a:lnTo>
                  <a:lnTo>
                    <a:pt x="20" y="42"/>
                  </a:lnTo>
                  <a:lnTo>
                    <a:pt x="30" y="32"/>
                  </a:lnTo>
                  <a:lnTo>
                    <a:pt x="40" y="20"/>
                  </a:lnTo>
                  <a:lnTo>
                    <a:pt x="48" y="6"/>
                  </a:lnTo>
                  <a:lnTo>
                    <a:pt x="48" y="6"/>
                  </a:lnTo>
                  <a:lnTo>
                    <a:pt x="48" y="2"/>
                  </a:lnTo>
                  <a:lnTo>
                    <a:pt x="46"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6" name="Freeform 44">
              <a:extLst>
                <a:ext uri="{FF2B5EF4-FFF2-40B4-BE49-F238E27FC236}">
                  <a16:creationId xmlns:a16="http://schemas.microsoft.com/office/drawing/2014/main" xmlns="" id="{11D53D48-B2CB-4DBC-98F2-0789B2EB6155}"/>
                </a:ext>
              </a:extLst>
            </p:cNvPr>
            <p:cNvSpPr>
              <a:spLocks/>
            </p:cNvSpPr>
            <p:nvPr/>
          </p:nvSpPr>
          <p:spPr bwMode="auto">
            <a:xfrm>
              <a:off x="4883150" y="3698875"/>
              <a:ext cx="63500" cy="63500"/>
            </a:xfrm>
            <a:custGeom>
              <a:avLst/>
              <a:gdLst/>
              <a:ahLst/>
              <a:cxnLst>
                <a:cxn ang="0">
                  <a:pos x="40" y="2"/>
                </a:cxn>
                <a:cxn ang="0">
                  <a:pos x="40" y="2"/>
                </a:cxn>
                <a:cxn ang="0">
                  <a:pos x="38" y="0"/>
                </a:cxn>
                <a:cxn ang="0">
                  <a:pos x="34" y="0"/>
                </a:cxn>
                <a:cxn ang="0">
                  <a:pos x="34" y="0"/>
                </a:cxn>
                <a:cxn ang="0">
                  <a:pos x="34" y="0"/>
                </a:cxn>
                <a:cxn ang="0">
                  <a:pos x="34" y="0"/>
                </a:cxn>
                <a:cxn ang="0">
                  <a:pos x="24" y="6"/>
                </a:cxn>
                <a:cxn ang="0">
                  <a:pos x="14" y="14"/>
                </a:cxn>
                <a:cxn ang="0">
                  <a:pos x="6" y="22"/>
                </a:cxn>
                <a:cxn ang="0">
                  <a:pos x="0" y="34"/>
                </a:cxn>
                <a:cxn ang="0">
                  <a:pos x="0" y="34"/>
                </a:cxn>
                <a:cxn ang="0">
                  <a:pos x="0" y="34"/>
                </a:cxn>
                <a:cxn ang="0">
                  <a:pos x="0" y="38"/>
                </a:cxn>
                <a:cxn ang="0">
                  <a:pos x="2" y="40"/>
                </a:cxn>
                <a:cxn ang="0">
                  <a:pos x="2" y="40"/>
                </a:cxn>
                <a:cxn ang="0">
                  <a:pos x="6" y="40"/>
                </a:cxn>
                <a:cxn ang="0">
                  <a:pos x="8" y="38"/>
                </a:cxn>
                <a:cxn ang="0">
                  <a:pos x="8" y="38"/>
                </a:cxn>
                <a:cxn ang="0">
                  <a:pos x="8" y="38"/>
                </a:cxn>
                <a:cxn ang="0">
                  <a:pos x="14" y="28"/>
                </a:cxn>
                <a:cxn ang="0">
                  <a:pos x="20" y="18"/>
                </a:cxn>
                <a:cxn ang="0">
                  <a:pos x="28" y="12"/>
                </a:cxn>
                <a:cxn ang="0">
                  <a:pos x="38" y="6"/>
                </a:cxn>
                <a:cxn ang="0">
                  <a:pos x="38" y="6"/>
                </a:cxn>
                <a:cxn ang="0">
                  <a:pos x="40" y="4"/>
                </a:cxn>
                <a:cxn ang="0">
                  <a:pos x="40" y="2"/>
                </a:cxn>
              </a:cxnLst>
              <a:rect l="0" t="0" r="r" b="b"/>
              <a:pathLst>
                <a:path w="40" h="40">
                  <a:moveTo>
                    <a:pt x="40" y="2"/>
                  </a:moveTo>
                  <a:lnTo>
                    <a:pt x="40" y="2"/>
                  </a:lnTo>
                  <a:lnTo>
                    <a:pt x="38" y="0"/>
                  </a:lnTo>
                  <a:lnTo>
                    <a:pt x="34" y="0"/>
                  </a:lnTo>
                  <a:lnTo>
                    <a:pt x="34" y="0"/>
                  </a:lnTo>
                  <a:lnTo>
                    <a:pt x="34" y="0"/>
                  </a:lnTo>
                  <a:lnTo>
                    <a:pt x="34" y="0"/>
                  </a:lnTo>
                  <a:lnTo>
                    <a:pt x="24" y="6"/>
                  </a:lnTo>
                  <a:lnTo>
                    <a:pt x="14" y="14"/>
                  </a:lnTo>
                  <a:lnTo>
                    <a:pt x="6" y="22"/>
                  </a:lnTo>
                  <a:lnTo>
                    <a:pt x="0" y="34"/>
                  </a:lnTo>
                  <a:lnTo>
                    <a:pt x="0" y="34"/>
                  </a:lnTo>
                  <a:lnTo>
                    <a:pt x="0" y="34"/>
                  </a:lnTo>
                  <a:lnTo>
                    <a:pt x="0" y="38"/>
                  </a:lnTo>
                  <a:lnTo>
                    <a:pt x="2" y="40"/>
                  </a:lnTo>
                  <a:lnTo>
                    <a:pt x="2" y="40"/>
                  </a:lnTo>
                  <a:lnTo>
                    <a:pt x="6" y="40"/>
                  </a:lnTo>
                  <a:lnTo>
                    <a:pt x="8" y="38"/>
                  </a:lnTo>
                  <a:lnTo>
                    <a:pt x="8" y="38"/>
                  </a:lnTo>
                  <a:lnTo>
                    <a:pt x="8" y="38"/>
                  </a:lnTo>
                  <a:lnTo>
                    <a:pt x="14" y="28"/>
                  </a:lnTo>
                  <a:lnTo>
                    <a:pt x="20" y="18"/>
                  </a:lnTo>
                  <a:lnTo>
                    <a:pt x="28" y="12"/>
                  </a:lnTo>
                  <a:lnTo>
                    <a:pt x="38" y="6"/>
                  </a:lnTo>
                  <a:lnTo>
                    <a:pt x="38" y="6"/>
                  </a:lnTo>
                  <a:lnTo>
                    <a:pt x="40" y="4"/>
                  </a:lnTo>
                  <a:lnTo>
                    <a:pt x="40" y="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7" name="Freeform 45">
              <a:extLst>
                <a:ext uri="{FF2B5EF4-FFF2-40B4-BE49-F238E27FC236}">
                  <a16:creationId xmlns:a16="http://schemas.microsoft.com/office/drawing/2014/main" xmlns="" id="{70836F1D-2E39-4226-AB98-CB2F3FCAF54B}"/>
                </a:ext>
              </a:extLst>
            </p:cNvPr>
            <p:cNvSpPr>
              <a:spLocks/>
            </p:cNvSpPr>
            <p:nvPr/>
          </p:nvSpPr>
          <p:spPr bwMode="auto">
            <a:xfrm>
              <a:off x="4883150" y="3698875"/>
              <a:ext cx="63500" cy="63500"/>
            </a:xfrm>
            <a:custGeom>
              <a:avLst/>
              <a:gdLst/>
              <a:ahLst/>
              <a:cxnLst>
                <a:cxn ang="0">
                  <a:pos x="40" y="2"/>
                </a:cxn>
                <a:cxn ang="0">
                  <a:pos x="40" y="2"/>
                </a:cxn>
                <a:cxn ang="0">
                  <a:pos x="38" y="0"/>
                </a:cxn>
                <a:cxn ang="0">
                  <a:pos x="34" y="0"/>
                </a:cxn>
                <a:cxn ang="0">
                  <a:pos x="34" y="0"/>
                </a:cxn>
                <a:cxn ang="0">
                  <a:pos x="34" y="0"/>
                </a:cxn>
                <a:cxn ang="0">
                  <a:pos x="34" y="0"/>
                </a:cxn>
                <a:cxn ang="0">
                  <a:pos x="24" y="6"/>
                </a:cxn>
                <a:cxn ang="0">
                  <a:pos x="14" y="14"/>
                </a:cxn>
                <a:cxn ang="0">
                  <a:pos x="6" y="22"/>
                </a:cxn>
                <a:cxn ang="0">
                  <a:pos x="0" y="34"/>
                </a:cxn>
                <a:cxn ang="0">
                  <a:pos x="0" y="34"/>
                </a:cxn>
                <a:cxn ang="0">
                  <a:pos x="0" y="34"/>
                </a:cxn>
                <a:cxn ang="0">
                  <a:pos x="0" y="38"/>
                </a:cxn>
                <a:cxn ang="0">
                  <a:pos x="2" y="40"/>
                </a:cxn>
                <a:cxn ang="0">
                  <a:pos x="2" y="40"/>
                </a:cxn>
                <a:cxn ang="0">
                  <a:pos x="6" y="40"/>
                </a:cxn>
                <a:cxn ang="0">
                  <a:pos x="8" y="38"/>
                </a:cxn>
                <a:cxn ang="0">
                  <a:pos x="8" y="38"/>
                </a:cxn>
                <a:cxn ang="0">
                  <a:pos x="8" y="38"/>
                </a:cxn>
                <a:cxn ang="0">
                  <a:pos x="14" y="28"/>
                </a:cxn>
                <a:cxn ang="0">
                  <a:pos x="20" y="18"/>
                </a:cxn>
                <a:cxn ang="0">
                  <a:pos x="28" y="12"/>
                </a:cxn>
                <a:cxn ang="0">
                  <a:pos x="38" y="6"/>
                </a:cxn>
                <a:cxn ang="0">
                  <a:pos x="38" y="6"/>
                </a:cxn>
                <a:cxn ang="0">
                  <a:pos x="40" y="4"/>
                </a:cxn>
                <a:cxn ang="0">
                  <a:pos x="40" y="2"/>
                </a:cxn>
              </a:cxnLst>
              <a:rect l="0" t="0" r="r" b="b"/>
              <a:pathLst>
                <a:path w="40" h="40">
                  <a:moveTo>
                    <a:pt x="40" y="2"/>
                  </a:moveTo>
                  <a:lnTo>
                    <a:pt x="40" y="2"/>
                  </a:lnTo>
                  <a:lnTo>
                    <a:pt x="38" y="0"/>
                  </a:lnTo>
                  <a:lnTo>
                    <a:pt x="34" y="0"/>
                  </a:lnTo>
                  <a:lnTo>
                    <a:pt x="34" y="0"/>
                  </a:lnTo>
                  <a:lnTo>
                    <a:pt x="34" y="0"/>
                  </a:lnTo>
                  <a:lnTo>
                    <a:pt x="34" y="0"/>
                  </a:lnTo>
                  <a:lnTo>
                    <a:pt x="24" y="6"/>
                  </a:lnTo>
                  <a:lnTo>
                    <a:pt x="14" y="14"/>
                  </a:lnTo>
                  <a:lnTo>
                    <a:pt x="6" y="22"/>
                  </a:lnTo>
                  <a:lnTo>
                    <a:pt x="0" y="34"/>
                  </a:lnTo>
                  <a:lnTo>
                    <a:pt x="0" y="34"/>
                  </a:lnTo>
                  <a:lnTo>
                    <a:pt x="0" y="34"/>
                  </a:lnTo>
                  <a:lnTo>
                    <a:pt x="0" y="38"/>
                  </a:lnTo>
                  <a:lnTo>
                    <a:pt x="2" y="40"/>
                  </a:lnTo>
                  <a:lnTo>
                    <a:pt x="2" y="40"/>
                  </a:lnTo>
                  <a:lnTo>
                    <a:pt x="6" y="40"/>
                  </a:lnTo>
                  <a:lnTo>
                    <a:pt x="8" y="38"/>
                  </a:lnTo>
                  <a:lnTo>
                    <a:pt x="8" y="38"/>
                  </a:lnTo>
                  <a:lnTo>
                    <a:pt x="8" y="38"/>
                  </a:lnTo>
                  <a:lnTo>
                    <a:pt x="14" y="28"/>
                  </a:lnTo>
                  <a:lnTo>
                    <a:pt x="20" y="18"/>
                  </a:lnTo>
                  <a:lnTo>
                    <a:pt x="28" y="12"/>
                  </a:lnTo>
                  <a:lnTo>
                    <a:pt x="38" y="6"/>
                  </a:lnTo>
                  <a:lnTo>
                    <a:pt x="38" y="6"/>
                  </a:lnTo>
                  <a:lnTo>
                    <a:pt x="40" y="4"/>
                  </a:lnTo>
                  <a:lnTo>
                    <a:pt x="40"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8" name="Freeform 46">
              <a:extLst>
                <a:ext uri="{FF2B5EF4-FFF2-40B4-BE49-F238E27FC236}">
                  <a16:creationId xmlns:a16="http://schemas.microsoft.com/office/drawing/2014/main" xmlns="" id="{89CCAFB2-562A-4550-BCF9-FD9C0A3AD946}"/>
                </a:ext>
              </a:extLst>
            </p:cNvPr>
            <p:cNvSpPr>
              <a:spLocks/>
            </p:cNvSpPr>
            <p:nvPr/>
          </p:nvSpPr>
          <p:spPr bwMode="auto">
            <a:xfrm>
              <a:off x="4835525" y="3651250"/>
              <a:ext cx="92075" cy="92075"/>
            </a:xfrm>
            <a:custGeom>
              <a:avLst/>
              <a:gdLst/>
              <a:ahLst/>
              <a:cxnLst>
                <a:cxn ang="0">
                  <a:pos x="58" y="2"/>
                </a:cxn>
                <a:cxn ang="0">
                  <a:pos x="58" y="2"/>
                </a:cxn>
                <a:cxn ang="0">
                  <a:pos x="56" y="0"/>
                </a:cxn>
                <a:cxn ang="0">
                  <a:pos x="52" y="0"/>
                </a:cxn>
                <a:cxn ang="0">
                  <a:pos x="52" y="0"/>
                </a:cxn>
                <a:cxn ang="0">
                  <a:pos x="52" y="0"/>
                </a:cxn>
                <a:cxn ang="0">
                  <a:pos x="52" y="0"/>
                </a:cxn>
                <a:cxn ang="0">
                  <a:pos x="36" y="8"/>
                </a:cxn>
                <a:cxn ang="0">
                  <a:pos x="22" y="20"/>
                </a:cxn>
                <a:cxn ang="0">
                  <a:pos x="10" y="36"/>
                </a:cxn>
                <a:cxn ang="0">
                  <a:pos x="0" y="52"/>
                </a:cxn>
                <a:cxn ang="0">
                  <a:pos x="0" y="52"/>
                </a:cxn>
                <a:cxn ang="0">
                  <a:pos x="0" y="56"/>
                </a:cxn>
                <a:cxn ang="0">
                  <a:pos x="4" y="58"/>
                </a:cxn>
                <a:cxn ang="0">
                  <a:pos x="4" y="58"/>
                </a:cxn>
                <a:cxn ang="0">
                  <a:pos x="6" y="58"/>
                </a:cxn>
                <a:cxn ang="0">
                  <a:pos x="8" y="56"/>
                </a:cxn>
                <a:cxn ang="0">
                  <a:pos x="8" y="56"/>
                </a:cxn>
                <a:cxn ang="0">
                  <a:pos x="16" y="40"/>
                </a:cxn>
                <a:cxn ang="0">
                  <a:pos x="28" y="26"/>
                </a:cxn>
                <a:cxn ang="0">
                  <a:pos x="40" y="16"/>
                </a:cxn>
                <a:cxn ang="0">
                  <a:pos x="56" y="8"/>
                </a:cxn>
                <a:cxn ang="0">
                  <a:pos x="56" y="8"/>
                </a:cxn>
                <a:cxn ang="0">
                  <a:pos x="58" y="4"/>
                </a:cxn>
                <a:cxn ang="0">
                  <a:pos x="58" y="2"/>
                </a:cxn>
              </a:cxnLst>
              <a:rect l="0" t="0" r="r" b="b"/>
              <a:pathLst>
                <a:path w="58" h="58">
                  <a:moveTo>
                    <a:pt x="58" y="2"/>
                  </a:moveTo>
                  <a:lnTo>
                    <a:pt x="58" y="2"/>
                  </a:lnTo>
                  <a:lnTo>
                    <a:pt x="56" y="0"/>
                  </a:lnTo>
                  <a:lnTo>
                    <a:pt x="52" y="0"/>
                  </a:lnTo>
                  <a:lnTo>
                    <a:pt x="52" y="0"/>
                  </a:lnTo>
                  <a:lnTo>
                    <a:pt x="52" y="0"/>
                  </a:lnTo>
                  <a:lnTo>
                    <a:pt x="52" y="0"/>
                  </a:lnTo>
                  <a:lnTo>
                    <a:pt x="36" y="8"/>
                  </a:lnTo>
                  <a:lnTo>
                    <a:pt x="22" y="20"/>
                  </a:lnTo>
                  <a:lnTo>
                    <a:pt x="10" y="36"/>
                  </a:lnTo>
                  <a:lnTo>
                    <a:pt x="0" y="52"/>
                  </a:lnTo>
                  <a:lnTo>
                    <a:pt x="0" y="52"/>
                  </a:lnTo>
                  <a:lnTo>
                    <a:pt x="0" y="56"/>
                  </a:lnTo>
                  <a:lnTo>
                    <a:pt x="4" y="58"/>
                  </a:lnTo>
                  <a:lnTo>
                    <a:pt x="4" y="58"/>
                  </a:lnTo>
                  <a:lnTo>
                    <a:pt x="6" y="58"/>
                  </a:lnTo>
                  <a:lnTo>
                    <a:pt x="8" y="56"/>
                  </a:lnTo>
                  <a:lnTo>
                    <a:pt x="8" y="56"/>
                  </a:lnTo>
                  <a:lnTo>
                    <a:pt x="16" y="40"/>
                  </a:lnTo>
                  <a:lnTo>
                    <a:pt x="28" y="26"/>
                  </a:lnTo>
                  <a:lnTo>
                    <a:pt x="40" y="16"/>
                  </a:lnTo>
                  <a:lnTo>
                    <a:pt x="56" y="8"/>
                  </a:lnTo>
                  <a:lnTo>
                    <a:pt x="56" y="8"/>
                  </a:lnTo>
                  <a:lnTo>
                    <a:pt x="58" y="4"/>
                  </a:lnTo>
                  <a:lnTo>
                    <a:pt x="58" y="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9" name="Freeform 47">
              <a:extLst>
                <a:ext uri="{FF2B5EF4-FFF2-40B4-BE49-F238E27FC236}">
                  <a16:creationId xmlns:a16="http://schemas.microsoft.com/office/drawing/2014/main" xmlns="" id="{A019A3BA-D826-4462-8DEE-1706ECE7F6F1}"/>
                </a:ext>
              </a:extLst>
            </p:cNvPr>
            <p:cNvSpPr>
              <a:spLocks/>
            </p:cNvSpPr>
            <p:nvPr/>
          </p:nvSpPr>
          <p:spPr bwMode="auto">
            <a:xfrm>
              <a:off x="4835525" y="3651250"/>
              <a:ext cx="92075" cy="92075"/>
            </a:xfrm>
            <a:custGeom>
              <a:avLst/>
              <a:gdLst/>
              <a:ahLst/>
              <a:cxnLst>
                <a:cxn ang="0">
                  <a:pos x="58" y="2"/>
                </a:cxn>
                <a:cxn ang="0">
                  <a:pos x="58" y="2"/>
                </a:cxn>
                <a:cxn ang="0">
                  <a:pos x="56" y="0"/>
                </a:cxn>
                <a:cxn ang="0">
                  <a:pos x="52" y="0"/>
                </a:cxn>
                <a:cxn ang="0">
                  <a:pos x="52" y="0"/>
                </a:cxn>
                <a:cxn ang="0">
                  <a:pos x="52" y="0"/>
                </a:cxn>
                <a:cxn ang="0">
                  <a:pos x="52" y="0"/>
                </a:cxn>
                <a:cxn ang="0">
                  <a:pos x="36" y="8"/>
                </a:cxn>
                <a:cxn ang="0">
                  <a:pos x="22" y="20"/>
                </a:cxn>
                <a:cxn ang="0">
                  <a:pos x="10" y="36"/>
                </a:cxn>
                <a:cxn ang="0">
                  <a:pos x="0" y="52"/>
                </a:cxn>
                <a:cxn ang="0">
                  <a:pos x="0" y="52"/>
                </a:cxn>
                <a:cxn ang="0">
                  <a:pos x="0" y="56"/>
                </a:cxn>
                <a:cxn ang="0">
                  <a:pos x="4" y="58"/>
                </a:cxn>
                <a:cxn ang="0">
                  <a:pos x="4" y="58"/>
                </a:cxn>
                <a:cxn ang="0">
                  <a:pos x="6" y="58"/>
                </a:cxn>
                <a:cxn ang="0">
                  <a:pos x="8" y="56"/>
                </a:cxn>
                <a:cxn ang="0">
                  <a:pos x="8" y="56"/>
                </a:cxn>
                <a:cxn ang="0">
                  <a:pos x="16" y="40"/>
                </a:cxn>
                <a:cxn ang="0">
                  <a:pos x="28" y="26"/>
                </a:cxn>
                <a:cxn ang="0">
                  <a:pos x="40" y="16"/>
                </a:cxn>
                <a:cxn ang="0">
                  <a:pos x="56" y="8"/>
                </a:cxn>
                <a:cxn ang="0">
                  <a:pos x="56" y="8"/>
                </a:cxn>
                <a:cxn ang="0">
                  <a:pos x="58" y="4"/>
                </a:cxn>
                <a:cxn ang="0">
                  <a:pos x="58" y="2"/>
                </a:cxn>
              </a:cxnLst>
              <a:rect l="0" t="0" r="r" b="b"/>
              <a:pathLst>
                <a:path w="58" h="58">
                  <a:moveTo>
                    <a:pt x="58" y="2"/>
                  </a:moveTo>
                  <a:lnTo>
                    <a:pt x="58" y="2"/>
                  </a:lnTo>
                  <a:lnTo>
                    <a:pt x="56" y="0"/>
                  </a:lnTo>
                  <a:lnTo>
                    <a:pt x="52" y="0"/>
                  </a:lnTo>
                  <a:lnTo>
                    <a:pt x="52" y="0"/>
                  </a:lnTo>
                  <a:lnTo>
                    <a:pt x="52" y="0"/>
                  </a:lnTo>
                  <a:lnTo>
                    <a:pt x="52" y="0"/>
                  </a:lnTo>
                  <a:lnTo>
                    <a:pt x="36" y="8"/>
                  </a:lnTo>
                  <a:lnTo>
                    <a:pt x="22" y="20"/>
                  </a:lnTo>
                  <a:lnTo>
                    <a:pt x="10" y="36"/>
                  </a:lnTo>
                  <a:lnTo>
                    <a:pt x="0" y="52"/>
                  </a:lnTo>
                  <a:lnTo>
                    <a:pt x="0" y="52"/>
                  </a:lnTo>
                  <a:lnTo>
                    <a:pt x="0" y="56"/>
                  </a:lnTo>
                  <a:lnTo>
                    <a:pt x="4" y="58"/>
                  </a:lnTo>
                  <a:lnTo>
                    <a:pt x="4" y="58"/>
                  </a:lnTo>
                  <a:lnTo>
                    <a:pt x="6" y="58"/>
                  </a:lnTo>
                  <a:lnTo>
                    <a:pt x="8" y="56"/>
                  </a:lnTo>
                  <a:lnTo>
                    <a:pt x="8" y="56"/>
                  </a:lnTo>
                  <a:lnTo>
                    <a:pt x="16" y="40"/>
                  </a:lnTo>
                  <a:lnTo>
                    <a:pt x="28" y="26"/>
                  </a:lnTo>
                  <a:lnTo>
                    <a:pt x="40" y="16"/>
                  </a:lnTo>
                  <a:lnTo>
                    <a:pt x="56" y="8"/>
                  </a:lnTo>
                  <a:lnTo>
                    <a:pt x="56" y="8"/>
                  </a:lnTo>
                  <a:lnTo>
                    <a:pt x="58" y="4"/>
                  </a:lnTo>
                  <a:lnTo>
                    <a:pt x="58"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0" name="Freeform 48">
              <a:extLst>
                <a:ext uri="{FF2B5EF4-FFF2-40B4-BE49-F238E27FC236}">
                  <a16:creationId xmlns:a16="http://schemas.microsoft.com/office/drawing/2014/main" xmlns="" id="{2C632AFD-F3CE-4B9C-9939-D3894A2BFD56}"/>
                </a:ext>
              </a:extLst>
            </p:cNvPr>
            <p:cNvSpPr>
              <a:spLocks/>
            </p:cNvSpPr>
            <p:nvPr/>
          </p:nvSpPr>
          <p:spPr bwMode="auto">
            <a:xfrm>
              <a:off x="4860925" y="3673475"/>
              <a:ext cx="76200" cy="79375"/>
            </a:xfrm>
            <a:custGeom>
              <a:avLst/>
              <a:gdLst/>
              <a:ahLst/>
              <a:cxnLst>
                <a:cxn ang="0">
                  <a:pos x="46" y="8"/>
                </a:cxn>
                <a:cxn ang="0">
                  <a:pos x="46" y="8"/>
                </a:cxn>
                <a:cxn ang="0">
                  <a:pos x="48" y="6"/>
                </a:cxn>
                <a:cxn ang="0">
                  <a:pos x="48" y="2"/>
                </a:cxn>
                <a:cxn ang="0">
                  <a:pos x="48" y="2"/>
                </a:cxn>
                <a:cxn ang="0">
                  <a:pos x="46" y="0"/>
                </a:cxn>
                <a:cxn ang="0">
                  <a:pos x="42" y="0"/>
                </a:cxn>
                <a:cxn ang="0">
                  <a:pos x="42" y="0"/>
                </a:cxn>
                <a:cxn ang="0">
                  <a:pos x="42" y="0"/>
                </a:cxn>
                <a:cxn ang="0">
                  <a:pos x="42" y="0"/>
                </a:cxn>
                <a:cxn ang="0">
                  <a:pos x="28" y="8"/>
                </a:cxn>
                <a:cxn ang="0">
                  <a:pos x="18" y="18"/>
                </a:cxn>
                <a:cxn ang="0">
                  <a:pos x="8" y="30"/>
                </a:cxn>
                <a:cxn ang="0">
                  <a:pos x="0" y="44"/>
                </a:cxn>
                <a:cxn ang="0">
                  <a:pos x="0" y="44"/>
                </a:cxn>
                <a:cxn ang="0">
                  <a:pos x="0" y="48"/>
                </a:cxn>
                <a:cxn ang="0">
                  <a:pos x="2" y="50"/>
                </a:cxn>
                <a:cxn ang="0">
                  <a:pos x="2" y="50"/>
                </a:cxn>
                <a:cxn ang="0">
                  <a:pos x="6" y="50"/>
                </a:cxn>
                <a:cxn ang="0">
                  <a:pos x="8" y="48"/>
                </a:cxn>
                <a:cxn ang="0">
                  <a:pos x="8" y="48"/>
                </a:cxn>
                <a:cxn ang="0">
                  <a:pos x="14" y="34"/>
                </a:cxn>
                <a:cxn ang="0">
                  <a:pos x="22" y="24"/>
                </a:cxn>
                <a:cxn ang="0">
                  <a:pos x="34" y="14"/>
                </a:cxn>
                <a:cxn ang="0">
                  <a:pos x="46" y="8"/>
                </a:cxn>
                <a:cxn ang="0">
                  <a:pos x="46" y="8"/>
                </a:cxn>
              </a:cxnLst>
              <a:rect l="0" t="0" r="r" b="b"/>
              <a:pathLst>
                <a:path w="48" h="50">
                  <a:moveTo>
                    <a:pt x="46" y="8"/>
                  </a:moveTo>
                  <a:lnTo>
                    <a:pt x="46" y="8"/>
                  </a:lnTo>
                  <a:lnTo>
                    <a:pt x="48" y="6"/>
                  </a:lnTo>
                  <a:lnTo>
                    <a:pt x="48" y="2"/>
                  </a:lnTo>
                  <a:lnTo>
                    <a:pt x="48" y="2"/>
                  </a:lnTo>
                  <a:lnTo>
                    <a:pt x="46" y="0"/>
                  </a:lnTo>
                  <a:lnTo>
                    <a:pt x="42" y="0"/>
                  </a:lnTo>
                  <a:lnTo>
                    <a:pt x="42" y="0"/>
                  </a:lnTo>
                  <a:lnTo>
                    <a:pt x="42" y="0"/>
                  </a:lnTo>
                  <a:lnTo>
                    <a:pt x="42" y="0"/>
                  </a:lnTo>
                  <a:lnTo>
                    <a:pt x="28" y="8"/>
                  </a:lnTo>
                  <a:lnTo>
                    <a:pt x="18" y="18"/>
                  </a:lnTo>
                  <a:lnTo>
                    <a:pt x="8" y="30"/>
                  </a:lnTo>
                  <a:lnTo>
                    <a:pt x="0" y="44"/>
                  </a:lnTo>
                  <a:lnTo>
                    <a:pt x="0" y="44"/>
                  </a:lnTo>
                  <a:lnTo>
                    <a:pt x="0" y="48"/>
                  </a:lnTo>
                  <a:lnTo>
                    <a:pt x="2" y="50"/>
                  </a:lnTo>
                  <a:lnTo>
                    <a:pt x="2" y="50"/>
                  </a:lnTo>
                  <a:lnTo>
                    <a:pt x="6" y="50"/>
                  </a:lnTo>
                  <a:lnTo>
                    <a:pt x="8" y="48"/>
                  </a:lnTo>
                  <a:lnTo>
                    <a:pt x="8" y="48"/>
                  </a:lnTo>
                  <a:lnTo>
                    <a:pt x="14" y="34"/>
                  </a:lnTo>
                  <a:lnTo>
                    <a:pt x="22" y="24"/>
                  </a:lnTo>
                  <a:lnTo>
                    <a:pt x="34" y="14"/>
                  </a:lnTo>
                  <a:lnTo>
                    <a:pt x="46" y="8"/>
                  </a:lnTo>
                  <a:lnTo>
                    <a:pt x="46" y="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grpSp>
        <p:nvGrpSpPr>
          <p:cNvPr id="45" name="组合 44">
            <a:extLst>
              <a:ext uri="{FF2B5EF4-FFF2-40B4-BE49-F238E27FC236}">
                <a16:creationId xmlns:a16="http://schemas.microsoft.com/office/drawing/2014/main" xmlns="" id="{37594724-7DA2-4F99-91D9-0CFF3871C6D6}"/>
              </a:ext>
            </a:extLst>
          </p:cNvPr>
          <p:cNvGrpSpPr/>
          <p:nvPr/>
        </p:nvGrpSpPr>
        <p:grpSpPr>
          <a:xfrm>
            <a:off x="4207327" y="4129260"/>
            <a:ext cx="3793674" cy="1451704"/>
            <a:chOff x="250372" y="4186394"/>
            <a:chExt cx="3793674" cy="1451704"/>
          </a:xfrm>
        </p:grpSpPr>
        <p:sp>
          <p:nvSpPr>
            <p:cNvPr id="47" name="文本框 46">
              <a:extLst>
                <a:ext uri="{FF2B5EF4-FFF2-40B4-BE49-F238E27FC236}">
                  <a16:creationId xmlns:a16="http://schemas.microsoft.com/office/drawing/2014/main" xmlns="" id="{1DCDF478-1986-4AC0-AB1E-C1A0E983FAFB}"/>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48" name="文本框 47">
              <a:extLst>
                <a:ext uri="{FF2B5EF4-FFF2-40B4-BE49-F238E27FC236}">
                  <a16:creationId xmlns:a16="http://schemas.microsoft.com/office/drawing/2014/main" xmlns="" id="{0AD9B7BE-4CBD-4E81-B243-CD2DFE0EE713}"/>
                </a:ext>
              </a:extLst>
            </p:cNvPr>
            <p:cNvSpPr txBox="1"/>
            <p:nvPr/>
          </p:nvSpPr>
          <p:spPr>
            <a:xfrm>
              <a:off x="250372" y="4668602"/>
              <a:ext cx="3793674" cy="96949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a:p>
              <a:pPr algn="ctr"/>
              <a:endParaRPr lang="zh-CN" altLang="en-US" sz="1200" dirty="0">
                <a:solidFill>
                  <a:schemeClr val="bg1"/>
                </a:solidFill>
              </a:endParaRPr>
            </a:p>
          </p:txBody>
        </p:sp>
      </p:grpSp>
    </p:spTree>
    <p:extLst>
      <p:ext uri="{BB962C8B-B14F-4D97-AF65-F5344CB8AC3E}">
        <p14:creationId xmlns:p14="http://schemas.microsoft.com/office/powerpoint/2010/main" val="12476579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750"/>
                                        <p:tgtEl>
                                          <p:spTgt spid="26"/>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750"/>
                                        <p:tgtEl>
                                          <p:spTgt spid="35"/>
                                        </p:tgtEl>
                                      </p:cBhvr>
                                    </p:animEffect>
                                    <p:anim calcmode="lin" valueType="num">
                                      <p:cBhvr>
                                        <p:cTn id="16" dur="750" fill="hold"/>
                                        <p:tgtEl>
                                          <p:spTgt spid="35"/>
                                        </p:tgtEl>
                                        <p:attrNameLst>
                                          <p:attrName>ppt_x</p:attrName>
                                        </p:attrNameLst>
                                      </p:cBhvr>
                                      <p:tavLst>
                                        <p:tav tm="0">
                                          <p:val>
                                            <p:strVal val="#ppt_x"/>
                                          </p:val>
                                        </p:tav>
                                        <p:tav tm="100000">
                                          <p:val>
                                            <p:strVal val="#ppt_x"/>
                                          </p:val>
                                        </p:tav>
                                      </p:tavLst>
                                    </p:anim>
                                    <p:anim calcmode="lin" valueType="num">
                                      <p:cBhvr>
                                        <p:cTn id="17" dur="750" fill="hold"/>
                                        <p:tgtEl>
                                          <p:spTgt spid="35"/>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75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750"/>
                                        <p:tgtEl>
                                          <p:spTgt spid="30"/>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750"/>
                                        <p:tgtEl>
                                          <p:spTgt spid="37"/>
                                        </p:tgtEl>
                                      </p:cBhvr>
                                    </p:animEffect>
                                    <p:anim calcmode="lin" valueType="num">
                                      <p:cBhvr>
                                        <p:cTn id="24" dur="750" fill="hold"/>
                                        <p:tgtEl>
                                          <p:spTgt spid="37"/>
                                        </p:tgtEl>
                                        <p:attrNameLst>
                                          <p:attrName>ppt_x</p:attrName>
                                        </p:attrNameLst>
                                      </p:cBhvr>
                                      <p:tavLst>
                                        <p:tav tm="0">
                                          <p:val>
                                            <p:strVal val="#ppt_x"/>
                                          </p:val>
                                        </p:tav>
                                        <p:tav tm="100000">
                                          <p:val>
                                            <p:strVal val="#ppt_x"/>
                                          </p:val>
                                        </p:tav>
                                      </p:tavLst>
                                    </p:anim>
                                    <p:anim calcmode="lin" valueType="num">
                                      <p:cBhvr>
                                        <p:cTn id="25" dur="750" fill="hold"/>
                                        <p:tgtEl>
                                          <p:spTgt spid="37"/>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75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750"/>
                                        <p:tgtEl>
                                          <p:spTgt spid="22"/>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750"/>
                                        <p:tgtEl>
                                          <p:spTgt spid="38"/>
                                        </p:tgtEl>
                                      </p:cBhvr>
                                    </p:animEffect>
                                    <p:anim calcmode="lin" valueType="num">
                                      <p:cBhvr>
                                        <p:cTn id="32" dur="750" fill="hold"/>
                                        <p:tgtEl>
                                          <p:spTgt spid="38"/>
                                        </p:tgtEl>
                                        <p:attrNameLst>
                                          <p:attrName>ppt_x</p:attrName>
                                        </p:attrNameLst>
                                      </p:cBhvr>
                                      <p:tavLst>
                                        <p:tav tm="0">
                                          <p:val>
                                            <p:strVal val="#ppt_x"/>
                                          </p:val>
                                        </p:tav>
                                        <p:tav tm="100000">
                                          <p:val>
                                            <p:strVal val="#ppt_x"/>
                                          </p:val>
                                        </p:tav>
                                      </p:tavLst>
                                    </p:anim>
                                    <p:anim calcmode="lin" valueType="num">
                                      <p:cBhvr>
                                        <p:cTn id="33" dur="750" fill="hold"/>
                                        <p:tgtEl>
                                          <p:spTgt spid="38"/>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750"/>
                                        <p:tgtEl>
                                          <p:spTgt spid="21"/>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750"/>
                                        <p:tgtEl>
                                          <p:spTgt spid="36"/>
                                        </p:tgtEl>
                                      </p:cBhvr>
                                    </p:animEffect>
                                    <p:anim calcmode="lin" valueType="num">
                                      <p:cBhvr>
                                        <p:cTn id="40" dur="750" fill="hold"/>
                                        <p:tgtEl>
                                          <p:spTgt spid="36"/>
                                        </p:tgtEl>
                                        <p:attrNameLst>
                                          <p:attrName>ppt_x</p:attrName>
                                        </p:attrNameLst>
                                      </p:cBhvr>
                                      <p:tavLst>
                                        <p:tav tm="0">
                                          <p:val>
                                            <p:strVal val="#ppt_x"/>
                                          </p:val>
                                        </p:tav>
                                        <p:tav tm="100000">
                                          <p:val>
                                            <p:strVal val="#ppt_x"/>
                                          </p:val>
                                        </p:tav>
                                      </p:tavLst>
                                    </p:anim>
                                    <p:anim calcmode="lin" valueType="num">
                                      <p:cBhvr>
                                        <p:cTn id="41" dur="750" fill="hold"/>
                                        <p:tgtEl>
                                          <p:spTgt spid="36"/>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75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750"/>
                                        <p:tgtEl>
                                          <p:spTgt spid="6"/>
                                        </p:tgtEl>
                                      </p:cBhvr>
                                    </p:animEffect>
                                  </p:childTnLst>
                                </p:cTn>
                              </p:par>
                              <p:par>
                                <p:cTn id="45" presetID="14" presetClass="entr" presetSubtype="1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Effect transition="in" filter="randombar(horizontal)">
                                      <p:cBhvr>
                                        <p:cTn id="47" dur="1000"/>
                                        <p:tgtEl>
                                          <p:spTgt spid="34"/>
                                        </p:tgtEl>
                                      </p:cBhvr>
                                    </p:animEffect>
                                  </p:childTnLst>
                                </p:cTn>
                              </p:par>
                              <p:par>
                                <p:cTn id="48" presetID="14" presetClass="entr" presetSubtype="10" fill="hold" grpId="0" nodeType="withEffect">
                                  <p:stCondLst>
                                    <p:cond delay="1000"/>
                                  </p:stCondLst>
                                  <p:childTnLst>
                                    <p:set>
                                      <p:cBhvr>
                                        <p:cTn id="49" dur="1" fill="hold">
                                          <p:stCondLst>
                                            <p:cond delay="0"/>
                                          </p:stCondLst>
                                        </p:cTn>
                                        <p:tgtEl>
                                          <p:spTgt spid="39"/>
                                        </p:tgtEl>
                                        <p:attrNameLst>
                                          <p:attrName>style.visibility</p:attrName>
                                        </p:attrNameLst>
                                      </p:cBhvr>
                                      <p:to>
                                        <p:strVal val="visible"/>
                                      </p:to>
                                    </p:set>
                                    <p:animEffect transition="in" filter="randombar(horizontal)">
                                      <p:cBhvr>
                                        <p:cTn id="50" dur="1000"/>
                                        <p:tgtEl>
                                          <p:spTgt spid="39"/>
                                        </p:tgtEl>
                                      </p:cBhvr>
                                    </p:animEffect>
                                  </p:childTnLst>
                                </p:cTn>
                              </p:par>
                              <p:par>
                                <p:cTn id="51" presetID="14" presetClass="entr" presetSubtype="10" fill="hold" grpId="0" nodeType="withEffect">
                                  <p:stCondLst>
                                    <p:cond delay="1000"/>
                                  </p:stCondLst>
                                  <p:childTnLst>
                                    <p:set>
                                      <p:cBhvr>
                                        <p:cTn id="52" dur="1" fill="hold">
                                          <p:stCondLst>
                                            <p:cond delay="0"/>
                                          </p:stCondLst>
                                        </p:cTn>
                                        <p:tgtEl>
                                          <p:spTgt spid="44"/>
                                        </p:tgtEl>
                                        <p:attrNameLst>
                                          <p:attrName>style.visibility</p:attrName>
                                        </p:attrNameLst>
                                      </p:cBhvr>
                                      <p:to>
                                        <p:strVal val="visible"/>
                                      </p:to>
                                    </p:set>
                                    <p:animEffect transition="in" filter="randombar(horizontal)">
                                      <p:cBhvr>
                                        <p:cTn id="53" dur="1000"/>
                                        <p:tgtEl>
                                          <p:spTgt spid="44"/>
                                        </p:tgtEl>
                                      </p:cBhvr>
                                    </p:animEffect>
                                  </p:childTnLst>
                                </p:cTn>
                              </p:par>
                            </p:childTnLst>
                          </p:cTn>
                        </p:par>
                        <p:par>
                          <p:cTn id="54" fill="hold">
                            <p:stCondLst>
                              <p:cond delay="2000"/>
                            </p:stCondLst>
                            <p:childTnLst>
                              <p:par>
                                <p:cTn id="55" presetID="14" presetClass="entr" presetSubtype="10"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randombar(horizontal)">
                                      <p:cBhvr>
                                        <p:cTn id="57"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 grpId="0" animBg="1"/>
      <p:bldP spid="34" grpId="0"/>
      <p:bldP spid="36" grpId="0" animBg="1"/>
      <p:bldP spid="37" grpId="0" animBg="1"/>
      <p:bldP spid="38" grpId="0" animBg="1"/>
      <p:bldP spid="39" grpId="0"/>
      <p:bldP spid="44" grpId="0"/>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a:extLst>
              <a:ext uri="{FF2B5EF4-FFF2-40B4-BE49-F238E27FC236}">
                <a16:creationId xmlns:a16="http://schemas.microsoft.com/office/drawing/2014/main" xmlns="" id="{A4CC5267-A953-4692-9BF5-8F8595E45397}"/>
              </a:ext>
            </a:extLst>
          </p:cNvPr>
          <p:cNvGraphicFramePr/>
          <p:nvPr>
            <p:extLst>
              <p:ext uri="{D42A27DB-BD31-4B8C-83A1-F6EECF244321}">
                <p14:modId xmlns:p14="http://schemas.microsoft.com/office/powerpoint/2010/main" val="2352111433"/>
              </p:ext>
            </p:extLst>
          </p:nvPr>
        </p:nvGraphicFramePr>
        <p:xfrm>
          <a:off x="180804" y="1599410"/>
          <a:ext cx="6507862" cy="3992672"/>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7">
            <a:extLst>
              <a:ext uri="{FF2B5EF4-FFF2-40B4-BE49-F238E27FC236}">
                <a16:creationId xmlns:a16="http://schemas.microsoft.com/office/drawing/2014/main" xmlns="" id="{6E89757C-6ACF-413D-809F-9971CA3F91D1}"/>
              </a:ext>
            </a:extLst>
          </p:cNvPr>
          <p:cNvSpPr txBox="1"/>
          <p:nvPr/>
        </p:nvSpPr>
        <p:spPr>
          <a:xfrm>
            <a:off x="6096000" y="1269053"/>
            <a:ext cx="2286000" cy="1323439"/>
          </a:xfrm>
          <a:prstGeom prst="rect">
            <a:avLst/>
          </a:prstGeom>
          <a:noFill/>
        </p:spPr>
        <p:txBody>
          <a:bodyPr wrap="square" rtlCol="0">
            <a:spAutoFit/>
          </a:bodyPr>
          <a:lstStyle/>
          <a:p>
            <a:r>
              <a:rPr lang="en-US" altLang="zh-CN" sz="8000" b="1" dirty="0">
                <a:solidFill>
                  <a:srgbClr val="C00000"/>
                </a:solidFill>
                <a:latin typeface="Agency FB" panose="020B0503020202020204" pitchFamily="34" charset="0"/>
              </a:rPr>
              <a:t>50</a:t>
            </a:r>
            <a:r>
              <a:rPr lang="en-US" altLang="zh-CN" sz="4000" b="1" dirty="0">
                <a:solidFill>
                  <a:srgbClr val="C00000"/>
                </a:solidFill>
                <a:latin typeface="Agency FB" panose="020B0503020202020204" pitchFamily="34" charset="0"/>
              </a:rPr>
              <a:t>%</a:t>
            </a:r>
            <a:endParaRPr lang="zh-CN" altLang="en-US" sz="8000" b="1" dirty="0">
              <a:solidFill>
                <a:srgbClr val="C00000"/>
              </a:solidFill>
              <a:latin typeface="Agency FB" panose="020B0503020202020204" pitchFamily="34" charset="0"/>
            </a:endParaRPr>
          </a:p>
        </p:txBody>
      </p:sp>
      <p:grpSp>
        <p:nvGrpSpPr>
          <p:cNvPr id="9" name="组合 8">
            <a:extLst>
              <a:ext uri="{FF2B5EF4-FFF2-40B4-BE49-F238E27FC236}">
                <a16:creationId xmlns:a16="http://schemas.microsoft.com/office/drawing/2014/main" xmlns="" id="{AD044EAF-96F3-4049-B362-5E3450B6E82D}"/>
              </a:ext>
            </a:extLst>
          </p:cNvPr>
          <p:cNvGrpSpPr/>
          <p:nvPr/>
        </p:nvGrpSpPr>
        <p:grpSpPr>
          <a:xfrm>
            <a:off x="6096000" y="2592492"/>
            <a:ext cx="5063067" cy="2146826"/>
            <a:chOff x="849087" y="4186394"/>
            <a:chExt cx="5063067" cy="2146826"/>
          </a:xfrm>
        </p:grpSpPr>
        <p:sp>
          <p:nvSpPr>
            <p:cNvPr id="10" name="文本框 9">
              <a:extLst>
                <a:ext uri="{FF2B5EF4-FFF2-40B4-BE49-F238E27FC236}">
                  <a16:creationId xmlns:a16="http://schemas.microsoft.com/office/drawing/2014/main" xmlns="" id="{10BBAB76-7A66-45EA-9CCB-50F90977AE4F}"/>
                </a:ext>
              </a:extLst>
            </p:cNvPr>
            <p:cNvSpPr txBox="1"/>
            <p:nvPr/>
          </p:nvSpPr>
          <p:spPr>
            <a:xfrm>
              <a:off x="849087" y="4186394"/>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1" name="文本框 10">
              <a:extLst>
                <a:ext uri="{FF2B5EF4-FFF2-40B4-BE49-F238E27FC236}">
                  <a16:creationId xmlns:a16="http://schemas.microsoft.com/office/drawing/2014/main" xmlns="" id="{F6F18DE2-C487-441B-ACC3-EEBA0D09FF1F}"/>
                </a:ext>
              </a:extLst>
            </p:cNvPr>
            <p:cNvSpPr txBox="1"/>
            <p:nvPr/>
          </p:nvSpPr>
          <p:spPr>
            <a:xfrm>
              <a:off x="849088" y="4625060"/>
              <a:ext cx="5063066" cy="170816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p>
            <a:p>
              <a:pPr>
                <a:lnSpc>
                  <a:spcPct val="125000"/>
                </a:lnSpc>
              </a:pPr>
              <a:endParaRPr lang="en-US" altLang="zh-CN" sz="1200" dirty="0">
                <a:solidFill>
                  <a:schemeClr val="bg1"/>
                </a:solidFill>
              </a:endParaRPr>
            </a:p>
            <a:p>
              <a:pPr>
                <a:lnSpc>
                  <a:spcPct val="125000"/>
                </a:lnSpc>
              </a:pPr>
              <a:r>
                <a:rPr lang="en-US" altLang="zh-CN" sz="1200" dirty="0">
                  <a:solidFill>
                    <a:schemeClr val="bg1"/>
                  </a:solidFill>
                </a:rPr>
                <a:t>And it is easy to change. You can click here to add what you want to add. And it is easy to change. </a:t>
              </a:r>
            </a:p>
            <a:p>
              <a:pPr>
                <a:lnSpc>
                  <a:spcPct val="125000"/>
                </a:lnSpc>
              </a:pPr>
              <a:endParaRPr lang="en-US" altLang="zh-CN" sz="1200" dirty="0">
                <a:solidFill>
                  <a:schemeClr val="bg1"/>
                </a:solidFill>
              </a:endParaRPr>
            </a:p>
            <a:p>
              <a:pPr>
                <a:lnSpc>
                  <a:spcPct val="125000"/>
                </a:lnSpc>
              </a:pPr>
              <a:r>
                <a:rPr lang="en-US" altLang="zh-CN" sz="1200" dirty="0">
                  <a:solidFill>
                    <a:schemeClr val="bg1"/>
                  </a:solidFill>
                </a:rPr>
                <a:t>You can click here to add what you want to add. And it is easy to change.</a:t>
              </a:r>
              <a:endParaRPr lang="zh-CN" altLang="en-US" sz="1200" dirty="0">
                <a:solidFill>
                  <a:schemeClr val="bg1"/>
                </a:solidFill>
              </a:endParaRPr>
            </a:p>
          </p:txBody>
        </p:sp>
      </p:grpSp>
      <p:sp>
        <p:nvSpPr>
          <p:cNvPr id="15" name="椭圆 14">
            <a:extLst>
              <a:ext uri="{FF2B5EF4-FFF2-40B4-BE49-F238E27FC236}">
                <a16:creationId xmlns:a16="http://schemas.microsoft.com/office/drawing/2014/main" xmlns="" id="{AA17F776-4AD4-4A2E-ADE6-47F9EDEED16E}"/>
              </a:ext>
            </a:extLst>
          </p:cNvPr>
          <p:cNvSpPr/>
          <p:nvPr/>
        </p:nvSpPr>
        <p:spPr>
          <a:xfrm>
            <a:off x="6122913" y="4884394"/>
            <a:ext cx="374196" cy="374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50">
            <a:extLst>
              <a:ext uri="{FF2B5EF4-FFF2-40B4-BE49-F238E27FC236}">
                <a16:creationId xmlns:a16="http://schemas.microsoft.com/office/drawing/2014/main" xmlns="" id="{DFC3BC61-5740-4631-B86E-C83A6A173562}"/>
              </a:ext>
            </a:extLst>
          </p:cNvPr>
          <p:cNvSpPr>
            <a:spLocks noChangeArrowheads="1"/>
          </p:cNvSpPr>
          <p:nvPr/>
        </p:nvSpPr>
        <p:spPr bwMode="auto">
          <a:xfrm>
            <a:off x="6210666" y="4972909"/>
            <a:ext cx="198691" cy="197166"/>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Lato Light"/>
            </a:endParaRPr>
          </a:p>
        </p:txBody>
      </p:sp>
      <p:sp>
        <p:nvSpPr>
          <p:cNvPr id="16" name="椭圆 15">
            <a:extLst>
              <a:ext uri="{FF2B5EF4-FFF2-40B4-BE49-F238E27FC236}">
                <a16:creationId xmlns:a16="http://schemas.microsoft.com/office/drawing/2014/main" xmlns="" id="{01F854A3-F771-446D-833B-65968A6D2D85}"/>
              </a:ext>
            </a:extLst>
          </p:cNvPr>
          <p:cNvSpPr/>
          <p:nvPr/>
        </p:nvSpPr>
        <p:spPr>
          <a:xfrm>
            <a:off x="6676195" y="4884394"/>
            <a:ext cx="374196" cy="374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76">
            <a:extLst>
              <a:ext uri="{FF2B5EF4-FFF2-40B4-BE49-F238E27FC236}">
                <a16:creationId xmlns:a16="http://schemas.microsoft.com/office/drawing/2014/main" xmlns="" id="{BFED5485-04C1-4D86-AFF4-2FE17344EA13}"/>
              </a:ext>
            </a:extLst>
          </p:cNvPr>
          <p:cNvSpPr>
            <a:spLocks noChangeArrowheads="1"/>
          </p:cNvSpPr>
          <p:nvPr/>
        </p:nvSpPr>
        <p:spPr bwMode="auto">
          <a:xfrm>
            <a:off x="6800217" y="4954728"/>
            <a:ext cx="126153" cy="217671"/>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Lato Light"/>
            </a:endParaRPr>
          </a:p>
        </p:txBody>
      </p:sp>
      <p:sp>
        <p:nvSpPr>
          <p:cNvPr id="17" name="椭圆 16">
            <a:extLst>
              <a:ext uri="{FF2B5EF4-FFF2-40B4-BE49-F238E27FC236}">
                <a16:creationId xmlns:a16="http://schemas.microsoft.com/office/drawing/2014/main" xmlns="" id="{6DB6928B-4B5C-4CF7-8DA0-40F7AF4C08ED}"/>
              </a:ext>
            </a:extLst>
          </p:cNvPr>
          <p:cNvSpPr/>
          <p:nvPr/>
        </p:nvSpPr>
        <p:spPr>
          <a:xfrm>
            <a:off x="7206420" y="4884394"/>
            <a:ext cx="374196" cy="37419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
            <a:extLst>
              <a:ext uri="{FF2B5EF4-FFF2-40B4-BE49-F238E27FC236}">
                <a16:creationId xmlns:a16="http://schemas.microsoft.com/office/drawing/2014/main" xmlns="" id="{47322A0B-24D8-447D-908B-FBA8E311FE7A}"/>
              </a:ext>
            </a:extLst>
          </p:cNvPr>
          <p:cNvSpPr>
            <a:spLocks noChangeArrowheads="1"/>
          </p:cNvSpPr>
          <p:nvPr/>
        </p:nvSpPr>
        <p:spPr bwMode="auto">
          <a:xfrm>
            <a:off x="7317977" y="4946130"/>
            <a:ext cx="145454" cy="234867"/>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45712" tIns="22856" rIns="45712" bIns="22856" anchor="ctr"/>
          <a:lstStyle/>
          <a:p>
            <a:pPr defTabSz="914217">
              <a:defRPr/>
            </a:pPr>
            <a:endParaRPr lang="en-US" dirty="0">
              <a:solidFill>
                <a:srgbClr val="91969B"/>
              </a:solidFill>
              <a:latin typeface="Lato Light"/>
            </a:endParaRPr>
          </a:p>
        </p:txBody>
      </p:sp>
      <p:sp>
        <p:nvSpPr>
          <p:cNvPr id="18" name="Freeform 93">
            <a:extLst>
              <a:ext uri="{FF2B5EF4-FFF2-40B4-BE49-F238E27FC236}">
                <a16:creationId xmlns:a16="http://schemas.microsoft.com/office/drawing/2014/main" xmlns="" id="{F6DA9C7B-FA41-4B28-A1CD-C08A646C8AB0}"/>
              </a:ext>
            </a:extLst>
          </p:cNvPr>
          <p:cNvSpPr>
            <a:spLocks noChangeArrowheads="1"/>
          </p:cNvSpPr>
          <p:nvPr/>
        </p:nvSpPr>
        <p:spPr bwMode="auto">
          <a:xfrm>
            <a:off x="2837792" y="2911536"/>
            <a:ext cx="1193885" cy="1166579"/>
          </a:xfrm>
          <a:custGeom>
            <a:avLst/>
            <a:gdLst>
              <a:gd name="T0" fmla="*/ 118 w 634"/>
              <a:gd name="T1" fmla="*/ 544 h 619"/>
              <a:gd name="T2" fmla="*/ 118 w 634"/>
              <a:gd name="T3" fmla="*/ 544 h 619"/>
              <a:gd name="T4" fmla="*/ 207 w 634"/>
              <a:gd name="T5" fmla="*/ 618 h 619"/>
              <a:gd name="T6" fmla="*/ 280 w 634"/>
              <a:gd name="T7" fmla="*/ 544 h 619"/>
              <a:gd name="T8" fmla="*/ 207 w 634"/>
              <a:gd name="T9" fmla="*/ 471 h 619"/>
              <a:gd name="T10" fmla="*/ 118 w 634"/>
              <a:gd name="T11" fmla="*/ 544 h 619"/>
              <a:gd name="T12" fmla="*/ 207 w 634"/>
              <a:gd name="T13" fmla="*/ 500 h 619"/>
              <a:gd name="T14" fmla="*/ 207 w 634"/>
              <a:gd name="T15" fmla="*/ 500 h 619"/>
              <a:gd name="T16" fmla="*/ 236 w 634"/>
              <a:gd name="T17" fmla="*/ 544 h 619"/>
              <a:gd name="T18" fmla="*/ 207 w 634"/>
              <a:gd name="T19" fmla="*/ 589 h 619"/>
              <a:gd name="T20" fmla="*/ 162 w 634"/>
              <a:gd name="T21" fmla="*/ 544 h 619"/>
              <a:gd name="T22" fmla="*/ 207 w 634"/>
              <a:gd name="T23" fmla="*/ 500 h 619"/>
              <a:gd name="T24" fmla="*/ 162 w 634"/>
              <a:gd name="T25" fmla="*/ 427 h 619"/>
              <a:gd name="T26" fmla="*/ 162 w 634"/>
              <a:gd name="T27" fmla="*/ 427 h 619"/>
              <a:gd name="T28" fmla="*/ 118 w 634"/>
              <a:gd name="T29" fmla="*/ 382 h 619"/>
              <a:gd name="T30" fmla="*/ 575 w 634"/>
              <a:gd name="T31" fmla="*/ 353 h 619"/>
              <a:gd name="T32" fmla="*/ 633 w 634"/>
              <a:gd name="T33" fmla="*/ 88 h 619"/>
              <a:gd name="T34" fmla="*/ 619 w 634"/>
              <a:gd name="T35" fmla="*/ 73 h 619"/>
              <a:gd name="T36" fmla="*/ 118 w 634"/>
              <a:gd name="T37" fmla="*/ 73 h 619"/>
              <a:gd name="T38" fmla="*/ 118 w 634"/>
              <a:gd name="T39" fmla="*/ 29 h 619"/>
              <a:gd name="T40" fmla="*/ 148 w 634"/>
              <a:gd name="T41" fmla="*/ 29 h 619"/>
              <a:gd name="T42" fmla="*/ 162 w 634"/>
              <a:gd name="T43" fmla="*/ 14 h 619"/>
              <a:gd name="T44" fmla="*/ 148 w 634"/>
              <a:gd name="T45" fmla="*/ 0 h 619"/>
              <a:gd name="T46" fmla="*/ 30 w 634"/>
              <a:gd name="T47" fmla="*/ 0 h 619"/>
              <a:gd name="T48" fmla="*/ 0 w 634"/>
              <a:gd name="T49" fmla="*/ 14 h 619"/>
              <a:gd name="T50" fmla="*/ 30 w 634"/>
              <a:gd name="T51" fmla="*/ 29 h 619"/>
              <a:gd name="T52" fmla="*/ 89 w 634"/>
              <a:gd name="T53" fmla="*/ 29 h 619"/>
              <a:gd name="T54" fmla="*/ 89 w 634"/>
              <a:gd name="T55" fmla="*/ 382 h 619"/>
              <a:gd name="T56" fmla="*/ 162 w 634"/>
              <a:gd name="T57" fmla="*/ 471 h 619"/>
              <a:gd name="T58" fmla="*/ 207 w 634"/>
              <a:gd name="T59" fmla="*/ 471 h 619"/>
              <a:gd name="T60" fmla="*/ 442 w 634"/>
              <a:gd name="T61" fmla="*/ 471 h 619"/>
              <a:gd name="T62" fmla="*/ 619 w 634"/>
              <a:gd name="T63" fmla="*/ 471 h 619"/>
              <a:gd name="T64" fmla="*/ 619 w 634"/>
              <a:gd name="T65" fmla="*/ 427 h 619"/>
              <a:gd name="T66" fmla="*/ 162 w 634"/>
              <a:gd name="T67" fmla="*/ 427 h 619"/>
              <a:gd name="T68" fmla="*/ 118 w 634"/>
              <a:gd name="T69" fmla="*/ 118 h 619"/>
              <a:gd name="T70" fmla="*/ 118 w 634"/>
              <a:gd name="T71" fmla="*/ 118 h 619"/>
              <a:gd name="T72" fmla="*/ 589 w 634"/>
              <a:gd name="T73" fmla="*/ 118 h 619"/>
              <a:gd name="T74" fmla="*/ 545 w 634"/>
              <a:gd name="T75" fmla="*/ 309 h 619"/>
              <a:gd name="T76" fmla="*/ 118 w 634"/>
              <a:gd name="T77" fmla="*/ 353 h 619"/>
              <a:gd name="T78" fmla="*/ 118 w 634"/>
              <a:gd name="T79" fmla="*/ 118 h 619"/>
              <a:gd name="T80" fmla="*/ 354 w 634"/>
              <a:gd name="T81" fmla="*/ 544 h 619"/>
              <a:gd name="T82" fmla="*/ 354 w 634"/>
              <a:gd name="T83" fmla="*/ 544 h 619"/>
              <a:gd name="T84" fmla="*/ 442 w 634"/>
              <a:gd name="T85" fmla="*/ 618 h 619"/>
              <a:gd name="T86" fmla="*/ 516 w 634"/>
              <a:gd name="T87" fmla="*/ 544 h 619"/>
              <a:gd name="T88" fmla="*/ 442 w 634"/>
              <a:gd name="T89" fmla="*/ 471 h 619"/>
              <a:gd name="T90" fmla="*/ 354 w 634"/>
              <a:gd name="T91" fmla="*/ 544 h 619"/>
              <a:gd name="T92" fmla="*/ 442 w 634"/>
              <a:gd name="T93" fmla="*/ 500 h 619"/>
              <a:gd name="T94" fmla="*/ 442 w 634"/>
              <a:gd name="T95" fmla="*/ 500 h 619"/>
              <a:gd name="T96" fmla="*/ 471 w 634"/>
              <a:gd name="T97" fmla="*/ 544 h 619"/>
              <a:gd name="T98" fmla="*/ 442 w 634"/>
              <a:gd name="T99" fmla="*/ 589 h 619"/>
              <a:gd name="T100" fmla="*/ 398 w 634"/>
              <a:gd name="T101" fmla="*/ 544 h 619"/>
              <a:gd name="T102" fmla="*/ 442 w 634"/>
              <a:gd name="T103" fmla="*/ 500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rgbClr val="C0000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9" name="文本框 18">
            <a:extLst>
              <a:ext uri="{FF2B5EF4-FFF2-40B4-BE49-F238E27FC236}">
                <a16:creationId xmlns:a16="http://schemas.microsoft.com/office/drawing/2014/main" xmlns="" id="{78A4FEE2-81F4-4DF4-9C61-AA05BF4418FD}"/>
              </a:ext>
            </a:extLst>
          </p:cNvPr>
          <p:cNvSpPr txBox="1"/>
          <p:nvPr/>
        </p:nvSpPr>
        <p:spPr>
          <a:xfrm>
            <a:off x="2765867" y="1212903"/>
            <a:ext cx="1337733" cy="369332"/>
          </a:xfrm>
          <a:prstGeom prst="rect">
            <a:avLst/>
          </a:prstGeom>
          <a:noFill/>
        </p:spPr>
        <p:txBody>
          <a:bodyPr wrap="square" rtlCol="0">
            <a:spAutoFit/>
          </a:bodyPr>
          <a:lstStyle/>
          <a:p>
            <a:pPr algn="ctr"/>
            <a:r>
              <a:rPr lang="zh-CN" altLang="en-US" dirty="0">
                <a:solidFill>
                  <a:schemeClr val="bg1"/>
                </a:solidFill>
              </a:rPr>
              <a:t>销售额</a:t>
            </a:r>
          </a:p>
        </p:txBody>
      </p:sp>
    </p:spTree>
    <p:extLst>
      <p:ext uri="{BB962C8B-B14F-4D97-AF65-F5344CB8AC3E}">
        <p14:creationId xmlns:p14="http://schemas.microsoft.com/office/powerpoint/2010/main" val="32866007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000"/>
                                        <p:tgtEl>
                                          <p:spTgt spid="19"/>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par>
                                <p:cTn id="14" presetID="42" presetClass="entr" presetSubtype="0" fill="hold" grpId="0" nodeType="withEffect">
                                  <p:stCondLst>
                                    <p:cond delay="17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22" presetClass="entr" presetSubtype="8" fill="hold" nodeType="withEffect">
                                  <p:stCondLst>
                                    <p:cond delay="200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1250"/>
                                        <p:tgtEl>
                                          <p:spTgt spid="9"/>
                                        </p:tgtEl>
                                      </p:cBhvr>
                                    </p:animEffect>
                                  </p:childTnLst>
                                </p:cTn>
                              </p:par>
                              <p:par>
                                <p:cTn id="22" presetID="10" presetClass="entr" presetSubtype="0" fill="hold" grpId="0" nodeType="withEffect">
                                  <p:stCondLst>
                                    <p:cond delay="2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childTnLst>
                                </p:cTn>
                              </p:par>
                              <p:par>
                                <p:cTn id="25" presetID="10" presetClass="entr" presetSubtype="0" fill="hold" grpId="0" nodeType="with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childTnLst>
                                </p:cTn>
                              </p:par>
                              <p:par>
                                <p:cTn id="28" presetID="10" presetClass="entr" presetSubtype="0" fill="hold" grpId="0" nodeType="withEffect">
                                  <p:stCondLst>
                                    <p:cond delay="2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750"/>
                                        <p:tgtEl>
                                          <p:spTgt spid="16"/>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750"/>
                                        <p:tgtEl>
                                          <p:spTgt spid="17"/>
                                        </p:tgtEl>
                                      </p:cBhvr>
                                    </p:animEffect>
                                  </p:childTnLst>
                                </p:cTn>
                              </p:par>
                              <p:par>
                                <p:cTn id="37" presetID="10" presetClass="entr" presetSubtype="0" fill="hold" grpId="0" nodeType="withEffect">
                                  <p:stCondLst>
                                    <p:cond delay="25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P spid="15" grpId="0" animBg="1"/>
      <p:bldP spid="13" grpId="0" animBg="1"/>
      <p:bldP spid="16" grpId="0" animBg="1"/>
      <p:bldP spid="14" grpId="0" animBg="1"/>
      <p:bldP spid="17" grpId="0" animBg="1"/>
      <p:bldP spid="12" grpId="0" animBg="1"/>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DE6C0431-B172-4137-B079-F1717BDB350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362" r="5913"/>
          <a:stretch/>
        </p:blipFill>
        <p:spPr>
          <a:xfrm>
            <a:off x="1124854" y="1616833"/>
            <a:ext cx="4649411" cy="3725332"/>
          </a:xfrm>
          <a:prstGeom prst="rect">
            <a:avLst/>
          </a:prstGeom>
        </p:spPr>
      </p:pic>
      <p:pic>
        <p:nvPicPr>
          <p:cNvPr id="8" name="图片 7">
            <a:extLst>
              <a:ext uri="{FF2B5EF4-FFF2-40B4-BE49-F238E27FC236}">
                <a16:creationId xmlns:a16="http://schemas.microsoft.com/office/drawing/2014/main" xmlns="" id="{12DF30DF-685C-4486-B718-B2356A4998C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6469"/>
          <a:stretch/>
        </p:blipFill>
        <p:spPr>
          <a:xfrm>
            <a:off x="5868610" y="1616833"/>
            <a:ext cx="3696268" cy="1812167"/>
          </a:xfrm>
          <a:prstGeom prst="rect">
            <a:avLst/>
          </a:prstGeom>
        </p:spPr>
      </p:pic>
      <p:pic>
        <p:nvPicPr>
          <p:cNvPr id="10" name="图片 9">
            <a:extLst>
              <a:ext uri="{FF2B5EF4-FFF2-40B4-BE49-F238E27FC236}">
                <a16:creationId xmlns:a16="http://schemas.microsoft.com/office/drawing/2014/main" xmlns="" id="{49408F4C-EA37-4FA4-ADEE-F568D94995B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4974" r="1"/>
          <a:stretch/>
        </p:blipFill>
        <p:spPr>
          <a:xfrm flipH="1">
            <a:off x="9676154" y="1616832"/>
            <a:ext cx="1398247" cy="3725331"/>
          </a:xfrm>
          <a:prstGeom prst="rect">
            <a:avLst/>
          </a:prstGeom>
        </p:spPr>
      </p:pic>
      <p:sp>
        <p:nvSpPr>
          <p:cNvPr id="11" name="矩形 10">
            <a:extLst>
              <a:ext uri="{FF2B5EF4-FFF2-40B4-BE49-F238E27FC236}">
                <a16:creationId xmlns:a16="http://schemas.microsoft.com/office/drawing/2014/main" xmlns="" id="{7D2C2E2C-CB3B-434C-9C5A-CDBE710D0767}"/>
              </a:ext>
            </a:extLst>
          </p:cNvPr>
          <p:cNvSpPr/>
          <p:nvPr/>
        </p:nvSpPr>
        <p:spPr>
          <a:xfrm>
            <a:off x="5868608" y="3529996"/>
            <a:ext cx="3696270" cy="1812167"/>
          </a:xfrm>
          <a:prstGeom prst="rect">
            <a:avLst/>
          </a:pr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01C7149E-D0FC-4EF0-A29A-59B512235E49}"/>
              </a:ext>
            </a:extLst>
          </p:cNvPr>
          <p:cNvGrpSpPr/>
          <p:nvPr/>
        </p:nvGrpSpPr>
        <p:grpSpPr>
          <a:xfrm>
            <a:off x="6096000" y="3825660"/>
            <a:ext cx="3423954" cy="1165440"/>
            <a:chOff x="849087" y="4237193"/>
            <a:chExt cx="3423954" cy="1165440"/>
          </a:xfrm>
        </p:grpSpPr>
        <p:sp>
          <p:nvSpPr>
            <p:cNvPr id="13" name="文本框 12">
              <a:extLst>
                <a:ext uri="{FF2B5EF4-FFF2-40B4-BE49-F238E27FC236}">
                  <a16:creationId xmlns:a16="http://schemas.microsoft.com/office/drawing/2014/main" xmlns="" id="{9B95096D-55E9-4F33-B695-A68087744F2C}"/>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4" name="文本框 13">
              <a:extLst>
                <a:ext uri="{FF2B5EF4-FFF2-40B4-BE49-F238E27FC236}">
                  <a16:creationId xmlns:a16="http://schemas.microsoft.com/office/drawing/2014/main" xmlns="" id="{997CDA18-3F6B-4D67-9993-728A4B30E501}"/>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Tree>
    <p:extLst>
      <p:ext uri="{BB962C8B-B14F-4D97-AF65-F5344CB8AC3E}">
        <p14:creationId xmlns:p14="http://schemas.microsoft.com/office/powerpoint/2010/main" val="78538496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0000">
                                          <p:cBhvr additive="base">
                                            <p:cTn id="7" dur="1000" fill="hold"/>
                                            <p:tgtEl>
                                              <p:spTgt spid="6"/>
                                            </p:tgtEl>
                                            <p:attrNameLst>
                                              <p:attrName>ppt_x</p:attrName>
                                            </p:attrNameLst>
                                          </p:cBhvr>
                                          <p:tavLst>
                                            <p:tav tm="0">
                                              <p:val>
                                                <p:strVal val="0-#ppt_w/2"/>
                                              </p:val>
                                            </p:tav>
                                            <p:tav tm="100000">
                                              <p:val>
                                                <p:strVal val="#ppt_x"/>
                                              </p:val>
                                            </p:tav>
                                          </p:tavLst>
                                        </p:anim>
                                        <p:anim calcmode="lin" valueType="num" p14:bounceEnd="30000">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3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30000">
                                          <p:cBhvr additive="base">
                                            <p:cTn id="11" dur="750" fill="hold"/>
                                            <p:tgtEl>
                                              <p:spTgt spid="10"/>
                                            </p:tgtEl>
                                            <p:attrNameLst>
                                              <p:attrName>ppt_x</p:attrName>
                                            </p:attrNameLst>
                                          </p:cBhvr>
                                          <p:tavLst>
                                            <p:tav tm="0">
                                              <p:val>
                                                <p:strVal val="1+#ppt_w/2"/>
                                              </p:val>
                                            </p:tav>
                                            <p:tav tm="100000">
                                              <p:val>
                                                <p:strVal val="#ppt_x"/>
                                              </p:val>
                                            </p:tav>
                                          </p:tavLst>
                                        </p:anim>
                                        <p:anim calcmode="lin" valueType="num" p14:bounceEnd="30000">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3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30000">
                                          <p:cBhvr additive="base">
                                            <p:cTn id="15" dur="1000" fill="hold"/>
                                            <p:tgtEl>
                                              <p:spTgt spid="8"/>
                                            </p:tgtEl>
                                            <p:attrNameLst>
                                              <p:attrName>ppt_x</p:attrName>
                                            </p:attrNameLst>
                                          </p:cBhvr>
                                          <p:tavLst>
                                            <p:tav tm="0">
                                              <p:val>
                                                <p:strVal val="#ppt_x"/>
                                              </p:val>
                                            </p:tav>
                                            <p:tav tm="100000">
                                              <p:val>
                                                <p:strVal val="#ppt_x"/>
                                              </p:val>
                                            </p:tav>
                                          </p:tavLst>
                                        </p:anim>
                                        <p:anim calcmode="lin" valueType="num" p14:bounceEnd="30000">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14:presetBounceEnd="30000">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14:bounceEnd="30000">
                                          <p:cBhvr additive="base">
                                            <p:cTn id="19" dur="1000" fill="hold"/>
                                            <p:tgtEl>
                                              <p:spTgt spid="11"/>
                                            </p:tgtEl>
                                            <p:attrNameLst>
                                              <p:attrName>ppt_x</p:attrName>
                                            </p:attrNameLst>
                                          </p:cBhvr>
                                          <p:tavLst>
                                            <p:tav tm="0">
                                              <p:val>
                                                <p:strVal val="#ppt_x"/>
                                              </p:val>
                                            </p:tav>
                                            <p:tav tm="100000">
                                              <p:val>
                                                <p:strVal val="#ppt_x"/>
                                              </p:val>
                                            </p:tav>
                                          </p:tavLst>
                                        </p:anim>
                                        <p:anim calcmode="lin" valueType="num" p14:bounceEnd="30000">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14" presetClass="entr" presetSubtype="10" fill="hold" nodeType="withEffect">
                                      <p:stCondLst>
                                        <p:cond delay="75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1+#ppt_w/2"/>
                                              </p:val>
                                            </p:tav>
                                            <p:tav tm="100000">
                                              <p:val>
                                                <p:strVal val="#ppt_x"/>
                                              </p:val>
                                            </p:tav>
                                          </p:tavLst>
                                        </p:anim>
                                        <p:anim calcmode="lin" valueType="num">
                                          <p:cBhvr additive="base">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14" presetClass="entr" presetSubtype="10" fill="hold" nodeType="withEffect">
                                      <p:stCondLst>
                                        <p:cond delay="75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4F5ED985-6EED-49CE-864E-9CD836113DA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07" t="-1" r="45914" b="3090"/>
          <a:stretch/>
        </p:blipFill>
        <p:spPr>
          <a:xfrm>
            <a:off x="1440924" y="1261458"/>
            <a:ext cx="3470167" cy="4216552"/>
          </a:xfrm>
          <a:prstGeom prst="rect">
            <a:avLst/>
          </a:prstGeom>
        </p:spPr>
      </p:pic>
      <p:sp>
        <p:nvSpPr>
          <p:cNvPr id="15" name="矩形 14">
            <a:extLst>
              <a:ext uri="{FF2B5EF4-FFF2-40B4-BE49-F238E27FC236}">
                <a16:creationId xmlns:a16="http://schemas.microsoft.com/office/drawing/2014/main" xmlns="" id="{DFE8EC45-7010-4552-A414-0231B10FBB25}"/>
              </a:ext>
            </a:extLst>
          </p:cNvPr>
          <p:cNvSpPr/>
          <p:nvPr/>
        </p:nvSpPr>
        <p:spPr>
          <a:xfrm>
            <a:off x="5131099" y="3360931"/>
            <a:ext cx="4162511" cy="680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CBE0BA17-7E39-4622-BED7-311697B6A525}"/>
              </a:ext>
            </a:extLst>
          </p:cNvPr>
          <p:cNvSpPr/>
          <p:nvPr/>
        </p:nvSpPr>
        <p:spPr>
          <a:xfrm>
            <a:off x="4911089" y="1261458"/>
            <a:ext cx="6023610" cy="854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95DE2AD1-75F9-453D-A36C-7B25BA15C365}"/>
              </a:ext>
            </a:extLst>
          </p:cNvPr>
          <p:cNvGrpSpPr/>
          <p:nvPr/>
        </p:nvGrpSpPr>
        <p:grpSpPr>
          <a:xfrm>
            <a:off x="5131099" y="1379990"/>
            <a:ext cx="5803601" cy="1396273"/>
            <a:chOff x="849085" y="4237193"/>
            <a:chExt cx="5803601" cy="1396273"/>
          </a:xfrm>
        </p:grpSpPr>
        <p:sp>
          <p:nvSpPr>
            <p:cNvPr id="11" name="文本框 10">
              <a:extLst>
                <a:ext uri="{FF2B5EF4-FFF2-40B4-BE49-F238E27FC236}">
                  <a16:creationId xmlns:a16="http://schemas.microsoft.com/office/drawing/2014/main" xmlns="" id="{6A2C422A-423E-452F-B182-0DDCD2734A83}"/>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2" name="文本框 11">
              <a:extLst>
                <a:ext uri="{FF2B5EF4-FFF2-40B4-BE49-F238E27FC236}">
                  <a16:creationId xmlns:a16="http://schemas.microsoft.com/office/drawing/2014/main" xmlns="" id="{6CEA3846-7E19-4E1A-9EAA-92637D6B30AB}"/>
                </a:ext>
              </a:extLst>
            </p:cNvPr>
            <p:cNvSpPr txBox="1"/>
            <p:nvPr/>
          </p:nvSpPr>
          <p:spPr>
            <a:xfrm>
              <a:off x="849085" y="4617803"/>
              <a:ext cx="5803601" cy="1015663"/>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 And it is easy to change. You can click here to add what you want to add. And it is easy to change.</a:t>
              </a:r>
              <a:endParaRPr lang="zh-CN" altLang="en-US" sz="1200" dirty="0">
                <a:solidFill>
                  <a:schemeClr val="bg1"/>
                </a:solidFill>
              </a:endParaRPr>
            </a:p>
          </p:txBody>
        </p:sp>
      </p:grpSp>
      <p:pic>
        <p:nvPicPr>
          <p:cNvPr id="14" name="图片 13">
            <a:extLst>
              <a:ext uri="{FF2B5EF4-FFF2-40B4-BE49-F238E27FC236}">
                <a16:creationId xmlns:a16="http://schemas.microsoft.com/office/drawing/2014/main" xmlns="" id="{E85C388F-BE88-483F-978A-312021FCC44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677" t="8417" r="479" b="5810"/>
          <a:stretch/>
        </p:blipFill>
        <p:spPr>
          <a:xfrm flipH="1">
            <a:off x="9274555" y="3360931"/>
            <a:ext cx="1660144" cy="2117079"/>
          </a:xfrm>
          <a:prstGeom prst="rect">
            <a:avLst/>
          </a:prstGeom>
        </p:spPr>
      </p:pic>
      <p:grpSp>
        <p:nvGrpSpPr>
          <p:cNvPr id="16" name="组合 15">
            <a:extLst>
              <a:ext uri="{FF2B5EF4-FFF2-40B4-BE49-F238E27FC236}">
                <a16:creationId xmlns:a16="http://schemas.microsoft.com/office/drawing/2014/main" xmlns="" id="{43FF8678-CFB9-45F7-A85D-F4B7D47294FE}"/>
              </a:ext>
            </a:extLst>
          </p:cNvPr>
          <p:cNvGrpSpPr/>
          <p:nvPr/>
        </p:nvGrpSpPr>
        <p:grpSpPr>
          <a:xfrm>
            <a:off x="5102092" y="3620072"/>
            <a:ext cx="3981464" cy="1857938"/>
            <a:chOff x="2523355" y="4237193"/>
            <a:chExt cx="3981464" cy="1857938"/>
          </a:xfrm>
        </p:grpSpPr>
        <p:sp>
          <p:nvSpPr>
            <p:cNvPr id="17" name="文本框 16">
              <a:extLst>
                <a:ext uri="{FF2B5EF4-FFF2-40B4-BE49-F238E27FC236}">
                  <a16:creationId xmlns:a16="http://schemas.microsoft.com/office/drawing/2014/main" xmlns="" id="{A14878C1-37CB-41A0-BE02-B7E421FEF888}"/>
                </a:ext>
              </a:extLst>
            </p:cNvPr>
            <p:cNvSpPr txBox="1"/>
            <p:nvPr/>
          </p:nvSpPr>
          <p:spPr>
            <a:xfrm>
              <a:off x="3908576"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18" name="文本框 17">
              <a:extLst>
                <a:ext uri="{FF2B5EF4-FFF2-40B4-BE49-F238E27FC236}">
                  <a16:creationId xmlns:a16="http://schemas.microsoft.com/office/drawing/2014/main" xmlns="" id="{D19AB571-0F74-47F9-AED6-078980B16A08}"/>
                </a:ext>
              </a:extLst>
            </p:cNvPr>
            <p:cNvSpPr txBox="1"/>
            <p:nvPr/>
          </p:nvSpPr>
          <p:spPr>
            <a:xfrm>
              <a:off x="2523355" y="4617803"/>
              <a:ext cx="3981464" cy="147732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 And it is easy to change. You can click here to add what you want to add. And it is easy to change.</a:t>
              </a:r>
              <a:endParaRPr lang="zh-CN" altLang="en-US" sz="1200" dirty="0">
                <a:solidFill>
                  <a:schemeClr val="bg1"/>
                </a:solidFill>
              </a:endParaRPr>
            </a:p>
          </p:txBody>
        </p:sp>
      </p:grpSp>
    </p:spTree>
    <p:extLst>
      <p:ext uri="{BB962C8B-B14F-4D97-AF65-F5344CB8AC3E}">
        <p14:creationId xmlns:p14="http://schemas.microsoft.com/office/powerpoint/2010/main" val="241550617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3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0000">
                                          <p:cBhvr additive="base">
                                            <p:cTn id="7" dur="750" fill="hold"/>
                                            <p:tgtEl>
                                              <p:spTgt spid="6"/>
                                            </p:tgtEl>
                                            <p:attrNameLst>
                                              <p:attrName>ppt_x</p:attrName>
                                            </p:attrNameLst>
                                          </p:cBhvr>
                                          <p:tavLst>
                                            <p:tav tm="0">
                                              <p:val>
                                                <p:strVal val="0-#ppt_w/2"/>
                                              </p:val>
                                            </p:tav>
                                            <p:tav tm="100000">
                                              <p:val>
                                                <p:strVal val="#ppt_x"/>
                                              </p:val>
                                            </p:tav>
                                          </p:tavLst>
                                        </p:anim>
                                        <p:anim calcmode="lin" valueType="num" p14:bounceEnd="30000">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3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30000">
                                          <p:cBhvr additive="base">
                                            <p:cTn id="11" dur="750" fill="hold"/>
                                            <p:tgtEl>
                                              <p:spTgt spid="14"/>
                                            </p:tgtEl>
                                            <p:attrNameLst>
                                              <p:attrName>ppt_x</p:attrName>
                                            </p:attrNameLst>
                                          </p:cBhvr>
                                          <p:tavLst>
                                            <p:tav tm="0">
                                              <p:val>
                                                <p:strVal val="1+#ppt_w/2"/>
                                              </p:val>
                                            </p:tav>
                                            <p:tav tm="100000">
                                              <p:val>
                                                <p:strVal val="#ppt_x"/>
                                              </p:val>
                                            </p:tav>
                                          </p:tavLst>
                                        </p:anim>
                                        <p:anim calcmode="lin" valueType="num" p14:bounceEnd="30000">
                                          <p:cBhvr additive="base">
                                            <p:cTn id="12" dur="75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1000"/>
                                            <p:tgtEl>
                                              <p:spTgt spid="10"/>
                                            </p:tgtEl>
                                          </p:cBhvr>
                                        </p:animEffect>
                                      </p:childTnLst>
                                    </p:cTn>
                                  </p:par>
                                  <p:par>
                                    <p:cTn id="24" presetID="14" presetClass="entr" presetSubtype="1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750"/>
                                            <p:tgtEl>
                                              <p:spTgt spid="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750"/>
                                            <p:tgtEl>
                                              <p:spTgt spid="15"/>
                                            </p:tgtEl>
                                          </p:cBhvr>
                                        </p:animEffect>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1000"/>
                                            <p:tgtEl>
                                              <p:spTgt spid="10"/>
                                            </p:tgtEl>
                                          </p:cBhvr>
                                        </p:animEffect>
                                      </p:childTnLst>
                                    </p:cTn>
                                  </p:par>
                                  <p:par>
                                    <p:cTn id="24" presetID="14" presetClass="entr" presetSubtype="1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rot="10800000">
            <a:off x="0" y="-1012371"/>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2141D7D-20E4-4E1D-9231-E1A439A94DD9}"/>
              </a:ext>
            </a:extLst>
          </p:cNvPr>
          <p:cNvSpPr txBox="1"/>
          <p:nvPr/>
        </p:nvSpPr>
        <p:spPr>
          <a:xfrm>
            <a:off x="4732562" y="1140176"/>
            <a:ext cx="2721429" cy="923330"/>
          </a:xfrm>
          <a:prstGeom prst="rect">
            <a:avLst/>
          </a:prstGeom>
          <a:noFill/>
        </p:spPr>
        <p:txBody>
          <a:bodyPr wrap="square" rtlCol="0">
            <a:spAutoFit/>
          </a:bodyPr>
          <a:lstStyle/>
          <a:p>
            <a:pPr algn="ctr"/>
            <a:r>
              <a:rPr lang="en-US" altLang="zh-CN" sz="5400" dirty="0">
                <a:solidFill>
                  <a:schemeClr val="bg1"/>
                </a:solidFill>
                <a:effectLst>
                  <a:outerShdw blurRad="190500" dist="25400" algn="ctr" rotWithShape="0">
                    <a:schemeClr val="bg1">
                      <a:alpha val="30000"/>
                    </a:schemeClr>
                  </a:outerShdw>
                </a:effectLst>
              </a:rPr>
              <a:t>PART 04</a:t>
            </a:r>
            <a:endParaRPr lang="zh-CN" altLang="en-US" sz="5400" dirty="0">
              <a:solidFill>
                <a:schemeClr val="bg1"/>
              </a:solidFill>
              <a:effectLst>
                <a:outerShdw blurRad="190500" dist="25400" algn="ctr" rotWithShape="0">
                  <a:schemeClr val="bg1">
                    <a:alpha val="30000"/>
                  </a:schemeClr>
                </a:outerShdw>
              </a:effectLst>
            </a:endParaRPr>
          </a:p>
        </p:txBody>
      </p:sp>
      <p:sp>
        <p:nvSpPr>
          <p:cNvPr id="10" name="双括号 9">
            <a:extLst>
              <a:ext uri="{FF2B5EF4-FFF2-40B4-BE49-F238E27FC236}">
                <a16:creationId xmlns:a16="http://schemas.microsoft.com/office/drawing/2014/main" xmlns="" id="{CC699933-A6EF-477B-A065-2337A83A396F}"/>
              </a:ext>
            </a:extLst>
          </p:cNvPr>
          <p:cNvSpPr/>
          <p:nvPr/>
        </p:nvSpPr>
        <p:spPr>
          <a:xfrm>
            <a:off x="4414152" y="1140176"/>
            <a:ext cx="3358248" cy="923330"/>
          </a:xfrm>
          <a:prstGeom prst="bracketPair">
            <a:avLst>
              <a:gd name="adj" fmla="val 1842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F91C443-BB50-4191-9A2C-7C9284015298}"/>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FF22E7F-A3C4-485B-A0F7-8B4A2C3849CA}"/>
              </a:ext>
            </a:extLst>
          </p:cNvPr>
          <p:cNvGrpSpPr/>
          <p:nvPr/>
        </p:nvGrpSpPr>
        <p:grpSpPr>
          <a:xfrm>
            <a:off x="4207327" y="3371866"/>
            <a:ext cx="3793674" cy="2209098"/>
            <a:chOff x="250372" y="3429000"/>
            <a:chExt cx="3793674" cy="2209098"/>
          </a:xfrm>
        </p:grpSpPr>
        <p:sp>
          <p:nvSpPr>
            <p:cNvPr id="11" name="文本框 10">
              <a:extLst>
                <a:ext uri="{FF2B5EF4-FFF2-40B4-BE49-F238E27FC236}">
                  <a16:creationId xmlns:a16="http://schemas.microsoft.com/office/drawing/2014/main" xmlns="" id="{18BD529D-75DC-4CD0-987A-10484FC324B3}"/>
                </a:ext>
              </a:extLst>
            </p:cNvPr>
            <p:cNvSpPr txBox="1"/>
            <p:nvPr/>
          </p:nvSpPr>
          <p:spPr>
            <a:xfrm>
              <a:off x="1665515" y="3429000"/>
              <a:ext cx="963386"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04</a:t>
              </a:r>
              <a:endParaRPr lang="zh-CN" altLang="en-US" sz="4000" dirty="0">
                <a:solidFill>
                  <a:schemeClr val="bg1"/>
                </a:solidFill>
                <a:latin typeface="Agency FB" panose="020B0503020202020204" pitchFamily="34" charset="0"/>
              </a:endParaRPr>
            </a:p>
          </p:txBody>
        </p:sp>
        <p:sp>
          <p:nvSpPr>
            <p:cNvPr id="13" name="文本框 12">
              <a:extLst>
                <a:ext uri="{FF2B5EF4-FFF2-40B4-BE49-F238E27FC236}">
                  <a16:creationId xmlns:a16="http://schemas.microsoft.com/office/drawing/2014/main" xmlns="" id="{C2085CC1-30A2-4832-9182-0A16C1B02E3A}"/>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15F343C3-5B4D-47A9-B6C4-72C08F957931}"/>
                </a:ext>
              </a:extLst>
            </p:cNvPr>
            <p:cNvSpPr txBox="1"/>
            <p:nvPr/>
          </p:nvSpPr>
          <p:spPr>
            <a:xfrm>
              <a:off x="250372" y="4668602"/>
              <a:ext cx="3793674" cy="96949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a:p>
              <a:pPr algn="ctr"/>
              <a:endParaRPr lang="zh-CN" altLang="en-US" sz="1200" dirty="0">
                <a:solidFill>
                  <a:schemeClr val="bg1"/>
                </a:solidFill>
              </a:endParaRPr>
            </a:p>
          </p:txBody>
        </p:sp>
      </p:grpSp>
    </p:spTree>
    <p:extLst>
      <p:ext uri="{BB962C8B-B14F-4D97-AF65-F5344CB8AC3E}">
        <p14:creationId xmlns:p14="http://schemas.microsoft.com/office/powerpoint/2010/main" val="288075896"/>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xmlns="" id="{B4BFCFFA-9CD1-4984-AA72-225F43F7DBA8}"/>
              </a:ext>
            </a:extLst>
          </p:cNvPr>
          <p:cNvSpPr/>
          <p:nvPr/>
        </p:nvSpPr>
        <p:spPr>
          <a:xfrm>
            <a:off x="1298530" y="1532446"/>
            <a:ext cx="2111828" cy="3815255"/>
          </a:xfrm>
          <a:prstGeom prst="roundRect">
            <a:avLst>
              <a:gd name="adj" fmla="val 4746"/>
            </a:avLst>
          </a:prstGeom>
          <a:noFill/>
          <a:ln>
            <a:gradFill>
              <a:gsLst>
                <a:gs pos="0">
                  <a:srgbClr val="C00000"/>
                </a:gs>
                <a:gs pos="100000">
                  <a:srgbClr val="C0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9CAB95BF-2934-40E7-8C01-AB2396451531}"/>
              </a:ext>
            </a:extLst>
          </p:cNvPr>
          <p:cNvSpPr/>
          <p:nvPr/>
        </p:nvSpPr>
        <p:spPr>
          <a:xfrm>
            <a:off x="3795785" y="1521373"/>
            <a:ext cx="2111828" cy="3815255"/>
          </a:xfrm>
          <a:prstGeom prst="roundRect">
            <a:avLst>
              <a:gd name="adj" fmla="val 4746"/>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xmlns="" id="{50DB4C78-593D-4DB3-BE88-665FA59072ED}"/>
              </a:ext>
            </a:extLst>
          </p:cNvPr>
          <p:cNvSpPr/>
          <p:nvPr/>
        </p:nvSpPr>
        <p:spPr>
          <a:xfrm>
            <a:off x="6293040" y="1521372"/>
            <a:ext cx="2111828" cy="3815255"/>
          </a:xfrm>
          <a:prstGeom prst="roundRect">
            <a:avLst>
              <a:gd name="adj" fmla="val 4746"/>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84DC55B1-B701-4898-A9FE-4ABBB09E904F}"/>
              </a:ext>
            </a:extLst>
          </p:cNvPr>
          <p:cNvSpPr/>
          <p:nvPr/>
        </p:nvSpPr>
        <p:spPr>
          <a:xfrm>
            <a:off x="8790295" y="1532446"/>
            <a:ext cx="2111828" cy="3815255"/>
          </a:xfrm>
          <a:prstGeom prst="roundRect">
            <a:avLst>
              <a:gd name="adj" fmla="val 4746"/>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E3A05B29-71ED-4AE0-8CC0-008B86CDA0A4}"/>
              </a:ext>
            </a:extLst>
          </p:cNvPr>
          <p:cNvSpPr/>
          <p:nvPr/>
        </p:nvSpPr>
        <p:spPr>
          <a:xfrm>
            <a:off x="2039134" y="1946006"/>
            <a:ext cx="630621" cy="6306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28">
            <a:extLst>
              <a:ext uri="{FF2B5EF4-FFF2-40B4-BE49-F238E27FC236}">
                <a16:creationId xmlns:a16="http://schemas.microsoft.com/office/drawing/2014/main" xmlns="" id="{89703282-7DDA-4146-B680-50D7DA7EA06B}"/>
              </a:ext>
            </a:extLst>
          </p:cNvPr>
          <p:cNvGrpSpPr/>
          <p:nvPr/>
        </p:nvGrpSpPr>
        <p:grpSpPr>
          <a:xfrm>
            <a:off x="2215768" y="2122640"/>
            <a:ext cx="277353" cy="277353"/>
            <a:chOff x="3149600" y="1962150"/>
            <a:chExt cx="406400" cy="406400"/>
          </a:xfrm>
          <a:solidFill>
            <a:schemeClr val="bg1"/>
          </a:solidFill>
        </p:grpSpPr>
        <p:sp>
          <p:nvSpPr>
            <p:cNvPr id="67" name="Freeform 166">
              <a:extLst>
                <a:ext uri="{FF2B5EF4-FFF2-40B4-BE49-F238E27FC236}">
                  <a16:creationId xmlns:a16="http://schemas.microsoft.com/office/drawing/2014/main" xmlns="" id="{7BC5BAED-4241-47E2-851D-058AC933312C}"/>
                </a:ext>
              </a:extLst>
            </p:cNvPr>
            <p:cNvSpPr>
              <a:spLocks noEditPoints="1"/>
            </p:cNvSpPr>
            <p:nvPr/>
          </p:nvSpPr>
          <p:spPr bwMode="auto">
            <a:xfrm>
              <a:off x="31496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68" name="Freeform 171">
              <a:extLst>
                <a:ext uri="{FF2B5EF4-FFF2-40B4-BE49-F238E27FC236}">
                  <a16:creationId xmlns:a16="http://schemas.microsoft.com/office/drawing/2014/main" xmlns="" id="{C4967995-43E1-4E69-B652-4C7624171E20}"/>
                </a:ext>
              </a:extLst>
            </p:cNvPr>
            <p:cNvSpPr>
              <a:spLocks noEditPoints="1"/>
            </p:cNvSpPr>
            <p:nvPr/>
          </p:nvSpPr>
          <p:spPr bwMode="auto">
            <a:xfrm>
              <a:off x="3429000" y="1962150"/>
              <a:ext cx="127000" cy="406400"/>
            </a:xfrm>
            <a:custGeom>
              <a:avLst/>
              <a:gdLst/>
              <a:ahLst/>
              <a:cxnLst>
                <a:cxn ang="0">
                  <a:pos x="64" y="24"/>
                </a:cxn>
                <a:cxn ang="0">
                  <a:pos x="50" y="2"/>
                </a:cxn>
                <a:cxn ang="0">
                  <a:pos x="30" y="2"/>
                </a:cxn>
                <a:cxn ang="0">
                  <a:pos x="16" y="24"/>
                </a:cxn>
                <a:cxn ang="0">
                  <a:pos x="10" y="54"/>
                </a:cxn>
                <a:cxn ang="0">
                  <a:pos x="0" y="80"/>
                </a:cxn>
                <a:cxn ang="0">
                  <a:pos x="4" y="98"/>
                </a:cxn>
                <a:cxn ang="0">
                  <a:pos x="16" y="232"/>
                </a:cxn>
                <a:cxn ang="0">
                  <a:pos x="24" y="248"/>
                </a:cxn>
                <a:cxn ang="0">
                  <a:pos x="40" y="256"/>
                </a:cxn>
                <a:cxn ang="0">
                  <a:pos x="62" y="242"/>
                </a:cxn>
                <a:cxn ang="0">
                  <a:pos x="64" y="112"/>
                </a:cxn>
                <a:cxn ang="0">
                  <a:pos x="78" y="90"/>
                </a:cxn>
                <a:cxn ang="0">
                  <a:pos x="78" y="70"/>
                </a:cxn>
                <a:cxn ang="0">
                  <a:pos x="64" y="48"/>
                </a:cxn>
                <a:cxn ang="0">
                  <a:pos x="32" y="20"/>
                </a:cxn>
                <a:cxn ang="0">
                  <a:pos x="40" y="16"/>
                </a:cxn>
                <a:cxn ang="0">
                  <a:pos x="46" y="18"/>
                </a:cxn>
                <a:cxn ang="0">
                  <a:pos x="48" y="40"/>
                </a:cxn>
                <a:cxn ang="0">
                  <a:pos x="40" y="40"/>
                </a:cxn>
                <a:cxn ang="0">
                  <a:pos x="48" y="232"/>
                </a:cxn>
                <a:cxn ang="0">
                  <a:pos x="46" y="238"/>
                </a:cxn>
                <a:cxn ang="0">
                  <a:pos x="40" y="240"/>
                </a:cxn>
                <a:cxn ang="0">
                  <a:pos x="32" y="236"/>
                </a:cxn>
                <a:cxn ang="0">
                  <a:pos x="32" y="120"/>
                </a:cxn>
                <a:cxn ang="0">
                  <a:pos x="48" y="120"/>
                </a:cxn>
                <a:cxn ang="0">
                  <a:pos x="62" y="86"/>
                </a:cxn>
                <a:cxn ang="0">
                  <a:pos x="60" y="94"/>
                </a:cxn>
                <a:cxn ang="0">
                  <a:pos x="60" y="94"/>
                </a:cxn>
                <a:cxn ang="0">
                  <a:pos x="54" y="100"/>
                </a:cxn>
                <a:cxn ang="0">
                  <a:pos x="48" y="102"/>
                </a:cxn>
                <a:cxn ang="0">
                  <a:pos x="32" y="102"/>
                </a:cxn>
                <a:cxn ang="0">
                  <a:pos x="26" y="100"/>
                </a:cxn>
                <a:cxn ang="0">
                  <a:pos x="20" y="94"/>
                </a:cxn>
                <a:cxn ang="0">
                  <a:pos x="20" y="94"/>
                </a:cxn>
                <a:cxn ang="0">
                  <a:pos x="18" y="86"/>
                </a:cxn>
                <a:cxn ang="0">
                  <a:pos x="16" y="80"/>
                </a:cxn>
                <a:cxn ang="0">
                  <a:pos x="18" y="72"/>
                </a:cxn>
                <a:cxn ang="0">
                  <a:pos x="20" y="66"/>
                </a:cxn>
                <a:cxn ang="0">
                  <a:pos x="26" y="60"/>
                </a:cxn>
                <a:cxn ang="0">
                  <a:pos x="26" y="60"/>
                </a:cxn>
                <a:cxn ang="0">
                  <a:pos x="40" y="56"/>
                </a:cxn>
                <a:cxn ang="0">
                  <a:pos x="48" y="58"/>
                </a:cxn>
                <a:cxn ang="0">
                  <a:pos x="54" y="60"/>
                </a:cxn>
                <a:cxn ang="0">
                  <a:pos x="60" y="66"/>
                </a:cxn>
                <a:cxn ang="0">
                  <a:pos x="62" y="72"/>
                </a:cxn>
                <a:cxn ang="0">
                  <a:pos x="62" y="74"/>
                </a:cxn>
                <a:cxn ang="0">
                  <a:pos x="62" y="86"/>
                </a:cxn>
              </a:cxnLst>
              <a:rect l="0" t="0" r="r" b="b"/>
              <a:pathLst>
                <a:path w="80" h="256">
                  <a:moveTo>
                    <a:pt x="64" y="48"/>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48"/>
                  </a:lnTo>
                  <a:lnTo>
                    <a:pt x="16" y="48"/>
                  </a:lnTo>
                  <a:lnTo>
                    <a:pt x="10" y="54"/>
                  </a:lnTo>
                  <a:lnTo>
                    <a:pt x="4" y="62"/>
                  </a:lnTo>
                  <a:lnTo>
                    <a:pt x="2" y="70"/>
                  </a:lnTo>
                  <a:lnTo>
                    <a:pt x="0" y="80"/>
                  </a:lnTo>
                  <a:lnTo>
                    <a:pt x="0" y="80"/>
                  </a:lnTo>
                  <a:lnTo>
                    <a:pt x="2" y="90"/>
                  </a:lnTo>
                  <a:lnTo>
                    <a:pt x="4" y="98"/>
                  </a:lnTo>
                  <a:lnTo>
                    <a:pt x="10" y="106"/>
                  </a:lnTo>
                  <a:lnTo>
                    <a:pt x="16" y="112"/>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112"/>
                  </a:lnTo>
                  <a:lnTo>
                    <a:pt x="64" y="112"/>
                  </a:lnTo>
                  <a:lnTo>
                    <a:pt x="70" y="106"/>
                  </a:lnTo>
                  <a:lnTo>
                    <a:pt x="76" y="98"/>
                  </a:lnTo>
                  <a:lnTo>
                    <a:pt x="78" y="90"/>
                  </a:lnTo>
                  <a:lnTo>
                    <a:pt x="80" y="80"/>
                  </a:lnTo>
                  <a:lnTo>
                    <a:pt x="80" y="80"/>
                  </a:lnTo>
                  <a:lnTo>
                    <a:pt x="78" y="70"/>
                  </a:lnTo>
                  <a:lnTo>
                    <a:pt x="76" y="62"/>
                  </a:lnTo>
                  <a:lnTo>
                    <a:pt x="70" y="54"/>
                  </a:lnTo>
                  <a:lnTo>
                    <a:pt x="64" y="48"/>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40"/>
                  </a:lnTo>
                  <a:lnTo>
                    <a:pt x="48" y="40"/>
                  </a:lnTo>
                  <a:lnTo>
                    <a:pt x="40" y="40"/>
                  </a:lnTo>
                  <a:lnTo>
                    <a:pt x="40" y="40"/>
                  </a:lnTo>
                  <a:lnTo>
                    <a:pt x="32" y="40"/>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120"/>
                  </a:lnTo>
                  <a:lnTo>
                    <a:pt x="32" y="120"/>
                  </a:lnTo>
                  <a:lnTo>
                    <a:pt x="40" y="120"/>
                  </a:lnTo>
                  <a:lnTo>
                    <a:pt x="40" y="120"/>
                  </a:lnTo>
                  <a:lnTo>
                    <a:pt x="48" y="120"/>
                  </a:lnTo>
                  <a:lnTo>
                    <a:pt x="48" y="232"/>
                  </a:lnTo>
                  <a:close/>
                  <a:moveTo>
                    <a:pt x="62" y="86"/>
                  </a:moveTo>
                  <a:lnTo>
                    <a:pt x="62" y="86"/>
                  </a:lnTo>
                  <a:lnTo>
                    <a:pt x="62" y="88"/>
                  </a:lnTo>
                  <a:lnTo>
                    <a:pt x="62" y="88"/>
                  </a:lnTo>
                  <a:lnTo>
                    <a:pt x="60" y="94"/>
                  </a:lnTo>
                  <a:lnTo>
                    <a:pt x="60" y="94"/>
                  </a:lnTo>
                  <a:lnTo>
                    <a:pt x="60" y="94"/>
                  </a:lnTo>
                  <a:lnTo>
                    <a:pt x="60" y="94"/>
                  </a:lnTo>
                  <a:lnTo>
                    <a:pt x="54" y="100"/>
                  </a:lnTo>
                  <a:lnTo>
                    <a:pt x="54" y="100"/>
                  </a:lnTo>
                  <a:lnTo>
                    <a:pt x="54" y="100"/>
                  </a:lnTo>
                  <a:lnTo>
                    <a:pt x="54" y="100"/>
                  </a:lnTo>
                  <a:lnTo>
                    <a:pt x="48" y="102"/>
                  </a:lnTo>
                  <a:lnTo>
                    <a:pt x="48" y="102"/>
                  </a:lnTo>
                  <a:lnTo>
                    <a:pt x="40" y="104"/>
                  </a:lnTo>
                  <a:lnTo>
                    <a:pt x="40" y="104"/>
                  </a:lnTo>
                  <a:lnTo>
                    <a:pt x="32" y="102"/>
                  </a:lnTo>
                  <a:lnTo>
                    <a:pt x="32" y="102"/>
                  </a:lnTo>
                  <a:lnTo>
                    <a:pt x="26" y="100"/>
                  </a:lnTo>
                  <a:lnTo>
                    <a:pt x="26" y="100"/>
                  </a:lnTo>
                  <a:lnTo>
                    <a:pt x="26" y="100"/>
                  </a:lnTo>
                  <a:lnTo>
                    <a:pt x="26" y="100"/>
                  </a:lnTo>
                  <a:lnTo>
                    <a:pt x="20" y="94"/>
                  </a:lnTo>
                  <a:lnTo>
                    <a:pt x="20" y="94"/>
                  </a:lnTo>
                  <a:lnTo>
                    <a:pt x="20" y="94"/>
                  </a:lnTo>
                  <a:lnTo>
                    <a:pt x="20" y="94"/>
                  </a:lnTo>
                  <a:lnTo>
                    <a:pt x="18" y="88"/>
                  </a:lnTo>
                  <a:lnTo>
                    <a:pt x="18" y="88"/>
                  </a:lnTo>
                  <a:lnTo>
                    <a:pt x="18" y="86"/>
                  </a:lnTo>
                  <a:lnTo>
                    <a:pt x="18" y="86"/>
                  </a:lnTo>
                  <a:lnTo>
                    <a:pt x="16" y="80"/>
                  </a:lnTo>
                  <a:lnTo>
                    <a:pt x="16" y="80"/>
                  </a:lnTo>
                  <a:lnTo>
                    <a:pt x="18" y="74"/>
                  </a:lnTo>
                  <a:lnTo>
                    <a:pt x="18" y="74"/>
                  </a:lnTo>
                  <a:lnTo>
                    <a:pt x="18" y="72"/>
                  </a:lnTo>
                  <a:lnTo>
                    <a:pt x="18" y="72"/>
                  </a:lnTo>
                  <a:lnTo>
                    <a:pt x="20" y="66"/>
                  </a:lnTo>
                  <a:lnTo>
                    <a:pt x="20" y="66"/>
                  </a:lnTo>
                  <a:lnTo>
                    <a:pt x="20" y="66"/>
                  </a:lnTo>
                  <a:lnTo>
                    <a:pt x="20" y="66"/>
                  </a:lnTo>
                  <a:lnTo>
                    <a:pt x="26" y="60"/>
                  </a:lnTo>
                  <a:lnTo>
                    <a:pt x="26" y="60"/>
                  </a:lnTo>
                  <a:lnTo>
                    <a:pt x="26" y="60"/>
                  </a:lnTo>
                  <a:lnTo>
                    <a:pt x="26" y="60"/>
                  </a:lnTo>
                  <a:lnTo>
                    <a:pt x="32" y="58"/>
                  </a:lnTo>
                  <a:lnTo>
                    <a:pt x="32" y="58"/>
                  </a:lnTo>
                  <a:lnTo>
                    <a:pt x="40" y="56"/>
                  </a:lnTo>
                  <a:lnTo>
                    <a:pt x="40" y="56"/>
                  </a:lnTo>
                  <a:lnTo>
                    <a:pt x="48" y="58"/>
                  </a:lnTo>
                  <a:lnTo>
                    <a:pt x="48" y="58"/>
                  </a:lnTo>
                  <a:lnTo>
                    <a:pt x="54" y="60"/>
                  </a:lnTo>
                  <a:lnTo>
                    <a:pt x="54" y="60"/>
                  </a:lnTo>
                  <a:lnTo>
                    <a:pt x="54" y="60"/>
                  </a:lnTo>
                  <a:lnTo>
                    <a:pt x="54" y="60"/>
                  </a:lnTo>
                  <a:lnTo>
                    <a:pt x="60" y="66"/>
                  </a:lnTo>
                  <a:lnTo>
                    <a:pt x="60" y="66"/>
                  </a:lnTo>
                  <a:lnTo>
                    <a:pt x="60" y="66"/>
                  </a:lnTo>
                  <a:lnTo>
                    <a:pt x="60" y="66"/>
                  </a:lnTo>
                  <a:lnTo>
                    <a:pt x="62" y="72"/>
                  </a:lnTo>
                  <a:lnTo>
                    <a:pt x="62" y="72"/>
                  </a:lnTo>
                  <a:lnTo>
                    <a:pt x="62" y="74"/>
                  </a:lnTo>
                  <a:lnTo>
                    <a:pt x="62" y="74"/>
                  </a:lnTo>
                  <a:lnTo>
                    <a:pt x="64" y="80"/>
                  </a:lnTo>
                  <a:lnTo>
                    <a:pt x="64" y="80"/>
                  </a:lnTo>
                  <a:lnTo>
                    <a:pt x="62" y="8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69" name="Freeform 176">
              <a:extLst>
                <a:ext uri="{FF2B5EF4-FFF2-40B4-BE49-F238E27FC236}">
                  <a16:creationId xmlns:a16="http://schemas.microsoft.com/office/drawing/2014/main" xmlns="" id="{2B6CC563-BF52-4360-B36B-541703288900}"/>
                </a:ext>
              </a:extLst>
            </p:cNvPr>
            <p:cNvSpPr>
              <a:spLocks noEditPoints="1"/>
            </p:cNvSpPr>
            <p:nvPr/>
          </p:nvSpPr>
          <p:spPr bwMode="auto">
            <a:xfrm>
              <a:off x="3289300" y="1962150"/>
              <a:ext cx="127000" cy="406400"/>
            </a:xfrm>
            <a:custGeom>
              <a:avLst/>
              <a:gdLst/>
              <a:ahLst/>
              <a:cxnLst>
                <a:cxn ang="0">
                  <a:pos x="64" y="24"/>
                </a:cxn>
                <a:cxn ang="0">
                  <a:pos x="50" y="2"/>
                </a:cxn>
                <a:cxn ang="0">
                  <a:pos x="30" y="2"/>
                </a:cxn>
                <a:cxn ang="0">
                  <a:pos x="16" y="24"/>
                </a:cxn>
                <a:cxn ang="0">
                  <a:pos x="10" y="150"/>
                </a:cxn>
                <a:cxn ang="0">
                  <a:pos x="0" y="176"/>
                </a:cxn>
                <a:cxn ang="0">
                  <a:pos x="4" y="194"/>
                </a:cxn>
                <a:cxn ang="0">
                  <a:pos x="16" y="232"/>
                </a:cxn>
                <a:cxn ang="0">
                  <a:pos x="24" y="248"/>
                </a:cxn>
                <a:cxn ang="0">
                  <a:pos x="40" y="256"/>
                </a:cxn>
                <a:cxn ang="0">
                  <a:pos x="62" y="242"/>
                </a:cxn>
                <a:cxn ang="0">
                  <a:pos x="64" y="208"/>
                </a:cxn>
                <a:cxn ang="0">
                  <a:pos x="78" y="186"/>
                </a:cxn>
                <a:cxn ang="0">
                  <a:pos x="78" y="166"/>
                </a:cxn>
                <a:cxn ang="0">
                  <a:pos x="64" y="144"/>
                </a:cxn>
                <a:cxn ang="0">
                  <a:pos x="32" y="20"/>
                </a:cxn>
                <a:cxn ang="0">
                  <a:pos x="40" y="16"/>
                </a:cxn>
                <a:cxn ang="0">
                  <a:pos x="46" y="18"/>
                </a:cxn>
                <a:cxn ang="0">
                  <a:pos x="48" y="136"/>
                </a:cxn>
                <a:cxn ang="0">
                  <a:pos x="40" y="136"/>
                </a:cxn>
                <a:cxn ang="0">
                  <a:pos x="48" y="232"/>
                </a:cxn>
                <a:cxn ang="0">
                  <a:pos x="46" y="238"/>
                </a:cxn>
                <a:cxn ang="0">
                  <a:pos x="40" y="240"/>
                </a:cxn>
                <a:cxn ang="0">
                  <a:pos x="32" y="236"/>
                </a:cxn>
                <a:cxn ang="0">
                  <a:pos x="32" y="216"/>
                </a:cxn>
                <a:cxn ang="0">
                  <a:pos x="48" y="216"/>
                </a:cxn>
                <a:cxn ang="0">
                  <a:pos x="62" y="182"/>
                </a:cxn>
                <a:cxn ang="0">
                  <a:pos x="60" y="190"/>
                </a:cxn>
                <a:cxn ang="0">
                  <a:pos x="60" y="190"/>
                </a:cxn>
                <a:cxn ang="0">
                  <a:pos x="54" y="196"/>
                </a:cxn>
                <a:cxn ang="0">
                  <a:pos x="48" y="198"/>
                </a:cxn>
                <a:cxn ang="0">
                  <a:pos x="32" y="198"/>
                </a:cxn>
                <a:cxn ang="0">
                  <a:pos x="26" y="196"/>
                </a:cxn>
                <a:cxn ang="0">
                  <a:pos x="20" y="190"/>
                </a:cxn>
                <a:cxn ang="0">
                  <a:pos x="20" y="190"/>
                </a:cxn>
                <a:cxn ang="0">
                  <a:pos x="18" y="182"/>
                </a:cxn>
                <a:cxn ang="0">
                  <a:pos x="16" y="176"/>
                </a:cxn>
                <a:cxn ang="0">
                  <a:pos x="18" y="168"/>
                </a:cxn>
                <a:cxn ang="0">
                  <a:pos x="20" y="162"/>
                </a:cxn>
                <a:cxn ang="0">
                  <a:pos x="26" y="156"/>
                </a:cxn>
                <a:cxn ang="0">
                  <a:pos x="26" y="156"/>
                </a:cxn>
                <a:cxn ang="0">
                  <a:pos x="40" y="152"/>
                </a:cxn>
                <a:cxn ang="0">
                  <a:pos x="48" y="154"/>
                </a:cxn>
                <a:cxn ang="0">
                  <a:pos x="54" y="156"/>
                </a:cxn>
                <a:cxn ang="0">
                  <a:pos x="60" y="162"/>
                </a:cxn>
                <a:cxn ang="0">
                  <a:pos x="62" y="168"/>
                </a:cxn>
                <a:cxn ang="0">
                  <a:pos x="62" y="170"/>
                </a:cxn>
                <a:cxn ang="0">
                  <a:pos x="62" y="182"/>
                </a:cxn>
              </a:cxnLst>
              <a:rect l="0" t="0" r="r" b="b"/>
              <a:pathLst>
                <a:path w="80" h="256">
                  <a:moveTo>
                    <a:pt x="64" y="144"/>
                  </a:moveTo>
                  <a:lnTo>
                    <a:pt x="64" y="24"/>
                  </a:lnTo>
                  <a:lnTo>
                    <a:pt x="64" y="24"/>
                  </a:lnTo>
                  <a:lnTo>
                    <a:pt x="62" y="14"/>
                  </a:lnTo>
                  <a:lnTo>
                    <a:pt x="56" y="8"/>
                  </a:lnTo>
                  <a:lnTo>
                    <a:pt x="50" y="2"/>
                  </a:lnTo>
                  <a:lnTo>
                    <a:pt x="40" y="0"/>
                  </a:lnTo>
                  <a:lnTo>
                    <a:pt x="40" y="0"/>
                  </a:lnTo>
                  <a:lnTo>
                    <a:pt x="30" y="2"/>
                  </a:lnTo>
                  <a:lnTo>
                    <a:pt x="24" y="8"/>
                  </a:lnTo>
                  <a:lnTo>
                    <a:pt x="18" y="14"/>
                  </a:lnTo>
                  <a:lnTo>
                    <a:pt x="16" y="24"/>
                  </a:lnTo>
                  <a:lnTo>
                    <a:pt x="16" y="144"/>
                  </a:lnTo>
                  <a:lnTo>
                    <a:pt x="16" y="144"/>
                  </a:lnTo>
                  <a:lnTo>
                    <a:pt x="10" y="150"/>
                  </a:lnTo>
                  <a:lnTo>
                    <a:pt x="4" y="158"/>
                  </a:lnTo>
                  <a:lnTo>
                    <a:pt x="2" y="166"/>
                  </a:lnTo>
                  <a:lnTo>
                    <a:pt x="0" y="176"/>
                  </a:lnTo>
                  <a:lnTo>
                    <a:pt x="0" y="176"/>
                  </a:lnTo>
                  <a:lnTo>
                    <a:pt x="2" y="186"/>
                  </a:lnTo>
                  <a:lnTo>
                    <a:pt x="4" y="194"/>
                  </a:lnTo>
                  <a:lnTo>
                    <a:pt x="10" y="202"/>
                  </a:lnTo>
                  <a:lnTo>
                    <a:pt x="16" y="208"/>
                  </a:lnTo>
                  <a:lnTo>
                    <a:pt x="16" y="232"/>
                  </a:lnTo>
                  <a:lnTo>
                    <a:pt x="16" y="232"/>
                  </a:lnTo>
                  <a:lnTo>
                    <a:pt x="18" y="242"/>
                  </a:lnTo>
                  <a:lnTo>
                    <a:pt x="24" y="248"/>
                  </a:lnTo>
                  <a:lnTo>
                    <a:pt x="30" y="254"/>
                  </a:lnTo>
                  <a:lnTo>
                    <a:pt x="40" y="256"/>
                  </a:lnTo>
                  <a:lnTo>
                    <a:pt x="40" y="256"/>
                  </a:lnTo>
                  <a:lnTo>
                    <a:pt x="50" y="254"/>
                  </a:lnTo>
                  <a:lnTo>
                    <a:pt x="56" y="248"/>
                  </a:lnTo>
                  <a:lnTo>
                    <a:pt x="62" y="242"/>
                  </a:lnTo>
                  <a:lnTo>
                    <a:pt x="64" y="232"/>
                  </a:lnTo>
                  <a:lnTo>
                    <a:pt x="64" y="208"/>
                  </a:lnTo>
                  <a:lnTo>
                    <a:pt x="64" y="208"/>
                  </a:lnTo>
                  <a:lnTo>
                    <a:pt x="70" y="202"/>
                  </a:lnTo>
                  <a:lnTo>
                    <a:pt x="76" y="194"/>
                  </a:lnTo>
                  <a:lnTo>
                    <a:pt x="78" y="186"/>
                  </a:lnTo>
                  <a:lnTo>
                    <a:pt x="80" y="176"/>
                  </a:lnTo>
                  <a:lnTo>
                    <a:pt x="80" y="176"/>
                  </a:lnTo>
                  <a:lnTo>
                    <a:pt x="78" y="166"/>
                  </a:lnTo>
                  <a:lnTo>
                    <a:pt x="76" y="158"/>
                  </a:lnTo>
                  <a:lnTo>
                    <a:pt x="70" y="150"/>
                  </a:lnTo>
                  <a:lnTo>
                    <a:pt x="64" y="144"/>
                  </a:lnTo>
                  <a:close/>
                  <a:moveTo>
                    <a:pt x="32" y="24"/>
                  </a:moveTo>
                  <a:lnTo>
                    <a:pt x="32" y="24"/>
                  </a:lnTo>
                  <a:lnTo>
                    <a:pt x="32" y="20"/>
                  </a:lnTo>
                  <a:lnTo>
                    <a:pt x="34" y="18"/>
                  </a:lnTo>
                  <a:lnTo>
                    <a:pt x="36" y="16"/>
                  </a:lnTo>
                  <a:lnTo>
                    <a:pt x="40" y="16"/>
                  </a:lnTo>
                  <a:lnTo>
                    <a:pt x="40" y="16"/>
                  </a:lnTo>
                  <a:lnTo>
                    <a:pt x="44" y="16"/>
                  </a:lnTo>
                  <a:lnTo>
                    <a:pt x="46" y="18"/>
                  </a:lnTo>
                  <a:lnTo>
                    <a:pt x="48" y="20"/>
                  </a:lnTo>
                  <a:lnTo>
                    <a:pt x="48" y="24"/>
                  </a:lnTo>
                  <a:lnTo>
                    <a:pt x="48" y="136"/>
                  </a:lnTo>
                  <a:lnTo>
                    <a:pt x="48" y="136"/>
                  </a:lnTo>
                  <a:lnTo>
                    <a:pt x="40" y="136"/>
                  </a:lnTo>
                  <a:lnTo>
                    <a:pt x="40" y="136"/>
                  </a:lnTo>
                  <a:lnTo>
                    <a:pt x="32" y="136"/>
                  </a:lnTo>
                  <a:lnTo>
                    <a:pt x="32" y="24"/>
                  </a:lnTo>
                  <a:close/>
                  <a:moveTo>
                    <a:pt x="48" y="232"/>
                  </a:moveTo>
                  <a:lnTo>
                    <a:pt x="48" y="232"/>
                  </a:lnTo>
                  <a:lnTo>
                    <a:pt x="48" y="236"/>
                  </a:lnTo>
                  <a:lnTo>
                    <a:pt x="46" y="238"/>
                  </a:lnTo>
                  <a:lnTo>
                    <a:pt x="44" y="240"/>
                  </a:lnTo>
                  <a:lnTo>
                    <a:pt x="40" y="240"/>
                  </a:lnTo>
                  <a:lnTo>
                    <a:pt x="40" y="240"/>
                  </a:lnTo>
                  <a:lnTo>
                    <a:pt x="36" y="240"/>
                  </a:lnTo>
                  <a:lnTo>
                    <a:pt x="34" y="238"/>
                  </a:lnTo>
                  <a:lnTo>
                    <a:pt x="32" y="236"/>
                  </a:lnTo>
                  <a:lnTo>
                    <a:pt x="32" y="232"/>
                  </a:lnTo>
                  <a:lnTo>
                    <a:pt x="32" y="216"/>
                  </a:lnTo>
                  <a:lnTo>
                    <a:pt x="32" y="216"/>
                  </a:lnTo>
                  <a:lnTo>
                    <a:pt x="40" y="216"/>
                  </a:lnTo>
                  <a:lnTo>
                    <a:pt x="40" y="216"/>
                  </a:lnTo>
                  <a:lnTo>
                    <a:pt x="48" y="216"/>
                  </a:lnTo>
                  <a:lnTo>
                    <a:pt x="48" y="232"/>
                  </a:lnTo>
                  <a:close/>
                  <a:moveTo>
                    <a:pt x="62" y="182"/>
                  </a:moveTo>
                  <a:lnTo>
                    <a:pt x="62" y="182"/>
                  </a:lnTo>
                  <a:lnTo>
                    <a:pt x="62" y="184"/>
                  </a:lnTo>
                  <a:lnTo>
                    <a:pt x="62" y="184"/>
                  </a:lnTo>
                  <a:lnTo>
                    <a:pt x="60" y="190"/>
                  </a:lnTo>
                  <a:lnTo>
                    <a:pt x="60" y="190"/>
                  </a:lnTo>
                  <a:lnTo>
                    <a:pt x="60" y="190"/>
                  </a:lnTo>
                  <a:lnTo>
                    <a:pt x="60" y="190"/>
                  </a:lnTo>
                  <a:lnTo>
                    <a:pt x="54" y="196"/>
                  </a:lnTo>
                  <a:lnTo>
                    <a:pt x="54" y="196"/>
                  </a:lnTo>
                  <a:lnTo>
                    <a:pt x="54" y="196"/>
                  </a:lnTo>
                  <a:lnTo>
                    <a:pt x="54" y="196"/>
                  </a:lnTo>
                  <a:lnTo>
                    <a:pt x="48" y="198"/>
                  </a:lnTo>
                  <a:lnTo>
                    <a:pt x="48" y="198"/>
                  </a:lnTo>
                  <a:lnTo>
                    <a:pt x="40" y="200"/>
                  </a:lnTo>
                  <a:lnTo>
                    <a:pt x="40" y="200"/>
                  </a:lnTo>
                  <a:lnTo>
                    <a:pt x="32" y="198"/>
                  </a:lnTo>
                  <a:lnTo>
                    <a:pt x="32" y="198"/>
                  </a:lnTo>
                  <a:lnTo>
                    <a:pt x="26" y="196"/>
                  </a:lnTo>
                  <a:lnTo>
                    <a:pt x="26" y="196"/>
                  </a:lnTo>
                  <a:lnTo>
                    <a:pt x="26" y="196"/>
                  </a:lnTo>
                  <a:lnTo>
                    <a:pt x="26" y="196"/>
                  </a:lnTo>
                  <a:lnTo>
                    <a:pt x="20" y="190"/>
                  </a:lnTo>
                  <a:lnTo>
                    <a:pt x="20" y="190"/>
                  </a:lnTo>
                  <a:lnTo>
                    <a:pt x="20" y="190"/>
                  </a:lnTo>
                  <a:lnTo>
                    <a:pt x="20" y="190"/>
                  </a:lnTo>
                  <a:lnTo>
                    <a:pt x="18" y="184"/>
                  </a:lnTo>
                  <a:lnTo>
                    <a:pt x="18" y="184"/>
                  </a:lnTo>
                  <a:lnTo>
                    <a:pt x="18" y="182"/>
                  </a:lnTo>
                  <a:lnTo>
                    <a:pt x="18" y="182"/>
                  </a:lnTo>
                  <a:lnTo>
                    <a:pt x="16" y="176"/>
                  </a:lnTo>
                  <a:lnTo>
                    <a:pt x="16" y="176"/>
                  </a:lnTo>
                  <a:lnTo>
                    <a:pt x="18" y="170"/>
                  </a:lnTo>
                  <a:lnTo>
                    <a:pt x="18" y="170"/>
                  </a:lnTo>
                  <a:lnTo>
                    <a:pt x="18" y="168"/>
                  </a:lnTo>
                  <a:lnTo>
                    <a:pt x="18" y="168"/>
                  </a:lnTo>
                  <a:lnTo>
                    <a:pt x="20" y="162"/>
                  </a:lnTo>
                  <a:lnTo>
                    <a:pt x="20" y="162"/>
                  </a:lnTo>
                  <a:lnTo>
                    <a:pt x="20" y="162"/>
                  </a:lnTo>
                  <a:lnTo>
                    <a:pt x="20" y="162"/>
                  </a:lnTo>
                  <a:lnTo>
                    <a:pt x="26" y="156"/>
                  </a:lnTo>
                  <a:lnTo>
                    <a:pt x="26" y="156"/>
                  </a:lnTo>
                  <a:lnTo>
                    <a:pt x="26" y="156"/>
                  </a:lnTo>
                  <a:lnTo>
                    <a:pt x="26" y="156"/>
                  </a:lnTo>
                  <a:lnTo>
                    <a:pt x="32" y="154"/>
                  </a:lnTo>
                  <a:lnTo>
                    <a:pt x="32" y="154"/>
                  </a:lnTo>
                  <a:lnTo>
                    <a:pt x="40" y="152"/>
                  </a:lnTo>
                  <a:lnTo>
                    <a:pt x="40" y="152"/>
                  </a:lnTo>
                  <a:lnTo>
                    <a:pt x="48" y="154"/>
                  </a:lnTo>
                  <a:lnTo>
                    <a:pt x="48" y="154"/>
                  </a:lnTo>
                  <a:lnTo>
                    <a:pt x="54" y="156"/>
                  </a:lnTo>
                  <a:lnTo>
                    <a:pt x="54" y="156"/>
                  </a:lnTo>
                  <a:lnTo>
                    <a:pt x="54" y="156"/>
                  </a:lnTo>
                  <a:lnTo>
                    <a:pt x="54" y="156"/>
                  </a:lnTo>
                  <a:lnTo>
                    <a:pt x="60" y="162"/>
                  </a:lnTo>
                  <a:lnTo>
                    <a:pt x="60" y="162"/>
                  </a:lnTo>
                  <a:lnTo>
                    <a:pt x="60" y="162"/>
                  </a:lnTo>
                  <a:lnTo>
                    <a:pt x="60" y="162"/>
                  </a:lnTo>
                  <a:lnTo>
                    <a:pt x="62" y="168"/>
                  </a:lnTo>
                  <a:lnTo>
                    <a:pt x="62" y="168"/>
                  </a:lnTo>
                  <a:lnTo>
                    <a:pt x="62" y="170"/>
                  </a:lnTo>
                  <a:lnTo>
                    <a:pt x="62" y="170"/>
                  </a:lnTo>
                  <a:lnTo>
                    <a:pt x="64" y="176"/>
                  </a:lnTo>
                  <a:lnTo>
                    <a:pt x="64" y="176"/>
                  </a:lnTo>
                  <a:lnTo>
                    <a:pt x="62" y="18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grpSp>
        <p:nvGrpSpPr>
          <p:cNvPr id="70" name="组合 69">
            <a:extLst>
              <a:ext uri="{FF2B5EF4-FFF2-40B4-BE49-F238E27FC236}">
                <a16:creationId xmlns:a16="http://schemas.microsoft.com/office/drawing/2014/main" xmlns="" id="{4BBD872A-2D68-410F-888D-B5CAC6D416A2}"/>
              </a:ext>
            </a:extLst>
          </p:cNvPr>
          <p:cNvGrpSpPr/>
          <p:nvPr/>
        </p:nvGrpSpPr>
        <p:grpSpPr>
          <a:xfrm>
            <a:off x="1518839" y="2829587"/>
            <a:ext cx="1671210" cy="2173761"/>
            <a:chOff x="1084773" y="4186394"/>
            <a:chExt cx="1671210" cy="2173761"/>
          </a:xfrm>
        </p:grpSpPr>
        <p:sp>
          <p:nvSpPr>
            <p:cNvPr id="71" name="文本框 70">
              <a:extLst>
                <a:ext uri="{FF2B5EF4-FFF2-40B4-BE49-F238E27FC236}">
                  <a16:creationId xmlns:a16="http://schemas.microsoft.com/office/drawing/2014/main" xmlns="" id="{31E7EC58-FC50-4967-BE43-DDAC5E63D632}"/>
                </a:ext>
              </a:extLst>
            </p:cNvPr>
            <p:cNvSpPr txBox="1"/>
            <p:nvPr/>
          </p:nvSpPr>
          <p:spPr>
            <a:xfrm>
              <a:off x="1084773" y="4186394"/>
              <a:ext cx="167121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72" name="文本框 71">
              <a:extLst>
                <a:ext uri="{FF2B5EF4-FFF2-40B4-BE49-F238E27FC236}">
                  <a16:creationId xmlns:a16="http://schemas.microsoft.com/office/drawing/2014/main" xmlns="" id="{BEAA3770-C384-42F3-AB09-42BD69D2F111}"/>
                </a:ext>
              </a:extLst>
            </p:cNvPr>
            <p:cNvSpPr txBox="1"/>
            <p:nvPr/>
          </p:nvSpPr>
          <p:spPr>
            <a:xfrm>
              <a:off x="1084774" y="4668602"/>
              <a:ext cx="1671209" cy="169155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73" name="椭圆 72">
            <a:extLst>
              <a:ext uri="{FF2B5EF4-FFF2-40B4-BE49-F238E27FC236}">
                <a16:creationId xmlns:a16="http://schemas.microsoft.com/office/drawing/2014/main" xmlns="" id="{06684C4C-A4D2-4176-9C64-752CEA46EED4}"/>
              </a:ext>
            </a:extLst>
          </p:cNvPr>
          <p:cNvSpPr/>
          <p:nvPr/>
        </p:nvSpPr>
        <p:spPr>
          <a:xfrm>
            <a:off x="4536389" y="1946006"/>
            <a:ext cx="630621" cy="6306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a:extLst>
              <a:ext uri="{FF2B5EF4-FFF2-40B4-BE49-F238E27FC236}">
                <a16:creationId xmlns:a16="http://schemas.microsoft.com/office/drawing/2014/main" xmlns="" id="{B1243999-E46D-4ECD-9729-C138270A357B}"/>
              </a:ext>
            </a:extLst>
          </p:cNvPr>
          <p:cNvGrpSpPr/>
          <p:nvPr/>
        </p:nvGrpSpPr>
        <p:grpSpPr>
          <a:xfrm>
            <a:off x="4016094" y="2829587"/>
            <a:ext cx="1671210" cy="2173761"/>
            <a:chOff x="1084773" y="4186394"/>
            <a:chExt cx="1671210" cy="2173761"/>
          </a:xfrm>
        </p:grpSpPr>
        <p:sp>
          <p:nvSpPr>
            <p:cNvPr id="79" name="文本框 78">
              <a:extLst>
                <a:ext uri="{FF2B5EF4-FFF2-40B4-BE49-F238E27FC236}">
                  <a16:creationId xmlns:a16="http://schemas.microsoft.com/office/drawing/2014/main" xmlns="" id="{6C86C8D0-F502-4D0E-9331-34B84EA33A32}"/>
                </a:ext>
              </a:extLst>
            </p:cNvPr>
            <p:cNvSpPr txBox="1"/>
            <p:nvPr/>
          </p:nvSpPr>
          <p:spPr>
            <a:xfrm>
              <a:off x="1084773" y="4186394"/>
              <a:ext cx="167121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80" name="文本框 79">
              <a:extLst>
                <a:ext uri="{FF2B5EF4-FFF2-40B4-BE49-F238E27FC236}">
                  <a16:creationId xmlns:a16="http://schemas.microsoft.com/office/drawing/2014/main" xmlns="" id="{E6307404-FD6C-47CC-9344-B6D0F6C9DB5D}"/>
                </a:ext>
              </a:extLst>
            </p:cNvPr>
            <p:cNvSpPr txBox="1"/>
            <p:nvPr/>
          </p:nvSpPr>
          <p:spPr>
            <a:xfrm>
              <a:off x="1084774" y="4668602"/>
              <a:ext cx="1671209" cy="169155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grpSp>
        <p:nvGrpSpPr>
          <p:cNvPr id="34" name="Group 36">
            <a:extLst>
              <a:ext uri="{FF2B5EF4-FFF2-40B4-BE49-F238E27FC236}">
                <a16:creationId xmlns:a16="http://schemas.microsoft.com/office/drawing/2014/main" xmlns="" id="{F2DE0549-E935-458F-A997-61A82F40E9BD}"/>
              </a:ext>
            </a:extLst>
          </p:cNvPr>
          <p:cNvGrpSpPr/>
          <p:nvPr/>
        </p:nvGrpSpPr>
        <p:grpSpPr>
          <a:xfrm>
            <a:off x="4713023" y="2122640"/>
            <a:ext cx="277353" cy="277353"/>
            <a:chOff x="5588000" y="1962150"/>
            <a:chExt cx="406400" cy="406400"/>
          </a:xfrm>
          <a:solidFill>
            <a:schemeClr val="bg1"/>
          </a:solidFill>
        </p:grpSpPr>
        <p:sp>
          <p:nvSpPr>
            <p:cNvPr id="35" name="Freeform 106">
              <a:extLst>
                <a:ext uri="{FF2B5EF4-FFF2-40B4-BE49-F238E27FC236}">
                  <a16:creationId xmlns:a16="http://schemas.microsoft.com/office/drawing/2014/main" xmlns="" id="{B80A51FC-8CE9-4984-AD3F-FA21043A92E3}"/>
                </a:ext>
              </a:extLst>
            </p:cNvPr>
            <p:cNvSpPr>
              <a:spLocks noEditPoints="1"/>
            </p:cNvSpPr>
            <p:nvPr/>
          </p:nvSpPr>
          <p:spPr bwMode="auto">
            <a:xfrm>
              <a:off x="5588000" y="1962150"/>
              <a:ext cx="406400" cy="406400"/>
            </a:xfrm>
            <a:custGeom>
              <a:avLst/>
              <a:gdLst/>
              <a:ahLst/>
              <a:cxnLst>
                <a:cxn ang="0">
                  <a:pos x="214" y="86"/>
                </a:cxn>
                <a:cxn ang="0">
                  <a:pos x="230" y="54"/>
                </a:cxn>
                <a:cxn ang="0">
                  <a:pos x="210" y="30"/>
                </a:cxn>
                <a:cxn ang="0">
                  <a:pos x="194" y="26"/>
                </a:cxn>
                <a:cxn ang="0">
                  <a:pos x="160" y="38"/>
                </a:cxn>
                <a:cxn ang="0">
                  <a:pos x="150" y="4"/>
                </a:cxn>
                <a:cxn ang="0">
                  <a:pos x="118" y="0"/>
                </a:cxn>
                <a:cxn ang="0">
                  <a:pos x="102" y="12"/>
                </a:cxn>
                <a:cxn ang="0">
                  <a:pos x="66" y="28"/>
                </a:cxn>
                <a:cxn ang="0">
                  <a:pos x="56" y="26"/>
                </a:cxn>
                <a:cxn ang="0">
                  <a:pos x="30" y="46"/>
                </a:cxn>
                <a:cxn ang="0">
                  <a:pos x="28" y="66"/>
                </a:cxn>
                <a:cxn ang="0">
                  <a:pos x="12" y="102"/>
                </a:cxn>
                <a:cxn ang="0">
                  <a:pos x="0" y="112"/>
                </a:cxn>
                <a:cxn ang="0">
                  <a:pos x="0" y="144"/>
                </a:cxn>
                <a:cxn ang="0">
                  <a:pos x="38" y="160"/>
                </a:cxn>
                <a:cxn ang="0">
                  <a:pos x="28" y="190"/>
                </a:cxn>
                <a:cxn ang="0">
                  <a:pos x="30" y="210"/>
                </a:cxn>
                <a:cxn ang="0">
                  <a:pos x="56" y="230"/>
                </a:cxn>
                <a:cxn ang="0">
                  <a:pos x="86" y="214"/>
                </a:cxn>
                <a:cxn ang="0">
                  <a:pos x="102" y="244"/>
                </a:cxn>
                <a:cxn ang="0">
                  <a:pos x="118" y="256"/>
                </a:cxn>
                <a:cxn ang="0">
                  <a:pos x="150" y="252"/>
                </a:cxn>
                <a:cxn ang="0">
                  <a:pos x="160" y="218"/>
                </a:cxn>
                <a:cxn ang="0">
                  <a:pos x="194" y="230"/>
                </a:cxn>
                <a:cxn ang="0">
                  <a:pos x="210" y="226"/>
                </a:cxn>
                <a:cxn ang="0">
                  <a:pos x="230" y="202"/>
                </a:cxn>
                <a:cxn ang="0">
                  <a:pos x="214" y="170"/>
                </a:cxn>
                <a:cxn ang="0">
                  <a:pos x="248" y="152"/>
                </a:cxn>
                <a:cxn ang="0">
                  <a:pos x="256" y="118"/>
                </a:cxn>
                <a:cxn ang="0">
                  <a:pos x="248" y="104"/>
                </a:cxn>
                <a:cxn ang="0">
                  <a:pos x="208" y="148"/>
                </a:cxn>
                <a:cxn ang="0">
                  <a:pos x="200" y="162"/>
                </a:cxn>
                <a:cxn ang="0">
                  <a:pos x="200" y="214"/>
                </a:cxn>
                <a:cxn ang="0">
                  <a:pos x="170" y="198"/>
                </a:cxn>
                <a:cxn ang="0">
                  <a:pos x="154" y="204"/>
                </a:cxn>
                <a:cxn ang="0">
                  <a:pos x="138" y="240"/>
                </a:cxn>
                <a:cxn ang="0">
                  <a:pos x="108" y="208"/>
                </a:cxn>
                <a:cxn ang="0">
                  <a:pos x="94" y="200"/>
                </a:cxn>
                <a:cxn ang="0">
                  <a:pos x="78" y="202"/>
                </a:cxn>
                <a:cxn ang="0">
                  <a:pos x="54" y="178"/>
                </a:cxn>
                <a:cxn ang="0">
                  <a:pos x="52" y="154"/>
                </a:cxn>
                <a:cxn ang="0">
                  <a:pos x="16" y="138"/>
                </a:cxn>
                <a:cxn ang="0">
                  <a:pos x="48" y="108"/>
                </a:cxn>
                <a:cxn ang="0">
                  <a:pos x="56" y="94"/>
                </a:cxn>
                <a:cxn ang="0">
                  <a:pos x="56" y="42"/>
                </a:cxn>
                <a:cxn ang="0">
                  <a:pos x="86" y="58"/>
                </a:cxn>
                <a:cxn ang="0">
                  <a:pos x="102" y="52"/>
                </a:cxn>
                <a:cxn ang="0">
                  <a:pos x="118" y="16"/>
                </a:cxn>
                <a:cxn ang="0">
                  <a:pos x="148" y="48"/>
                </a:cxn>
                <a:cxn ang="0">
                  <a:pos x="162" y="56"/>
                </a:cxn>
                <a:cxn ang="0">
                  <a:pos x="178" y="54"/>
                </a:cxn>
                <a:cxn ang="0">
                  <a:pos x="202" y="78"/>
                </a:cxn>
                <a:cxn ang="0">
                  <a:pos x="204" y="102"/>
                </a:cxn>
                <a:cxn ang="0">
                  <a:pos x="240" y="118"/>
                </a:cxn>
              </a:cxnLst>
              <a:rect l="0" t="0" r="r" b="b"/>
              <a:pathLst>
                <a:path w="256" h="256">
                  <a:moveTo>
                    <a:pt x="244" y="102"/>
                  </a:moveTo>
                  <a:lnTo>
                    <a:pt x="218" y="96"/>
                  </a:lnTo>
                  <a:lnTo>
                    <a:pt x="218" y="96"/>
                  </a:lnTo>
                  <a:lnTo>
                    <a:pt x="214" y="86"/>
                  </a:lnTo>
                  <a:lnTo>
                    <a:pt x="228" y="66"/>
                  </a:lnTo>
                  <a:lnTo>
                    <a:pt x="228" y="66"/>
                  </a:lnTo>
                  <a:lnTo>
                    <a:pt x="230" y="60"/>
                  </a:lnTo>
                  <a:lnTo>
                    <a:pt x="230" y="54"/>
                  </a:lnTo>
                  <a:lnTo>
                    <a:pt x="230" y="50"/>
                  </a:lnTo>
                  <a:lnTo>
                    <a:pt x="226" y="46"/>
                  </a:lnTo>
                  <a:lnTo>
                    <a:pt x="210" y="30"/>
                  </a:lnTo>
                  <a:lnTo>
                    <a:pt x="210" y="30"/>
                  </a:lnTo>
                  <a:lnTo>
                    <a:pt x="206" y="26"/>
                  </a:lnTo>
                  <a:lnTo>
                    <a:pt x="200" y="26"/>
                  </a:lnTo>
                  <a:lnTo>
                    <a:pt x="200" y="26"/>
                  </a:lnTo>
                  <a:lnTo>
                    <a:pt x="194" y="26"/>
                  </a:lnTo>
                  <a:lnTo>
                    <a:pt x="190" y="28"/>
                  </a:lnTo>
                  <a:lnTo>
                    <a:pt x="170" y="42"/>
                  </a:lnTo>
                  <a:lnTo>
                    <a:pt x="170" y="42"/>
                  </a:lnTo>
                  <a:lnTo>
                    <a:pt x="160" y="38"/>
                  </a:lnTo>
                  <a:lnTo>
                    <a:pt x="154" y="12"/>
                  </a:lnTo>
                  <a:lnTo>
                    <a:pt x="154" y="12"/>
                  </a:lnTo>
                  <a:lnTo>
                    <a:pt x="152" y="8"/>
                  </a:lnTo>
                  <a:lnTo>
                    <a:pt x="150" y="4"/>
                  </a:lnTo>
                  <a:lnTo>
                    <a:pt x="144" y="0"/>
                  </a:lnTo>
                  <a:lnTo>
                    <a:pt x="138" y="0"/>
                  </a:lnTo>
                  <a:lnTo>
                    <a:pt x="118" y="0"/>
                  </a:lnTo>
                  <a:lnTo>
                    <a:pt x="118" y="0"/>
                  </a:lnTo>
                  <a:lnTo>
                    <a:pt x="112" y="0"/>
                  </a:lnTo>
                  <a:lnTo>
                    <a:pt x="106" y="4"/>
                  </a:lnTo>
                  <a:lnTo>
                    <a:pt x="104" y="8"/>
                  </a:lnTo>
                  <a:lnTo>
                    <a:pt x="102" y="12"/>
                  </a:lnTo>
                  <a:lnTo>
                    <a:pt x="96" y="38"/>
                  </a:lnTo>
                  <a:lnTo>
                    <a:pt x="96" y="38"/>
                  </a:lnTo>
                  <a:lnTo>
                    <a:pt x="86" y="42"/>
                  </a:lnTo>
                  <a:lnTo>
                    <a:pt x="66" y="28"/>
                  </a:lnTo>
                  <a:lnTo>
                    <a:pt x="66" y="28"/>
                  </a:lnTo>
                  <a:lnTo>
                    <a:pt x="62" y="26"/>
                  </a:lnTo>
                  <a:lnTo>
                    <a:pt x="56" y="26"/>
                  </a:lnTo>
                  <a:lnTo>
                    <a:pt x="56" y="26"/>
                  </a:lnTo>
                  <a:lnTo>
                    <a:pt x="50" y="26"/>
                  </a:lnTo>
                  <a:lnTo>
                    <a:pt x="46" y="30"/>
                  </a:lnTo>
                  <a:lnTo>
                    <a:pt x="30" y="46"/>
                  </a:lnTo>
                  <a:lnTo>
                    <a:pt x="30" y="46"/>
                  </a:lnTo>
                  <a:lnTo>
                    <a:pt x="26" y="50"/>
                  </a:lnTo>
                  <a:lnTo>
                    <a:pt x="26" y="54"/>
                  </a:lnTo>
                  <a:lnTo>
                    <a:pt x="26" y="60"/>
                  </a:lnTo>
                  <a:lnTo>
                    <a:pt x="28" y="66"/>
                  </a:lnTo>
                  <a:lnTo>
                    <a:pt x="42" y="86"/>
                  </a:lnTo>
                  <a:lnTo>
                    <a:pt x="42" y="86"/>
                  </a:lnTo>
                  <a:lnTo>
                    <a:pt x="38" y="96"/>
                  </a:lnTo>
                  <a:lnTo>
                    <a:pt x="12" y="102"/>
                  </a:lnTo>
                  <a:lnTo>
                    <a:pt x="12" y="102"/>
                  </a:lnTo>
                  <a:lnTo>
                    <a:pt x="8" y="104"/>
                  </a:lnTo>
                  <a:lnTo>
                    <a:pt x="4" y="106"/>
                  </a:lnTo>
                  <a:lnTo>
                    <a:pt x="0" y="112"/>
                  </a:lnTo>
                  <a:lnTo>
                    <a:pt x="0" y="118"/>
                  </a:lnTo>
                  <a:lnTo>
                    <a:pt x="0" y="138"/>
                  </a:lnTo>
                  <a:lnTo>
                    <a:pt x="0" y="138"/>
                  </a:lnTo>
                  <a:lnTo>
                    <a:pt x="0" y="144"/>
                  </a:lnTo>
                  <a:lnTo>
                    <a:pt x="4" y="150"/>
                  </a:lnTo>
                  <a:lnTo>
                    <a:pt x="8" y="152"/>
                  </a:lnTo>
                  <a:lnTo>
                    <a:pt x="12" y="154"/>
                  </a:lnTo>
                  <a:lnTo>
                    <a:pt x="38" y="160"/>
                  </a:lnTo>
                  <a:lnTo>
                    <a:pt x="38" y="160"/>
                  </a:lnTo>
                  <a:lnTo>
                    <a:pt x="42" y="170"/>
                  </a:lnTo>
                  <a:lnTo>
                    <a:pt x="28" y="190"/>
                  </a:lnTo>
                  <a:lnTo>
                    <a:pt x="28" y="190"/>
                  </a:lnTo>
                  <a:lnTo>
                    <a:pt x="26" y="196"/>
                  </a:lnTo>
                  <a:lnTo>
                    <a:pt x="26" y="202"/>
                  </a:lnTo>
                  <a:lnTo>
                    <a:pt x="26" y="206"/>
                  </a:lnTo>
                  <a:lnTo>
                    <a:pt x="30" y="210"/>
                  </a:lnTo>
                  <a:lnTo>
                    <a:pt x="46" y="226"/>
                  </a:lnTo>
                  <a:lnTo>
                    <a:pt x="46" y="226"/>
                  </a:lnTo>
                  <a:lnTo>
                    <a:pt x="50" y="230"/>
                  </a:lnTo>
                  <a:lnTo>
                    <a:pt x="56" y="230"/>
                  </a:lnTo>
                  <a:lnTo>
                    <a:pt x="56" y="230"/>
                  </a:lnTo>
                  <a:lnTo>
                    <a:pt x="62" y="230"/>
                  </a:lnTo>
                  <a:lnTo>
                    <a:pt x="66" y="228"/>
                  </a:lnTo>
                  <a:lnTo>
                    <a:pt x="86" y="214"/>
                  </a:lnTo>
                  <a:lnTo>
                    <a:pt x="86" y="214"/>
                  </a:lnTo>
                  <a:lnTo>
                    <a:pt x="96" y="218"/>
                  </a:lnTo>
                  <a:lnTo>
                    <a:pt x="102" y="244"/>
                  </a:lnTo>
                  <a:lnTo>
                    <a:pt x="102" y="244"/>
                  </a:lnTo>
                  <a:lnTo>
                    <a:pt x="104" y="248"/>
                  </a:lnTo>
                  <a:lnTo>
                    <a:pt x="106" y="252"/>
                  </a:lnTo>
                  <a:lnTo>
                    <a:pt x="112" y="256"/>
                  </a:lnTo>
                  <a:lnTo>
                    <a:pt x="118" y="256"/>
                  </a:lnTo>
                  <a:lnTo>
                    <a:pt x="138" y="256"/>
                  </a:lnTo>
                  <a:lnTo>
                    <a:pt x="138" y="256"/>
                  </a:lnTo>
                  <a:lnTo>
                    <a:pt x="144" y="256"/>
                  </a:lnTo>
                  <a:lnTo>
                    <a:pt x="150" y="252"/>
                  </a:lnTo>
                  <a:lnTo>
                    <a:pt x="152" y="248"/>
                  </a:lnTo>
                  <a:lnTo>
                    <a:pt x="154" y="244"/>
                  </a:lnTo>
                  <a:lnTo>
                    <a:pt x="160" y="218"/>
                  </a:lnTo>
                  <a:lnTo>
                    <a:pt x="160" y="218"/>
                  </a:lnTo>
                  <a:lnTo>
                    <a:pt x="170" y="214"/>
                  </a:lnTo>
                  <a:lnTo>
                    <a:pt x="190" y="228"/>
                  </a:lnTo>
                  <a:lnTo>
                    <a:pt x="190" y="228"/>
                  </a:lnTo>
                  <a:lnTo>
                    <a:pt x="194" y="230"/>
                  </a:lnTo>
                  <a:lnTo>
                    <a:pt x="200" y="230"/>
                  </a:lnTo>
                  <a:lnTo>
                    <a:pt x="200" y="230"/>
                  </a:lnTo>
                  <a:lnTo>
                    <a:pt x="206" y="230"/>
                  </a:lnTo>
                  <a:lnTo>
                    <a:pt x="210" y="226"/>
                  </a:lnTo>
                  <a:lnTo>
                    <a:pt x="226" y="210"/>
                  </a:lnTo>
                  <a:lnTo>
                    <a:pt x="226" y="210"/>
                  </a:lnTo>
                  <a:lnTo>
                    <a:pt x="230" y="206"/>
                  </a:lnTo>
                  <a:lnTo>
                    <a:pt x="230" y="202"/>
                  </a:lnTo>
                  <a:lnTo>
                    <a:pt x="230" y="196"/>
                  </a:lnTo>
                  <a:lnTo>
                    <a:pt x="228" y="190"/>
                  </a:lnTo>
                  <a:lnTo>
                    <a:pt x="214" y="170"/>
                  </a:lnTo>
                  <a:lnTo>
                    <a:pt x="214" y="170"/>
                  </a:lnTo>
                  <a:lnTo>
                    <a:pt x="218" y="160"/>
                  </a:lnTo>
                  <a:lnTo>
                    <a:pt x="244" y="154"/>
                  </a:lnTo>
                  <a:lnTo>
                    <a:pt x="244" y="154"/>
                  </a:lnTo>
                  <a:lnTo>
                    <a:pt x="248" y="152"/>
                  </a:lnTo>
                  <a:lnTo>
                    <a:pt x="252" y="150"/>
                  </a:lnTo>
                  <a:lnTo>
                    <a:pt x="256" y="144"/>
                  </a:lnTo>
                  <a:lnTo>
                    <a:pt x="256" y="138"/>
                  </a:lnTo>
                  <a:lnTo>
                    <a:pt x="256" y="118"/>
                  </a:lnTo>
                  <a:lnTo>
                    <a:pt x="256" y="118"/>
                  </a:lnTo>
                  <a:lnTo>
                    <a:pt x="256" y="112"/>
                  </a:lnTo>
                  <a:lnTo>
                    <a:pt x="252" y="106"/>
                  </a:lnTo>
                  <a:lnTo>
                    <a:pt x="248" y="104"/>
                  </a:lnTo>
                  <a:lnTo>
                    <a:pt x="244" y="102"/>
                  </a:lnTo>
                  <a:close/>
                  <a:moveTo>
                    <a:pt x="216" y="144"/>
                  </a:moveTo>
                  <a:lnTo>
                    <a:pt x="216" y="144"/>
                  </a:lnTo>
                  <a:lnTo>
                    <a:pt x="208" y="148"/>
                  </a:lnTo>
                  <a:lnTo>
                    <a:pt x="204" y="154"/>
                  </a:lnTo>
                  <a:lnTo>
                    <a:pt x="204" y="154"/>
                  </a:lnTo>
                  <a:lnTo>
                    <a:pt x="200" y="162"/>
                  </a:lnTo>
                  <a:lnTo>
                    <a:pt x="200" y="162"/>
                  </a:lnTo>
                  <a:lnTo>
                    <a:pt x="198" y="170"/>
                  </a:lnTo>
                  <a:lnTo>
                    <a:pt x="202" y="178"/>
                  </a:lnTo>
                  <a:lnTo>
                    <a:pt x="214" y="200"/>
                  </a:lnTo>
                  <a:lnTo>
                    <a:pt x="200" y="214"/>
                  </a:lnTo>
                  <a:lnTo>
                    <a:pt x="178" y="202"/>
                  </a:lnTo>
                  <a:lnTo>
                    <a:pt x="178" y="202"/>
                  </a:lnTo>
                  <a:lnTo>
                    <a:pt x="174" y="198"/>
                  </a:lnTo>
                  <a:lnTo>
                    <a:pt x="170" y="198"/>
                  </a:lnTo>
                  <a:lnTo>
                    <a:pt x="170" y="198"/>
                  </a:lnTo>
                  <a:lnTo>
                    <a:pt x="162" y="200"/>
                  </a:lnTo>
                  <a:lnTo>
                    <a:pt x="162" y="200"/>
                  </a:lnTo>
                  <a:lnTo>
                    <a:pt x="154" y="204"/>
                  </a:lnTo>
                  <a:lnTo>
                    <a:pt x="154" y="204"/>
                  </a:lnTo>
                  <a:lnTo>
                    <a:pt x="148" y="208"/>
                  </a:lnTo>
                  <a:lnTo>
                    <a:pt x="144" y="216"/>
                  </a:lnTo>
                  <a:lnTo>
                    <a:pt x="138" y="240"/>
                  </a:lnTo>
                  <a:lnTo>
                    <a:pt x="118" y="240"/>
                  </a:lnTo>
                  <a:lnTo>
                    <a:pt x="112" y="216"/>
                  </a:lnTo>
                  <a:lnTo>
                    <a:pt x="112" y="216"/>
                  </a:lnTo>
                  <a:lnTo>
                    <a:pt x="108" y="208"/>
                  </a:lnTo>
                  <a:lnTo>
                    <a:pt x="102" y="204"/>
                  </a:lnTo>
                  <a:lnTo>
                    <a:pt x="102" y="204"/>
                  </a:lnTo>
                  <a:lnTo>
                    <a:pt x="94" y="200"/>
                  </a:lnTo>
                  <a:lnTo>
                    <a:pt x="94" y="200"/>
                  </a:lnTo>
                  <a:lnTo>
                    <a:pt x="86" y="198"/>
                  </a:lnTo>
                  <a:lnTo>
                    <a:pt x="86" y="198"/>
                  </a:lnTo>
                  <a:lnTo>
                    <a:pt x="82" y="198"/>
                  </a:lnTo>
                  <a:lnTo>
                    <a:pt x="78" y="202"/>
                  </a:lnTo>
                  <a:lnTo>
                    <a:pt x="56" y="214"/>
                  </a:lnTo>
                  <a:lnTo>
                    <a:pt x="42" y="200"/>
                  </a:lnTo>
                  <a:lnTo>
                    <a:pt x="54" y="178"/>
                  </a:lnTo>
                  <a:lnTo>
                    <a:pt x="54" y="178"/>
                  </a:lnTo>
                  <a:lnTo>
                    <a:pt x="58" y="170"/>
                  </a:lnTo>
                  <a:lnTo>
                    <a:pt x="56" y="162"/>
                  </a:lnTo>
                  <a:lnTo>
                    <a:pt x="56" y="162"/>
                  </a:lnTo>
                  <a:lnTo>
                    <a:pt x="52" y="154"/>
                  </a:lnTo>
                  <a:lnTo>
                    <a:pt x="52" y="154"/>
                  </a:lnTo>
                  <a:lnTo>
                    <a:pt x="48" y="148"/>
                  </a:lnTo>
                  <a:lnTo>
                    <a:pt x="40" y="144"/>
                  </a:lnTo>
                  <a:lnTo>
                    <a:pt x="16" y="138"/>
                  </a:lnTo>
                  <a:lnTo>
                    <a:pt x="16" y="118"/>
                  </a:lnTo>
                  <a:lnTo>
                    <a:pt x="40" y="112"/>
                  </a:lnTo>
                  <a:lnTo>
                    <a:pt x="40" y="112"/>
                  </a:lnTo>
                  <a:lnTo>
                    <a:pt x="48" y="108"/>
                  </a:lnTo>
                  <a:lnTo>
                    <a:pt x="52" y="102"/>
                  </a:lnTo>
                  <a:lnTo>
                    <a:pt x="52" y="102"/>
                  </a:lnTo>
                  <a:lnTo>
                    <a:pt x="56" y="94"/>
                  </a:lnTo>
                  <a:lnTo>
                    <a:pt x="56" y="94"/>
                  </a:lnTo>
                  <a:lnTo>
                    <a:pt x="58" y="86"/>
                  </a:lnTo>
                  <a:lnTo>
                    <a:pt x="54" y="78"/>
                  </a:lnTo>
                  <a:lnTo>
                    <a:pt x="42" y="56"/>
                  </a:lnTo>
                  <a:lnTo>
                    <a:pt x="56" y="42"/>
                  </a:lnTo>
                  <a:lnTo>
                    <a:pt x="78" y="54"/>
                  </a:lnTo>
                  <a:lnTo>
                    <a:pt x="78" y="54"/>
                  </a:lnTo>
                  <a:lnTo>
                    <a:pt x="82" y="58"/>
                  </a:lnTo>
                  <a:lnTo>
                    <a:pt x="86" y="58"/>
                  </a:lnTo>
                  <a:lnTo>
                    <a:pt x="86" y="58"/>
                  </a:lnTo>
                  <a:lnTo>
                    <a:pt x="94" y="56"/>
                  </a:lnTo>
                  <a:lnTo>
                    <a:pt x="94" y="56"/>
                  </a:lnTo>
                  <a:lnTo>
                    <a:pt x="102" y="52"/>
                  </a:lnTo>
                  <a:lnTo>
                    <a:pt x="102" y="52"/>
                  </a:lnTo>
                  <a:lnTo>
                    <a:pt x="108" y="48"/>
                  </a:lnTo>
                  <a:lnTo>
                    <a:pt x="112" y="40"/>
                  </a:lnTo>
                  <a:lnTo>
                    <a:pt x="118" y="16"/>
                  </a:lnTo>
                  <a:lnTo>
                    <a:pt x="138" y="16"/>
                  </a:lnTo>
                  <a:lnTo>
                    <a:pt x="144" y="40"/>
                  </a:lnTo>
                  <a:lnTo>
                    <a:pt x="144" y="40"/>
                  </a:lnTo>
                  <a:lnTo>
                    <a:pt x="148" y="48"/>
                  </a:lnTo>
                  <a:lnTo>
                    <a:pt x="154" y="52"/>
                  </a:lnTo>
                  <a:lnTo>
                    <a:pt x="154" y="52"/>
                  </a:lnTo>
                  <a:lnTo>
                    <a:pt x="162" y="56"/>
                  </a:lnTo>
                  <a:lnTo>
                    <a:pt x="162" y="56"/>
                  </a:lnTo>
                  <a:lnTo>
                    <a:pt x="170" y="58"/>
                  </a:lnTo>
                  <a:lnTo>
                    <a:pt x="170" y="58"/>
                  </a:lnTo>
                  <a:lnTo>
                    <a:pt x="174" y="58"/>
                  </a:lnTo>
                  <a:lnTo>
                    <a:pt x="178" y="54"/>
                  </a:lnTo>
                  <a:lnTo>
                    <a:pt x="200" y="42"/>
                  </a:lnTo>
                  <a:lnTo>
                    <a:pt x="214" y="56"/>
                  </a:lnTo>
                  <a:lnTo>
                    <a:pt x="202" y="78"/>
                  </a:lnTo>
                  <a:lnTo>
                    <a:pt x="202" y="78"/>
                  </a:lnTo>
                  <a:lnTo>
                    <a:pt x="198" y="86"/>
                  </a:lnTo>
                  <a:lnTo>
                    <a:pt x="200" y="94"/>
                  </a:lnTo>
                  <a:lnTo>
                    <a:pt x="200" y="94"/>
                  </a:lnTo>
                  <a:lnTo>
                    <a:pt x="204" y="102"/>
                  </a:lnTo>
                  <a:lnTo>
                    <a:pt x="204" y="102"/>
                  </a:lnTo>
                  <a:lnTo>
                    <a:pt x="208" y="108"/>
                  </a:lnTo>
                  <a:lnTo>
                    <a:pt x="216" y="112"/>
                  </a:lnTo>
                  <a:lnTo>
                    <a:pt x="240" y="118"/>
                  </a:lnTo>
                  <a:lnTo>
                    <a:pt x="240" y="138"/>
                  </a:lnTo>
                  <a:lnTo>
                    <a:pt x="216" y="14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36" name="Freeform 109">
              <a:extLst>
                <a:ext uri="{FF2B5EF4-FFF2-40B4-BE49-F238E27FC236}">
                  <a16:creationId xmlns:a16="http://schemas.microsoft.com/office/drawing/2014/main" xmlns="" id="{7FE56957-F96B-4884-88DE-0EF5C33FF992}"/>
                </a:ext>
              </a:extLst>
            </p:cNvPr>
            <p:cNvSpPr>
              <a:spLocks noEditPoints="1"/>
            </p:cNvSpPr>
            <p:nvPr/>
          </p:nvSpPr>
          <p:spPr bwMode="auto">
            <a:xfrm>
              <a:off x="5702300" y="2076450"/>
              <a:ext cx="177800" cy="177800"/>
            </a:xfrm>
            <a:custGeom>
              <a:avLst/>
              <a:gdLst/>
              <a:ahLst/>
              <a:cxnLst>
                <a:cxn ang="0">
                  <a:pos x="56" y="0"/>
                </a:cxn>
                <a:cxn ang="0">
                  <a:pos x="34" y="4"/>
                </a:cxn>
                <a:cxn ang="0">
                  <a:pos x="16" y="16"/>
                </a:cxn>
                <a:cxn ang="0">
                  <a:pos x="4" y="34"/>
                </a:cxn>
                <a:cxn ang="0">
                  <a:pos x="0" y="56"/>
                </a:cxn>
                <a:cxn ang="0">
                  <a:pos x="2" y="68"/>
                </a:cxn>
                <a:cxn ang="0">
                  <a:pos x="10" y="88"/>
                </a:cxn>
                <a:cxn ang="0">
                  <a:pos x="24" y="102"/>
                </a:cxn>
                <a:cxn ang="0">
                  <a:pos x="44" y="110"/>
                </a:cxn>
                <a:cxn ang="0">
                  <a:pos x="56" y="112"/>
                </a:cxn>
                <a:cxn ang="0">
                  <a:pos x="78" y="108"/>
                </a:cxn>
                <a:cxn ang="0">
                  <a:pos x="96" y="96"/>
                </a:cxn>
                <a:cxn ang="0">
                  <a:pos x="108" y="78"/>
                </a:cxn>
                <a:cxn ang="0">
                  <a:pos x="112" y="56"/>
                </a:cxn>
                <a:cxn ang="0">
                  <a:pos x="110" y="44"/>
                </a:cxn>
                <a:cxn ang="0">
                  <a:pos x="102" y="24"/>
                </a:cxn>
                <a:cxn ang="0">
                  <a:pos x="88" y="10"/>
                </a:cxn>
                <a:cxn ang="0">
                  <a:pos x="68" y="2"/>
                </a:cxn>
                <a:cxn ang="0">
                  <a:pos x="56" y="104"/>
                </a:cxn>
                <a:cxn ang="0">
                  <a:pos x="46" y="104"/>
                </a:cxn>
                <a:cxn ang="0">
                  <a:pos x="28" y="96"/>
                </a:cxn>
                <a:cxn ang="0">
                  <a:pos x="16" y="84"/>
                </a:cxn>
                <a:cxn ang="0">
                  <a:pos x="8" y="66"/>
                </a:cxn>
                <a:cxn ang="0">
                  <a:pos x="8" y="56"/>
                </a:cxn>
                <a:cxn ang="0">
                  <a:pos x="10" y="36"/>
                </a:cxn>
                <a:cxn ang="0">
                  <a:pos x="22" y="22"/>
                </a:cxn>
                <a:cxn ang="0">
                  <a:pos x="36" y="10"/>
                </a:cxn>
                <a:cxn ang="0">
                  <a:pos x="56" y="6"/>
                </a:cxn>
                <a:cxn ang="0">
                  <a:pos x="66" y="8"/>
                </a:cxn>
                <a:cxn ang="0">
                  <a:pos x="84" y="16"/>
                </a:cxn>
                <a:cxn ang="0">
                  <a:pos x="96" y="28"/>
                </a:cxn>
                <a:cxn ang="0">
                  <a:pos x="104" y="46"/>
                </a:cxn>
                <a:cxn ang="0">
                  <a:pos x="106" y="56"/>
                </a:cxn>
                <a:cxn ang="0">
                  <a:pos x="102" y="76"/>
                </a:cxn>
                <a:cxn ang="0">
                  <a:pos x="90" y="90"/>
                </a:cxn>
                <a:cxn ang="0">
                  <a:pos x="76" y="102"/>
                </a:cxn>
                <a:cxn ang="0">
                  <a:pos x="56" y="104"/>
                </a:cxn>
              </a:cxnLst>
              <a:rect l="0" t="0" r="r" b="b"/>
              <a:pathLst>
                <a:path w="112" h="112">
                  <a:moveTo>
                    <a:pt x="56" y="0"/>
                  </a:moveTo>
                  <a:lnTo>
                    <a:pt x="56" y="0"/>
                  </a:lnTo>
                  <a:lnTo>
                    <a:pt x="44" y="2"/>
                  </a:lnTo>
                  <a:lnTo>
                    <a:pt x="34" y="4"/>
                  </a:lnTo>
                  <a:lnTo>
                    <a:pt x="24" y="10"/>
                  </a:lnTo>
                  <a:lnTo>
                    <a:pt x="16" y="16"/>
                  </a:lnTo>
                  <a:lnTo>
                    <a:pt x="10" y="24"/>
                  </a:lnTo>
                  <a:lnTo>
                    <a:pt x="4" y="34"/>
                  </a:lnTo>
                  <a:lnTo>
                    <a:pt x="2" y="44"/>
                  </a:lnTo>
                  <a:lnTo>
                    <a:pt x="0" y="56"/>
                  </a:lnTo>
                  <a:lnTo>
                    <a:pt x="0" y="56"/>
                  </a:lnTo>
                  <a:lnTo>
                    <a:pt x="2" y="68"/>
                  </a:lnTo>
                  <a:lnTo>
                    <a:pt x="4" y="78"/>
                  </a:lnTo>
                  <a:lnTo>
                    <a:pt x="10" y="88"/>
                  </a:lnTo>
                  <a:lnTo>
                    <a:pt x="16" y="96"/>
                  </a:lnTo>
                  <a:lnTo>
                    <a:pt x="24" y="102"/>
                  </a:lnTo>
                  <a:lnTo>
                    <a:pt x="34" y="108"/>
                  </a:lnTo>
                  <a:lnTo>
                    <a:pt x="44" y="110"/>
                  </a:lnTo>
                  <a:lnTo>
                    <a:pt x="56" y="112"/>
                  </a:lnTo>
                  <a:lnTo>
                    <a:pt x="56" y="112"/>
                  </a:lnTo>
                  <a:lnTo>
                    <a:pt x="68" y="110"/>
                  </a:lnTo>
                  <a:lnTo>
                    <a:pt x="78" y="108"/>
                  </a:lnTo>
                  <a:lnTo>
                    <a:pt x="88" y="102"/>
                  </a:lnTo>
                  <a:lnTo>
                    <a:pt x="96" y="96"/>
                  </a:lnTo>
                  <a:lnTo>
                    <a:pt x="102" y="88"/>
                  </a:lnTo>
                  <a:lnTo>
                    <a:pt x="108" y="78"/>
                  </a:lnTo>
                  <a:lnTo>
                    <a:pt x="110" y="68"/>
                  </a:lnTo>
                  <a:lnTo>
                    <a:pt x="112" y="56"/>
                  </a:lnTo>
                  <a:lnTo>
                    <a:pt x="112" y="56"/>
                  </a:lnTo>
                  <a:lnTo>
                    <a:pt x="110" y="44"/>
                  </a:lnTo>
                  <a:lnTo>
                    <a:pt x="108" y="34"/>
                  </a:lnTo>
                  <a:lnTo>
                    <a:pt x="102" y="24"/>
                  </a:lnTo>
                  <a:lnTo>
                    <a:pt x="96" y="16"/>
                  </a:lnTo>
                  <a:lnTo>
                    <a:pt x="88" y="10"/>
                  </a:lnTo>
                  <a:lnTo>
                    <a:pt x="78" y="4"/>
                  </a:lnTo>
                  <a:lnTo>
                    <a:pt x="68" y="2"/>
                  </a:lnTo>
                  <a:lnTo>
                    <a:pt x="56" y="0"/>
                  </a:lnTo>
                  <a:close/>
                  <a:moveTo>
                    <a:pt x="56" y="104"/>
                  </a:moveTo>
                  <a:lnTo>
                    <a:pt x="56" y="104"/>
                  </a:lnTo>
                  <a:lnTo>
                    <a:pt x="46" y="104"/>
                  </a:lnTo>
                  <a:lnTo>
                    <a:pt x="36" y="102"/>
                  </a:lnTo>
                  <a:lnTo>
                    <a:pt x="28" y="96"/>
                  </a:lnTo>
                  <a:lnTo>
                    <a:pt x="22" y="90"/>
                  </a:lnTo>
                  <a:lnTo>
                    <a:pt x="16" y="84"/>
                  </a:lnTo>
                  <a:lnTo>
                    <a:pt x="10" y="76"/>
                  </a:lnTo>
                  <a:lnTo>
                    <a:pt x="8" y="66"/>
                  </a:lnTo>
                  <a:lnTo>
                    <a:pt x="8" y="56"/>
                  </a:lnTo>
                  <a:lnTo>
                    <a:pt x="8" y="56"/>
                  </a:lnTo>
                  <a:lnTo>
                    <a:pt x="8" y="46"/>
                  </a:lnTo>
                  <a:lnTo>
                    <a:pt x="10" y="36"/>
                  </a:lnTo>
                  <a:lnTo>
                    <a:pt x="16" y="28"/>
                  </a:lnTo>
                  <a:lnTo>
                    <a:pt x="22" y="22"/>
                  </a:lnTo>
                  <a:lnTo>
                    <a:pt x="28" y="16"/>
                  </a:lnTo>
                  <a:lnTo>
                    <a:pt x="36" y="10"/>
                  </a:lnTo>
                  <a:lnTo>
                    <a:pt x="46" y="8"/>
                  </a:lnTo>
                  <a:lnTo>
                    <a:pt x="56" y="6"/>
                  </a:lnTo>
                  <a:lnTo>
                    <a:pt x="56" y="6"/>
                  </a:lnTo>
                  <a:lnTo>
                    <a:pt x="66" y="8"/>
                  </a:lnTo>
                  <a:lnTo>
                    <a:pt x="76" y="10"/>
                  </a:lnTo>
                  <a:lnTo>
                    <a:pt x="84" y="16"/>
                  </a:lnTo>
                  <a:lnTo>
                    <a:pt x="90" y="22"/>
                  </a:lnTo>
                  <a:lnTo>
                    <a:pt x="96" y="28"/>
                  </a:lnTo>
                  <a:lnTo>
                    <a:pt x="102" y="36"/>
                  </a:lnTo>
                  <a:lnTo>
                    <a:pt x="104" y="46"/>
                  </a:lnTo>
                  <a:lnTo>
                    <a:pt x="106" y="56"/>
                  </a:lnTo>
                  <a:lnTo>
                    <a:pt x="106" y="56"/>
                  </a:lnTo>
                  <a:lnTo>
                    <a:pt x="104" y="66"/>
                  </a:lnTo>
                  <a:lnTo>
                    <a:pt x="102" y="76"/>
                  </a:lnTo>
                  <a:lnTo>
                    <a:pt x="96" y="84"/>
                  </a:lnTo>
                  <a:lnTo>
                    <a:pt x="90" y="90"/>
                  </a:lnTo>
                  <a:lnTo>
                    <a:pt x="84" y="96"/>
                  </a:lnTo>
                  <a:lnTo>
                    <a:pt x="76" y="102"/>
                  </a:lnTo>
                  <a:lnTo>
                    <a:pt x="66" y="104"/>
                  </a:lnTo>
                  <a:lnTo>
                    <a:pt x="56" y="10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37" name="Freeform 112">
              <a:extLst>
                <a:ext uri="{FF2B5EF4-FFF2-40B4-BE49-F238E27FC236}">
                  <a16:creationId xmlns:a16="http://schemas.microsoft.com/office/drawing/2014/main" xmlns="" id="{AB46CFE9-F15F-46DE-9D2D-61BFC19781E9}"/>
                </a:ext>
              </a:extLst>
            </p:cNvPr>
            <p:cNvSpPr>
              <a:spLocks noEditPoints="1"/>
            </p:cNvSpPr>
            <p:nvPr/>
          </p:nvSpPr>
          <p:spPr bwMode="auto">
            <a:xfrm>
              <a:off x="5740400" y="2114550"/>
              <a:ext cx="101600" cy="10160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8"/>
                </a:cxn>
                <a:cxn ang="0">
                  <a:pos x="2" y="44"/>
                </a:cxn>
                <a:cxn ang="0">
                  <a:pos x="10" y="54"/>
                </a:cxn>
                <a:cxn ang="0">
                  <a:pos x="20" y="62"/>
                </a:cxn>
                <a:cxn ang="0">
                  <a:pos x="26" y="64"/>
                </a:cxn>
                <a:cxn ang="0">
                  <a:pos x="32" y="64"/>
                </a:cxn>
                <a:cxn ang="0">
                  <a:pos x="32" y="64"/>
                </a:cxn>
                <a:cxn ang="0">
                  <a:pos x="38" y="64"/>
                </a:cxn>
                <a:cxn ang="0">
                  <a:pos x="44" y="62"/>
                </a:cxn>
                <a:cxn ang="0">
                  <a:pos x="54" y="54"/>
                </a:cxn>
                <a:cxn ang="0">
                  <a:pos x="62" y="44"/>
                </a:cxn>
                <a:cxn ang="0">
                  <a:pos x="64" y="38"/>
                </a:cxn>
                <a:cxn ang="0">
                  <a:pos x="64" y="32"/>
                </a:cxn>
                <a:cxn ang="0">
                  <a:pos x="64" y="32"/>
                </a:cxn>
                <a:cxn ang="0">
                  <a:pos x="64" y="26"/>
                </a:cxn>
                <a:cxn ang="0">
                  <a:pos x="62" y="20"/>
                </a:cxn>
                <a:cxn ang="0">
                  <a:pos x="54" y="10"/>
                </a:cxn>
                <a:cxn ang="0">
                  <a:pos x="44" y="2"/>
                </a:cxn>
                <a:cxn ang="0">
                  <a:pos x="38" y="0"/>
                </a:cxn>
                <a:cxn ang="0">
                  <a:pos x="32" y="0"/>
                </a:cxn>
                <a:cxn ang="0">
                  <a:pos x="32" y="56"/>
                </a:cxn>
                <a:cxn ang="0">
                  <a:pos x="32" y="56"/>
                </a:cxn>
                <a:cxn ang="0">
                  <a:pos x="22" y="54"/>
                </a:cxn>
                <a:cxn ang="0">
                  <a:pos x="16" y="48"/>
                </a:cxn>
                <a:cxn ang="0">
                  <a:pos x="10" y="42"/>
                </a:cxn>
                <a:cxn ang="0">
                  <a:pos x="8" y="32"/>
                </a:cxn>
                <a:cxn ang="0">
                  <a:pos x="8" y="32"/>
                </a:cxn>
                <a:cxn ang="0">
                  <a:pos x="10" y="22"/>
                </a:cxn>
                <a:cxn ang="0">
                  <a:pos x="16" y="16"/>
                </a:cxn>
                <a:cxn ang="0">
                  <a:pos x="22" y="10"/>
                </a:cxn>
                <a:cxn ang="0">
                  <a:pos x="32" y="8"/>
                </a:cxn>
                <a:cxn ang="0">
                  <a:pos x="32" y="8"/>
                </a:cxn>
                <a:cxn ang="0">
                  <a:pos x="42" y="10"/>
                </a:cxn>
                <a:cxn ang="0">
                  <a:pos x="48" y="16"/>
                </a:cxn>
                <a:cxn ang="0">
                  <a:pos x="54" y="22"/>
                </a:cxn>
                <a:cxn ang="0">
                  <a:pos x="56" y="32"/>
                </a:cxn>
                <a:cxn ang="0">
                  <a:pos x="56" y="32"/>
                </a:cxn>
                <a:cxn ang="0">
                  <a:pos x="54" y="42"/>
                </a:cxn>
                <a:cxn ang="0">
                  <a:pos x="48" y="48"/>
                </a:cxn>
                <a:cxn ang="0">
                  <a:pos x="42" y="54"/>
                </a:cxn>
                <a:cxn ang="0">
                  <a:pos x="32" y="56"/>
                </a:cxn>
              </a:cxnLst>
              <a:rect l="0" t="0" r="r" b="b"/>
              <a:pathLst>
                <a:path w="64" h="64">
                  <a:moveTo>
                    <a:pt x="32" y="0"/>
                  </a:moveTo>
                  <a:lnTo>
                    <a:pt x="32" y="0"/>
                  </a:lnTo>
                  <a:lnTo>
                    <a:pt x="26" y="0"/>
                  </a:lnTo>
                  <a:lnTo>
                    <a:pt x="20" y="2"/>
                  </a:lnTo>
                  <a:lnTo>
                    <a:pt x="10" y="10"/>
                  </a:lnTo>
                  <a:lnTo>
                    <a:pt x="2" y="20"/>
                  </a:lnTo>
                  <a:lnTo>
                    <a:pt x="0" y="26"/>
                  </a:lnTo>
                  <a:lnTo>
                    <a:pt x="0" y="32"/>
                  </a:lnTo>
                  <a:lnTo>
                    <a:pt x="0" y="32"/>
                  </a:lnTo>
                  <a:lnTo>
                    <a:pt x="0" y="38"/>
                  </a:lnTo>
                  <a:lnTo>
                    <a:pt x="2" y="44"/>
                  </a:lnTo>
                  <a:lnTo>
                    <a:pt x="10" y="54"/>
                  </a:lnTo>
                  <a:lnTo>
                    <a:pt x="20" y="62"/>
                  </a:lnTo>
                  <a:lnTo>
                    <a:pt x="26" y="64"/>
                  </a:lnTo>
                  <a:lnTo>
                    <a:pt x="32" y="64"/>
                  </a:lnTo>
                  <a:lnTo>
                    <a:pt x="32" y="64"/>
                  </a:lnTo>
                  <a:lnTo>
                    <a:pt x="38" y="64"/>
                  </a:lnTo>
                  <a:lnTo>
                    <a:pt x="44" y="62"/>
                  </a:lnTo>
                  <a:lnTo>
                    <a:pt x="54" y="54"/>
                  </a:lnTo>
                  <a:lnTo>
                    <a:pt x="62" y="44"/>
                  </a:lnTo>
                  <a:lnTo>
                    <a:pt x="64" y="38"/>
                  </a:lnTo>
                  <a:lnTo>
                    <a:pt x="64" y="32"/>
                  </a:lnTo>
                  <a:lnTo>
                    <a:pt x="64" y="32"/>
                  </a:lnTo>
                  <a:lnTo>
                    <a:pt x="64" y="26"/>
                  </a:lnTo>
                  <a:lnTo>
                    <a:pt x="62" y="20"/>
                  </a:lnTo>
                  <a:lnTo>
                    <a:pt x="54" y="10"/>
                  </a:lnTo>
                  <a:lnTo>
                    <a:pt x="44" y="2"/>
                  </a:lnTo>
                  <a:lnTo>
                    <a:pt x="38" y="0"/>
                  </a:lnTo>
                  <a:lnTo>
                    <a:pt x="32" y="0"/>
                  </a:lnTo>
                  <a:close/>
                  <a:moveTo>
                    <a:pt x="32" y="56"/>
                  </a:moveTo>
                  <a:lnTo>
                    <a:pt x="32" y="56"/>
                  </a:lnTo>
                  <a:lnTo>
                    <a:pt x="22" y="54"/>
                  </a:lnTo>
                  <a:lnTo>
                    <a:pt x="16" y="48"/>
                  </a:lnTo>
                  <a:lnTo>
                    <a:pt x="10" y="42"/>
                  </a:lnTo>
                  <a:lnTo>
                    <a:pt x="8" y="32"/>
                  </a:lnTo>
                  <a:lnTo>
                    <a:pt x="8" y="32"/>
                  </a:lnTo>
                  <a:lnTo>
                    <a:pt x="10" y="22"/>
                  </a:lnTo>
                  <a:lnTo>
                    <a:pt x="16" y="16"/>
                  </a:lnTo>
                  <a:lnTo>
                    <a:pt x="22" y="10"/>
                  </a:lnTo>
                  <a:lnTo>
                    <a:pt x="32" y="8"/>
                  </a:lnTo>
                  <a:lnTo>
                    <a:pt x="32" y="8"/>
                  </a:lnTo>
                  <a:lnTo>
                    <a:pt x="42" y="10"/>
                  </a:lnTo>
                  <a:lnTo>
                    <a:pt x="48" y="16"/>
                  </a:lnTo>
                  <a:lnTo>
                    <a:pt x="54" y="22"/>
                  </a:lnTo>
                  <a:lnTo>
                    <a:pt x="56" y="32"/>
                  </a:lnTo>
                  <a:lnTo>
                    <a:pt x="56" y="32"/>
                  </a:lnTo>
                  <a:lnTo>
                    <a:pt x="54" y="42"/>
                  </a:lnTo>
                  <a:lnTo>
                    <a:pt x="48" y="48"/>
                  </a:lnTo>
                  <a:lnTo>
                    <a:pt x="42" y="54"/>
                  </a:lnTo>
                  <a:lnTo>
                    <a:pt x="32" y="5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81" name="椭圆 80">
            <a:extLst>
              <a:ext uri="{FF2B5EF4-FFF2-40B4-BE49-F238E27FC236}">
                <a16:creationId xmlns:a16="http://schemas.microsoft.com/office/drawing/2014/main" xmlns="" id="{711947AA-D49A-4810-A05F-F18029AFE075}"/>
              </a:ext>
            </a:extLst>
          </p:cNvPr>
          <p:cNvSpPr/>
          <p:nvPr/>
        </p:nvSpPr>
        <p:spPr>
          <a:xfrm>
            <a:off x="7033644" y="1946006"/>
            <a:ext cx="630621" cy="6306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a:extLst>
              <a:ext uri="{FF2B5EF4-FFF2-40B4-BE49-F238E27FC236}">
                <a16:creationId xmlns:a16="http://schemas.microsoft.com/office/drawing/2014/main" xmlns="" id="{64975BA3-0567-451B-BAB3-E47DD9694232}"/>
              </a:ext>
            </a:extLst>
          </p:cNvPr>
          <p:cNvGrpSpPr/>
          <p:nvPr/>
        </p:nvGrpSpPr>
        <p:grpSpPr>
          <a:xfrm>
            <a:off x="6513349" y="2829587"/>
            <a:ext cx="1671210" cy="2173761"/>
            <a:chOff x="1084773" y="4186394"/>
            <a:chExt cx="1671210" cy="2173761"/>
          </a:xfrm>
        </p:grpSpPr>
        <p:sp>
          <p:nvSpPr>
            <p:cNvPr id="83" name="文本框 82">
              <a:extLst>
                <a:ext uri="{FF2B5EF4-FFF2-40B4-BE49-F238E27FC236}">
                  <a16:creationId xmlns:a16="http://schemas.microsoft.com/office/drawing/2014/main" xmlns="" id="{C62E45E9-874F-4C3A-A3E8-5EF98D5D24F0}"/>
                </a:ext>
              </a:extLst>
            </p:cNvPr>
            <p:cNvSpPr txBox="1"/>
            <p:nvPr/>
          </p:nvSpPr>
          <p:spPr>
            <a:xfrm>
              <a:off x="1084773" y="4186394"/>
              <a:ext cx="167121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84" name="文本框 83">
              <a:extLst>
                <a:ext uri="{FF2B5EF4-FFF2-40B4-BE49-F238E27FC236}">
                  <a16:creationId xmlns:a16="http://schemas.microsoft.com/office/drawing/2014/main" xmlns="" id="{1ACC52B0-1DC9-4F8F-ACE5-60A4DA608863}"/>
                </a:ext>
              </a:extLst>
            </p:cNvPr>
            <p:cNvSpPr txBox="1"/>
            <p:nvPr/>
          </p:nvSpPr>
          <p:spPr>
            <a:xfrm>
              <a:off x="1084774" y="4668602"/>
              <a:ext cx="1671209" cy="169155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grpSp>
        <p:nvGrpSpPr>
          <p:cNvPr id="38" name="Group 42">
            <a:extLst>
              <a:ext uri="{FF2B5EF4-FFF2-40B4-BE49-F238E27FC236}">
                <a16:creationId xmlns:a16="http://schemas.microsoft.com/office/drawing/2014/main" xmlns="" id="{D1AB26EE-9F90-44F4-88F2-00C30452F726}"/>
              </a:ext>
            </a:extLst>
          </p:cNvPr>
          <p:cNvGrpSpPr/>
          <p:nvPr/>
        </p:nvGrpSpPr>
        <p:grpSpPr>
          <a:xfrm>
            <a:off x="7210278" y="2144308"/>
            <a:ext cx="277353" cy="234016"/>
            <a:chOff x="6400800" y="2000250"/>
            <a:chExt cx="406400" cy="342900"/>
          </a:xfrm>
          <a:solidFill>
            <a:schemeClr val="bg1"/>
          </a:solidFill>
        </p:grpSpPr>
        <p:sp>
          <p:nvSpPr>
            <p:cNvPr id="39" name="Freeform 98">
              <a:extLst>
                <a:ext uri="{FF2B5EF4-FFF2-40B4-BE49-F238E27FC236}">
                  <a16:creationId xmlns:a16="http://schemas.microsoft.com/office/drawing/2014/main" xmlns="" id="{4FB6ED62-2538-4A45-9A47-22E1A839DD02}"/>
                </a:ext>
              </a:extLst>
            </p:cNvPr>
            <p:cNvSpPr>
              <a:spLocks noEditPoints="1"/>
            </p:cNvSpPr>
            <p:nvPr/>
          </p:nvSpPr>
          <p:spPr bwMode="auto">
            <a:xfrm>
              <a:off x="6502400" y="2089150"/>
              <a:ext cx="203200" cy="203200"/>
            </a:xfrm>
            <a:custGeom>
              <a:avLst/>
              <a:gdLst/>
              <a:ahLst/>
              <a:cxnLst>
                <a:cxn ang="0">
                  <a:pos x="64" y="0"/>
                </a:cxn>
                <a:cxn ang="0">
                  <a:pos x="40" y="6"/>
                </a:cxn>
                <a:cxn ang="0">
                  <a:pos x="18" y="18"/>
                </a:cxn>
                <a:cxn ang="0">
                  <a:pos x="6" y="40"/>
                </a:cxn>
                <a:cxn ang="0">
                  <a:pos x="0" y="64"/>
                </a:cxn>
                <a:cxn ang="0">
                  <a:pos x="2" y="76"/>
                </a:cxn>
                <a:cxn ang="0">
                  <a:pos x="10" y="100"/>
                </a:cxn>
                <a:cxn ang="0">
                  <a:pos x="28" y="118"/>
                </a:cxn>
                <a:cxn ang="0">
                  <a:pos x="52" y="126"/>
                </a:cxn>
                <a:cxn ang="0">
                  <a:pos x="64" y="128"/>
                </a:cxn>
                <a:cxn ang="0">
                  <a:pos x="88" y="122"/>
                </a:cxn>
                <a:cxn ang="0">
                  <a:pos x="110" y="110"/>
                </a:cxn>
                <a:cxn ang="0">
                  <a:pos x="122" y="88"/>
                </a:cxn>
                <a:cxn ang="0">
                  <a:pos x="128" y="64"/>
                </a:cxn>
                <a:cxn ang="0">
                  <a:pos x="126" y="52"/>
                </a:cxn>
                <a:cxn ang="0">
                  <a:pos x="118" y="28"/>
                </a:cxn>
                <a:cxn ang="0">
                  <a:pos x="100" y="10"/>
                </a:cxn>
                <a:cxn ang="0">
                  <a:pos x="76" y="2"/>
                </a:cxn>
                <a:cxn ang="0">
                  <a:pos x="100" y="96"/>
                </a:cxn>
                <a:cxn ang="0">
                  <a:pos x="94" y="102"/>
                </a:cxn>
                <a:cxn ang="0">
                  <a:pos x="76" y="110"/>
                </a:cxn>
                <a:cxn ang="0">
                  <a:pos x="58" y="112"/>
                </a:cxn>
                <a:cxn ang="0">
                  <a:pos x="40" y="106"/>
                </a:cxn>
                <a:cxn ang="0">
                  <a:pos x="32" y="100"/>
                </a:cxn>
                <a:cxn ang="0">
                  <a:pos x="22" y="86"/>
                </a:cxn>
                <a:cxn ang="0">
                  <a:pos x="16" y="68"/>
                </a:cxn>
                <a:cxn ang="0">
                  <a:pos x="18" y="50"/>
                </a:cxn>
                <a:cxn ang="0">
                  <a:pos x="28" y="32"/>
                </a:cxn>
                <a:cxn ang="0">
                  <a:pos x="34" y="26"/>
                </a:cxn>
                <a:cxn ang="0">
                  <a:pos x="52" y="18"/>
                </a:cxn>
                <a:cxn ang="0">
                  <a:pos x="70" y="16"/>
                </a:cxn>
                <a:cxn ang="0">
                  <a:pos x="88" y="22"/>
                </a:cxn>
                <a:cxn ang="0">
                  <a:pos x="96" y="28"/>
                </a:cxn>
                <a:cxn ang="0">
                  <a:pos x="106" y="42"/>
                </a:cxn>
                <a:cxn ang="0">
                  <a:pos x="112" y="60"/>
                </a:cxn>
                <a:cxn ang="0">
                  <a:pos x="110" y="78"/>
                </a:cxn>
                <a:cxn ang="0">
                  <a:pos x="100" y="96"/>
                </a:cxn>
              </a:cxnLst>
              <a:rect l="0" t="0" r="r" b="b"/>
              <a:pathLst>
                <a:path w="128" h="128">
                  <a:moveTo>
                    <a:pt x="64" y="0"/>
                  </a:moveTo>
                  <a:lnTo>
                    <a:pt x="64" y="0"/>
                  </a:lnTo>
                  <a:lnTo>
                    <a:pt x="52" y="2"/>
                  </a:lnTo>
                  <a:lnTo>
                    <a:pt x="40" y="6"/>
                  </a:lnTo>
                  <a:lnTo>
                    <a:pt x="28" y="10"/>
                  </a:lnTo>
                  <a:lnTo>
                    <a:pt x="18" y="18"/>
                  </a:lnTo>
                  <a:lnTo>
                    <a:pt x="10" y="28"/>
                  </a:lnTo>
                  <a:lnTo>
                    <a:pt x="6" y="40"/>
                  </a:lnTo>
                  <a:lnTo>
                    <a:pt x="2" y="52"/>
                  </a:lnTo>
                  <a:lnTo>
                    <a:pt x="0" y="64"/>
                  </a:lnTo>
                  <a:lnTo>
                    <a:pt x="0" y="64"/>
                  </a:lnTo>
                  <a:lnTo>
                    <a:pt x="2" y="76"/>
                  </a:lnTo>
                  <a:lnTo>
                    <a:pt x="6" y="88"/>
                  </a:lnTo>
                  <a:lnTo>
                    <a:pt x="10" y="100"/>
                  </a:lnTo>
                  <a:lnTo>
                    <a:pt x="18" y="110"/>
                  </a:lnTo>
                  <a:lnTo>
                    <a:pt x="28" y="118"/>
                  </a:lnTo>
                  <a:lnTo>
                    <a:pt x="40" y="122"/>
                  </a:lnTo>
                  <a:lnTo>
                    <a:pt x="52" y="126"/>
                  </a:lnTo>
                  <a:lnTo>
                    <a:pt x="64" y="128"/>
                  </a:lnTo>
                  <a:lnTo>
                    <a:pt x="64" y="128"/>
                  </a:lnTo>
                  <a:lnTo>
                    <a:pt x="76" y="126"/>
                  </a:lnTo>
                  <a:lnTo>
                    <a:pt x="88" y="122"/>
                  </a:lnTo>
                  <a:lnTo>
                    <a:pt x="100" y="118"/>
                  </a:lnTo>
                  <a:lnTo>
                    <a:pt x="110" y="110"/>
                  </a:lnTo>
                  <a:lnTo>
                    <a:pt x="118" y="100"/>
                  </a:lnTo>
                  <a:lnTo>
                    <a:pt x="122" y="88"/>
                  </a:lnTo>
                  <a:lnTo>
                    <a:pt x="126" y="76"/>
                  </a:lnTo>
                  <a:lnTo>
                    <a:pt x="128" y="64"/>
                  </a:lnTo>
                  <a:lnTo>
                    <a:pt x="128" y="64"/>
                  </a:lnTo>
                  <a:lnTo>
                    <a:pt x="126" y="52"/>
                  </a:lnTo>
                  <a:lnTo>
                    <a:pt x="122" y="40"/>
                  </a:lnTo>
                  <a:lnTo>
                    <a:pt x="118" y="28"/>
                  </a:lnTo>
                  <a:lnTo>
                    <a:pt x="110" y="18"/>
                  </a:lnTo>
                  <a:lnTo>
                    <a:pt x="100" y="10"/>
                  </a:lnTo>
                  <a:lnTo>
                    <a:pt x="88" y="6"/>
                  </a:lnTo>
                  <a:lnTo>
                    <a:pt x="76" y="2"/>
                  </a:lnTo>
                  <a:lnTo>
                    <a:pt x="64" y="0"/>
                  </a:lnTo>
                  <a:close/>
                  <a:moveTo>
                    <a:pt x="100" y="96"/>
                  </a:moveTo>
                  <a:lnTo>
                    <a:pt x="100" y="96"/>
                  </a:lnTo>
                  <a:lnTo>
                    <a:pt x="94" y="102"/>
                  </a:lnTo>
                  <a:lnTo>
                    <a:pt x="86" y="106"/>
                  </a:lnTo>
                  <a:lnTo>
                    <a:pt x="76" y="110"/>
                  </a:lnTo>
                  <a:lnTo>
                    <a:pt x="68" y="112"/>
                  </a:lnTo>
                  <a:lnTo>
                    <a:pt x="58" y="112"/>
                  </a:lnTo>
                  <a:lnTo>
                    <a:pt x="50" y="110"/>
                  </a:lnTo>
                  <a:lnTo>
                    <a:pt x="40" y="106"/>
                  </a:lnTo>
                  <a:lnTo>
                    <a:pt x="32" y="100"/>
                  </a:lnTo>
                  <a:lnTo>
                    <a:pt x="32" y="100"/>
                  </a:lnTo>
                  <a:lnTo>
                    <a:pt x="26" y="94"/>
                  </a:lnTo>
                  <a:lnTo>
                    <a:pt x="22" y="86"/>
                  </a:lnTo>
                  <a:lnTo>
                    <a:pt x="18" y="76"/>
                  </a:lnTo>
                  <a:lnTo>
                    <a:pt x="16" y="68"/>
                  </a:lnTo>
                  <a:lnTo>
                    <a:pt x="16" y="58"/>
                  </a:lnTo>
                  <a:lnTo>
                    <a:pt x="18" y="50"/>
                  </a:lnTo>
                  <a:lnTo>
                    <a:pt x="22" y="40"/>
                  </a:lnTo>
                  <a:lnTo>
                    <a:pt x="28" y="32"/>
                  </a:lnTo>
                  <a:lnTo>
                    <a:pt x="28" y="32"/>
                  </a:lnTo>
                  <a:lnTo>
                    <a:pt x="34" y="26"/>
                  </a:lnTo>
                  <a:lnTo>
                    <a:pt x="42" y="22"/>
                  </a:lnTo>
                  <a:lnTo>
                    <a:pt x="52" y="18"/>
                  </a:lnTo>
                  <a:lnTo>
                    <a:pt x="60" y="16"/>
                  </a:lnTo>
                  <a:lnTo>
                    <a:pt x="70" y="16"/>
                  </a:lnTo>
                  <a:lnTo>
                    <a:pt x="78" y="18"/>
                  </a:lnTo>
                  <a:lnTo>
                    <a:pt x="88" y="22"/>
                  </a:lnTo>
                  <a:lnTo>
                    <a:pt x="96" y="28"/>
                  </a:lnTo>
                  <a:lnTo>
                    <a:pt x="96" y="28"/>
                  </a:lnTo>
                  <a:lnTo>
                    <a:pt x="102" y="34"/>
                  </a:lnTo>
                  <a:lnTo>
                    <a:pt x="106" y="42"/>
                  </a:lnTo>
                  <a:lnTo>
                    <a:pt x="110" y="52"/>
                  </a:lnTo>
                  <a:lnTo>
                    <a:pt x="112" y="60"/>
                  </a:lnTo>
                  <a:lnTo>
                    <a:pt x="112" y="70"/>
                  </a:lnTo>
                  <a:lnTo>
                    <a:pt x="110" y="78"/>
                  </a:lnTo>
                  <a:lnTo>
                    <a:pt x="106" y="88"/>
                  </a:lnTo>
                  <a:lnTo>
                    <a:pt x="100" y="9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40" name="Freeform 101">
              <a:extLst>
                <a:ext uri="{FF2B5EF4-FFF2-40B4-BE49-F238E27FC236}">
                  <a16:creationId xmlns:a16="http://schemas.microsoft.com/office/drawing/2014/main" xmlns="" id="{20DFB7C8-E205-4192-B7B6-DDD44C95D9C6}"/>
                </a:ext>
              </a:extLst>
            </p:cNvPr>
            <p:cNvSpPr>
              <a:spLocks/>
            </p:cNvSpPr>
            <p:nvPr/>
          </p:nvSpPr>
          <p:spPr bwMode="auto">
            <a:xfrm>
              <a:off x="6553200" y="2139950"/>
              <a:ext cx="57150" cy="5715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2"/>
                </a:cxn>
                <a:cxn ang="0">
                  <a:pos x="2" y="34"/>
                </a:cxn>
                <a:cxn ang="0">
                  <a:pos x="4" y="36"/>
                </a:cxn>
                <a:cxn ang="0">
                  <a:pos x="4" y="36"/>
                </a:cxn>
                <a:cxn ang="0">
                  <a:pos x="6" y="34"/>
                </a:cxn>
                <a:cxn ang="0">
                  <a:pos x="8" y="32"/>
                </a:cxn>
                <a:cxn ang="0">
                  <a:pos x="8" y="32"/>
                </a:cxn>
                <a:cxn ang="0">
                  <a:pos x="8" y="32"/>
                </a:cxn>
                <a:cxn ang="0">
                  <a:pos x="10" y="22"/>
                </a:cxn>
                <a:cxn ang="0">
                  <a:pos x="16" y="16"/>
                </a:cxn>
                <a:cxn ang="0">
                  <a:pos x="22" y="10"/>
                </a:cxn>
                <a:cxn ang="0">
                  <a:pos x="32" y="8"/>
                </a:cxn>
                <a:cxn ang="0">
                  <a:pos x="32" y="8"/>
                </a:cxn>
                <a:cxn ang="0">
                  <a:pos x="34" y="6"/>
                </a:cxn>
                <a:cxn ang="0">
                  <a:pos x="36" y="4"/>
                </a:cxn>
                <a:cxn ang="0">
                  <a:pos x="36" y="4"/>
                </a:cxn>
                <a:cxn ang="0">
                  <a:pos x="34" y="2"/>
                </a:cxn>
                <a:cxn ang="0">
                  <a:pos x="32" y="0"/>
                </a:cxn>
              </a:cxnLst>
              <a:rect l="0" t="0" r="r" b="b"/>
              <a:pathLst>
                <a:path w="36" h="36">
                  <a:moveTo>
                    <a:pt x="32" y="0"/>
                  </a:moveTo>
                  <a:lnTo>
                    <a:pt x="32" y="0"/>
                  </a:lnTo>
                  <a:lnTo>
                    <a:pt x="26" y="0"/>
                  </a:lnTo>
                  <a:lnTo>
                    <a:pt x="20" y="2"/>
                  </a:lnTo>
                  <a:lnTo>
                    <a:pt x="10" y="10"/>
                  </a:lnTo>
                  <a:lnTo>
                    <a:pt x="2" y="20"/>
                  </a:lnTo>
                  <a:lnTo>
                    <a:pt x="0" y="26"/>
                  </a:lnTo>
                  <a:lnTo>
                    <a:pt x="0" y="32"/>
                  </a:lnTo>
                  <a:lnTo>
                    <a:pt x="0" y="32"/>
                  </a:lnTo>
                  <a:lnTo>
                    <a:pt x="0" y="32"/>
                  </a:lnTo>
                  <a:lnTo>
                    <a:pt x="2" y="34"/>
                  </a:lnTo>
                  <a:lnTo>
                    <a:pt x="4" y="36"/>
                  </a:lnTo>
                  <a:lnTo>
                    <a:pt x="4" y="36"/>
                  </a:lnTo>
                  <a:lnTo>
                    <a:pt x="6" y="34"/>
                  </a:lnTo>
                  <a:lnTo>
                    <a:pt x="8" y="32"/>
                  </a:lnTo>
                  <a:lnTo>
                    <a:pt x="8" y="32"/>
                  </a:lnTo>
                  <a:lnTo>
                    <a:pt x="8" y="32"/>
                  </a:lnTo>
                  <a:lnTo>
                    <a:pt x="10" y="22"/>
                  </a:lnTo>
                  <a:lnTo>
                    <a:pt x="16" y="16"/>
                  </a:lnTo>
                  <a:lnTo>
                    <a:pt x="22" y="10"/>
                  </a:lnTo>
                  <a:lnTo>
                    <a:pt x="32" y="8"/>
                  </a:lnTo>
                  <a:lnTo>
                    <a:pt x="32" y="8"/>
                  </a:lnTo>
                  <a:lnTo>
                    <a:pt x="34" y="6"/>
                  </a:lnTo>
                  <a:lnTo>
                    <a:pt x="36" y="4"/>
                  </a:lnTo>
                  <a:lnTo>
                    <a:pt x="36" y="4"/>
                  </a:lnTo>
                  <a:lnTo>
                    <a:pt x="34" y="2"/>
                  </a:lnTo>
                  <a:lnTo>
                    <a:pt x="32"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41" name="Freeform 103">
              <a:extLst>
                <a:ext uri="{FF2B5EF4-FFF2-40B4-BE49-F238E27FC236}">
                  <a16:creationId xmlns:a16="http://schemas.microsoft.com/office/drawing/2014/main" xmlns="" id="{F8D02917-97CA-41C5-8077-BB436AF6AB06}"/>
                </a:ext>
              </a:extLst>
            </p:cNvPr>
            <p:cNvSpPr>
              <a:spLocks noEditPoints="1"/>
            </p:cNvSpPr>
            <p:nvPr/>
          </p:nvSpPr>
          <p:spPr bwMode="auto">
            <a:xfrm>
              <a:off x="6400800" y="2000250"/>
              <a:ext cx="406400" cy="342900"/>
            </a:xfrm>
            <a:custGeom>
              <a:avLst/>
              <a:gdLst/>
              <a:ahLst/>
              <a:cxnLst>
                <a:cxn ang="0">
                  <a:pos x="202" y="42"/>
                </a:cxn>
                <a:cxn ang="0">
                  <a:pos x="190" y="16"/>
                </a:cxn>
                <a:cxn ang="0">
                  <a:pos x="182" y="4"/>
                </a:cxn>
                <a:cxn ang="0">
                  <a:pos x="168" y="0"/>
                </a:cxn>
                <a:cxn ang="0">
                  <a:pos x="88" y="0"/>
                </a:cxn>
                <a:cxn ang="0">
                  <a:pos x="74" y="4"/>
                </a:cxn>
                <a:cxn ang="0">
                  <a:pos x="66" y="16"/>
                </a:cxn>
                <a:cxn ang="0">
                  <a:pos x="20" y="48"/>
                </a:cxn>
                <a:cxn ang="0">
                  <a:pos x="12" y="52"/>
                </a:cxn>
                <a:cxn ang="0">
                  <a:pos x="2" y="64"/>
                </a:cxn>
                <a:cxn ang="0">
                  <a:pos x="0" y="192"/>
                </a:cxn>
                <a:cxn ang="0">
                  <a:pos x="2" y="202"/>
                </a:cxn>
                <a:cxn ang="0">
                  <a:pos x="14" y="214"/>
                </a:cxn>
                <a:cxn ang="0">
                  <a:pos x="232" y="216"/>
                </a:cxn>
                <a:cxn ang="0">
                  <a:pos x="242" y="214"/>
                </a:cxn>
                <a:cxn ang="0">
                  <a:pos x="254" y="202"/>
                </a:cxn>
                <a:cxn ang="0">
                  <a:pos x="256" y="72"/>
                </a:cxn>
                <a:cxn ang="0">
                  <a:pos x="254" y="64"/>
                </a:cxn>
                <a:cxn ang="0">
                  <a:pos x="244" y="52"/>
                </a:cxn>
                <a:cxn ang="0">
                  <a:pos x="240" y="192"/>
                </a:cxn>
                <a:cxn ang="0">
                  <a:pos x="240" y="196"/>
                </a:cxn>
                <a:cxn ang="0">
                  <a:pos x="236" y="200"/>
                </a:cxn>
                <a:cxn ang="0">
                  <a:pos x="24" y="200"/>
                </a:cxn>
                <a:cxn ang="0">
                  <a:pos x="20" y="200"/>
                </a:cxn>
                <a:cxn ang="0">
                  <a:pos x="16" y="196"/>
                </a:cxn>
                <a:cxn ang="0">
                  <a:pos x="16" y="72"/>
                </a:cxn>
                <a:cxn ang="0">
                  <a:pos x="18" y="66"/>
                </a:cxn>
                <a:cxn ang="0">
                  <a:pos x="66" y="56"/>
                </a:cxn>
                <a:cxn ang="0">
                  <a:pos x="80" y="22"/>
                </a:cxn>
                <a:cxn ang="0">
                  <a:pos x="88" y="16"/>
                </a:cxn>
                <a:cxn ang="0">
                  <a:pos x="168" y="16"/>
                </a:cxn>
                <a:cxn ang="0">
                  <a:pos x="176" y="22"/>
                </a:cxn>
                <a:cxn ang="0">
                  <a:pos x="234" y="64"/>
                </a:cxn>
                <a:cxn ang="0">
                  <a:pos x="238" y="66"/>
                </a:cxn>
                <a:cxn ang="0">
                  <a:pos x="240" y="192"/>
                </a:cxn>
              </a:cxnLst>
              <a:rect l="0" t="0" r="r" b="b"/>
              <a:pathLst>
                <a:path w="256" h="216">
                  <a:moveTo>
                    <a:pt x="236" y="48"/>
                  </a:moveTo>
                  <a:lnTo>
                    <a:pt x="202" y="42"/>
                  </a:lnTo>
                  <a:lnTo>
                    <a:pt x="190" y="16"/>
                  </a:lnTo>
                  <a:lnTo>
                    <a:pt x="190" y="16"/>
                  </a:lnTo>
                  <a:lnTo>
                    <a:pt x="186" y="8"/>
                  </a:lnTo>
                  <a:lnTo>
                    <a:pt x="182" y="4"/>
                  </a:lnTo>
                  <a:lnTo>
                    <a:pt x="176" y="2"/>
                  </a:lnTo>
                  <a:lnTo>
                    <a:pt x="168" y="0"/>
                  </a:lnTo>
                  <a:lnTo>
                    <a:pt x="88" y="0"/>
                  </a:lnTo>
                  <a:lnTo>
                    <a:pt x="88" y="0"/>
                  </a:lnTo>
                  <a:lnTo>
                    <a:pt x="80" y="2"/>
                  </a:lnTo>
                  <a:lnTo>
                    <a:pt x="74" y="4"/>
                  </a:lnTo>
                  <a:lnTo>
                    <a:pt x="70" y="8"/>
                  </a:lnTo>
                  <a:lnTo>
                    <a:pt x="66" y="16"/>
                  </a:lnTo>
                  <a:lnTo>
                    <a:pt x="54" y="42"/>
                  </a:lnTo>
                  <a:lnTo>
                    <a:pt x="20" y="48"/>
                  </a:lnTo>
                  <a:lnTo>
                    <a:pt x="20" y="48"/>
                  </a:lnTo>
                  <a:lnTo>
                    <a:pt x="12" y="52"/>
                  </a:lnTo>
                  <a:lnTo>
                    <a:pt x="6" y="56"/>
                  </a:lnTo>
                  <a:lnTo>
                    <a:pt x="2" y="64"/>
                  </a:lnTo>
                  <a:lnTo>
                    <a:pt x="0" y="72"/>
                  </a:lnTo>
                  <a:lnTo>
                    <a:pt x="0" y="192"/>
                  </a:lnTo>
                  <a:lnTo>
                    <a:pt x="0" y="192"/>
                  </a:lnTo>
                  <a:lnTo>
                    <a:pt x="2" y="202"/>
                  </a:lnTo>
                  <a:lnTo>
                    <a:pt x="8" y="208"/>
                  </a:lnTo>
                  <a:lnTo>
                    <a:pt x="14" y="214"/>
                  </a:lnTo>
                  <a:lnTo>
                    <a:pt x="24" y="216"/>
                  </a:lnTo>
                  <a:lnTo>
                    <a:pt x="232" y="216"/>
                  </a:lnTo>
                  <a:lnTo>
                    <a:pt x="232" y="216"/>
                  </a:lnTo>
                  <a:lnTo>
                    <a:pt x="242" y="214"/>
                  </a:lnTo>
                  <a:lnTo>
                    <a:pt x="248" y="208"/>
                  </a:lnTo>
                  <a:lnTo>
                    <a:pt x="254" y="202"/>
                  </a:lnTo>
                  <a:lnTo>
                    <a:pt x="256" y="192"/>
                  </a:lnTo>
                  <a:lnTo>
                    <a:pt x="256" y="72"/>
                  </a:lnTo>
                  <a:lnTo>
                    <a:pt x="256" y="72"/>
                  </a:lnTo>
                  <a:lnTo>
                    <a:pt x="254" y="64"/>
                  </a:lnTo>
                  <a:lnTo>
                    <a:pt x="250" y="56"/>
                  </a:lnTo>
                  <a:lnTo>
                    <a:pt x="244" y="52"/>
                  </a:lnTo>
                  <a:lnTo>
                    <a:pt x="236" y="48"/>
                  </a:lnTo>
                  <a:close/>
                  <a:moveTo>
                    <a:pt x="240" y="192"/>
                  </a:moveTo>
                  <a:lnTo>
                    <a:pt x="240" y="192"/>
                  </a:lnTo>
                  <a:lnTo>
                    <a:pt x="240" y="196"/>
                  </a:lnTo>
                  <a:lnTo>
                    <a:pt x="238" y="198"/>
                  </a:lnTo>
                  <a:lnTo>
                    <a:pt x="236" y="200"/>
                  </a:lnTo>
                  <a:lnTo>
                    <a:pt x="232" y="200"/>
                  </a:lnTo>
                  <a:lnTo>
                    <a:pt x="24" y="200"/>
                  </a:lnTo>
                  <a:lnTo>
                    <a:pt x="24" y="200"/>
                  </a:lnTo>
                  <a:lnTo>
                    <a:pt x="20" y="200"/>
                  </a:lnTo>
                  <a:lnTo>
                    <a:pt x="18" y="198"/>
                  </a:lnTo>
                  <a:lnTo>
                    <a:pt x="16" y="196"/>
                  </a:lnTo>
                  <a:lnTo>
                    <a:pt x="16" y="192"/>
                  </a:lnTo>
                  <a:lnTo>
                    <a:pt x="16" y="72"/>
                  </a:lnTo>
                  <a:lnTo>
                    <a:pt x="16" y="72"/>
                  </a:lnTo>
                  <a:lnTo>
                    <a:pt x="18" y="66"/>
                  </a:lnTo>
                  <a:lnTo>
                    <a:pt x="22" y="64"/>
                  </a:lnTo>
                  <a:lnTo>
                    <a:pt x="66" y="56"/>
                  </a:lnTo>
                  <a:lnTo>
                    <a:pt x="80" y="22"/>
                  </a:lnTo>
                  <a:lnTo>
                    <a:pt x="80" y="22"/>
                  </a:lnTo>
                  <a:lnTo>
                    <a:pt x="84" y="18"/>
                  </a:lnTo>
                  <a:lnTo>
                    <a:pt x="88" y="16"/>
                  </a:lnTo>
                  <a:lnTo>
                    <a:pt x="168" y="16"/>
                  </a:lnTo>
                  <a:lnTo>
                    <a:pt x="168" y="16"/>
                  </a:lnTo>
                  <a:lnTo>
                    <a:pt x="172" y="18"/>
                  </a:lnTo>
                  <a:lnTo>
                    <a:pt x="176" y="22"/>
                  </a:lnTo>
                  <a:lnTo>
                    <a:pt x="190" y="56"/>
                  </a:lnTo>
                  <a:lnTo>
                    <a:pt x="234" y="64"/>
                  </a:lnTo>
                  <a:lnTo>
                    <a:pt x="234" y="64"/>
                  </a:lnTo>
                  <a:lnTo>
                    <a:pt x="238" y="66"/>
                  </a:lnTo>
                  <a:lnTo>
                    <a:pt x="240" y="72"/>
                  </a:lnTo>
                  <a:lnTo>
                    <a:pt x="240" y="19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89" name="椭圆 88">
            <a:extLst>
              <a:ext uri="{FF2B5EF4-FFF2-40B4-BE49-F238E27FC236}">
                <a16:creationId xmlns:a16="http://schemas.microsoft.com/office/drawing/2014/main" xmlns="" id="{FFA68BCB-2A1C-402A-8918-0D461D52F575}"/>
              </a:ext>
            </a:extLst>
          </p:cNvPr>
          <p:cNvSpPr/>
          <p:nvPr/>
        </p:nvSpPr>
        <p:spPr>
          <a:xfrm>
            <a:off x="9528046" y="1946006"/>
            <a:ext cx="630621" cy="6306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a:extLst>
              <a:ext uri="{FF2B5EF4-FFF2-40B4-BE49-F238E27FC236}">
                <a16:creationId xmlns:a16="http://schemas.microsoft.com/office/drawing/2014/main" xmlns="" id="{5266E578-02E5-417A-98EE-3BFFCE66E326}"/>
              </a:ext>
            </a:extLst>
          </p:cNvPr>
          <p:cNvGrpSpPr/>
          <p:nvPr/>
        </p:nvGrpSpPr>
        <p:grpSpPr>
          <a:xfrm>
            <a:off x="9007751" y="2829587"/>
            <a:ext cx="1671210" cy="2173761"/>
            <a:chOff x="1084773" y="4186394"/>
            <a:chExt cx="1671210" cy="2173761"/>
          </a:xfrm>
        </p:grpSpPr>
        <p:sp>
          <p:nvSpPr>
            <p:cNvPr id="91" name="文本框 90">
              <a:extLst>
                <a:ext uri="{FF2B5EF4-FFF2-40B4-BE49-F238E27FC236}">
                  <a16:creationId xmlns:a16="http://schemas.microsoft.com/office/drawing/2014/main" xmlns="" id="{F0E442F9-F66E-49F7-A7C2-1CE289B83503}"/>
                </a:ext>
              </a:extLst>
            </p:cNvPr>
            <p:cNvSpPr txBox="1"/>
            <p:nvPr/>
          </p:nvSpPr>
          <p:spPr>
            <a:xfrm>
              <a:off x="1084773" y="4186394"/>
              <a:ext cx="167121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92" name="文本框 91">
              <a:extLst>
                <a:ext uri="{FF2B5EF4-FFF2-40B4-BE49-F238E27FC236}">
                  <a16:creationId xmlns:a16="http://schemas.microsoft.com/office/drawing/2014/main" xmlns="" id="{1ED085BE-44F5-4A6B-9BE4-867315C4285B}"/>
                </a:ext>
              </a:extLst>
            </p:cNvPr>
            <p:cNvSpPr txBox="1"/>
            <p:nvPr/>
          </p:nvSpPr>
          <p:spPr>
            <a:xfrm>
              <a:off x="1084774" y="4668602"/>
              <a:ext cx="1671209" cy="169155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grpSp>
        <p:nvGrpSpPr>
          <p:cNvPr id="46" name="Group 4">
            <a:extLst>
              <a:ext uri="{FF2B5EF4-FFF2-40B4-BE49-F238E27FC236}">
                <a16:creationId xmlns:a16="http://schemas.microsoft.com/office/drawing/2014/main" xmlns="" id="{EEB85751-722A-4CCF-9469-7EC4CF85498A}"/>
              </a:ext>
            </a:extLst>
          </p:cNvPr>
          <p:cNvGrpSpPr/>
          <p:nvPr/>
        </p:nvGrpSpPr>
        <p:grpSpPr>
          <a:xfrm>
            <a:off x="9695543" y="2122640"/>
            <a:ext cx="277353" cy="277353"/>
            <a:chOff x="4775200" y="3587750"/>
            <a:chExt cx="406400" cy="406400"/>
          </a:xfrm>
          <a:solidFill>
            <a:schemeClr val="bg1"/>
          </a:solidFill>
        </p:grpSpPr>
        <p:sp>
          <p:nvSpPr>
            <p:cNvPr id="47" name="Freeform 30">
              <a:extLst>
                <a:ext uri="{FF2B5EF4-FFF2-40B4-BE49-F238E27FC236}">
                  <a16:creationId xmlns:a16="http://schemas.microsoft.com/office/drawing/2014/main" xmlns="" id="{2AC3861B-D337-47E0-A0D1-2FDE68F7A6E3}"/>
                </a:ext>
              </a:extLst>
            </p:cNvPr>
            <p:cNvSpPr>
              <a:spLocks noEditPoints="1"/>
            </p:cNvSpPr>
            <p:nvPr/>
          </p:nvSpPr>
          <p:spPr bwMode="auto">
            <a:xfrm>
              <a:off x="4775200" y="3587750"/>
              <a:ext cx="406400" cy="406400"/>
            </a:xfrm>
            <a:custGeom>
              <a:avLst/>
              <a:gdLst/>
              <a:ahLst/>
              <a:cxnLst>
                <a:cxn ang="0">
                  <a:pos x="176" y="10"/>
                </a:cxn>
                <a:cxn ang="0">
                  <a:pos x="150" y="2"/>
                </a:cxn>
                <a:cxn ang="0">
                  <a:pos x="126" y="0"/>
                </a:cxn>
                <a:cxn ang="0">
                  <a:pos x="102" y="2"/>
                </a:cxn>
                <a:cxn ang="0">
                  <a:pos x="56" y="22"/>
                </a:cxn>
                <a:cxn ang="0">
                  <a:pos x="38" y="38"/>
                </a:cxn>
                <a:cxn ang="0">
                  <a:pos x="22" y="58"/>
                </a:cxn>
                <a:cxn ang="0">
                  <a:pos x="10" y="80"/>
                </a:cxn>
                <a:cxn ang="0">
                  <a:pos x="4" y="92"/>
                </a:cxn>
                <a:cxn ang="0">
                  <a:pos x="0" y="118"/>
                </a:cxn>
                <a:cxn ang="0">
                  <a:pos x="0" y="142"/>
                </a:cxn>
                <a:cxn ang="0">
                  <a:pos x="10" y="178"/>
                </a:cxn>
                <a:cxn ang="0">
                  <a:pos x="30" y="210"/>
                </a:cxn>
                <a:cxn ang="0">
                  <a:pos x="48" y="228"/>
                </a:cxn>
                <a:cxn ang="0">
                  <a:pos x="68" y="242"/>
                </a:cxn>
                <a:cxn ang="0">
                  <a:pos x="80" y="246"/>
                </a:cxn>
                <a:cxn ang="0">
                  <a:pos x="106" y="254"/>
                </a:cxn>
                <a:cxn ang="0">
                  <a:pos x="130" y="256"/>
                </a:cxn>
                <a:cxn ang="0">
                  <a:pos x="156" y="254"/>
                </a:cxn>
                <a:cxn ang="0">
                  <a:pos x="200" y="234"/>
                </a:cxn>
                <a:cxn ang="0">
                  <a:pos x="220" y="218"/>
                </a:cxn>
                <a:cxn ang="0">
                  <a:pos x="234" y="198"/>
                </a:cxn>
                <a:cxn ang="0">
                  <a:pos x="246" y="176"/>
                </a:cxn>
                <a:cxn ang="0">
                  <a:pos x="252" y="164"/>
                </a:cxn>
                <a:cxn ang="0">
                  <a:pos x="256" y="138"/>
                </a:cxn>
                <a:cxn ang="0">
                  <a:pos x="256" y="114"/>
                </a:cxn>
                <a:cxn ang="0">
                  <a:pos x="246" y="78"/>
                </a:cxn>
                <a:cxn ang="0">
                  <a:pos x="226" y="46"/>
                </a:cxn>
                <a:cxn ang="0">
                  <a:pos x="208" y="28"/>
                </a:cxn>
                <a:cxn ang="0">
                  <a:pos x="188" y="14"/>
                </a:cxn>
                <a:cxn ang="0">
                  <a:pos x="86" y="232"/>
                </a:cxn>
                <a:cxn ang="0">
                  <a:pos x="66" y="222"/>
                </a:cxn>
                <a:cxn ang="0">
                  <a:pos x="36" y="190"/>
                </a:cxn>
                <a:cxn ang="0">
                  <a:pos x="18" y="152"/>
                </a:cxn>
                <a:cxn ang="0">
                  <a:pos x="18" y="108"/>
                </a:cxn>
                <a:cxn ang="0">
                  <a:pos x="24" y="86"/>
                </a:cxn>
                <a:cxn ang="0">
                  <a:pos x="48" y="50"/>
                </a:cxn>
                <a:cxn ang="0">
                  <a:pos x="84" y="26"/>
                </a:cxn>
                <a:cxn ang="0">
                  <a:pos x="126" y="16"/>
                </a:cxn>
                <a:cxn ang="0">
                  <a:pos x="170" y="24"/>
                </a:cxn>
                <a:cxn ang="0">
                  <a:pos x="190" y="34"/>
                </a:cxn>
                <a:cxn ang="0">
                  <a:pos x="220" y="66"/>
                </a:cxn>
                <a:cxn ang="0">
                  <a:pos x="238" y="104"/>
                </a:cxn>
                <a:cxn ang="0">
                  <a:pos x="238" y="148"/>
                </a:cxn>
                <a:cxn ang="0">
                  <a:pos x="232" y="170"/>
                </a:cxn>
                <a:cxn ang="0">
                  <a:pos x="208" y="206"/>
                </a:cxn>
                <a:cxn ang="0">
                  <a:pos x="172" y="230"/>
                </a:cxn>
                <a:cxn ang="0">
                  <a:pos x="130" y="240"/>
                </a:cxn>
                <a:cxn ang="0">
                  <a:pos x="86" y="232"/>
                </a:cxn>
              </a:cxnLst>
              <a:rect l="0" t="0" r="r" b="b"/>
              <a:pathLst>
                <a:path w="256" h="256">
                  <a:moveTo>
                    <a:pt x="176" y="10"/>
                  </a:moveTo>
                  <a:lnTo>
                    <a:pt x="176" y="10"/>
                  </a:lnTo>
                  <a:lnTo>
                    <a:pt x="164" y="4"/>
                  </a:lnTo>
                  <a:lnTo>
                    <a:pt x="150" y="2"/>
                  </a:lnTo>
                  <a:lnTo>
                    <a:pt x="138" y="0"/>
                  </a:lnTo>
                  <a:lnTo>
                    <a:pt x="126" y="0"/>
                  </a:lnTo>
                  <a:lnTo>
                    <a:pt x="114" y="0"/>
                  </a:lnTo>
                  <a:lnTo>
                    <a:pt x="102" y="2"/>
                  </a:lnTo>
                  <a:lnTo>
                    <a:pt x="78" y="10"/>
                  </a:lnTo>
                  <a:lnTo>
                    <a:pt x="56" y="22"/>
                  </a:lnTo>
                  <a:lnTo>
                    <a:pt x="46" y="30"/>
                  </a:lnTo>
                  <a:lnTo>
                    <a:pt x="38" y="38"/>
                  </a:lnTo>
                  <a:lnTo>
                    <a:pt x="28" y="48"/>
                  </a:lnTo>
                  <a:lnTo>
                    <a:pt x="22" y="58"/>
                  </a:lnTo>
                  <a:lnTo>
                    <a:pt x="14" y="68"/>
                  </a:lnTo>
                  <a:lnTo>
                    <a:pt x="10" y="80"/>
                  </a:lnTo>
                  <a:lnTo>
                    <a:pt x="10" y="80"/>
                  </a:lnTo>
                  <a:lnTo>
                    <a:pt x="4" y="92"/>
                  </a:lnTo>
                  <a:lnTo>
                    <a:pt x="2" y="106"/>
                  </a:lnTo>
                  <a:lnTo>
                    <a:pt x="0" y="118"/>
                  </a:lnTo>
                  <a:lnTo>
                    <a:pt x="0" y="130"/>
                  </a:lnTo>
                  <a:lnTo>
                    <a:pt x="0" y="142"/>
                  </a:lnTo>
                  <a:lnTo>
                    <a:pt x="2" y="156"/>
                  </a:lnTo>
                  <a:lnTo>
                    <a:pt x="10" y="178"/>
                  </a:lnTo>
                  <a:lnTo>
                    <a:pt x="22" y="200"/>
                  </a:lnTo>
                  <a:lnTo>
                    <a:pt x="30" y="210"/>
                  </a:lnTo>
                  <a:lnTo>
                    <a:pt x="38" y="220"/>
                  </a:lnTo>
                  <a:lnTo>
                    <a:pt x="48" y="228"/>
                  </a:lnTo>
                  <a:lnTo>
                    <a:pt x="58" y="234"/>
                  </a:lnTo>
                  <a:lnTo>
                    <a:pt x="68" y="242"/>
                  </a:lnTo>
                  <a:lnTo>
                    <a:pt x="80" y="246"/>
                  </a:lnTo>
                  <a:lnTo>
                    <a:pt x="80" y="246"/>
                  </a:lnTo>
                  <a:lnTo>
                    <a:pt x="92" y="252"/>
                  </a:lnTo>
                  <a:lnTo>
                    <a:pt x="106" y="254"/>
                  </a:lnTo>
                  <a:lnTo>
                    <a:pt x="118" y="256"/>
                  </a:lnTo>
                  <a:lnTo>
                    <a:pt x="130" y="256"/>
                  </a:lnTo>
                  <a:lnTo>
                    <a:pt x="142" y="256"/>
                  </a:lnTo>
                  <a:lnTo>
                    <a:pt x="156" y="254"/>
                  </a:lnTo>
                  <a:lnTo>
                    <a:pt x="178" y="246"/>
                  </a:lnTo>
                  <a:lnTo>
                    <a:pt x="200" y="234"/>
                  </a:lnTo>
                  <a:lnTo>
                    <a:pt x="210" y="226"/>
                  </a:lnTo>
                  <a:lnTo>
                    <a:pt x="220" y="218"/>
                  </a:lnTo>
                  <a:lnTo>
                    <a:pt x="228" y="208"/>
                  </a:lnTo>
                  <a:lnTo>
                    <a:pt x="234" y="198"/>
                  </a:lnTo>
                  <a:lnTo>
                    <a:pt x="242" y="188"/>
                  </a:lnTo>
                  <a:lnTo>
                    <a:pt x="246" y="176"/>
                  </a:lnTo>
                  <a:lnTo>
                    <a:pt x="246" y="176"/>
                  </a:lnTo>
                  <a:lnTo>
                    <a:pt x="252" y="164"/>
                  </a:lnTo>
                  <a:lnTo>
                    <a:pt x="254" y="150"/>
                  </a:lnTo>
                  <a:lnTo>
                    <a:pt x="256" y="138"/>
                  </a:lnTo>
                  <a:lnTo>
                    <a:pt x="256" y="126"/>
                  </a:lnTo>
                  <a:lnTo>
                    <a:pt x="256" y="114"/>
                  </a:lnTo>
                  <a:lnTo>
                    <a:pt x="254" y="102"/>
                  </a:lnTo>
                  <a:lnTo>
                    <a:pt x="246" y="78"/>
                  </a:lnTo>
                  <a:lnTo>
                    <a:pt x="234" y="56"/>
                  </a:lnTo>
                  <a:lnTo>
                    <a:pt x="226" y="46"/>
                  </a:lnTo>
                  <a:lnTo>
                    <a:pt x="218" y="38"/>
                  </a:lnTo>
                  <a:lnTo>
                    <a:pt x="208" y="28"/>
                  </a:lnTo>
                  <a:lnTo>
                    <a:pt x="198" y="22"/>
                  </a:lnTo>
                  <a:lnTo>
                    <a:pt x="188" y="14"/>
                  </a:lnTo>
                  <a:lnTo>
                    <a:pt x="176" y="10"/>
                  </a:lnTo>
                  <a:close/>
                  <a:moveTo>
                    <a:pt x="86" y="232"/>
                  </a:moveTo>
                  <a:lnTo>
                    <a:pt x="86" y="232"/>
                  </a:lnTo>
                  <a:lnTo>
                    <a:pt x="66" y="222"/>
                  </a:lnTo>
                  <a:lnTo>
                    <a:pt x="50" y="208"/>
                  </a:lnTo>
                  <a:lnTo>
                    <a:pt x="36" y="190"/>
                  </a:lnTo>
                  <a:lnTo>
                    <a:pt x="26" y="172"/>
                  </a:lnTo>
                  <a:lnTo>
                    <a:pt x="18" y="152"/>
                  </a:lnTo>
                  <a:lnTo>
                    <a:pt x="16" y="130"/>
                  </a:lnTo>
                  <a:lnTo>
                    <a:pt x="18" y="108"/>
                  </a:lnTo>
                  <a:lnTo>
                    <a:pt x="24" y="86"/>
                  </a:lnTo>
                  <a:lnTo>
                    <a:pt x="24" y="86"/>
                  </a:lnTo>
                  <a:lnTo>
                    <a:pt x="34" y="66"/>
                  </a:lnTo>
                  <a:lnTo>
                    <a:pt x="48" y="50"/>
                  </a:lnTo>
                  <a:lnTo>
                    <a:pt x="66" y="36"/>
                  </a:lnTo>
                  <a:lnTo>
                    <a:pt x="84" y="26"/>
                  </a:lnTo>
                  <a:lnTo>
                    <a:pt x="104" y="18"/>
                  </a:lnTo>
                  <a:lnTo>
                    <a:pt x="126" y="16"/>
                  </a:lnTo>
                  <a:lnTo>
                    <a:pt x="148" y="18"/>
                  </a:lnTo>
                  <a:lnTo>
                    <a:pt x="170" y="24"/>
                  </a:lnTo>
                  <a:lnTo>
                    <a:pt x="170" y="24"/>
                  </a:lnTo>
                  <a:lnTo>
                    <a:pt x="190" y="34"/>
                  </a:lnTo>
                  <a:lnTo>
                    <a:pt x="206" y="48"/>
                  </a:lnTo>
                  <a:lnTo>
                    <a:pt x="220" y="66"/>
                  </a:lnTo>
                  <a:lnTo>
                    <a:pt x="230" y="84"/>
                  </a:lnTo>
                  <a:lnTo>
                    <a:pt x="238" y="104"/>
                  </a:lnTo>
                  <a:lnTo>
                    <a:pt x="240" y="126"/>
                  </a:lnTo>
                  <a:lnTo>
                    <a:pt x="238" y="148"/>
                  </a:lnTo>
                  <a:lnTo>
                    <a:pt x="232" y="170"/>
                  </a:lnTo>
                  <a:lnTo>
                    <a:pt x="232" y="170"/>
                  </a:lnTo>
                  <a:lnTo>
                    <a:pt x="222" y="190"/>
                  </a:lnTo>
                  <a:lnTo>
                    <a:pt x="208" y="206"/>
                  </a:lnTo>
                  <a:lnTo>
                    <a:pt x="190" y="220"/>
                  </a:lnTo>
                  <a:lnTo>
                    <a:pt x="172" y="230"/>
                  </a:lnTo>
                  <a:lnTo>
                    <a:pt x="152" y="238"/>
                  </a:lnTo>
                  <a:lnTo>
                    <a:pt x="130" y="240"/>
                  </a:lnTo>
                  <a:lnTo>
                    <a:pt x="108" y="238"/>
                  </a:lnTo>
                  <a:lnTo>
                    <a:pt x="86" y="23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48" name="Freeform 33">
              <a:extLst>
                <a:ext uri="{FF2B5EF4-FFF2-40B4-BE49-F238E27FC236}">
                  <a16:creationId xmlns:a16="http://schemas.microsoft.com/office/drawing/2014/main" xmlns="" id="{1E5C16CD-515B-4BC3-A829-CDA8B02F3541}"/>
                </a:ext>
              </a:extLst>
            </p:cNvPr>
            <p:cNvSpPr>
              <a:spLocks noEditPoints="1"/>
            </p:cNvSpPr>
            <p:nvPr/>
          </p:nvSpPr>
          <p:spPr bwMode="auto">
            <a:xfrm>
              <a:off x="4953000" y="3765550"/>
              <a:ext cx="50800" cy="50800"/>
            </a:xfrm>
            <a:custGeom>
              <a:avLst/>
              <a:gdLst/>
              <a:ahLst/>
              <a:cxnLst>
                <a:cxn ang="0">
                  <a:pos x="22" y="2"/>
                </a:cxn>
                <a:cxn ang="0">
                  <a:pos x="22" y="2"/>
                </a:cxn>
                <a:cxn ang="0">
                  <a:pos x="16" y="0"/>
                </a:cxn>
                <a:cxn ang="0">
                  <a:pos x="10" y="2"/>
                </a:cxn>
                <a:cxn ang="0">
                  <a:pos x="4" y="4"/>
                </a:cxn>
                <a:cxn ang="0">
                  <a:pos x="2" y="10"/>
                </a:cxn>
                <a:cxn ang="0">
                  <a:pos x="2" y="10"/>
                </a:cxn>
                <a:cxn ang="0">
                  <a:pos x="0" y="16"/>
                </a:cxn>
                <a:cxn ang="0">
                  <a:pos x="2" y="22"/>
                </a:cxn>
                <a:cxn ang="0">
                  <a:pos x="4" y="28"/>
                </a:cxn>
                <a:cxn ang="0">
                  <a:pos x="10" y="30"/>
                </a:cxn>
                <a:cxn ang="0">
                  <a:pos x="10" y="30"/>
                </a:cxn>
                <a:cxn ang="0">
                  <a:pos x="16" y="32"/>
                </a:cxn>
                <a:cxn ang="0">
                  <a:pos x="22" y="30"/>
                </a:cxn>
                <a:cxn ang="0">
                  <a:pos x="28" y="28"/>
                </a:cxn>
                <a:cxn ang="0">
                  <a:pos x="30" y="22"/>
                </a:cxn>
                <a:cxn ang="0">
                  <a:pos x="30" y="22"/>
                </a:cxn>
                <a:cxn ang="0">
                  <a:pos x="32" y="16"/>
                </a:cxn>
                <a:cxn ang="0">
                  <a:pos x="30" y="10"/>
                </a:cxn>
                <a:cxn ang="0">
                  <a:pos x="28" y="4"/>
                </a:cxn>
                <a:cxn ang="0">
                  <a:pos x="22" y="2"/>
                </a:cxn>
                <a:cxn ang="0">
                  <a:pos x="14" y="24"/>
                </a:cxn>
                <a:cxn ang="0">
                  <a:pos x="14" y="24"/>
                </a:cxn>
                <a:cxn ang="0">
                  <a:pos x="10" y="22"/>
                </a:cxn>
                <a:cxn ang="0">
                  <a:pos x="8" y="20"/>
                </a:cxn>
                <a:cxn ang="0">
                  <a:pos x="8" y="16"/>
                </a:cxn>
                <a:cxn ang="0">
                  <a:pos x="8" y="14"/>
                </a:cxn>
                <a:cxn ang="0">
                  <a:pos x="8" y="14"/>
                </a:cxn>
                <a:cxn ang="0">
                  <a:pos x="10" y="10"/>
                </a:cxn>
                <a:cxn ang="0">
                  <a:pos x="12" y="8"/>
                </a:cxn>
                <a:cxn ang="0">
                  <a:pos x="16" y="8"/>
                </a:cxn>
                <a:cxn ang="0">
                  <a:pos x="20" y="8"/>
                </a:cxn>
                <a:cxn ang="0">
                  <a:pos x="20" y="8"/>
                </a:cxn>
                <a:cxn ang="0">
                  <a:pos x="22" y="10"/>
                </a:cxn>
                <a:cxn ang="0">
                  <a:pos x="24" y="12"/>
                </a:cxn>
                <a:cxn ang="0">
                  <a:pos x="24" y="16"/>
                </a:cxn>
                <a:cxn ang="0">
                  <a:pos x="24" y="20"/>
                </a:cxn>
                <a:cxn ang="0">
                  <a:pos x="24" y="20"/>
                </a:cxn>
                <a:cxn ang="0">
                  <a:pos x="22" y="22"/>
                </a:cxn>
                <a:cxn ang="0">
                  <a:pos x="20" y="24"/>
                </a:cxn>
                <a:cxn ang="0">
                  <a:pos x="16" y="24"/>
                </a:cxn>
                <a:cxn ang="0">
                  <a:pos x="14" y="24"/>
                </a:cxn>
              </a:cxnLst>
              <a:rect l="0" t="0" r="r" b="b"/>
              <a:pathLst>
                <a:path w="32" h="32">
                  <a:moveTo>
                    <a:pt x="22" y="2"/>
                  </a:moveTo>
                  <a:lnTo>
                    <a:pt x="22" y="2"/>
                  </a:lnTo>
                  <a:lnTo>
                    <a:pt x="16" y="0"/>
                  </a:lnTo>
                  <a:lnTo>
                    <a:pt x="10" y="2"/>
                  </a:lnTo>
                  <a:lnTo>
                    <a:pt x="4" y="4"/>
                  </a:lnTo>
                  <a:lnTo>
                    <a:pt x="2" y="10"/>
                  </a:lnTo>
                  <a:lnTo>
                    <a:pt x="2" y="10"/>
                  </a:lnTo>
                  <a:lnTo>
                    <a:pt x="0" y="16"/>
                  </a:lnTo>
                  <a:lnTo>
                    <a:pt x="2" y="22"/>
                  </a:lnTo>
                  <a:lnTo>
                    <a:pt x="4" y="28"/>
                  </a:lnTo>
                  <a:lnTo>
                    <a:pt x="10" y="30"/>
                  </a:lnTo>
                  <a:lnTo>
                    <a:pt x="10" y="30"/>
                  </a:lnTo>
                  <a:lnTo>
                    <a:pt x="16" y="32"/>
                  </a:lnTo>
                  <a:lnTo>
                    <a:pt x="22" y="30"/>
                  </a:lnTo>
                  <a:lnTo>
                    <a:pt x="28" y="28"/>
                  </a:lnTo>
                  <a:lnTo>
                    <a:pt x="30" y="22"/>
                  </a:lnTo>
                  <a:lnTo>
                    <a:pt x="30" y="22"/>
                  </a:lnTo>
                  <a:lnTo>
                    <a:pt x="32" y="16"/>
                  </a:lnTo>
                  <a:lnTo>
                    <a:pt x="30" y="10"/>
                  </a:lnTo>
                  <a:lnTo>
                    <a:pt x="28" y="4"/>
                  </a:lnTo>
                  <a:lnTo>
                    <a:pt x="22" y="2"/>
                  </a:lnTo>
                  <a:close/>
                  <a:moveTo>
                    <a:pt x="14" y="24"/>
                  </a:moveTo>
                  <a:lnTo>
                    <a:pt x="14" y="24"/>
                  </a:lnTo>
                  <a:lnTo>
                    <a:pt x="10" y="22"/>
                  </a:lnTo>
                  <a:lnTo>
                    <a:pt x="8" y="20"/>
                  </a:lnTo>
                  <a:lnTo>
                    <a:pt x="8" y="16"/>
                  </a:lnTo>
                  <a:lnTo>
                    <a:pt x="8" y="14"/>
                  </a:lnTo>
                  <a:lnTo>
                    <a:pt x="8" y="14"/>
                  </a:lnTo>
                  <a:lnTo>
                    <a:pt x="10" y="10"/>
                  </a:lnTo>
                  <a:lnTo>
                    <a:pt x="12" y="8"/>
                  </a:lnTo>
                  <a:lnTo>
                    <a:pt x="16" y="8"/>
                  </a:lnTo>
                  <a:lnTo>
                    <a:pt x="20" y="8"/>
                  </a:lnTo>
                  <a:lnTo>
                    <a:pt x="20" y="8"/>
                  </a:lnTo>
                  <a:lnTo>
                    <a:pt x="22" y="10"/>
                  </a:lnTo>
                  <a:lnTo>
                    <a:pt x="24" y="12"/>
                  </a:lnTo>
                  <a:lnTo>
                    <a:pt x="24" y="16"/>
                  </a:lnTo>
                  <a:lnTo>
                    <a:pt x="24" y="20"/>
                  </a:lnTo>
                  <a:lnTo>
                    <a:pt x="24" y="20"/>
                  </a:lnTo>
                  <a:lnTo>
                    <a:pt x="22" y="22"/>
                  </a:lnTo>
                  <a:lnTo>
                    <a:pt x="20" y="24"/>
                  </a:lnTo>
                  <a:lnTo>
                    <a:pt x="16" y="24"/>
                  </a:lnTo>
                  <a:lnTo>
                    <a:pt x="14" y="2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49" name="Freeform 34">
              <a:extLst>
                <a:ext uri="{FF2B5EF4-FFF2-40B4-BE49-F238E27FC236}">
                  <a16:creationId xmlns:a16="http://schemas.microsoft.com/office/drawing/2014/main" xmlns="" id="{F7F48EFE-25B7-413C-9A69-D4154E7A4D3E}"/>
                </a:ext>
              </a:extLst>
            </p:cNvPr>
            <p:cNvSpPr>
              <a:spLocks/>
            </p:cNvSpPr>
            <p:nvPr/>
          </p:nvSpPr>
          <p:spPr bwMode="auto">
            <a:xfrm>
              <a:off x="4953000" y="3765550"/>
              <a:ext cx="50800" cy="50800"/>
            </a:xfrm>
            <a:custGeom>
              <a:avLst/>
              <a:gdLst/>
              <a:ahLst/>
              <a:cxnLst>
                <a:cxn ang="0">
                  <a:pos x="22" y="2"/>
                </a:cxn>
                <a:cxn ang="0">
                  <a:pos x="22" y="2"/>
                </a:cxn>
                <a:cxn ang="0">
                  <a:pos x="16" y="0"/>
                </a:cxn>
                <a:cxn ang="0">
                  <a:pos x="10" y="2"/>
                </a:cxn>
                <a:cxn ang="0">
                  <a:pos x="4" y="4"/>
                </a:cxn>
                <a:cxn ang="0">
                  <a:pos x="2" y="10"/>
                </a:cxn>
                <a:cxn ang="0">
                  <a:pos x="2" y="10"/>
                </a:cxn>
                <a:cxn ang="0">
                  <a:pos x="0" y="16"/>
                </a:cxn>
                <a:cxn ang="0">
                  <a:pos x="2" y="22"/>
                </a:cxn>
                <a:cxn ang="0">
                  <a:pos x="4" y="28"/>
                </a:cxn>
                <a:cxn ang="0">
                  <a:pos x="10" y="30"/>
                </a:cxn>
                <a:cxn ang="0">
                  <a:pos x="10" y="30"/>
                </a:cxn>
                <a:cxn ang="0">
                  <a:pos x="16" y="32"/>
                </a:cxn>
                <a:cxn ang="0">
                  <a:pos x="22" y="30"/>
                </a:cxn>
                <a:cxn ang="0">
                  <a:pos x="28" y="28"/>
                </a:cxn>
                <a:cxn ang="0">
                  <a:pos x="30" y="22"/>
                </a:cxn>
                <a:cxn ang="0">
                  <a:pos x="30" y="22"/>
                </a:cxn>
                <a:cxn ang="0">
                  <a:pos x="32" y="16"/>
                </a:cxn>
                <a:cxn ang="0">
                  <a:pos x="30" y="10"/>
                </a:cxn>
                <a:cxn ang="0">
                  <a:pos x="28" y="4"/>
                </a:cxn>
                <a:cxn ang="0">
                  <a:pos x="22" y="2"/>
                </a:cxn>
              </a:cxnLst>
              <a:rect l="0" t="0" r="r" b="b"/>
              <a:pathLst>
                <a:path w="32" h="32">
                  <a:moveTo>
                    <a:pt x="22" y="2"/>
                  </a:moveTo>
                  <a:lnTo>
                    <a:pt x="22" y="2"/>
                  </a:lnTo>
                  <a:lnTo>
                    <a:pt x="16" y="0"/>
                  </a:lnTo>
                  <a:lnTo>
                    <a:pt x="10" y="2"/>
                  </a:lnTo>
                  <a:lnTo>
                    <a:pt x="4" y="4"/>
                  </a:lnTo>
                  <a:lnTo>
                    <a:pt x="2" y="10"/>
                  </a:lnTo>
                  <a:lnTo>
                    <a:pt x="2" y="10"/>
                  </a:lnTo>
                  <a:lnTo>
                    <a:pt x="0" y="16"/>
                  </a:lnTo>
                  <a:lnTo>
                    <a:pt x="2" y="22"/>
                  </a:lnTo>
                  <a:lnTo>
                    <a:pt x="4" y="28"/>
                  </a:lnTo>
                  <a:lnTo>
                    <a:pt x="10" y="30"/>
                  </a:lnTo>
                  <a:lnTo>
                    <a:pt x="10" y="30"/>
                  </a:lnTo>
                  <a:lnTo>
                    <a:pt x="16" y="32"/>
                  </a:lnTo>
                  <a:lnTo>
                    <a:pt x="22" y="30"/>
                  </a:lnTo>
                  <a:lnTo>
                    <a:pt x="28" y="28"/>
                  </a:lnTo>
                  <a:lnTo>
                    <a:pt x="30" y="22"/>
                  </a:lnTo>
                  <a:lnTo>
                    <a:pt x="30" y="22"/>
                  </a:lnTo>
                  <a:lnTo>
                    <a:pt x="32" y="16"/>
                  </a:lnTo>
                  <a:lnTo>
                    <a:pt x="30" y="10"/>
                  </a:lnTo>
                  <a:lnTo>
                    <a:pt x="28" y="4"/>
                  </a:lnTo>
                  <a:lnTo>
                    <a:pt x="22"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0" name="Freeform 36">
              <a:extLst>
                <a:ext uri="{FF2B5EF4-FFF2-40B4-BE49-F238E27FC236}">
                  <a16:creationId xmlns:a16="http://schemas.microsoft.com/office/drawing/2014/main" xmlns="" id="{D8FA3F36-8BBF-4707-9FAC-A49842ED6C1D}"/>
                </a:ext>
              </a:extLst>
            </p:cNvPr>
            <p:cNvSpPr>
              <a:spLocks noEditPoints="1"/>
            </p:cNvSpPr>
            <p:nvPr/>
          </p:nvSpPr>
          <p:spPr bwMode="auto">
            <a:xfrm>
              <a:off x="4902200" y="3714750"/>
              <a:ext cx="152400" cy="152400"/>
            </a:xfrm>
            <a:custGeom>
              <a:avLst/>
              <a:gdLst/>
              <a:ahLst/>
              <a:cxnLst>
                <a:cxn ang="0">
                  <a:pos x="66" y="4"/>
                </a:cxn>
                <a:cxn ang="0">
                  <a:pos x="48" y="0"/>
                </a:cxn>
                <a:cxn ang="0">
                  <a:pos x="30" y="4"/>
                </a:cxn>
                <a:cxn ang="0">
                  <a:pos x="14" y="14"/>
                </a:cxn>
                <a:cxn ang="0">
                  <a:pos x="4" y="30"/>
                </a:cxn>
                <a:cxn ang="0">
                  <a:pos x="0" y="40"/>
                </a:cxn>
                <a:cxn ang="0">
                  <a:pos x="2" y="58"/>
                </a:cxn>
                <a:cxn ang="0">
                  <a:pos x="8" y="76"/>
                </a:cxn>
                <a:cxn ang="0">
                  <a:pos x="22" y="88"/>
                </a:cxn>
                <a:cxn ang="0">
                  <a:pos x="30" y="92"/>
                </a:cxn>
                <a:cxn ang="0">
                  <a:pos x="48" y="96"/>
                </a:cxn>
                <a:cxn ang="0">
                  <a:pos x="66" y="92"/>
                </a:cxn>
                <a:cxn ang="0">
                  <a:pos x="82" y="82"/>
                </a:cxn>
                <a:cxn ang="0">
                  <a:pos x="92" y="66"/>
                </a:cxn>
                <a:cxn ang="0">
                  <a:pos x="96" y="56"/>
                </a:cxn>
                <a:cxn ang="0">
                  <a:pos x="94" y="38"/>
                </a:cxn>
                <a:cxn ang="0">
                  <a:pos x="88" y="22"/>
                </a:cxn>
                <a:cxn ang="0">
                  <a:pos x="74" y="8"/>
                </a:cxn>
                <a:cxn ang="0">
                  <a:pos x="36" y="78"/>
                </a:cxn>
                <a:cxn ang="0">
                  <a:pos x="30" y="74"/>
                </a:cxn>
                <a:cxn ang="0">
                  <a:pos x="18" y="60"/>
                </a:cxn>
                <a:cxn ang="0">
                  <a:pos x="16" y="42"/>
                </a:cxn>
                <a:cxn ang="0">
                  <a:pos x="18" y="36"/>
                </a:cxn>
                <a:cxn ang="0">
                  <a:pos x="26" y="26"/>
                </a:cxn>
                <a:cxn ang="0">
                  <a:pos x="48" y="16"/>
                </a:cxn>
                <a:cxn ang="0">
                  <a:pos x="60" y="18"/>
                </a:cxn>
                <a:cxn ang="0">
                  <a:pos x="66" y="22"/>
                </a:cxn>
                <a:cxn ang="0">
                  <a:pos x="78" y="36"/>
                </a:cxn>
                <a:cxn ang="0">
                  <a:pos x="80" y="54"/>
                </a:cxn>
                <a:cxn ang="0">
                  <a:pos x="78" y="60"/>
                </a:cxn>
                <a:cxn ang="0">
                  <a:pos x="70" y="70"/>
                </a:cxn>
                <a:cxn ang="0">
                  <a:pos x="48" y="80"/>
                </a:cxn>
                <a:cxn ang="0">
                  <a:pos x="36" y="78"/>
                </a:cxn>
              </a:cxnLst>
              <a:rect l="0" t="0" r="r" b="b"/>
              <a:pathLst>
                <a:path w="96" h="96">
                  <a:moveTo>
                    <a:pt x="66" y="4"/>
                  </a:moveTo>
                  <a:lnTo>
                    <a:pt x="66" y="4"/>
                  </a:lnTo>
                  <a:lnTo>
                    <a:pt x="56" y="0"/>
                  </a:lnTo>
                  <a:lnTo>
                    <a:pt x="48" y="0"/>
                  </a:lnTo>
                  <a:lnTo>
                    <a:pt x="38" y="2"/>
                  </a:lnTo>
                  <a:lnTo>
                    <a:pt x="30" y="4"/>
                  </a:lnTo>
                  <a:lnTo>
                    <a:pt x="22" y="8"/>
                  </a:lnTo>
                  <a:lnTo>
                    <a:pt x="14" y="14"/>
                  </a:lnTo>
                  <a:lnTo>
                    <a:pt x="8" y="22"/>
                  </a:lnTo>
                  <a:lnTo>
                    <a:pt x="4" y="30"/>
                  </a:lnTo>
                  <a:lnTo>
                    <a:pt x="4" y="30"/>
                  </a:lnTo>
                  <a:lnTo>
                    <a:pt x="0" y="40"/>
                  </a:lnTo>
                  <a:lnTo>
                    <a:pt x="0" y="48"/>
                  </a:lnTo>
                  <a:lnTo>
                    <a:pt x="2" y="58"/>
                  </a:lnTo>
                  <a:lnTo>
                    <a:pt x="4" y="66"/>
                  </a:lnTo>
                  <a:lnTo>
                    <a:pt x="8" y="76"/>
                  </a:lnTo>
                  <a:lnTo>
                    <a:pt x="14" y="82"/>
                  </a:lnTo>
                  <a:lnTo>
                    <a:pt x="22" y="88"/>
                  </a:lnTo>
                  <a:lnTo>
                    <a:pt x="30" y="92"/>
                  </a:lnTo>
                  <a:lnTo>
                    <a:pt x="30" y="92"/>
                  </a:lnTo>
                  <a:lnTo>
                    <a:pt x="40" y="96"/>
                  </a:lnTo>
                  <a:lnTo>
                    <a:pt x="48" y="96"/>
                  </a:lnTo>
                  <a:lnTo>
                    <a:pt x="58" y="94"/>
                  </a:lnTo>
                  <a:lnTo>
                    <a:pt x="66" y="92"/>
                  </a:lnTo>
                  <a:lnTo>
                    <a:pt x="76" y="88"/>
                  </a:lnTo>
                  <a:lnTo>
                    <a:pt x="82" y="82"/>
                  </a:lnTo>
                  <a:lnTo>
                    <a:pt x="88" y="74"/>
                  </a:lnTo>
                  <a:lnTo>
                    <a:pt x="92" y="66"/>
                  </a:lnTo>
                  <a:lnTo>
                    <a:pt x="92" y="66"/>
                  </a:lnTo>
                  <a:lnTo>
                    <a:pt x="96" y="56"/>
                  </a:lnTo>
                  <a:lnTo>
                    <a:pt x="96" y="48"/>
                  </a:lnTo>
                  <a:lnTo>
                    <a:pt x="94" y="38"/>
                  </a:lnTo>
                  <a:lnTo>
                    <a:pt x="92" y="30"/>
                  </a:lnTo>
                  <a:lnTo>
                    <a:pt x="88" y="22"/>
                  </a:lnTo>
                  <a:lnTo>
                    <a:pt x="82" y="14"/>
                  </a:lnTo>
                  <a:lnTo>
                    <a:pt x="74" y="8"/>
                  </a:lnTo>
                  <a:lnTo>
                    <a:pt x="66" y="4"/>
                  </a:lnTo>
                  <a:close/>
                  <a:moveTo>
                    <a:pt x="36" y="78"/>
                  </a:moveTo>
                  <a:lnTo>
                    <a:pt x="36" y="78"/>
                  </a:lnTo>
                  <a:lnTo>
                    <a:pt x="30" y="74"/>
                  </a:lnTo>
                  <a:lnTo>
                    <a:pt x="26" y="70"/>
                  </a:lnTo>
                  <a:lnTo>
                    <a:pt x="18" y="60"/>
                  </a:lnTo>
                  <a:lnTo>
                    <a:pt x="16" y="48"/>
                  </a:lnTo>
                  <a:lnTo>
                    <a:pt x="16" y="42"/>
                  </a:lnTo>
                  <a:lnTo>
                    <a:pt x="18" y="36"/>
                  </a:lnTo>
                  <a:lnTo>
                    <a:pt x="18" y="36"/>
                  </a:lnTo>
                  <a:lnTo>
                    <a:pt x="22" y="30"/>
                  </a:lnTo>
                  <a:lnTo>
                    <a:pt x="26" y="26"/>
                  </a:lnTo>
                  <a:lnTo>
                    <a:pt x="36" y="18"/>
                  </a:lnTo>
                  <a:lnTo>
                    <a:pt x="48" y="16"/>
                  </a:lnTo>
                  <a:lnTo>
                    <a:pt x="54" y="16"/>
                  </a:lnTo>
                  <a:lnTo>
                    <a:pt x="60" y="18"/>
                  </a:lnTo>
                  <a:lnTo>
                    <a:pt x="60" y="18"/>
                  </a:lnTo>
                  <a:lnTo>
                    <a:pt x="66" y="22"/>
                  </a:lnTo>
                  <a:lnTo>
                    <a:pt x="70" y="26"/>
                  </a:lnTo>
                  <a:lnTo>
                    <a:pt x="78" y="36"/>
                  </a:lnTo>
                  <a:lnTo>
                    <a:pt x="80" y="48"/>
                  </a:lnTo>
                  <a:lnTo>
                    <a:pt x="80" y="54"/>
                  </a:lnTo>
                  <a:lnTo>
                    <a:pt x="78" y="60"/>
                  </a:lnTo>
                  <a:lnTo>
                    <a:pt x="78" y="60"/>
                  </a:lnTo>
                  <a:lnTo>
                    <a:pt x="74" y="66"/>
                  </a:lnTo>
                  <a:lnTo>
                    <a:pt x="70" y="70"/>
                  </a:lnTo>
                  <a:lnTo>
                    <a:pt x="60" y="78"/>
                  </a:lnTo>
                  <a:lnTo>
                    <a:pt x="48" y="80"/>
                  </a:lnTo>
                  <a:lnTo>
                    <a:pt x="42" y="80"/>
                  </a:lnTo>
                  <a:lnTo>
                    <a:pt x="36" y="7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1" name="Freeform 39">
              <a:extLst>
                <a:ext uri="{FF2B5EF4-FFF2-40B4-BE49-F238E27FC236}">
                  <a16:creationId xmlns:a16="http://schemas.microsoft.com/office/drawing/2014/main" xmlns="" id="{55E14D9C-CCFF-48BC-8C16-26943D7FBF43}"/>
                </a:ext>
              </a:extLst>
            </p:cNvPr>
            <p:cNvSpPr>
              <a:spLocks/>
            </p:cNvSpPr>
            <p:nvPr/>
          </p:nvSpPr>
          <p:spPr bwMode="auto">
            <a:xfrm>
              <a:off x="5010150" y="3819525"/>
              <a:ext cx="63500" cy="63500"/>
            </a:xfrm>
            <a:custGeom>
              <a:avLst/>
              <a:gdLst/>
              <a:ahLst/>
              <a:cxnLst>
                <a:cxn ang="0">
                  <a:pos x="40" y="6"/>
                </a:cxn>
                <a:cxn ang="0">
                  <a:pos x="40" y="6"/>
                </a:cxn>
                <a:cxn ang="0">
                  <a:pos x="40" y="2"/>
                </a:cxn>
                <a:cxn ang="0">
                  <a:pos x="38" y="0"/>
                </a:cxn>
                <a:cxn ang="0">
                  <a:pos x="38" y="0"/>
                </a:cxn>
                <a:cxn ang="0">
                  <a:pos x="34" y="0"/>
                </a:cxn>
                <a:cxn ang="0">
                  <a:pos x="32" y="2"/>
                </a:cxn>
                <a:cxn ang="0">
                  <a:pos x="32" y="2"/>
                </a:cxn>
                <a:cxn ang="0">
                  <a:pos x="32" y="2"/>
                </a:cxn>
                <a:cxn ang="0">
                  <a:pos x="26" y="12"/>
                </a:cxn>
                <a:cxn ang="0">
                  <a:pos x="20" y="22"/>
                </a:cxn>
                <a:cxn ang="0">
                  <a:pos x="12" y="28"/>
                </a:cxn>
                <a:cxn ang="0">
                  <a:pos x="2" y="34"/>
                </a:cxn>
                <a:cxn ang="0">
                  <a:pos x="2" y="34"/>
                </a:cxn>
                <a:cxn ang="0">
                  <a:pos x="0" y="36"/>
                </a:cxn>
                <a:cxn ang="0">
                  <a:pos x="0" y="38"/>
                </a:cxn>
                <a:cxn ang="0">
                  <a:pos x="0" y="38"/>
                </a:cxn>
                <a:cxn ang="0">
                  <a:pos x="2" y="40"/>
                </a:cxn>
                <a:cxn ang="0">
                  <a:pos x="6" y="40"/>
                </a:cxn>
                <a:cxn ang="0">
                  <a:pos x="6" y="40"/>
                </a:cxn>
                <a:cxn ang="0">
                  <a:pos x="6" y="40"/>
                </a:cxn>
                <a:cxn ang="0">
                  <a:pos x="6" y="40"/>
                </a:cxn>
                <a:cxn ang="0">
                  <a:pos x="16" y="34"/>
                </a:cxn>
                <a:cxn ang="0">
                  <a:pos x="26" y="26"/>
                </a:cxn>
                <a:cxn ang="0">
                  <a:pos x="34" y="18"/>
                </a:cxn>
                <a:cxn ang="0">
                  <a:pos x="40" y="6"/>
                </a:cxn>
                <a:cxn ang="0">
                  <a:pos x="40" y="6"/>
                </a:cxn>
              </a:cxnLst>
              <a:rect l="0" t="0" r="r" b="b"/>
              <a:pathLst>
                <a:path w="40" h="40">
                  <a:moveTo>
                    <a:pt x="40" y="6"/>
                  </a:moveTo>
                  <a:lnTo>
                    <a:pt x="40" y="6"/>
                  </a:lnTo>
                  <a:lnTo>
                    <a:pt x="40" y="2"/>
                  </a:lnTo>
                  <a:lnTo>
                    <a:pt x="38" y="0"/>
                  </a:lnTo>
                  <a:lnTo>
                    <a:pt x="38" y="0"/>
                  </a:lnTo>
                  <a:lnTo>
                    <a:pt x="34" y="0"/>
                  </a:lnTo>
                  <a:lnTo>
                    <a:pt x="32" y="2"/>
                  </a:lnTo>
                  <a:lnTo>
                    <a:pt x="32" y="2"/>
                  </a:lnTo>
                  <a:lnTo>
                    <a:pt x="32" y="2"/>
                  </a:lnTo>
                  <a:lnTo>
                    <a:pt x="26" y="12"/>
                  </a:lnTo>
                  <a:lnTo>
                    <a:pt x="20" y="22"/>
                  </a:lnTo>
                  <a:lnTo>
                    <a:pt x="12" y="28"/>
                  </a:lnTo>
                  <a:lnTo>
                    <a:pt x="2" y="34"/>
                  </a:lnTo>
                  <a:lnTo>
                    <a:pt x="2" y="34"/>
                  </a:lnTo>
                  <a:lnTo>
                    <a:pt x="0" y="36"/>
                  </a:lnTo>
                  <a:lnTo>
                    <a:pt x="0" y="38"/>
                  </a:lnTo>
                  <a:lnTo>
                    <a:pt x="0" y="38"/>
                  </a:lnTo>
                  <a:lnTo>
                    <a:pt x="2" y="40"/>
                  </a:lnTo>
                  <a:lnTo>
                    <a:pt x="6" y="40"/>
                  </a:lnTo>
                  <a:lnTo>
                    <a:pt x="6" y="40"/>
                  </a:lnTo>
                  <a:lnTo>
                    <a:pt x="6" y="40"/>
                  </a:lnTo>
                  <a:lnTo>
                    <a:pt x="6" y="40"/>
                  </a:lnTo>
                  <a:lnTo>
                    <a:pt x="16" y="34"/>
                  </a:lnTo>
                  <a:lnTo>
                    <a:pt x="26" y="26"/>
                  </a:lnTo>
                  <a:lnTo>
                    <a:pt x="34" y="18"/>
                  </a:lnTo>
                  <a:lnTo>
                    <a:pt x="40" y="6"/>
                  </a:lnTo>
                  <a:lnTo>
                    <a:pt x="40" y="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2" name="Freeform 40">
              <a:extLst>
                <a:ext uri="{FF2B5EF4-FFF2-40B4-BE49-F238E27FC236}">
                  <a16:creationId xmlns:a16="http://schemas.microsoft.com/office/drawing/2014/main" xmlns="" id="{332636D2-12A8-40E5-B4AA-7F7DAA6F1FD4}"/>
                </a:ext>
              </a:extLst>
            </p:cNvPr>
            <p:cNvSpPr>
              <a:spLocks/>
            </p:cNvSpPr>
            <p:nvPr/>
          </p:nvSpPr>
          <p:spPr bwMode="auto">
            <a:xfrm>
              <a:off x="5029200" y="3838575"/>
              <a:ext cx="92075" cy="92075"/>
            </a:xfrm>
            <a:custGeom>
              <a:avLst/>
              <a:gdLst/>
              <a:ahLst/>
              <a:cxnLst>
                <a:cxn ang="0">
                  <a:pos x="54" y="0"/>
                </a:cxn>
                <a:cxn ang="0">
                  <a:pos x="54" y="0"/>
                </a:cxn>
                <a:cxn ang="0">
                  <a:pos x="52" y="0"/>
                </a:cxn>
                <a:cxn ang="0">
                  <a:pos x="50" y="2"/>
                </a:cxn>
                <a:cxn ang="0">
                  <a:pos x="50" y="2"/>
                </a:cxn>
                <a:cxn ang="0">
                  <a:pos x="42" y="18"/>
                </a:cxn>
                <a:cxn ang="0">
                  <a:pos x="30" y="32"/>
                </a:cxn>
                <a:cxn ang="0">
                  <a:pos x="18" y="42"/>
                </a:cxn>
                <a:cxn ang="0">
                  <a:pos x="2" y="50"/>
                </a:cxn>
                <a:cxn ang="0">
                  <a:pos x="2" y="50"/>
                </a:cxn>
                <a:cxn ang="0">
                  <a:pos x="0" y="54"/>
                </a:cxn>
                <a:cxn ang="0">
                  <a:pos x="0" y="56"/>
                </a:cxn>
                <a:cxn ang="0">
                  <a:pos x="0" y="56"/>
                </a:cxn>
                <a:cxn ang="0">
                  <a:pos x="2" y="58"/>
                </a:cxn>
                <a:cxn ang="0">
                  <a:pos x="6" y="58"/>
                </a:cxn>
                <a:cxn ang="0">
                  <a:pos x="6" y="58"/>
                </a:cxn>
                <a:cxn ang="0">
                  <a:pos x="6" y="58"/>
                </a:cxn>
                <a:cxn ang="0">
                  <a:pos x="6" y="58"/>
                </a:cxn>
                <a:cxn ang="0">
                  <a:pos x="22" y="50"/>
                </a:cxn>
                <a:cxn ang="0">
                  <a:pos x="36" y="38"/>
                </a:cxn>
                <a:cxn ang="0">
                  <a:pos x="48" y="22"/>
                </a:cxn>
                <a:cxn ang="0">
                  <a:pos x="58" y="6"/>
                </a:cxn>
                <a:cxn ang="0">
                  <a:pos x="58" y="6"/>
                </a:cxn>
                <a:cxn ang="0">
                  <a:pos x="58" y="2"/>
                </a:cxn>
                <a:cxn ang="0">
                  <a:pos x="54" y="0"/>
                </a:cxn>
              </a:cxnLst>
              <a:rect l="0" t="0" r="r" b="b"/>
              <a:pathLst>
                <a:path w="58" h="58">
                  <a:moveTo>
                    <a:pt x="54" y="0"/>
                  </a:moveTo>
                  <a:lnTo>
                    <a:pt x="54" y="0"/>
                  </a:lnTo>
                  <a:lnTo>
                    <a:pt x="52" y="0"/>
                  </a:lnTo>
                  <a:lnTo>
                    <a:pt x="50" y="2"/>
                  </a:lnTo>
                  <a:lnTo>
                    <a:pt x="50" y="2"/>
                  </a:lnTo>
                  <a:lnTo>
                    <a:pt x="42" y="18"/>
                  </a:lnTo>
                  <a:lnTo>
                    <a:pt x="30" y="32"/>
                  </a:lnTo>
                  <a:lnTo>
                    <a:pt x="18" y="42"/>
                  </a:lnTo>
                  <a:lnTo>
                    <a:pt x="2" y="50"/>
                  </a:lnTo>
                  <a:lnTo>
                    <a:pt x="2" y="50"/>
                  </a:lnTo>
                  <a:lnTo>
                    <a:pt x="0" y="54"/>
                  </a:lnTo>
                  <a:lnTo>
                    <a:pt x="0" y="56"/>
                  </a:lnTo>
                  <a:lnTo>
                    <a:pt x="0" y="56"/>
                  </a:lnTo>
                  <a:lnTo>
                    <a:pt x="2" y="58"/>
                  </a:lnTo>
                  <a:lnTo>
                    <a:pt x="6" y="58"/>
                  </a:lnTo>
                  <a:lnTo>
                    <a:pt x="6" y="58"/>
                  </a:lnTo>
                  <a:lnTo>
                    <a:pt x="6" y="58"/>
                  </a:lnTo>
                  <a:lnTo>
                    <a:pt x="6" y="58"/>
                  </a:lnTo>
                  <a:lnTo>
                    <a:pt x="22" y="50"/>
                  </a:lnTo>
                  <a:lnTo>
                    <a:pt x="36" y="38"/>
                  </a:lnTo>
                  <a:lnTo>
                    <a:pt x="48" y="22"/>
                  </a:lnTo>
                  <a:lnTo>
                    <a:pt x="58" y="6"/>
                  </a:lnTo>
                  <a:lnTo>
                    <a:pt x="58" y="6"/>
                  </a:lnTo>
                  <a:lnTo>
                    <a:pt x="58" y="2"/>
                  </a:lnTo>
                  <a:lnTo>
                    <a:pt x="54"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3" name="Freeform 41">
              <a:extLst>
                <a:ext uri="{FF2B5EF4-FFF2-40B4-BE49-F238E27FC236}">
                  <a16:creationId xmlns:a16="http://schemas.microsoft.com/office/drawing/2014/main" xmlns="" id="{2F44624B-E175-45DA-9A03-77E3B9109F3C}"/>
                </a:ext>
              </a:extLst>
            </p:cNvPr>
            <p:cNvSpPr>
              <a:spLocks/>
            </p:cNvSpPr>
            <p:nvPr/>
          </p:nvSpPr>
          <p:spPr bwMode="auto">
            <a:xfrm>
              <a:off x="5029200" y="3838575"/>
              <a:ext cx="92075" cy="92075"/>
            </a:xfrm>
            <a:custGeom>
              <a:avLst/>
              <a:gdLst/>
              <a:ahLst/>
              <a:cxnLst>
                <a:cxn ang="0">
                  <a:pos x="54" y="0"/>
                </a:cxn>
                <a:cxn ang="0">
                  <a:pos x="54" y="0"/>
                </a:cxn>
                <a:cxn ang="0">
                  <a:pos x="52" y="0"/>
                </a:cxn>
                <a:cxn ang="0">
                  <a:pos x="50" y="2"/>
                </a:cxn>
                <a:cxn ang="0">
                  <a:pos x="50" y="2"/>
                </a:cxn>
                <a:cxn ang="0">
                  <a:pos x="42" y="18"/>
                </a:cxn>
                <a:cxn ang="0">
                  <a:pos x="30" y="32"/>
                </a:cxn>
                <a:cxn ang="0">
                  <a:pos x="18" y="42"/>
                </a:cxn>
                <a:cxn ang="0">
                  <a:pos x="2" y="50"/>
                </a:cxn>
                <a:cxn ang="0">
                  <a:pos x="2" y="50"/>
                </a:cxn>
                <a:cxn ang="0">
                  <a:pos x="0" y="54"/>
                </a:cxn>
                <a:cxn ang="0">
                  <a:pos x="0" y="56"/>
                </a:cxn>
                <a:cxn ang="0">
                  <a:pos x="0" y="56"/>
                </a:cxn>
                <a:cxn ang="0">
                  <a:pos x="2" y="58"/>
                </a:cxn>
                <a:cxn ang="0">
                  <a:pos x="6" y="58"/>
                </a:cxn>
                <a:cxn ang="0">
                  <a:pos x="6" y="58"/>
                </a:cxn>
                <a:cxn ang="0">
                  <a:pos x="6" y="58"/>
                </a:cxn>
                <a:cxn ang="0">
                  <a:pos x="6" y="58"/>
                </a:cxn>
                <a:cxn ang="0">
                  <a:pos x="22" y="50"/>
                </a:cxn>
                <a:cxn ang="0">
                  <a:pos x="36" y="38"/>
                </a:cxn>
                <a:cxn ang="0">
                  <a:pos x="48" y="22"/>
                </a:cxn>
                <a:cxn ang="0">
                  <a:pos x="58" y="6"/>
                </a:cxn>
                <a:cxn ang="0">
                  <a:pos x="58" y="6"/>
                </a:cxn>
                <a:cxn ang="0">
                  <a:pos x="58" y="2"/>
                </a:cxn>
                <a:cxn ang="0">
                  <a:pos x="54" y="0"/>
                </a:cxn>
              </a:cxnLst>
              <a:rect l="0" t="0" r="r" b="b"/>
              <a:pathLst>
                <a:path w="58" h="58">
                  <a:moveTo>
                    <a:pt x="54" y="0"/>
                  </a:moveTo>
                  <a:lnTo>
                    <a:pt x="54" y="0"/>
                  </a:lnTo>
                  <a:lnTo>
                    <a:pt x="52" y="0"/>
                  </a:lnTo>
                  <a:lnTo>
                    <a:pt x="50" y="2"/>
                  </a:lnTo>
                  <a:lnTo>
                    <a:pt x="50" y="2"/>
                  </a:lnTo>
                  <a:lnTo>
                    <a:pt x="42" y="18"/>
                  </a:lnTo>
                  <a:lnTo>
                    <a:pt x="30" y="32"/>
                  </a:lnTo>
                  <a:lnTo>
                    <a:pt x="18" y="42"/>
                  </a:lnTo>
                  <a:lnTo>
                    <a:pt x="2" y="50"/>
                  </a:lnTo>
                  <a:lnTo>
                    <a:pt x="2" y="50"/>
                  </a:lnTo>
                  <a:lnTo>
                    <a:pt x="0" y="54"/>
                  </a:lnTo>
                  <a:lnTo>
                    <a:pt x="0" y="56"/>
                  </a:lnTo>
                  <a:lnTo>
                    <a:pt x="0" y="56"/>
                  </a:lnTo>
                  <a:lnTo>
                    <a:pt x="2" y="58"/>
                  </a:lnTo>
                  <a:lnTo>
                    <a:pt x="6" y="58"/>
                  </a:lnTo>
                  <a:lnTo>
                    <a:pt x="6" y="58"/>
                  </a:lnTo>
                  <a:lnTo>
                    <a:pt x="6" y="58"/>
                  </a:lnTo>
                  <a:lnTo>
                    <a:pt x="6" y="58"/>
                  </a:lnTo>
                  <a:lnTo>
                    <a:pt x="22" y="50"/>
                  </a:lnTo>
                  <a:lnTo>
                    <a:pt x="36" y="38"/>
                  </a:lnTo>
                  <a:lnTo>
                    <a:pt x="48" y="22"/>
                  </a:lnTo>
                  <a:lnTo>
                    <a:pt x="58" y="6"/>
                  </a:lnTo>
                  <a:lnTo>
                    <a:pt x="58" y="6"/>
                  </a:lnTo>
                  <a:lnTo>
                    <a:pt x="58" y="2"/>
                  </a:lnTo>
                  <a:lnTo>
                    <a:pt x="54"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4" name="Freeform 42">
              <a:extLst>
                <a:ext uri="{FF2B5EF4-FFF2-40B4-BE49-F238E27FC236}">
                  <a16:creationId xmlns:a16="http://schemas.microsoft.com/office/drawing/2014/main" xmlns="" id="{77210CEC-7C6A-4C6B-BA87-14509E4A42BB}"/>
                </a:ext>
              </a:extLst>
            </p:cNvPr>
            <p:cNvSpPr>
              <a:spLocks/>
            </p:cNvSpPr>
            <p:nvPr/>
          </p:nvSpPr>
          <p:spPr bwMode="auto">
            <a:xfrm>
              <a:off x="5019675" y="3829050"/>
              <a:ext cx="76200" cy="79375"/>
            </a:xfrm>
            <a:custGeom>
              <a:avLst/>
              <a:gdLst/>
              <a:ahLst/>
              <a:cxnLst>
                <a:cxn ang="0">
                  <a:pos x="46" y="0"/>
                </a:cxn>
                <a:cxn ang="0">
                  <a:pos x="46" y="0"/>
                </a:cxn>
                <a:cxn ang="0">
                  <a:pos x="44" y="0"/>
                </a:cxn>
                <a:cxn ang="0">
                  <a:pos x="40" y="2"/>
                </a:cxn>
                <a:cxn ang="0">
                  <a:pos x="40" y="2"/>
                </a:cxn>
                <a:cxn ang="0">
                  <a:pos x="34" y="16"/>
                </a:cxn>
                <a:cxn ang="0">
                  <a:pos x="26" y="26"/>
                </a:cxn>
                <a:cxn ang="0">
                  <a:pos x="14" y="36"/>
                </a:cxn>
                <a:cxn ang="0">
                  <a:pos x="2" y="42"/>
                </a:cxn>
                <a:cxn ang="0">
                  <a:pos x="2" y="42"/>
                </a:cxn>
                <a:cxn ang="0">
                  <a:pos x="2" y="42"/>
                </a:cxn>
                <a:cxn ang="0">
                  <a:pos x="0" y="44"/>
                </a:cxn>
                <a:cxn ang="0">
                  <a:pos x="0" y="48"/>
                </a:cxn>
                <a:cxn ang="0">
                  <a:pos x="0" y="48"/>
                </a:cxn>
                <a:cxn ang="0">
                  <a:pos x="2" y="50"/>
                </a:cxn>
                <a:cxn ang="0">
                  <a:pos x="6" y="50"/>
                </a:cxn>
                <a:cxn ang="0">
                  <a:pos x="6" y="50"/>
                </a:cxn>
                <a:cxn ang="0">
                  <a:pos x="6" y="50"/>
                </a:cxn>
                <a:cxn ang="0">
                  <a:pos x="6" y="50"/>
                </a:cxn>
                <a:cxn ang="0">
                  <a:pos x="20" y="42"/>
                </a:cxn>
                <a:cxn ang="0">
                  <a:pos x="30" y="32"/>
                </a:cxn>
                <a:cxn ang="0">
                  <a:pos x="40" y="20"/>
                </a:cxn>
                <a:cxn ang="0">
                  <a:pos x="48" y="6"/>
                </a:cxn>
                <a:cxn ang="0">
                  <a:pos x="48" y="6"/>
                </a:cxn>
                <a:cxn ang="0">
                  <a:pos x="48" y="2"/>
                </a:cxn>
                <a:cxn ang="0">
                  <a:pos x="46" y="0"/>
                </a:cxn>
              </a:cxnLst>
              <a:rect l="0" t="0" r="r" b="b"/>
              <a:pathLst>
                <a:path w="48" h="50">
                  <a:moveTo>
                    <a:pt x="46" y="0"/>
                  </a:moveTo>
                  <a:lnTo>
                    <a:pt x="46" y="0"/>
                  </a:lnTo>
                  <a:lnTo>
                    <a:pt x="44" y="0"/>
                  </a:lnTo>
                  <a:lnTo>
                    <a:pt x="40" y="2"/>
                  </a:lnTo>
                  <a:lnTo>
                    <a:pt x="40" y="2"/>
                  </a:lnTo>
                  <a:lnTo>
                    <a:pt x="34" y="16"/>
                  </a:lnTo>
                  <a:lnTo>
                    <a:pt x="26" y="26"/>
                  </a:lnTo>
                  <a:lnTo>
                    <a:pt x="14" y="36"/>
                  </a:lnTo>
                  <a:lnTo>
                    <a:pt x="2" y="42"/>
                  </a:lnTo>
                  <a:lnTo>
                    <a:pt x="2" y="42"/>
                  </a:lnTo>
                  <a:lnTo>
                    <a:pt x="2" y="42"/>
                  </a:lnTo>
                  <a:lnTo>
                    <a:pt x="0" y="44"/>
                  </a:lnTo>
                  <a:lnTo>
                    <a:pt x="0" y="48"/>
                  </a:lnTo>
                  <a:lnTo>
                    <a:pt x="0" y="48"/>
                  </a:lnTo>
                  <a:lnTo>
                    <a:pt x="2" y="50"/>
                  </a:lnTo>
                  <a:lnTo>
                    <a:pt x="6" y="50"/>
                  </a:lnTo>
                  <a:lnTo>
                    <a:pt x="6" y="50"/>
                  </a:lnTo>
                  <a:lnTo>
                    <a:pt x="6" y="50"/>
                  </a:lnTo>
                  <a:lnTo>
                    <a:pt x="6" y="50"/>
                  </a:lnTo>
                  <a:lnTo>
                    <a:pt x="20" y="42"/>
                  </a:lnTo>
                  <a:lnTo>
                    <a:pt x="30" y="32"/>
                  </a:lnTo>
                  <a:lnTo>
                    <a:pt x="40" y="20"/>
                  </a:lnTo>
                  <a:lnTo>
                    <a:pt x="48" y="6"/>
                  </a:lnTo>
                  <a:lnTo>
                    <a:pt x="48" y="6"/>
                  </a:lnTo>
                  <a:lnTo>
                    <a:pt x="48" y="2"/>
                  </a:lnTo>
                  <a:lnTo>
                    <a:pt x="46"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5" name="Freeform 43">
              <a:extLst>
                <a:ext uri="{FF2B5EF4-FFF2-40B4-BE49-F238E27FC236}">
                  <a16:creationId xmlns:a16="http://schemas.microsoft.com/office/drawing/2014/main" xmlns="" id="{361F2E66-AA12-4556-894C-493D1C37F57E}"/>
                </a:ext>
              </a:extLst>
            </p:cNvPr>
            <p:cNvSpPr>
              <a:spLocks/>
            </p:cNvSpPr>
            <p:nvPr/>
          </p:nvSpPr>
          <p:spPr bwMode="auto">
            <a:xfrm>
              <a:off x="5019675" y="3829050"/>
              <a:ext cx="76200" cy="79375"/>
            </a:xfrm>
            <a:custGeom>
              <a:avLst/>
              <a:gdLst/>
              <a:ahLst/>
              <a:cxnLst>
                <a:cxn ang="0">
                  <a:pos x="46" y="0"/>
                </a:cxn>
                <a:cxn ang="0">
                  <a:pos x="46" y="0"/>
                </a:cxn>
                <a:cxn ang="0">
                  <a:pos x="44" y="0"/>
                </a:cxn>
                <a:cxn ang="0">
                  <a:pos x="40" y="2"/>
                </a:cxn>
                <a:cxn ang="0">
                  <a:pos x="40" y="2"/>
                </a:cxn>
                <a:cxn ang="0">
                  <a:pos x="34" y="16"/>
                </a:cxn>
                <a:cxn ang="0">
                  <a:pos x="26" y="26"/>
                </a:cxn>
                <a:cxn ang="0">
                  <a:pos x="14" y="36"/>
                </a:cxn>
                <a:cxn ang="0">
                  <a:pos x="2" y="42"/>
                </a:cxn>
                <a:cxn ang="0">
                  <a:pos x="2" y="42"/>
                </a:cxn>
                <a:cxn ang="0">
                  <a:pos x="2" y="42"/>
                </a:cxn>
                <a:cxn ang="0">
                  <a:pos x="0" y="44"/>
                </a:cxn>
                <a:cxn ang="0">
                  <a:pos x="0" y="48"/>
                </a:cxn>
                <a:cxn ang="0">
                  <a:pos x="0" y="48"/>
                </a:cxn>
                <a:cxn ang="0">
                  <a:pos x="2" y="50"/>
                </a:cxn>
                <a:cxn ang="0">
                  <a:pos x="6" y="50"/>
                </a:cxn>
                <a:cxn ang="0">
                  <a:pos x="6" y="50"/>
                </a:cxn>
                <a:cxn ang="0">
                  <a:pos x="6" y="50"/>
                </a:cxn>
                <a:cxn ang="0">
                  <a:pos x="6" y="50"/>
                </a:cxn>
                <a:cxn ang="0">
                  <a:pos x="20" y="42"/>
                </a:cxn>
                <a:cxn ang="0">
                  <a:pos x="30" y="32"/>
                </a:cxn>
                <a:cxn ang="0">
                  <a:pos x="40" y="20"/>
                </a:cxn>
                <a:cxn ang="0">
                  <a:pos x="48" y="6"/>
                </a:cxn>
                <a:cxn ang="0">
                  <a:pos x="48" y="6"/>
                </a:cxn>
                <a:cxn ang="0">
                  <a:pos x="48" y="2"/>
                </a:cxn>
                <a:cxn ang="0">
                  <a:pos x="46" y="0"/>
                </a:cxn>
              </a:cxnLst>
              <a:rect l="0" t="0" r="r" b="b"/>
              <a:pathLst>
                <a:path w="48" h="50">
                  <a:moveTo>
                    <a:pt x="46" y="0"/>
                  </a:moveTo>
                  <a:lnTo>
                    <a:pt x="46" y="0"/>
                  </a:lnTo>
                  <a:lnTo>
                    <a:pt x="44" y="0"/>
                  </a:lnTo>
                  <a:lnTo>
                    <a:pt x="40" y="2"/>
                  </a:lnTo>
                  <a:lnTo>
                    <a:pt x="40" y="2"/>
                  </a:lnTo>
                  <a:lnTo>
                    <a:pt x="34" y="16"/>
                  </a:lnTo>
                  <a:lnTo>
                    <a:pt x="26" y="26"/>
                  </a:lnTo>
                  <a:lnTo>
                    <a:pt x="14" y="36"/>
                  </a:lnTo>
                  <a:lnTo>
                    <a:pt x="2" y="42"/>
                  </a:lnTo>
                  <a:lnTo>
                    <a:pt x="2" y="42"/>
                  </a:lnTo>
                  <a:lnTo>
                    <a:pt x="2" y="42"/>
                  </a:lnTo>
                  <a:lnTo>
                    <a:pt x="0" y="44"/>
                  </a:lnTo>
                  <a:lnTo>
                    <a:pt x="0" y="48"/>
                  </a:lnTo>
                  <a:lnTo>
                    <a:pt x="0" y="48"/>
                  </a:lnTo>
                  <a:lnTo>
                    <a:pt x="2" y="50"/>
                  </a:lnTo>
                  <a:lnTo>
                    <a:pt x="6" y="50"/>
                  </a:lnTo>
                  <a:lnTo>
                    <a:pt x="6" y="50"/>
                  </a:lnTo>
                  <a:lnTo>
                    <a:pt x="6" y="50"/>
                  </a:lnTo>
                  <a:lnTo>
                    <a:pt x="6" y="50"/>
                  </a:lnTo>
                  <a:lnTo>
                    <a:pt x="20" y="42"/>
                  </a:lnTo>
                  <a:lnTo>
                    <a:pt x="30" y="32"/>
                  </a:lnTo>
                  <a:lnTo>
                    <a:pt x="40" y="20"/>
                  </a:lnTo>
                  <a:lnTo>
                    <a:pt x="48" y="6"/>
                  </a:lnTo>
                  <a:lnTo>
                    <a:pt x="48" y="6"/>
                  </a:lnTo>
                  <a:lnTo>
                    <a:pt x="48" y="2"/>
                  </a:lnTo>
                  <a:lnTo>
                    <a:pt x="46"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6" name="Freeform 44">
              <a:extLst>
                <a:ext uri="{FF2B5EF4-FFF2-40B4-BE49-F238E27FC236}">
                  <a16:creationId xmlns:a16="http://schemas.microsoft.com/office/drawing/2014/main" xmlns="" id="{4249E417-0E7C-485C-AEE2-88C010CE3B04}"/>
                </a:ext>
              </a:extLst>
            </p:cNvPr>
            <p:cNvSpPr>
              <a:spLocks/>
            </p:cNvSpPr>
            <p:nvPr/>
          </p:nvSpPr>
          <p:spPr bwMode="auto">
            <a:xfrm>
              <a:off x="4883150" y="3698875"/>
              <a:ext cx="63500" cy="63500"/>
            </a:xfrm>
            <a:custGeom>
              <a:avLst/>
              <a:gdLst/>
              <a:ahLst/>
              <a:cxnLst>
                <a:cxn ang="0">
                  <a:pos x="40" y="2"/>
                </a:cxn>
                <a:cxn ang="0">
                  <a:pos x="40" y="2"/>
                </a:cxn>
                <a:cxn ang="0">
                  <a:pos x="38" y="0"/>
                </a:cxn>
                <a:cxn ang="0">
                  <a:pos x="34" y="0"/>
                </a:cxn>
                <a:cxn ang="0">
                  <a:pos x="34" y="0"/>
                </a:cxn>
                <a:cxn ang="0">
                  <a:pos x="34" y="0"/>
                </a:cxn>
                <a:cxn ang="0">
                  <a:pos x="34" y="0"/>
                </a:cxn>
                <a:cxn ang="0">
                  <a:pos x="24" y="6"/>
                </a:cxn>
                <a:cxn ang="0">
                  <a:pos x="14" y="14"/>
                </a:cxn>
                <a:cxn ang="0">
                  <a:pos x="6" y="22"/>
                </a:cxn>
                <a:cxn ang="0">
                  <a:pos x="0" y="34"/>
                </a:cxn>
                <a:cxn ang="0">
                  <a:pos x="0" y="34"/>
                </a:cxn>
                <a:cxn ang="0">
                  <a:pos x="0" y="34"/>
                </a:cxn>
                <a:cxn ang="0">
                  <a:pos x="0" y="38"/>
                </a:cxn>
                <a:cxn ang="0">
                  <a:pos x="2" y="40"/>
                </a:cxn>
                <a:cxn ang="0">
                  <a:pos x="2" y="40"/>
                </a:cxn>
                <a:cxn ang="0">
                  <a:pos x="6" y="40"/>
                </a:cxn>
                <a:cxn ang="0">
                  <a:pos x="8" y="38"/>
                </a:cxn>
                <a:cxn ang="0">
                  <a:pos x="8" y="38"/>
                </a:cxn>
                <a:cxn ang="0">
                  <a:pos x="8" y="38"/>
                </a:cxn>
                <a:cxn ang="0">
                  <a:pos x="14" y="28"/>
                </a:cxn>
                <a:cxn ang="0">
                  <a:pos x="20" y="18"/>
                </a:cxn>
                <a:cxn ang="0">
                  <a:pos x="28" y="12"/>
                </a:cxn>
                <a:cxn ang="0">
                  <a:pos x="38" y="6"/>
                </a:cxn>
                <a:cxn ang="0">
                  <a:pos x="38" y="6"/>
                </a:cxn>
                <a:cxn ang="0">
                  <a:pos x="40" y="4"/>
                </a:cxn>
                <a:cxn ang="0">
                  <a:pos x="40" y="2"/>
                </a:cxn>
              </a:cxnLst>
              <a:rect l="0" t="0" r="r" b="b"/>
              <a:pathLst>
                <a:path w="40" h="40">
                  <a:moveTo>
                    <a:pt x="40" y="2"/>
                  </a:moveTo>
                  <a:lnTo>
                    <a:pt x="40" y="2"/>
                  </a:lnTo>
                  <a:lnTo>
                    <a:pt x="38" y="0"/>
                  </a:lnTo>
                  <a:lnTo>
                    <a:pt x="34" y="0"/>
                  </a:lnTo>
                  <a:lnTo>
                    <a:pt x="34" y="0"/>
                  </a:lnTo>
                  <a:lnTo>
                    <a:pt x="34" y="0"/>
                  </a:lnTo>
                  <a:lnTo>
                    <a:pt x="34" y="0"/>
                  </a:lnTo>
                  <a:lnTo>
                    <a:pt x="24" y="6"/>
                  </a:lnTo>
                  <a:lnTo>
                    <a:pt x="14" y="14"/>
                  </a:lnTo>
                  <a:lnTo>
                    <a:pt x="6" y="22"/>
                  </a:lnTo>
                  <a:lnTo>
                    <a:pt x="0" y="34"/>
                  </a:lnTo>
                  <a:lnTo>
                    <a:pt x="0" y="34"/>
                  </a:lnTo>
                  <a:lnTo>
                    <a:pt x="0" y="34"/>
                  </a:lnTo>
                  <a:lnTo>
                    <a:pt x="0" y="38"/>
                  </a:lnTo>
                  <a:lnTo>
                    <a:pt x="2" y="40"/>
                  </a:lnTo>
                  <a:lnTo>
                    <a:pt x="2" y="40"/>
                  </a:lnTo>
                  <a:lnTo>
                    <a:pt x="6" y="40"/>
                  </a:lnTo>
                  <a:lnTo>
                    <a:pt x="8" y="38"/>
                  </a:lnTo>
                  <a:lnTo>
                    <a:pt x="8" y="38"/>
                  </a:lnTo>
                  <a:lnTo>
                    <a:pt x="8" y="38"/>
                  </a:lnTo>
                  <a:lnTo>
                    <a:pt x="14" y="28"/>
                  </a:lnTo>
                  <a:lnTo>
                    <a:pt x="20" y="18"/>
                  </a:lnTo>
                  <a:lnTo>
                    <a:pt x="28" y="12"/>
                  </a:lnTo>
                  <a:lnTo>
                    <a:pt x="38" y="6"/>
                  </a:lnTo>
                  <a:lnTo>
                    <a:pt x="38" y="6"/>
                  </a:lnTo>
                  <a:lnTo>
                    <a:pt x="40" y="4"/>
                  </a:lnTo>
                  <a:lnTo>
                    <a:pt x="40" y="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7" name="Freeform 45">
              <a:extLst>
                <a:ext uri="{FF2B5EF4-FFF2-40B4-BE49-F238E27FC236}">
                  <a16:creationId xmlns:a16="http://schemas.microsoft.com/office/drawing/2014/main" xmlns="" id="{0E7CCE88-73B7-483F-B330-2576F536C929}"/>
                </a:ext>
              </a:extLst>
            </p:cNvPr>
            <p:cNvSpPr>
              <a:spLocks/>
            </p:cNvSpPr>
            <p:nvPr/>
          </p:nvSpPr>
          <p:spPr bwMode="auto">
            <a:xfrm>
              <a:off x="4883150" y="3698875"/>
              <a:ext cx="63500" cy="63500"/>
            </a:xfrm>
            <a:custGeom>
              <a:avLst/>
              <a:gdLst/>
              <a:ahLst/>
              <a:cxnLst>
                <a:cxn ang="0">
                  <a:pos x="40" y="2"/>
                </a:cxn>
                <a:cxn ang="0">
                  <a:pos x="40" y="2"/>
                </a:cxn>
                <a:cxn ang="0">
                  <a:pos x="38" y="0"/>
                </a:cxn>
                <a:cxn ang="0">
                  <a:pos x="34" y="0"/>
                </a:cxn>
                <a:cxn ang="0">
                  <a:pos x="34" y="0"/>
                </a:cxn>
                <a:cxn ang="0">
                  <a:pos x="34" y="0"/>
                </a:cxn>
                <a:cxn ang="0">
                  <a:pos x="34" y="0"/>
                </a:cxn>
                <a:cxn ang="0">
                  <a:pos x="24" y="6"/>
                </a:cxn>
                <a:cxn ang="0">
                  <a:pos x="14" y="14"/>
                </a:cxn>
                <a:cxn ang="0">
                  <a:pos x="6" y="22"/>
                </a:cxn>
                <a:cxn ang="0">
                  <a:pos x="0" y="34"/>
                </a:cxn>
                <a:cxn ang="0">
                  <a:pos x="0" y="34"/>
                </a:cxn>
                <a:cxn ang="0">
                  <a:pos x="0" y="34"/>
                </a:cxn>
                <a:cxn ang="0">
                  <a:pos x="0" y="38"/>
                </a:cxn>
                <a:cxn ang="0">
                  <a:pos x="2" y="40"/>
                </a:cxn>
                <a:cxn ang="0">
                  <a:pos x="2" y="40"/>
                </a:cxn>
                <a:cxn ang="0">
                  <a:pos x="6" y="40"/>
                </a:cxn>
                <a:cxn ang="0">
                  <a:pos x="8" y="38"/>
                </a:cxn>
                <a:cxn ang="0">
                  <a:pos x="8" y="38"/>
                </a:cxn>
                <a:cxn ang="0">
                  <a:pos x="8" y="38"/>
                </a:cxn>
                <a:cxn ang="0">
                  <a:pos x="14" y="28"/>
                </a:cxn>
                <a:cxn ang="0">
                  <a:pos x="20" y="18"/>
                </a:cxn>
                <a:cxn ang="0">
                  <a:pos x="28" y="12"/>
                </a:cxn>
                <a:cxn ang="0">
                  <a:pos x="38" y="6"/>
                </a:cxn>
                <a:cxn ang="0">
                  <a:pos x="38" y="6"/>
                </a:cxn>
                <a:cxn ang="0">
                  <a:pos x="40" y="4"/>
                </a:cxn>
                <a:cxn ang="0">
                  <a:pos x="40" y="2"/>
                </a:cxn>
              </a:cxnLst>
              <a:rect l="0" t="0" r="r" b="b"/>
              <a:pathLst>
                <a:path w="40" h="40">
                  <a:moveTo>
                    <a:pt x="40" y="2"/>
                  </a:moveTo>
                  <a:lnTo>
                    <a:pt x="40" y="2"/>
                  </a:lnTo>
                  <a:lnTo>
                    <a:pt x="38" y="0"/>
                  </a:lnTo>
                  <a:lnTo>
                    <a:pt x="34" y="0"/>
                  </a:lnTo>
                  <a:lnTo>
                    <a:pt x="34" y="0"/>
                  </a:lnTo>
                  <a:lnTo>
                    <a:pt x="34" y="0"/>
                  </a:lnTo>
                  <a:lnTo>
                    <a:pt x="34" y="0"/>
                  </a:lnTo>
                  <a:lnTo>
                    <a:pt x="24" y="6"/>
                  </a:lnTo>
                  <a:lnTo>
                    <a:pt x="14" y="14"/>
                  </a:lnTo>
                  <a:lnTo>
                    <a:pt x="6" y="22"/>
                  </a:lnTo>
                  <a:lnTo>
                    <a:pt x="0" y="34"/>
                  </a:lnTo>
                  <a:lnTo>
                    <a:pt x="0" y="34"/>
                  </a:lnTo>
                  <a:lnTo>
                    <a:pt x="0" y="34"/>
                  </a:lnTo>
                  <a:lnTo>
                    <a:pt x="0" y="38"/>
                  </a:lnTo>
                  <a:lnTo>
                    <a:pt x="2" y="40"/>
                  </a:lnTo>
                  <a:lnTo>
                    <a:pt x="2" y="40"/>
                  </a:lnTo>
                  <a:lnTo>
                    <a:pt x="6" y="40"/>
                  </a:lnTo>
                  <a:lnTo>
                    <a:pt x="8" y="38"/>
                  </a:lnTo>
                  <a:lnTo>
                    <a:pt x="8" y="38"/>
                  </a:lnTo>
                  <a:lnTo>
                    <a:pt x="8" y="38"/>
                  </a:lnTo>
                  <a:lnTo>
                    <a:pt x="14" y="28"/>
                  </a:lnTo>
                  <a:lnTo>
                    <a:pt x="20" y="18"/>
                  </a:lnTo>
                  <a:lnTo>
                    <a:pt x="28" y="12"/>
                  </a:lnTo>
                  <a:lnTo>
                    <a:pt x="38" y="6"/>
                  </a:lnTo>
                  <a:lnTo>
                    <a:pt x="38" y="6"/>
                  </a:lnTo>
                  <a:lnTo>
                    <a:pt x="40" y="4"/>
                  </a:lnTo>
                  <a:lnTo>
                    <a:pt x="40"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8" name="Freeform 46">
              <a:extLst>
                <a:ext uri="{FF2B5EF4-FFF2-40B4-BE49-F238E27FC236}">
                  <a16:creationId xmlns:a16="http://schemas.microsoft.com/office/drawing/2014/main" xmlns="" id="{AE6522D3-E210-4B36-B633-755ED89DD0BF}"/>
                </a:ext>
              </a:extLst>
            </p:cNvPr>
            <p:cNvSpPr>
              <a:spLocks/>
            </p:cNvSpPr>
            <p:nvPr/>
          </p:nvSpPr>
          <p:spPr bwMode="auto">
            <a:xfrm>
              <a:off x="4835525" y="3651250"/>
              <a:ext cx="92075" cy="92075"/>
            </a:xfrm>
            <a:custGeom>
              <a:avLst/>
              <a:gdLst/>
              <a:ahLst/>
              <a:cxnLst>
                <a:cxn ang="0">
                  <a:pos x="58" y="2"/>
                </a:cxn>
                <a:cxn ang="0">
                  <a:pos x="58" y="2"/>
                </a:cxn>
                <a:cxn ang="0">
                  <a:pos x="56" y="0"/>
                </a:cxn>
                <a:cxn ang="0">
                  <a:pos x="52" y="0"/>
                </a:cxn>
                <a:cxn ang="0">
                  <a:pos x="52" y="0"/>
                </a:cxn>
                <a:cxn ang="0">
                  <a:pos x="52" y="0"/>
                </a:cxn>
                <a:cxn ang="0">
                  <a:pos x="52" y="0"/>
                </a:cxn>
                <a:cxn ang="0">
                  <a:pos x="36" y="8"/>
                </a:cxn>
                <a:cxn ang="0">
                  <a:pos x="22" y="20"/>
                </a:cxn>
                <a:cxn ang="0">
                  <a:pos x="10" y="36"/>
                </a:cxn>
                <a:cxn ang="0">
                  <a:pos x="0" y="52"/>
                </a:cxn>
                <a:cxn ang="0">
                  <a:pos x="0" y="52"/>
                </a:cxn>
                <a:cxn ang="0">
                  <a:pos x="0" y="56"/>
                </a:cxn>
                <a:cxn ang="0">
                  <a:pos x="4" y="58"/>
                </a:cxn>
                <a:cxn ang="0">
                  <a:pos x="4" y="58"/>
                </a:cxn>
                <a:cxn ang="0">
                  <a:pos x="6" y="58"/>
                </a:cxn>
                <a:cxn ang="0">
                  <a:pos x="8" y="56"/>
                </a:cxn>
                <a:cxn ang="0">
                  <a:pos x="8" y="56"/>
                </a:cxn>
                <a:cxn ang="0">
                  <a:pos x="16" y="40"/>
                </a:cxn>
                <a:cxn ang="0">
                  <a:pos x="28" y="26"/>
                </a:cxn>
                <a:cxn ang="0">
                  <a:pos x="40" y="16"/>
                </a:cxn>
                <a:cxn ang="0">
                  <a:pos x="56" y="8"/>
                </a:cxn>
                <a:cxn ang="0">
                  <a:pos x="56" y="8"/>
                </a:cxn>
                <a:cxn ang="0">
                  <a:pos x="58" y="4"/>
                </a:cxn>
                <a:cxn ang="0">
                  <a:pos x="58" y="2"/>
                </a:cxn>
              </a:cxnLst>
              <a:rect l="0" t="0" r="r" b="b"/>
              <a:pathLst>
                <a:path w="58" h="58">
                  <a:moveTo>
                    <a:pt x="58" y="2"/>
                  </a:moveTo>
                  <a:lnTo>
                    <a:pt x="58" y="2"/>
                  </a:lnTo>
                  <a:lnTo>
                    <a:pt x="56" y="0"/>
                  </a:lnTo>
                  <a:lnTo>
                    <a:pt x="52" y="0"/>
                  </a:lnTo>
                  <a:lnTo>
                    <a:pt x="52" y="0"/>
                  </a:lnTo>
                  <a:lnTo>
                    <a:pt x="52" y="0"/>
                  </a:lnTo>
                  <a:lnTo>
                    <a:pt x="52" y="0"/>
                  </a:lnTo>
                  <a:lnTo>
                    <a:pt x="36" y="8"/>
                  </a:lnTo>
                  <a:lnTo>
                    <a:pt x="22" y="20"/>
                  </a:lnTo>
                  <a:lnTo>
                    <a:pt x="10" y="36"/>
                  </a:lnTo>
                  <a:lnTo>
                    <a:pt x="0" y="52"/>
                  </a:lnTo>
                  <a:lnTo>
                    <a:pt x="0" y="52"/>
                  </a:lnTo>
                  <a:lnTo>
                    <a:pt x="0" y="56"/>
                  </a:lnTo>
                  <a:lnTo>
                    <a:pt x="4" y="58"/>
                  </a:lnTo>
                  <a:lnTo>
                    <a:pt x="4" y="58"/>
                  </a:lnTo>
                  <a:lnTo>
                    <a:pt x="6" y="58"/>
                  </a:lnTo>
                  <a:lnTo>
                    <a:pt x="8" y="56"/>
                  </a:lnTo>
                  <a:lnTo>
                    <a:pt x="8" y="56"/>
                  </a:lnTo>
                  <a:lnTo>
                    <a:pt x="16" y="40"/>
                  </a:lnTo>
                  <a:lnTo>
                    <a:pt x="28" y="26"/>
                  </a:lnTo>
                  <a:lnTo>
                    <a:pt x="40" y="16"/>
                  </a:lnTo>
                  <a:lnTo>
                    <a:pt x="56" y="8"/>
                  </a:lnTo>
                  <a:lnTo>
                    <a:pt x="56" y="8"/>
                  </a:lnTo>
                  <a:lnTo>
                    <a:pt x="58" y="4"/>
                  </a:lnTo>
                  <a:lnTo>
                    <a:pt x="58" y="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59" name="Freeform 47">
              <a:extLst>
                <a:ext uri="{FF2B5EF4-FFF2-40B4-BE49-F238E27FC236}">
                  <a16:creationId xmlns:a16="http://schemas.microsoft.com/office/drawing/2014/main" xmlns="" id="{699D3093-CCB9-4CE4-9DE4-81C71872AFF4}"/>
                </a:ext>
              </a:extLst>
            </p:cNvPr>
            <p:cNvSpPr>
              <a:spLocks/>
            </p:cNvSpPr>
            <p:nvPr/>
          </p:nvSpPr>
          <p:spPr bwMode="auto">
            <a:xfrm>
              <a:off x="4835525" y="3651250"/>
              <a:ext cx="92075" cy="92075"/>
            </a:xfrm>
            <a:custGeom>
              <a:avLst/>
              <a:gdLst/>
              <a:ahLst/>
              <a:cxnLst>
                <a:cxn ang="0">
                  <a:pos x="58" y="2"/>
                </a:cxn>
                <a:cxn ang="0">
                  <a:pos x="58" y="2"/>
                </a:cxn>
                <a:cxn ang="0">
                  <a:pos x="56" y="0"/>
                </a:cxn>
                <a:cxn ang="0">
                  <a:pos x="52" y="0"/>
                </a:cxn>
                <a:cxn ang="0">
                  <a:pos x="52" y="0"/>
                </a:cxn>
                <a:cxn ang="0">
                  <a:pos x="52" y="0"/>
                </a:cxn>
                <a:cxn ang="0">
                  <a:pos x="52" y="0"/>
                </a:cxn>
                <a:cxn ang="0">
                  <a:pos x="36" y="8"/>
                </a:cxn>
                <a:cxn ang="0">
                  <a:pos x="22" y="20"/>
                </a:cxn>
                <a:cxn ang="0">
                  <a:pos x="10" y="36"/>
                </a:cxn>
                <a:cxn ang="0">
                  <a:pos x="0" y="52"/>
                </a:cxn>
                <a:cxn ang="0">
                  <a:pos x="0" y="52"/>
                </a:cxn>
                <a:cxn ang="0">
                  <a:pos x="0" y="56"/>
                </a:cxn>
                <a:cxn ang="0">
                  <a:pos x="4" y="58"/>
                </a:cxn>
                <a:cxn ang="0">
                  <a:pos x="4" y="58"/>
                </a:cxn>
                <a:cxn ang="0">
                  <a:pos x="6" y="58"/>
                </a:cxn>
                <a:cxn ang="0">
                  <a:pos x="8" y="56"/>
                </a:cxn>
                <a:cxn ang="0">
                  <a:pos x="8" y="56"/>
                </a:cxn>
                <a:cxn ang="0">
                  <a:pos x="16" y="40"/>
                </a:cxn>
                <a:cxn ang="0">
                  <a:pos x="28" y="26"/>
                </a:cxn>
                <a:cxn ang="0">
                  <a:pos x="40" y="16"/>
                </a:cxn>
                <a:cxn ang="0">
                  <a:pos x="56" y="8"/>
                </a:cxn>
                <a:cxn ang="0">
                  <a:pos x="56" y="8"/>
                </a:cxn>
                <a:cxn ang="0">
                  <a:pos x="58" y="4"/>
                </a:cxn>
                <a:cxn ang="0">
                  <a:pos x="58" y="2"/>
                </a:cxn>
              </a:cxnLst>
              <a:rect l="0" t="0" r="r" b="b"/>
              <a:pathLst>
                <a:path w="58" h="58">
                  <a:moveTo>
                    <a:pt x="58" y="2"/>
                  </a:moveTo>
                  <a:lnTo>
                    <a:pt x="58" y="2"/>
                  </a:lnTo>
                  <a:lnTo>
                    <a:pt x="56" y="0"/>
                  </a:lnTo>
                  <a:lnTo>
                    <a:pt x="52" y="0"/>
                  </a:lnTo>
                  <a:lnTo>
                    <a:pt x="52" y="0"/>
                  </a:lnTo>
                  <a:lnTo>
                    <a:pt x="52" y="0"/>
                  </a:lnTo>
                  <a:lnTo>
                    <a:pt x="52" y="0"/>
                  </a:lnTo>
                  <a:lnTo>
                    <a:pt x="36" y="8"/>
                  </a:lnTo>
                  <a:lnTo>
                    <a:pt x="22" y="20"/>
                  </a:lnTo>
                  <a:lnTo>
                    <a:pt x="10" y="36"/>
                  </a:lnTo>
                  <a:lnTo>
                    <a:pt x="0" y="52"/>
                  </a:lnTo>
                  <a:lnTo>
                    <a:pt x="0" y="52"/>
                  </a:lnTo>
                  <a:lnTo>
                    <a:pt x="0" y="56"/>
                  </a:lnTo>
                  <a:lnTo>
                    <a:pt x="4" y="58"/>
                  </a:lnTo>
                  <a:lnTo>
                    <a:pt x="4" y="58"/>
                  </a:lnTo>
                  <a:lnTo>
                    <a:pt x="6" y="58"/>
                  </a:lnTo>
                  <a:lnTo>
                    <a:pt x="8" y="56"/>
                  </a:lnTo>
                  <a:lnTo>
                    <a:pt x="8" y="56"/>
                  </a:lnTo>
                  <a:lnTo>
                    <a:pt x="16" y="40"/>
                  </a:lnTo>
                  <a:lnTo>
                    <a:pt x="28" y="26"/>
                  </a:lnTo>
                  <a:lnTo>
                    <a:pt x="40" y="16"/>
                  </a:lnTo>
                  <a:lnTo>
                    <a:pt x="56" y="8"/>
                  </a:lnTo>
                  <a:lnTo>
                    <a:pt x="56" y="8"/>
                  </a:lnTo>
                  <a:lnTo>
                    <a:pt x="58" y="4"/>
                  </a:lnTo>
                  <a:lnTo>
                    <a:pt x="58" y="2"/>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60" name="Freeform 48">
              <a:extLst>
                <a:ext uri="{FF2B5EF4-FFF2-40B4-BE49-F238E27FC236}">
                  <a16:creationId xmlns:a16="http://schemas.microsoft.com/office/drawing/2014/main" xmlns="" id="{2F4C57A0-713A-44FD-AB82-3B750F9EC24C}"/>
                </a:ext>
              </a:extLst>
            </p:cNvPr>
            <p:cNvSpPr>
              <a:spLocks/>
            </p:cNvSpPr>
            <p:nvPr/>
          </p:nvSpPr>
          <p:spPr bwMode="auto">
            <a:xfrm>
              <a:off x="4860925" y="3673475"/>
              <a:ext cx="76200" cy="79375"/>
            </a:xfrm>
            <a:custGeom>
              <a:avLst/>
              <a:gdLst/>
              <a:ahLst/>
              <a:cxnLst>
                <a:cxn ang="0">
                  <a:pos x="46" y="8"/>
                </a:cxn>
                <a:cxn ang="0">
                  <a:pos x="46" y="8"/>
                </a:cxn>
                <a:cxn ang="0">
                  <a:pos x="48" y="6"/>
                </a:cxn>
                <a:cxn ang="0">
                  <a:pos x="48" y="2"/>
                </a:cxn>
                <a:cxn ang="0">
                  <a:pos x="48" y="2"/>
                </a:cxn>
                <a:cxn ang="0">
                  <a:pos x="46" y="0"/>
                </a:cxn>
                <a:cxn ang="0">
                  <a:pos x="42" y="0"/>
                </a:cxn>
                <a:cxn ang="0">
                  <a:pos x="42" y="0"/>
                </a:cxn>
                <a:cxn ang="0">
                  <a:pos x="42" y="0"/>
                </a:cxn>
                <a:cxn ang="0">
                  <a:pos x="42" y="0"/>
                </a:cxn>
                <a:cxn ang="0">
                  <a:pos x="28" y="8"/>
                </a:cxn>
                <a:cxn ang="0">
                  <a:pos x="18" y="18"/>
                </a:cxn>
                <a:cxn ang="0">
                  <a:pos x="8" y="30"/>
                </a:cxn>
                <a:cxn ang="0">
                  <a:pos x="0" y="44"/>
                </a:cxn>
                <a:cxn ang="0">
                  <a:pos x="0" y="44"/>
                </a:cxn>
                <a:cxn ang="0">
                  <a:pos x="0" y="48"/>
                </a:cxn>
                <a:cxn ang="0">
                  <a:pos x="2" y="50"/>
                </a:cxn>
                <a:cxn ang="0">
                  <a:pos x="2" y="50"/>
                </a:cxn>
                <a:cxn ang="0">
                  <a:pos x="6" y="50"/>
                </a:cxn>
                <a:cxn ang="0">
                  <a:pos x="8" y="48"/>
                </a:cxn>
                <a:cxn ang="0">
                  <a:pos x="8" y="48"/>
                </a:cxn>
                <a:cxn ang="0">
                  <a:pos x="14" y="34"/>
                </a:cxn>
                <a:cxn ang="0">
                  <a:pos x="22" y="24"/>
                </a:cxn>
                <a:cxn ang="0">
                  <a:pos x="34" y="14"/>
                </a:cxn>
                <a:cxn ang="0">
                  <a:pos x="46" y="8"/>
                </a:cxn>
                <a:cxn ang="0">
                  <a:pos x="46" y="8"/>
                </a:cxn>
              </a:cxnLst>
              <a:rect l="0" t="0" r="r" b="b"/>
              <a:pathLst>
                <a:path w="48" h="50">
                  <a:moveTo>
                    <a:pt x="46" y="8"/>
                  </a:moveTo>
                  <a:lnTo>
                    <a:pt x="46" y="8"/>
                  </a:lnTo>
                  <a:lnTo>
                    <a:pt x="48" y="6"/>
                  </a:lnTo>
                  <a:lnTo>
                    <a:pt x="48" y="2"/>
                  </a:lnTo>
                  <a:lnTo>
                    <a:pt x="48" y="2"/>
                  </a:lnTo>
                  <a:lnTo>
                    <a:pt x="46" y="0"/>
                  </a:lnTo>
                  <a:lnTo>
                    <a:pt x="42" y="0"/>
                  </a:lnTo>
                  <a:lnTo>
                    <a:pt x="42" y="0"/>
                  </a:lnTo>
                  <a:lnTo>
                    <a:pt x="42" y="0"/>
                  </a:lnTo>
                  <a:lnTo>
                    <a:pt x="42" y="0"/>
                  </a:lnTo>
                  <a:lnTo>
                    <a:pt x="28" y="8"/>
                  </a:lnTo>
                  <a:lnTo>
                    <a:pt x="18" y="18"/>
                  </a:lnTo>
                  <a:lnTo>
                    <a:pt x="8" y="30"/>
                  </a:lnTo>
                  <a:lnTo>
                    <a:pt x="0" y="44"/>
                  </a:lnTo>
                  <a:lnTo>
                    <a:pt x="0" y="44"/>
                  </a:lnTo>
                  <a:lnTo>
                    <a:pt x="0" y="48"/>
                  </a:lnTo>
                  <a:lnTo>
                    <a:pt x="2" y="50"/>
                  </a:lnTo>
                  <a:lnTo>
                    <a:pt x="2" y="50"/>
                  </a:lnTo>
                  <a:lnTo>
                    <a:pt x="6" y="50"/>
                  </a:lnTo>
                  <a:lnTo>
                    <a:pt x="8" y="48"/>
                  </a:lnTo>
                  <a:lnTo>
                    <a:pt x="8" y="48"/>
                  </a:lnTo>
                  <a:lnTo>
                    <a:pt x="14" y="34"/>
                  </a:lnTo>
                  <a:lnTo>
                    <a:pt x="22" y="24"/>
                  </a:lnTo>
                  <a:lnTo>
                    <a:pt x="34" y="14"/>
                  </a:lnTo>
                  <a:lnTo>
                    <a:pt x="46" y="8"/>
                  </a:lnTo>
                  <a:lnTo>
                    <a:pt x="46" y="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97" name="矩形 96">
            <a:extLst>
              <a:ext uri="{FF2B5EF4-FFF2-40B4-BE49-F238E27FC236}">
                <a16:creationId xmlns:a16="http://schemas.microsoft.com/office/drawing/2014/main" xmlns="" id="{B279FBE8-8BC9-43BA-B788-E04A1FA57C94}"/>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02298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14" presetClass="entr" presetSubtype="10" fill="hold" grpId="0" nodeType="withEffect">
                                  <p:stCondLst>
                                    <p:cond delay="500"/>
                                  </p:stCondLst>
                                  <p:childTnLst>
                                    <p:set>
                                      <p:cBhvr>
                                        <p:cTn id="9" dur="1" fill="hold">
                                          <p:stCondLst>
                                            <p:cond delay="0"/>
                                          </p:stCondLst>
                                        </p:cTn>
                                        <p:tgtEl>
                                          <p:spTgt spid="65"/>
                                        </p:tgtEl>
                                        <p:attrNameLst>
                                          <p:attrName>style.visibility</p:attrName>
                                        </p:attrNameLst>
                                      </p:cBhvr>
                                      <p:to>
                                        <p:strVal val="visible"/>
                                      </p:to>
                                    </p:set>
                                    <p:animEffect transition="in" filter="randombar(horizontal)">
                                      <p:cBhvr>
                                        <p:cTn id="10" dur="1000"/>
                                        <p:tgtEl>
                                          <p:spTgt spid="65"/>
                                        </p:tgtEl>
                                      </p:cBhvr>
                                    </p:animEffect>
                                  </p:childTnLst>
                                </p:cTn>
                              </p:par>
                              <p:par>
                                <p:cTn id="11" presetID="10" presetClass="entr" presetSubtype="0" fill="hold" nodeType="withEffect">
                                  <p:stCondLst>
                                    <p:cond delay="75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750"/>
                                        <p:tgtEl>
                                          <p:spTgt spid="66"/>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randombar(horizontal)">
                                      <p:cBhvr>
                                        <p:cTn id="17" dur="1000"/>
                                        <p:tgtEl>
                                          <p:spTgt spid="70"/>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1000"/>
                                        <p:tgtEl>
                                          <p:spTgt spid="6"/>
                                        </p:tgtEl>
                                      </p:cBhvr>
                                    </p:animEffect>
                                  </p:childTnLst>
                                </p:cTn>
                              </p:par>
                              <p:par>
                                <p:cTn id="22" presetID="14" presetClass="entr" presetSubtype="10" fill="hold" grpId="0" nodeType="withEffect">
                                  <p:stCondLst>
                                    <p:cond delay="500"/>
                                  </p:stCondLst>
                                  <p:childTnLst>
                                    <p:set>
                                      <p:cBhvr>
                                        <p:cTn id="23" dur="1" fill="hold">
                                          <p:stCondLst>
                                            <p:cond delay="0"/>
                                          </p:stCondLst>
                                        </p:cTn>
                                        <p:tgtEl>
                                          <p:spTgt spid="73"/>
                                        </p:tgtEl>
                                        <p:attrNameLst>
                                          <p:attrName>style.visibility</p:attrName>
                                        </p:attrNameLst>
                                      </p:cBhvr>
                                      <p:to>
                                        <p:strVal val="visible"/>
                                      </p:to>
                                    </p:set>
                                    <p:animEffect transition="in" filter="randombar(horizontal)">
                                      <p:cBhvr>
                                        <p:cTn id="24" dur="1000"/>
                                        <p:tgtEl>
                                          <p:spTgt spid="73"/>
                                        </p:tgtEl>
                                      </p:cBhvr>
                                    </p:animEffect>
                                  </p:childTnLst>
                                </p:cTn>
                              </p:par>
                              <p:par>
                                <p:cTn id="25" presetID="10" presetClass="entr" presetSubtype="0" fill="hold" nodeType="withEffect">
                                  <p:stCondLst>
                                    <p:cond delay="75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750"/>
                                        <p:tgtEl>
                                          <p:spTgt spid="34"/>
                                        </p:tgtEl>
                                      </p:cBhvr>
                                    </p:animEffect>
                                  </p:childTnLst>
                                </p:cTn>
                              </p:par>
                            </p:childTnLst>
                          </p:cTn>
                        </p:par>
                        <p:par>
                          <p:cTn id="28" fill="hold">
                            <p:stCondLst>
                              <p:cond delay="4000"/>
                            </p:stCondLst>
                            <p:childTnLst>
                              <p:par>
                                <p:cTn id="29" presetID="14" presetClass="entr" presetSubtype="10"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randombar(horizontal)">
                                      <p:cBhvr>
                                        <p:cTn id="31" dur="1000"/>
                                        <p:tgtEl>
                                          <p:spTgt spid="78"/>
                                        </p:tgtEl>
                                      </p:cBhvr>
                                    </p:animEffect>
                                  </p:childTnLst>
                                </p:cTn>
                              </p:par>
                            </p:childTnLst>
                          </p:cTn>
                        </p:par>
                        <p:par>
                          <p:cTn id="32" fill="hold">
                            <p:stCondLst>
                              <p:cond delay="5000"/>
                            </p:stCondLst>
                            <p:childTnLst>
                              <p:par>
                                <p:cTn id="33" presetID="2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1000"/>
                                        <p:tgtEl>
                                          <p:spTgt spid="7"/>
                                        </p:tgtEl>
                                      </p:cBhvr>
                                    </p:animEffect>
                                  </p:childTnLst>
                                </p:cTn>
                              </p:par>
                              <p:par>
                                <p:cTn id="36" presetID="14" presetClass="entr" presetSubtype="10" fill="hold" grpId="0" nodeType="withEffect">
                                  <p:stCondLst>
                                    <p:cond delay="500"/>
                                  </p:stCondLst>
                                  <p:childTnLst>
                                    <p:set>
                                      <p:cBhvr>
                                        <p:cTn id="37" dur="1" fill="hold">
                                          <p:stCondLst>
                                            <p:cond delay="0"/>
                                          </p:stCondLst>
                                        </p:cTn>
                                        <p:tgtEl>
                                          <p:spTgt spid="81"/>
                                        </p:tgtEl>
                                        <p:attrNameLst>
                                          <p:attrName>style.visibility</p:attrName>
                                        </p:attrNameLst>
                                      </p:cBhvr>
                                      <p:to>
                                        <p:strVal val="visible"/>
                                      </p:to>
                                    </p:set>
                                    <p:animEffect transition="in" filter="randombar(horizontal)">
                                      <p:cBhvr>
                                        <p:cTn id="38" dur="1000"/>
                                        <p:tgtEl>
                                          <p:spTgt spid="81"/>
                                        </p:tgtEl>
                                      </p:cBhvr>
                                    </p:animEffect>
                                  </p:childTnLst>
                                </p:cTn>
                              </p:par>
                              <p:par>
                                <p:cTn id="39" presetID="10" presetClass="entr" presetSubtype="0" fill="hold" nodeType="withEffect">
                                  <p:stCondLst>
                                    <p:cond delay="75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750"/>
                                        <p:tgtEl>
                                          <p:spTgt spid="38"/>
                                        </p:tgtEl>
                                      </p:cBhvr>
                                    </p:animEffect>
                                  </p:childTnLst>
                                </p:cTn>
                              </p:par>
                            </p:childTnLst>
                          </p:cTn>
                        </p:par>
                        <p:par>
                          <p:cTn id="42" fill="hold">
                            <p:stCondLst>
                              <p:cond delay="6500"/>
                            </p:stCondLst>
                            <p:childTnLst>
                              <p:par>
                                <p:cTn id="43" presetID="14" presetClass="entr" presetSubtype="10" fill="hold"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randombar(horizontal)">
                                      <p:cBhvr>
                                        <p:cTn id="45" dur="1000"/>
                                        <p:tgtEl>
                                          <p:spTgt spid="82"/>
                                        </p:tgtEl>
                                      </p:cBhvr>
                                    </p:animEffect>
                                  </p:childTnLst>
                                </p:cTn>
                              </p:par>
                            </p:childTnLst>
                          </p:cTn>
                        </p:par>
                        <p:par>
                          <p:cTn id="46" fill="hold">
                            <p:stCondLst>
                              <p:cond delay="7500"/>
                            </p:stCondLst>
                            <p:childTnLst>
                              <p:par>
                                <p:cTn id="47" presetID="22"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up)">
                                      <p:cBhvr>
                                        <p:cTn id="49" dur="1000"/>
                                        <p:tgtEl>
                                          <p:spTgt spid="8"/>
                                        </p:tgtEl>
                                      </p:cBhvr>
                                    </p:animEffect>
                                  </p:childTnLst>
                                </p:cTn>
                              </p:par>
                              <p:par>
                                <p:cTn id="50" presetID="14" presetClass="entr" presetSubtype="1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1000"/>
                                        <p:tgtEl>
                                          <p:spTgt spid="89"/>
                                        </p:tgtEl>
                                      </p:cBhvr>
                                    </p:animEffect>
                                  </p:childTnLst>
                                </p:cTn>
                              </p:par>
                              <p:par>
                                <p:cTn id="53" presetID="10" presetClass="entr" presetSubtype="0" fill="hold" nodeType="withEffect">
                                  <p:stCondLst>
                                    <p:cond delay="75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750"/>
                                        <p:tgtEl>
                                          <p:spTgt spid="46"/>
                                        </p:tgtEl>
                                      </p:cBhvr>
                                    </p:animEffect>
                                  </p:childTnLst>
                                </p:cTn>
                              </p:par>
                            </p:childTnLst>
                          </p:cTn>
                        </p:par>
                        <p:par>
                          <p:cTn id="56" fill="hold">
                            <p:stCondLst>
                              <p:cond delay="9000"/>
                            </p:stCondLst>
                            <p:childTnLst>
                              <p:par>
                                <p:cTn id="57" presetID="14" presetClass="entr" presetSubtype="10" fill="hold"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randombar(horizontal)">
                                      <p:cBhvr>
                                        <p:cTn id="59"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P spid="65" grpId="0" animBg="1"/>
      <p:bldP spid="73" grpId="0" animBg="1"/>
      <p:bldP spid="81" grpId="0" animBg="1"/>
      <p:bldP spid="8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rot="10800000">
            <a:off x="0" y="-1012371"/>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2141D7D-20E4-4E1D-9231-E1A439A94DD9}"/>
              </a:ext>
            </a:extLst>
          </p:cNvPr>
          <p:cNvSpPr txBox="1"/>
          <p:nvPr/>
        </p:nvSpPr>
        <p:spPr>
          <a:xfrm>
            <a:off x="4838700" y="1094010"/>
            <a:ext cx="2514600" cy="1015663"/>
          </a:xfrm>
          <a:prstGeom prst="rect">
            <a:avLst/>
          </a:prstGeom>
          <a:noFill/>
        </p:spPr>
        <p:txBody>
          <a:bodyPr wrap="square" rtlCol="0">
            <a:spAutoFit/>
          </a:bodyPr>
          <a:lstStyle/>
          <a:p>
            <a:pPr algn="ctr"/>
            <a:r>
              <a:rPr lang="zh-CN" altLang="en-US" sz="6000" dirty="0">
                <a:solidFill>
                  <a:schemeClr val="bg1"/>
                </a:solidFill>
                <a:effectLst>
                  <a:outerShdw blurRad="190500" dist="25400" algn="ctr" rotWithShape="0">
                    <a:schemeClr val="bg1">
                      <a:alpha val="30000"/>
                    </a:schemeClr>
                  </a:outerShdw>
                </a:effectLst>
              </a:rPr>
              <a:t>目录</a:t>
            </a:r>
          </a:p>
        </p:txBody>
      </p:sp>
      <p:sp>
        <p:nvSpPr>
          <p:cNvPr id="10" name="双括号 9">
            <a:extLst>
              <a:ext uri="{FF2B5EF4-FFF2-40B4-BE49-F238E27FC236}">
                <a16:creationId xmlns:a16="http://schemas.microsoft.com/office/drawing/2014/main" xmlns="" id="{CC699933-A6EF-477B-A065-2337A83A396F}"/>
              </a:ext>
            </a:extLst>
          </p:cNvPr>
          <p:cNvSpPr/>
          <p:nvPr/>
        </p:nvSpPr>
        <p:spPr>
          <a:xfrm>
            <a:off x="5052327" y="1167488"/>
            <a:ext cx="2081898" cy="868707"/>
          </a:xfrm>
          <a:prstGeom prst="bracketPair">
            <a:avLst>
              <a:gd name="adj" fmla="val 1842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F91C443-BB50-4191-9A2C-7C9284015298}"/>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FF22E7F-A3C4-485B-A0F7-8B4A2C3849CA}"/>
              </a:ext>
            </a:extLst>
          </p:cNvPr>
          <p:cNvGrpSpPr/>
          <p:nvPr/>
        </p:nvGrpSpPr>
        <p:grpSpPr>
          <a:xfrm>
            <a:off x="776517" y="3429000"/>
            <a:ext cx="2596242" cy="2007826"/>
            <a:chOff x="849087" y="3429000"/>
            <a:chExt cx="2596242" cy="2007826"/>
          </a:xfrm>
        </p:grpSpPr>
        <p:sp>
          <p:nvSpPr>
            <p:cNvPr id="11" name="文本框 10">
              <a:extLst>
                <a:ext uri="{FF2B5EF4-FFF2-40B4-BE49-F238E27FC236}">
                  <a16:creationId xmlns:a16="http://schemas.microsoft.com/office/drawing/2014/main" xmlns="" id="{18BD529D-75DC-4CD0-987A-10484FC324B3}"/>
                </a:ext>
              </a:extLst>
            </p:cNvPr>
            <p:cNvSpPr txBox="1"/>
            <p:nvPr/>
          </p:nvSpPr>
          <p:spPr>
            <a:xfrm>
              <a:off x="1665515" y="3429000"/>
              <a:ext cx="963386" cy="646331"/>
            </a:xfrm>
            <a:prstGeom prst="rect">
              <a:avLst/>
            </a:prstGeom>
            <a:noFill/>
          </p:spPr>
          <p:txBody>
            <a:bodyPr wrap="square" rtlCol="0">
              <a:spAutoFit/>
            </a:bodyPr>
            <a:lstStyle/>
            <a:p>
              <a:pPr algn="ctr"/>
              <a:r>
                <a:rPr lang="en-US" altLang="zh-CN" sz="3600" dirty="0">
                  <a:solidFill>
                    <a:schemeClr val="bg1"/>
                  </a:solidFill>
                  <a:latin typeface="Agency FB" panose="020B0503020202020204" pitchFamily="34" charset="0"/>
                </a:rPr>
                <a:t>01</a:t>
              </a:r>
              <a:endParaRPr lang="zh-CN" altLang="en-US" sz="3600" dirty="0">
                <a:solidFill>
                  <a:schemeClr val="bg1"/>
                </a:solidFill>
                <a:latin typeface="Agency FB" panose="020B0503020202020204" pitchFamily="34" charset="0"/>
              </a:endParaRPr>
            </a:p>
          </p:txBody>
        </p:sp>
        <p:sp>
          <p:nvSpPr>
            <p:cNvPr id="13" name="文本框 12">
              <a:extLst>
                <a:ext uri="{FF2B5EF4-FFF2-40B4-BE49-F238E27FC236}">
                  <a16:creationId xmlns:a16="http://schemas.microsoft.com/office/drawing/2014/main" xmlns="" id="{C2085CC1-30A2-4832-9182-0A16C1B02E3A}"/>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15F343C3-5B4D-47A9-B6C4-72C08F957931}"/>
                </a:ext>
              </a:extLst>
            </p:cNvPr>
            <p:cNvSpPr txBox="1"/>
            <p:nvPr/>
          </p:nvSpPr>
          <p:spPr>
            <a:xfrm>
              <a:off x="1167495" y="4668602"/>
              <a:ext cx="1959427" cy="768224"/>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a:t>
              </a:r>
              <a:endParaRPr lang="zh-CN" altLang="en-US" sz="1200" dirty="0">
                <a:solidFill>
                  <a:schemeClr val="bg1"/>
                </a:solidFill>
              </a:endParaRPr>
            </a:p>
          </p:txBody>
        </p:sp>
      </p:grpSp>
      <p:grpSp>
        <p:nvGrpSpPr>
          <p:cNvPr id="32" name="组合 31">
            <a:extLst>
              <a:ext uri="{FF2B5EF4-FFF2-40B4-BE49-F238E27FC236}">
                <a16:creationId xmlns:a16="http://schemas.microsoft.com/office/drawing/2014/main" xmlns="" id="{C268C383-6563-401D-90A0-9EF43DBD08E5}"/>
              </a:ext>
            </a:extLst>
          </p:cNvPr>
          <p:cNvGrpSpPr/>
          <p:nvPr/>
        </p:nvGrpSpPr>
        <p:grpSpPr>
          <a:xfrm>
            <a:off x="3466800" y="3429000"/>
            <a:ext cx="2596242" cy="2007826"/>
            <a:chOff x="3499758" y="3429000"/>
            <a:chExt cx="2596242" cy="2007826"/>
          </a:xfrm>
        </p:grpSpPr>
        <p:sp>
          <p:nvSpPr>
            <p:cNvPr id="20" name="文本框 19">
              <a:extLst>
                <a:ext uri="{FF2B5EF4-FFF2-40B4-BE49-F238E27FC236}">
                  <a16:creationId xmlns:a16="http://schemas.microsoft.com/office/drawing/2014/main" xmlns="" id="{C3D80FF1-F4D8-44D4-A201-699EF8C387F8}"/>
                </a:ext>
              </a:extLst>
            </p:cNvPr>
            <p:cNvSpPr txBox="1"/>
            <p:nvPr/>
          </p:nvSpPr>
          <p:spPr>
            <a:xfrm>
              <a:off x="4316186" y="3429000"/>
              <a:ext cx="963386" cy="646331"/>
            </a:xfrm>
            <a:prstGeom prst="rect">
              <a:avLst/>
            </a:prstGeom>
            <a:noFill/>
          </p:spPr>
          <p:txBody>
            <a:bodyPr wrap="square" rtlCol="0">
              <a:spAutoFit/>
            </a:bodyPr>
            <a:lstStyle/>
            <a:p>
              <a:pPr algn="ctr"/>
              <a:r>
                <a:rPr lang="en-US" altLang="zh-CN" sz="3600" dirty="0">
                  <a:solidFill>
                    <a:schemeClr val="bg1"/>
                  </a:solidFill>
                  <a:latin typeface="Agency FB" panose="020B0503020202020204" pitchFamily="34" charset="0"/>
                </a:rPr>
                <a:t>02</a:t>
              </a:r>
              <a:endParaRPr lang="zh-CN" altLang="en-US" sz="3600" dirty="0">
                <a:solidFill>
                  <a:schemeClr val="bg1"/>
                </a:solidFill>
                <a:latin typeface="Agency FB" panose="020B0503020202020204" pitchFamily="34" charset="0"/>
              </a:endParaRPr>
            </a:p>
          </p:txBody>
        </p:sp>
        <p:sp>
          <p:nvSpPr>
            <p:cNvPr id="21" name="文本框 20">
              <a:extLst>
                <a:ext uri="{FF2B5EF4-FFF2-40B4-BE49-F238E27FC236}">
                  <a16:creationId xmlns:a16="http://schemas.microsoft.com/office/drawing/2014/main" xmlns="" id="{8C28D303-CF10-4A23-A6C2-DB9484BE33BF}"/>
                </a:ext>
              </a:extLst>
            </p:cNvPr>
            <p:cNvSpPr txBox="1"/>
            <p:nvPr/>
          </p:nvSpPr>
          <p:spPr>
            <a:xfrm>
              <a:off x="3499758"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2" name="文本框 21">
              <a:extLst>
                <a:ext uri="{FF2B5EF4-FFF2-40B4-BE49-F238E27FC236}">
                  <a16:creationId xmlns:a16="http://schemas.microsoft.com/office/drawing/2014/main" xmlns="" id="{5A0E8F09-81BB-4F15-892C-02885EF38D64}"/>
                </a:ext>
              </a:extLst>
            </p:cNvPr>
            <p:cNvSpPr txBox="1"/>
            <p:nvPr/>
          </p:nvSpPr>
          <p:spPr>
            <a:xfrm>
              <a:off x="3818166" y="4668602"/>
              <a:ext cx="1959427" cy="768224"/>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a:t>
              </a:r>
              <a:endParaRPr lang="zh-CN" altLang="en-US" sz="1200" dirty="0">
                <a:solidFill>
                  <a:schemeClr val="bg1"/>
                </a:solidFill>
              </a:endParaRPr>
            </a:p>
          </p:txBody>
        </p:sp>
      </p:grpSp>
      <p:grpSp>
        <p:nvGrpSpPr>
          <p:cNvPr id="33" name="组合 32">
            <a:extLst>
              <a:ext uri="{FF2B5EF4-FFF2-40B4-BE49-F238E27FC236}">
                <a16:creationId xmlns:a16="http://schemas.microsoft.com/office/drawing/2014/main" xmlns="" id="{D700AE32-4A6E-4654-9A4A-01ED9A95CD45}"/>
              </a:ext>
            </a:extLst>
          </p:cNvPr>
          <p:cNvGrpSpPr/>
          <p:nvPr/>
        </p:nvGrpSpPr>
        <p:grpSpPr>
          <a:xfrm>
            <a:off x="6157083" y="3429000"/>
            <a:ext cx="2596242" cy="2007826"/>
            <a:chOff x="6096000" y="3429000"/>
            <a:chExt cx="2596242" cy="2007826"/>
          </a:xfrm>
        </p:grpSpPr>
        <p:sp>
          <p:nvSpPr>
            <p:cNvPr id="23" name="文本框 22">
              <a:extLst>
                <a:ext uri="{FF2B5EF4-FFF2-40B4-BE49-F238E27FC236}">
                  <a16:creationId xmlns:a16="http://schemas.microsoft.com/office/drawing/2014/main" xmlns="" id="{EA22E6F9-E058-453F-A32D-88B6898C187E}"/>
                </a:ext>
              </a:extLst>
            </p:cNvPr>
            <p:cNvSpPr txBox="1"/>
            <p:nvPr/>
          </p:nvSpPr>
          <p:spPr>
            <a:xfrm>
              <a:off x="6912428" y="3429000"/>
              <a:ext cx="963386" cy="646331"/>
            </a:xfrm>
            <a:prstGeom prst="rect">
              <a:avLst/>
            </a:prstGeom>
            <a:noFill/>
          </p:spPr>
          <p:txBody>
            <a:bodyPr wrap="square" rtlCol="0">
              <a:spAutoFit/>
            </a:bodyPr>
            <a:lstStyle/>
            <a:p>
              <a:pPr algn="ctr"/>
              <a:r>
                <a:rPr lang="en-US" altLang="zh-CN" sz="3600" dirty="0">
                  <a:solidFill>
                    <a:schemeClr val="bg1"/>
                  </a:solidFill>
                  <a:latin typeface="Agency FB" panose="020B0503020202020204" pitchFamily="34" charset="0"/>
                </a:rPr>
                <a:t>03</a:t>
              </a:r>
              <a:endParaRPr lang="zh-CN" altLang="en-US" sz="3600" dirty="0">
                <a:solidFill>
                  <a:schemeClr val="bg1"/>
                </a:solidFill>
                <a:latin typeface="Agency FB" panose="020B0503020202020204" pitchFamily="34" charset="0"/>
              </a:endParaRPr>
            </a:p>
          </p:txBody>
        </p:sp>
        <p:sp>
          <p:nvSpPr>
            <p:cNvPr id="24" name="文本框 23">
              <a:extLst>
                <a:ext uri="{FF2B5EF4-FFF2-40B4-BE49-F238E27FC236}">
                  <a16:creationId xmlns:a16="http://schemas.microsoft.com/office/drawing/2014/main" xmlns="" id="{2B11B87D-2A73-42E9-AEEE-9904CD8F8687}"/>
                </a:ext>
              </a:extLst>
            </p:cNvPr>
            <p:cNvSpPr txBox="1"/>
            <p:nvPr/>
          </p:nvSpPr>
          <p:spPr>
            <a:xfrm>
              <a:off x="6096000"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5" name="文本框 24">
              <a:extLst>
                <a:ext uri="{FF2B5EF4-FFF2-40B4-BE49-F238E27FC236}">
                  <a16:creationId xmlns:a16="http://schemas.microsoft.com/office/drawing/2014/main" xmlns="" id="{5E85C7AF-1EED-4FAC-BE28-727AEAD7F904}"/>
                </a:ext>
              </a:extLst>
            </p:cNvPr>
            <p:cNvSpPr txBox="1"/>
            <p:nvPr/>
          </p:nvSpPr>
          <p:spPr>
            <a:xfrm>
              <a:off x="6414408" y="4668602"/>
              <a:ext cx="1959427" cy="768224"/>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a:t>
              </a:r>
              <a:endParaRPr lang="zh-CN" altLang="en-US" sz="1200" dirty="0">
                <a:solidFill>
                  <a:schemeClr val="bg1"/>
                </a:solidFill>
              </a:endParaRPr>
            </a:p>
          </p:txBody>
        </p:sp>
      </p:grpSp>
      <p:grpSp>
        <p:nvGrpSpPr>
          <p:cNvPr id="34" name="组合 33">
            <a:extLst>
              <a:ext uri="{FF2B5EF4-FFF2-40B4-BE49-F238E27FC236}">
                <a16:creationId xmlns:a16="http://schemas.microsoft.com/office/drawing/2014/main" xmlns="" id="{A777AC2C-7BCB-4E3A-B303-F3E7F147DEA4}"/>
              </a:ext>
            </a:extLst>
          </p:cNvPr>
          <p:cNvGrpSpPr/>
          <p:nvPr/>
        </p:nvGrpSpPr>
        <p:grpSpPr>
          <a:xfrm>
            <a:off x="8847366" y="3429000"/>
            <a:ext cx="2596242" cy="2007826"/>
            <a:chOff x="9065078" y="3429000"/>
            <a:chExt cx="2596242" cy="2007826"/>
          </a:xfrm>
        </p:grpSpPr>
        <p:sp>
          <p:nvSpPr>
            <p:cNvPr id="26" name="文本框 25">
              <a:extLst>
                <a:ext uri="{FF2B5EF4-FFF2-40B4-BE49-F238E27FC236}">
                  <a16:creationId xmlns:a16="http://schemas.microsoft.com/office/drawing/2014/main" xmlns="" id="{8EA26C6C-3893-4FEA-82D2-E70A1314BB9C}"/>
                </a:ext>
              </a:extLst>
            </p:cNvPr>
            <p:cNvSpPr txBox="1"/>
            <p:nvPr/>
          </p:nvSpPr>
          <p:spPr>
            <a:xfrm>
              <a:off x="9881506" y="3429000"/>
              <a:ext cx="963386" cy="646331"/>
            </a:xfrm>
            <a:prstGeom prst="rect">
              <a:avLst/>
            </a:prstGeom>
            <a:noFill/>
          </p:spPr>
          <p:txBody>
            <a:bodyPr wrap="square" rtlCol="0">
              <a:spAutoFit/>
            </a:bodyPr>
            <a:lstStyle/>
            <a:p>
              <a:pPr algn="ctr"/>
              <a:r>
                <a:rPr lang="en-US" altLang="zh-CN" sz="3600" dirty="0">
                  <a:solidFill>
                    <a:schemeClr val="bg1"/>
                  </a:solidFill>
                  <a:latin typeface="Agency FB" panose="020B0503020202020204" pitchFamily="34" charset="0"/>
                </a:rPr>
                <a:t>04</a:t>
              </a:r>
              <a:endParaRPr lang="zh-CN" altLang="en-US" sz="3600" dirty="0">
                <a:solidFill>
                  <a:schemeClr val="bg1"/>
                </a:solidFill>
                <a:latin typeface="Agency FB" panose="020B0503020202020204" pitchFamily="34" charset="0"/>
              </a:endParaRPr>
            </a:p>
          </p:txBody>
        </p:sp>
        <p:sp>
          <p:nvSpPr>
            <p:cNvPr id="27" name="文本框 26">
              <a:extLst>
                <a:ext uri="{FF2B5EF4-FFF2-40B4-BE49-F238E27FC236}">
                  <a16:creationId xmlns:a16="http://schemas.microsoft.com/office/drawing/2014/main" xmlns="" id="{1CEECA20-1874-44AF-9E23-7A0275F94D85}"/>
                </a:ext>
              </a:extLst>
            </p:cNvPr>
            <p:cNvSpPr txBox="1"/>
            <p:nvPr/>
          </p:nvSpPr>
          <p:spPr>
            <a:xfrm>
              <a:off x="9065078"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8" name="文本框 27">
              <a:extLst>
                <a:ext uri="{FF2B5EF4-FFF2-40B4-BE49-F238E27FC236}">
                  <a16:creationId xmlns:a16="http://schemas.microsoft.com/office/drawing/2014/main" xmlns="" id="{09F69562-4AAD-45AC-B51F-923A5EE5B79B}"/>
                </a:ext>
              </a:extLst>
            </p:cNvPr>
            <p:cNvSpPr txBox="1"/>
            <p:nvPr/>
          </p:nvSpPr>
          <p:spPr>
            <a:xfrm>
              <a:off x="9383486" y="4668602"/>
              <a:ext cx="1959427" cy="768224"/>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a:t>
              </a:r>
              <a:endParaRPr lang="zh-CN" altLang="en-US" sz="1200" dirty="0">
                <a:solidFill>
                  <a:schemeClr val="bg1"/>
                </a:solidFill>
              </a:endParaRPr>
            </a:p>
          </p:txBody>
        </p:sp>
      </p:grpSp>
      <p:cxnSp>
        <p:nvCxnSpPr>
          <p:cNvPr id="30" name="直接连接符 29">
            <a:extLst>
              <a:ext uri="{FF2B5EF4-FFF2-40B4-BE49-F238E27FC236}">
                <a16:creationId xmlns:a16="http://schemas.microsoft.com/office/drawing/2014/main" xmlns="" id="{BCBDDC4F-EDDE-439D-B643-AA107D805760}"/>
              </a:ext>
            </a:extLst>
          </p:cNvPr>
          <p:cNvCxnSpPr/>
          <p:nvPr/>
        </p:nvCxnSpPr>
        <p:spPr>
          <a:xfrm>
            <a:off x="3430815" y="3118759"/>
            <a:ext cx="0" cy="2570841"/>
          </a:xfrm>
          <a:prstGeom prst="line">
            <a:avLst/>
          </a:prstGeom>
          <a:ln w="12700"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5872F9E8-A18F-4CE2-83E6-5D0B4E412F7F}"/>
              </a:ext>
            </a:extLst>
          </p:cNvPr>
          <p:cNvCxnSpPr/>
          <p:nvPr/>
        </p:nvCxnSpPr>
        <p:spPr>
          <a:xfrm>
            <a:off x="6102806" y="3118759"/>
            <a:ext cx="0" cy="2570841"/>
          </a:xfrm>
          <a:prstGeom prst="line">
            <a:avLst/>
          </a:prstGeom>
          <a:ln w="12700"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25D912E3-B373-4E96-8F46-BB5DAFC3AB57}"/>
              </a:ext>
            </a:extLst>
          </p:cNvPr>
          <p:cNvCxnSpPr/>
          <p:nvPr/>
        </p:nvCxnSpPr>
        <p:spPr>
          <a:xfrm>
            <a:off x="8803824" y="3118759"/>
            <a:ext cx="0" cy="2570841"/>
          </a:xfrm>
          <a:prstGeom prst="line">
            <a:avLst/>
          </a:prstGeom>
          <a:ln w="12700" cap="rnd">
            <a:solidFill>
              <a:schemeClr val="bg1"/>
            </a:solidFill>
            <a:prstDash val="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49807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1000"/>
                                        <p:tgtEl>
                                          <p:spTgt spid="31"/>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up)">
                                      <p:cBhvr>
                                        <p:cTn id="18" dur="500"/>
                                        <p:tgtEl>
                                          <p:spTgt spid="30"/>
                                        </p:tgtEl>
                                      </p:cBhvr>
                                    </p:animEffect>
                                  </p:childTnLst>
                                </p:cTn>
                              </p:par>
                            </p:childTnLst>
                          </p:cTn>
                        </p:par>
                        <p:par>
                          <p:cTn id="19" fill="hold">
                            <p:stCondLst>
                              <p:cond delay="2500"/>
                            </p:stCondLst>
                            <p:childTnLst>
                              <p:par>
                                <p:cTn id="20" presetID="14" presetClass="entr" presetSubtype="1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1000"/>
                                        <p:tgtEl>
                                          <p:spTgt spid="32"/>
                                        </p:tgtEl>
                                      </p:cBhvr>
                                    </p:animEffect>
                                  </p:childTnLst>
                                </p:cTn>
                              </p:par>
                            </p:childTnLst>
                          </p:cTn>
                        </p:par>
                        <p:par>
                          <p:cTn id="23" fill="hold">
                            <p:stCondLst>
                              <p:cond delay="3500"/>
                            </p:stCondLst>
                            <p:childTnLst>
                              <p:par>
                                <p:cTn id="24" presetID="22" presetClass="entr" presetSubtype="1"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4000"/>
                            </p:stCondLst>
                            <p:childTnLst>
                              <p:par>
                                <p:cTn id="28" presetID="14" presetClass="entr" presetSubtype="1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randombar(horizontal)">
                                      <p:cBhvr>
                                        <p:cTn id="30" dur="1000"/>
                                        <p:tgtEl>
                                          <p:spTgt spid="33"/>
                                        </p:tgtEl>
                                      </p:cBhvr>
                                    </p:animEffect>
                                  </p:childTnLst>
                                </p:cTn>
                              </p:par>
                            </p:childTnLst>
                          </p:cTn>
                        </p:par>
                        <p:par>
                          <p:cTn id="31" fill="hold">
                            <p:stCondLst>
                              <p:cond delay="5000"/>
                            </p:stCondLst>
                            <p:childTnLst>
                              <p:par>
                                <p:cTn id="32" presetID="22" presetClass="entr" presetSubtype="1"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childTnLst>
                          </p:cTn>
                        </p:par>
                        <p:par>
                          <p:cTn id="35" fill="hold">
                            <p:stCondLst>
                              <p:cond delay="5500"/>
                            </p:stCondLst>
                            <p:childTnLst>
                              <p:par>
                                <p:cTn id="36" presetID="14" presetClass="entr" presetSubtype="1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xmlns="" id="{3811B456-B344-4C53-9579-085995C784CE}"/>
              </a:ext>
            </a:extLst>
          </p:cNvPr>
          <p:cNvCxnSpPr>
            <a:cxnSpLocks/>
          </p:cNvCxnSpPr>
          <p:nvPr/>
        </p:nvCxnSpPr>
        <p:spPr>
          <a:xfrm>
            <a:off x="1122418" y="3429000"/>
            <a:ext cx="10114705" cy="0"/>
          </a:xfrm>
          <a:prstGeom prst="line">
            <a:avLst/>
          </a:prstGeom>
          <a:ln w="12700">
            <a:solidFill>
              <a:schemeClr val="bg1"/>
            </a:solidFill>
            <a:prstDash val="dash"/>
            <a:headEnd type="oval"/>
            <a:tailEnd type="stealth"/>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710E41D1-717B-4B95-903D-E1079CDDF25F}"/>
              </a:ext>
            </a:extLst>
          </p:cNvPr>
          <p:cNvSpPr/>
          <p:nvPr/>
        </p:nvSpPr>
        <p:spPr>
          <a:xfrm>
            <a:off x="2178709" y="2995449"/>
            <a:ext cx="867102" cy="8671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02C6D65B-6388-4E62-B8FC-8DED140FA4C5}"/>
              </a:ext>
            </a:extLst>
          </p:cNvPr>
          <p:cNvSpPr txBox="1"/>
          <p:nvPr/>
        </p:nvSpPr>
        <p:spPr>
          <a:xfrm>
            <a:off x="2178709" y="3228945"/>
            <a:ext cx="867102" cy="400110"/>
          </a:xfrm>
          <a:prstGeom prst="rect">
            <a:avLst/>
          </a:prstGeom>
          <a:noFill/>
        </p:spPr>
        <p:txBody>
          <a:bodyPr wrap="square" rtlCol="0">
            <a:spAutoFit/>
          </a:bodyPr>
          <a:lstStyle/>
          <a:p>
            <a:pPr algn="ctr"/>
            <a:r>
              <a:rPr lang="en-US" altLang="zh-CN" sz="2000" b="1" spc="300" dirty="0">
                <a:solidFill>
                  <a:schemeClr val="bg1"/>
                </a:solidFill>
                <a:latin typeface="Agency FB" panose="020B0503020202020204" pitchFamily="34" charset="0"/>
              </a:rPr>
              <a:t>2018</a:t>
            </a:r>
            <a:endParaRPr lang="zh-CN" altLang="en-US" sz="2000" b="1" spc="300" dirty="0">
              <a:solidFill>
                <a:schemeClr val="bg1"/>
              </a:solidFill>
              <a:latin typeface="Agency FB" panose="020B0503020202020204" pitchFamily="34" charset="0"/>
            </a:endParaRPr>
          </a:p>
        </p:txBody>
      </p:sp>
      <p:grpSp>
        <p:nvGrpSpPr>
          <p:cNvPr id="13" name="组合 12">
            <a:extLst>
              <a:ext uri="{FF2B5EF4-FFF2-40B4-BE49-F238E27FC236}">
                <a16:creationId xmlns:a16="http://schemas.microsoft.com/office/drawing/2014/main" xmlns="" id="{82066285-F2C0-4D6A-9F3A-FD25461F7786}"/>
              </a:ext>
            </a:extLst>
          </p:cNvPr>
          <p:cNvGrpSpPr/>
          <p:nvPr/>
        </p:nvGrpSpPr>
        <p:grpSpPr>
          <a:xfrm>
            <a:off x="1416703" y="4119756"/>
            <a:ext cx="2391114" cy="1497871"/>
            <a:chOff x="652293" y="4186394"/>
            <a:chExt cx="2391114" cy="1497871"/>
          </a:xfrm>
        </p:grpSpPr>
        <p:sp>
          <p:nvSpPr>
            <p:cNvPr id="15" name="文本框 14">
              <a:extLst>
                <a:ext uri="{FF2B5EF4-FFF2-40B4-BE49-F238E27FC236}">
                  <a16:creationId xmlns:a16="http://schemas.microsoft.com/office/drawing/2014/main" xmlns="" id="{60F94DEA-506E-41E8-B9FE-0E5FEC99CF70}"/>
                </a:ext>
              </a:extLst>
            </p:cNvPr>
            <p:cNvSpPr txBox="1"/>
            <p:nvPr/>
          </p:nvSpPr>
          <p:spPr>
            <a:xfrm>
              <a:off x="837824" y="4186394"/>
              <a:ext cx="202005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6" name="文本框 15">
              <a:extLst>
                <a:ext uri="{FF2B5EF4-FFF2-40B4-BE49-F238E27FC236}">
                  <a16:creationId xmlns:a16="http://schemas.microsoft.com/office/drawing/2014/main" xmlns="" id="{F3932B06-1A9D-4D3D-AE49-BB7E1210BDD5}"/>
                </a:ext>
              </a:extLst>
            </p:cNvPr>
            <p:cNvSpPr txBox="1"/>
            <p:nvPr/>
          </p:nvSpPr>
          <p:spPr>
            <a:xfrm>
              <a:off x="652293" y="4668602"/>
              <a:ext cx="2391114" cy="101566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
        <p:nvSpPr>
          <p:cNvPr id="17" name="椭圆 16">
            <a:extLst>
              <a:ext uri="{FF2B5EF4-FFF2-40B4-BE49-F238E27FC236}">
                <a16:creationId xmlns:a16="http://schemas.microsoft.com/office/drawing/2014/main" xmlns="" id="{00818943-0C0F-451B-AE64-1D25835B12AE}"/>
              </a:ext>
            </a:extLst>
          </p:cNvPr>
          <p:cNvSpPr/>
          <p:nvPr/>
        </p:nvSpPr>
        <p:spPr>
          <a:xfrm>
            <a:off x="4354352" y="2995449"/>
            <a:ext cx="867102" cy="8671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7785E34B-9650-46A8-970C-11D33911581B}"/>
              </a:ext>
            </a:extLst>
          </p:cNvPr>
          <p:cNvSpPr txBox="1"/>
          <p:nvPr/>
        </p:nvSpPr>
        <p:spPr>
          <a:xfrm>
            <a:off x="4354352" y="3228945"/>
            <a:ext cx="867102" cy="400110"/>
          </a:xfrm>
          <a:prstGeom prst="rect">
            <a:avLst/>
          </a:prstGeom>
          <a:noFill/>
        </p:spPr>
        <p:txBody>
          <a:bodyPr wrap="square" rtlCol="0">
            <a:spAutoFit/>
          </a:bodyPr>
          <a:lstStyle/>
          <a:p>
            <a:pPr algn="ctr"/>
            <a:r>
              <a:rPr lang="en-US" altLang="zh-CN" sz="2000" b="1" spc="300" dirty="0">
                <a:solidFill>
                  <a:schemeClr val="bg1"/>
                </a:solidFill>
                <a:latin typeface="Agency FB" panose="020B0503020202020204" pitchFamily="34" charset="0"/>
              </a:rPr>
              <a:t>2019</a:t>
            </a:r>
            <a:endParaRPr lang="zh-CN" altLang="en-US" sz="2000" b="1" spc="300" dirty="0">
              <a:solidFill>
                <a:schemeClr val="bg1"/>
              </a:solidFill>
              <a:latin typeface="Agency FB" panose="020B0503020202020204" pitchFamily="34" charset="0"/>
            </a:endParaRPr>
          </a:p>
        </p:txBody>
      </p:sp>
      <p:grpSp>
        <p:nvGrpSpPr>
          <p:cNvPr id="19" name="组合 18">
            <a:extLst>
              <a:ext uri="{FF2B5EF4-FFF2-40B4-BE49-F238E27FC236}">
                <a16:creationId xmlns:a16="http://schemas.microsoft.com/office/drawing/2014/main" xmlns="" id="{63A3E769-0BEA-482D-80A4-0B66CF813281}"/>
              </a:ext>
            </a:extLst>
          </p:cNvPr>
          <p:cNvGrpSpPr/>
          <p:nvPr/>
        </p:nvGrpSpPr>
        <p:grpSpPr>
          <a:xfrm>
            <a:off x="3560215" y="1241538"/>
            <a:ext cx="2455375" cy="1497871"/>
            <a:chOff x="867951" y="4186394"/>
            <a:chExt cx="2455375" cy="1497871"/>
          </a:xfrm>
        </p:grpSpPr>
        <p:sp>
          <p:nvSpPr>
            <p:cNvPr id="20" name="文本框 19">
              <a:extLst>
                <a:ext uri="{FF2B5EF4-FFF2-40B4-BE49-F238E27FC236}">
                  <a16:creationId xmlns:a16="http://schemas.microsoft.com/office/drawing/2014/main" xmlns="" id="{C11061D8-465A-407D-9E9C-5C0FE5D67C8D}"/>
                </a:ext>
              </a:extLst>
            </p:cNvPr>
            <p:cNvSpPr txBox="1"/>
            <p:nvPr/>
          </p:nvSpPr>
          <p:spPr>
            <a:xfrm>
              <a:off x="1085612" y="4186394"/>
              <a:ext cx="202005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1" name="文本框 20">
              <a:extLst>
                <a:ext uri="{FF2B5EF4-FFF2-40B4-BE49-F238E27FC236}">
                  <a16:creationId xmlns:a16="http://schemas.microsoft.com/office/drawing/2014/main" xmlns="" id="{484F4EA7-EE47-46D3-B03D-D3E8F85F881B}"/>
                </a:ext>
              </a:extLst>
            </p:cNvPr>
            <p:cNvSpPr txBox="1"/>
            <p:nvPr/>
          </p:nvSpPr>
          <p:spPr>
            <a:xfrm>
              <a:off x="867951" y="4668602"/>
              <a:ext cx="2455375" cy="101566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
        <p:nvSpPr>
          <p:cNvPr id="22" name="椭圆 21">
            <a:extLst>
              <a:ext uri="{FF2B5EF4-FFF2-40B4-BE49-F238E27FC236}">
                <a16:creationId xmlns:a16="http://schemas.microsoft.com/office/drawing/2014/main" xmlns="" id="{B1FCB944-7295-4809-B5B3-941F76E3EF6E}"/>
              </a:ext>
            </a:extLst>
          </p:cNvPr>
          <p:cNvSpPr/>
          <p:nvPr/>
        </p:nvSpPr>
        <p:spPr>
          <a:xfrm>
            <a:off x="7001024" y="2995449"/>
            <a:ext cx="867102" cy="8671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EB967ED6-86D6-477C-A158-56021D958C23}"/>
              </a:ext>
            </a:extLst>
          </p:cNvPr>
          <p:cNvSpPr txBox="1"/>
          <p:nvPr/>
        </p:nvSpPr>
        <p:spPr>
          <a:xfrm>
            <a:off x="7001024" y="3228945"/>
            <a:ext cx="867102" cy="400110"/>
          </a:xfrm>
          <a:prstGeom prst="rect">
            <a:avLst/>
          </a:prstGeom>
          <a:noFill/>
        </p:spPr>
        <p:txBody>
          <a:bodyPr wrap="square" rtlCol="0">
            <a:spAutoFit/>
          </a:bodyPr>
          <a:lstStyle/>
          <a:p>
            <a:pPr algn="ctr"/>
            <a:r>
              <a:rPr lang="en-US" altLang="zh-CN" sz="2000" b="1" spc="300" dirty="0">
                <a:solidFill>
                  <a:schemeClr val="bg1"/>
                </a:solidFill>
                <a:latin typeface="Agency FB" panose="020B0503020202020204" pitchFamily="34" charset="0"/>
              </a:rPr>
              <a:t>2020</a:t>
            </a:r>
            <a:endParaRPr lang="zh-CN" altLang="en-US" sz="2000" b="1" spc="300" dirty="0">
              <a:solidFill>
                <a:schemeClr val="bg1"/>
              </a:solidFill>
              <a:latin typeface="Agency FB" panose="020B0503020202020204" pitchFamily="34" charset="0"/>
            </a:endParaRPr>
          </a:p>
        </p:txBody>
      </p:sp>
      <p:grpSp>
        <p:nvGrpSpPr>
          <p:cNvPr id="24" name="组合 23">
            <a:extLst>
              <a:ext uri="{FF2B5EF4-FFF2-40B4-BE49-F238E27FC236}">
                <a16:creationId xmlns:a16="http://schemas.microsoft.com/office/drawing/2014/main" xmlns="" id="{894B07D9-C4EF-46ED-B2F2-B797012BFDAD}"/>
              </a:ext>
            </a:extLst>
          </p:cNvPr>
          <p:cNvGrpSpPr/>
          <p:nvPr/>
        </p:nvGrpSpPr>
        <p:grpSpPr>
          <a:xfrm>
            <a:off x="6188393" y="4119756"/>
            <a:ext cx="2492364" cy="1497871"/>
            <a:chOff x="601668" y="4186394"/>
            <a:chExt cx="2492364" cy="1497871"/>
          </a:xfrm>
        </p:grpSpPr>
        <p:sp>
          <p:nvSpPr>
            <p:cNvPr id="25" name="文本框 24">
              <a:extLst>
                <a:ext uri="{FF2B5EF4-FFF2-40B4-BE49-F238E27FC236}">
                  <a16:creationId xmlns:a16="http://schemas.microsoft.com/office/drawing/2014/main" xmlns="" id="{E42DB841-4E6F-405C-B61B-49EA54A9F016}"/>
                </a:ext>
              </a:extLst>
            </p:cNvPr>
            <p:cNvSpPr txBox="1"/>
            <p:nvPr/>
          </p:nvSpPr>
          <p:spPr>
            <a:xfrm>
              <a:off x="837824" y="4186394"/>
              <a:ext cx="202005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6" name="文本框 25">
              <a:extLst>
                <a:ext uri="{FF2B5EF4-FFF2-40B4-BE49-F238E27FC236}">
                  <a16:creationId xmlns:a16="http://schemas.microsoft.com/office/drawing/2014/main" xmlns="" id="{B4997BB5-8D04-443F-8FE5-AE1C5C661D84}"/>
                </a:ext>
              </a:extLst>
            </p:cNvPr>
            <p:cNvSpPr txBox="1"/>
            <p:nvPr/>
          </p:nvSpPr>
          <p:spPr>
            <a:xfrm>
              <a:off x="601668" y="4668602"/>
              <a:ext cx="2492364" cy="101566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
        <p:nvSpPr>
          <p:cNvPr id="34" name="椭圆 33">
            <a:extLst>
              <a:ext uri="{FF2B5EF4-FFF2-40B4-BE49-F238E27FC236}">
                <a16:creationId xmlns:a16="http://schemas.microsoft.com/office/drawing/2014/main" xmlns="" id="{EC67A5DE-1962-4D9D-B492-1AE9D6635AB6}"/>
              </a:ext>
            </a:extLst>
          </p:cNvPr>
          <p:cNvSpPr/>
          <p:nvPr/>
        </p:nvSpPr>
        <p:spPr>
          <a:xfrm>
            <a:off x="9198152" y="2995449"/>
            <a:ext cx="867102" cy="8671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B44981AF-786F-4475-A8B3-8CE944C280E6}"/>
              </a:ext>
            </a:extLst>
          </p:cNvPr>
          <p:cNvSpPr txBox="1"/>
          <p:nvPr/>
        </p:nvSpPr>
        <p:spPr>
          <a:xfrm>
            <a:off x="9198152" y="3228945"/>
            <a:ext cx="867102" cy="400110"/>
          </a:xfrm>
          <a:prstGeom prst="rect">
            <a:avLst/>
          </a:prstGeom>
          <a:noFill/>
        </p:spPr>
        <p:txBody>
          <a:bodyPr wrap="square" rtlCol="0">
            <a:spAutoFit/>
          </a:bodyPr>
          <a:lstStyle/>
          <a:p>
            <a:pPr algn="ctr"/>
            <a:r>
              <a:rPr lang="en-US" altLang="zh-CN" sz="2000" b="1" spc="300" dirty="0">
                <a:solidFill>
                  <a:schemeClr val="bg1"/>
                </a:solidFill>
                <a:latin typeface="Agency FB" panose="020B0503020202020204" pitchFamily="34" charset="0"/>
              </a:rPr>
              <a:t>2021</a:t>
            </a:r>
            <a:endParaRPr lang="zh-CN" altLang="en-US" sz="2000" b="1" spc="300" dirty="0">
              <a:solidFill>
                <a:schemeClr val="bg1"/>
              </a:solidFill>
              <a:latin typeface="Agency FB" panose="020B0503020202020204" pitchFamily="34" charset="0"/>
            </a:endParaRPr>
          </a:p>
        </p:txBody>
      </p:sp>
      <p:grpSp>
        <p:nvGrpSpPr>
          <p:cNvPr id="36" name="组合 35">
            <a:extLst>
              <a:ext uri="{FF2B5EF4-FFF2-40B4-BE49-F238E27FC236}">
                <a16:creationId xmlns:a16="http://schemas.microsoft.com/office/drawing/2014/main" xmlns="" id="{AC690431-057A-4EFE-985F-00AD4F6A1621}"/>
              </a:ext>
            </a:extLst>
          </p:cNvPr>
          <p:cNvGrpSpPr/>
          <p:nvPr/>
        </p:nvGrpSpPr>
        <p:grpSpPr>
          <a:xfrm>
            <a:off x="8364178" y="1240374"/>
            <a:ext cx="2535050" cy="1497871"/>
            <a:chOff x="580325" y="4186394"/>
            <a:chExt cx="2535050" cy="1497871"/>
          </a:xfrm>
        </p:grpSpPr>
        <p:sp>
          <p:nvSpPr>
            <p:cNvPr id="37" name="文本框 36">
              <a:extLst>
                <a:ext uri="{FF2B5EF4-FFF2-40B4-BE49-F238E27FC236}">
                  <a16:creationId xmlns:a16="http://schemas.microsoft.com/office/drawing/2014/main" xmlns="" id="{2729B2B6-066E-4828-9E69-7F180308190D}"/>
                </a:ext>
              </a:extLst>
            </p:cNvPr>
            <p:cNvSpPr txBox="1"/>
            <p:nvPr/>
          </p:nvSpPr>
          <p:spPr>
            <a:xfrm>
              <a:off x="837824" y="4186394"/>
              <a:ext cx="202005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38" name="文本框 37">
              <a:extLst>
                <a:ext uri="{FF2B5EF4-FFF2-40B4-BE49-F238E27FC236}">
                  <a16:creationId xmlns:a16="http://schemas.microsoft.com/office/drawing/2014/main" xmlns="" id="{BF1CDACF-E006-4AED-A872-7B61FD698592}"/>
                </a:ext>
              </a:extLst>
            </p:cNvPr>
            <p:cNvSpPr txBox="1"/>
            <p:nvPr/>
          </p:nvSpPr>
          <p:spPr>
            <a:xfrm>
              <a:off x="580325" y="4668602"/>
              <a:ext cx="2535050" cy="1015663"/>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Tree>
    <p:extLst>
      <p:ext uri="{BB962C8B-B14F-4D97-AF65-F5344CB8AC3E}">
        <p14:creationId xmlns:p14="http://schemas.microsoft.com/office/powerpoint/2010/main" val="5320563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1000"/>
                                        <p:tgtEl>
                                          <p:spTgt spid="10"/>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1000"/>
                                        <p:tgtEl>
                                          <p:spTgt spid="12"/>
                                        </p:tgtEl>
                                      </p:cBhvr>
                                    </p:animEffect>
                                  </p:childTnLst>
                                </p:cTn>
                              </p:par>
                              <p:par>
                                <p:cTn id="15" presetID="14" presetClass="entr" presetSubtype="10" fill="hold" nodeType="withEffect">
                                  <p:stCondLst>
                                    <p:cond delay="25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1000"/>
                                        <p:tgtEl>
                                          <p:spTgt spid="13"/>
                                        </p:tgtEl>
                                      </p:cBhvr>
                                    </p:animEffect>
                                  </p:childTnLst>
                                </p:cTn>
                              </p:par>
                            </p:childTnLst>
                          </p:cTn>
                        </p:par>
                        <p:par>
                          <p:cTn id="18" fill="hold">
                            <p:stCondLst>
                              <p:cond delay="2250"/>
                            </p:stCondLst>
                            <p:childTnLst>
                              <p:par>
                                <p:cTn id="19" presetID="14" presetClass="entr" presetSubtype="1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1000"/>
                                        <p:tgtEl>
                                          <p:spTgt spid="1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1000"/>
                                        <p:tgtEl>
                                          <p:spTgt spid="18"/>
                                        </p:tgtEl>
                                      </p:cBhvr>
                                    </p:animEffect>
                                  </p:childTnLst>
                                </p:cTn>
                              </p:par>
                              <p:par>
                                <p:cTn id="25" presetID="14" presetClass="entr" presetSubtype="10" fill="hold" nodeType="withEffect">
                                  <p:stCondLst>
                                    <p:cond delay="25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1000"/>
                                        <p:tgtEl>
                                          <p:spTgt spid="19"/>
                                        </p:tgtEl>
                                      </p:cBhvr>
                                    </p:animEffect>
                                  </p:childTnLst>
                                </p:cTn>
                              </p:par>
                            </p:childTnLst>
                          </p:cTn>
                        </p:par>
                        <p:par>
                          <p:cTn id="28" fill="hold">
                            <p:stCondLst>
                              <p:cond delay="3500"/>
                            </p:stCondLst>
                            <p:childTnLst>
                              <p:par>
                                <p:cTn id="29" presetID="14" presetClass="entr" presetSubtype="1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randombar(horizontal)">
                                      <p:cBhvr>
                                        <p:cTn id="31" dur="1000"/>
                                        <p:tgtEl>
                                          <p:spTgt spid="2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1000"/>
                                        <p:tgtEl>
                                          <p:spTgt spid="23"/>
                                        </p:tgtEl>
                                      </p:cBhvr>
                                    </p:animEffect>
                                  </p:childTnLst>
                                </p:cTn>
                              </p:par>
                              <p:par>
                                <p:cTn id="35" presetID="14" presetClass="entr" presetSubtype="10" fill="hold" nodeType="withEffect">
                                  <p:stCondLst>
                                    <p:cond delay="250"/>
                                  </p:stCondLst>
                                  <p:childTnLst>
                                    <p:set>
                                      <p:cBhvr>
                                        <p:cTn id="36" dur="1" fill="hold">
                                          <p:stCondLst>
                                            <p:cond delay="0"/>
                                          </p:stCondLst>
                                        </p:cTn>
                                        <p:tgtEl>
                                          <p:spTgt spid="24"/>
                                        </p:tgtEl>
                                        <p:attrNameLst>
                                          <p:attrName>style.visibility</p:attrName>
                                        </p:attrNameLst>
                                      </p:cBhvr>
                                      <p:to>
                                        <p:strVal val="visible"/>
                                      </p:to>
                                    </p:set>
                                    <p:animEffect transition="in" filter="randombar(horizontal)">
                                      <p:cBhvr>
                                        <p:cTn id="37" dur="1000"/>
                                        <p:tgtEl>
                                          <p:spTgt spid="24"/>
                                        </p:tgtEl>
                                      </p:cBhvr>
                                    </p:animEffect>
                                  </p:childTnLst>
                                </p:cTn>
                              </p:par>
                            </p:childTnLst>
                          </p:cTn>
                        </p:par>
                        <p:par>
                          <p:cTn id="38" fill="hold">
                            <p:stCondLst>
                              <p:cond delay="4750"/>
                            </p:stCondLst>
                            <p:childTnLst>
                              <p:par>
                                <p:cTn id="39" presetID="14" presetClass="entr" presetSubtype="1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randombar(horizontal)">
                                      <p:cBhvr>
                                        <p:cTn id="41" dur="1000"/>
                                        <p:tgtEl>
                                          <p:spTgt spid="3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1000"/>
                                        <p:tgtEl>
                                          <p:spTgt spid="35"/>
                                        </p:tgtEl>
                                      </p:cBhvr>
                                    </p:animEffect>
                                  </p:childTnLst>
                                </p:cTn>
                              </p:par>
                              <p:par>
                                <p:cTn id="45" presetID="14" presetClass="entr" presetSubtype="10" fill="hold" nodeType="withEffect">
                                  <p:stCondLst>
                                    <p:cond delay="250"/>
                                  </p:stCondLst>
                                  <p:childTnLst>
                                    <p:set>
                                      <p:cBhvr>
                                        <p:cTn id="46" dur="1" fill="hold">
                                          <p:stCondLst>
                                            <p:cond delay="0"/>
                                          </p:stCondLst>
                                        </p:cTn>
                                        <p:tgtEl>
                                          <p:spTgt spid="36"/>
                                        </p:tgtEl>
                                        <p:attrNameLst>
                                          <p:attrName>style.visibility</p:attrName>
                                        </p:attrNameLst>
                                      </p:cBhvr>
                                      <p:to>
                                        <p:strVal val="visible"/>
                                      </p:to>
                                    </p:set>
                                    <p:animEffect transition="in" filter="randombar(horizontal)">
                                      <p:cBhvr>
                                        <p:cTn id="4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7" grpId="0" animBg="1"/>
      <p:bldP spid="18" grpId="0"/>
      <p:bldP spid="22" grpId="0" animBg="1"/>
      <p:bldP spid="23" grpId="0"/>
      <p:bldP spid="34" grpId="0" animBg="1"/>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26299701-7176-4FA2-AD4B-7CE0BADCEDA2}"/>
              </a:ext>
            </a:extLst>
          </p:cNvPr>
          <p:cNvSpPr/>
          <p:nvPr/>
        </p:nvSpPr>
        <p:spPr>
          <a:xfrm>
            <a:off x="-465622" y="1455338"/>
            <a:ext cx="13244397" cy="4851612"/>
          </a:xfrm>
          <a:custGeom>
            <a:avLst/>
            <a:gdLst>
              <a:gd name="connsiteX0" fmla="*/ 88030 w 13150887"/>
              <a:gd name="connsiteY0" fmla="*/ 5602515 h 5603073"/>
              <a:gd name="connsiteX1" fmla="*/ 189630 w 13150887"/>
              <a:gd name="connsiteY1" fmla="*/ 5428343 h 5603073"/>
              <a:gd name="connsiteX2" fmla="*/ 1771687 w 13150887"/>
              <a:gd name="connsiteY2" fmla="*/ 4528458 h 5603073"/>
              <a:gd name="connsiteX3" fmla="*/ 2526430 w 13150887"/>
              <a:gd name="connsiteY3" fmla="*/ 4572000 h 5603073"/>
              <a:gd name="connsiteX4" fmla="*/ 3397287 w 13150887"/>
              <a:gd name="connsiteY4" fmla="*/ 4209143 h 5603073"/>
              <a:gd name="connsiteX5" fmla="*/ 4340715 w 13150887"/>
              <a:gd name="connsiteY5" fmla="*/ 4455886 h 5603073"/>
              <a:gd name="connsiteX6" fmla="*/ 5153515 w 13150887"/>
              <a:gd name="connsiteY6" fmla="*/ 3135086 h 5603073"/>
              <a:gd name="connsiteX7" fmla="*/ 6184030 w 13150887"/>
              <a:gd name="connsiteY7" fmla="*/ 3715658 h 5603073"/>
              <a:gd name="connsiteX8" fmla="*/ 7359687 w 13150887"/>
              <a:gd name="connsiteY8" fmla="*/ 1698172 h 5603073"/>
              <a:gd name="connsiteX9" fmla="*/ 8361172 w 13150887"/>
              <a:gd name="connsiteY9" fmla="*/ 2873829 h 5603073"/>
              <a:gd name="connsiteX10" fmla="*/ 10001287 w 13150887"/>
              <a:gd name="connsiteY10" fmla="*/ 682172 h 5603073"/>
              <a:gd name="connsiteX11" fmla="*/ 11597858 w 13150887"/>
              <a:gd name="connsiteY11" fmla="*/ 885372 h 5603073"/>
              <a:gd name="connsiteX12" fmla="*/ 13150887 w 13150887"/>
              <a:gd name="connsiteY12" fmla="*/ 0 h 5603073"/>
              <a:gd name="connsiteX0" fmla="*/ 88030 w 13150887"/>
              <a:gd name="connsiteY0" fmla="*/ 5602515 h 5603073"/>
              <a:gd name="connsiteX1" fmla="*/ 189630 w 13150887"/>
              <a:gd name="connsiteY1" fmla="*/ 5428343 h 5603073"/>
              <a:gd name="connsiteX2" fmla="*/ 1771687 w 13150887"/>
              <a:gd name="connsiteY2" fmla="*/ 4528458 h 5603073"/>
              <a:gd name="connsiteX3" fmla="*/ 2526430 w 13150887"/>
              <a:gd name="connsiteY3" fmla="*/ 4572000 h 5603073"/>
              <a:gd name="connsiteX4" fmla="*/ 3397287 w 13150887"/>
              <a:gd name="connsiteY4" fmla="*/ 4209143 h 5603073"/>
              <a:gd name="connsiteX5" fmla="*/ 4340715 w 13150887"/>
              <a:gd name="connsiteY5" fmla="*/ 4455886 h 5603073"/>
              <a:gd name="connsiteX6" fmla="*/ 5153515 w 13150887"/>
              <a:gd name="connsiteY6" fmla="*/ 3135086 h 5603073"/>
              <a:gd name="connsiteX7" fmla="*/ 6184030 w 13150887"/>
              <a:gd name="connsiteY7" fmla="*/ 3715658 h 5603073"/>
              <a:gd name="connsiteX8" fmla="*/ 7359687 w 13150887"/>
              <a:gd name="connsiteY8" fmla="*/ 1988458 h 5603073"/>
              <a:gd name="connsiteX9" fmla="*/ 8361172 w 13150887"/>
              <a:gd name="connsiteY9" fmla="*/ 2873829 h 5603073"/>
              <a:gd name="connsiteX10" fmla="*/ 10001287 w 13150887"/>
              <a:gd name="connsiteY10" fmla="*/ 682172 h 5603073"/>
              <a:gd name="connsiteX11" fmla="*/ 11597858 w 13150887"/>
              <a:gd name="connsiteY11" fmla="*/ 885372 h 5603073"/>
              <a:gd name="connsiteX12" fmla="*/ 13150887 w 13150887"/>
              <a:gd name="connsiteY12" fmla="*/ 0 h 5603073"/>
              <a:gd name="connsiteX0" fmla="*/ 88030 w 13150887"/>
              <a:gd name="connsiteY0" fmla="*/ 5602515 h 5603073"/>
              <a:gd name="connsiteX1" fmla="*/ 189630 w 13150887"/>
              <a:gd name="connsiteY1" fmla="*/ 5428343 h 5603073"/>
              <a:gd name="connsiteX2" fmla="*/ 1771687 w 13150887"/>
              <a:gd name="connsiteY2" fmla="*/ 4528458 h 5603073"/>
              <a:gd name="connsiteX3" fmla="*/ 2526430 w 13150887"/>
              <a:gd name="connsiteY3" fmla="*/ 4572000 h 5603073"/>
              <a:gd name="connsiteX4" fmla="*/ 3397287 w 13150887"/>
              <a:gd name="connsiteY4" fmla="*/ 4209143 h 5603073"/>
              <a:gd name="connsiteX5" fmla="*/ 4340715 w 13150887"/>
              <a:gd name="connsiteY5" fmla="*/ 4455886 h 5603073"/>
              <a:gd name="connsiteX6" fmla="*/ 5153515 w 13150887"/>
              <a:gd name="connsiteY6" fmla="*/ 3135086 h 5603073"/>
              <a:gd name="connsiteX7" fmla="*/ 6184030 w 13150887"/>
              <a:gd name="connsiteY7" fmla="*/ 3715658 h 5603073"/>
              <a:gd name="connsiteX8" fmla="*/ 7359687 w 13150887"/>
              <a:gd name="connsiteY8" fmla="*/ 1988458 h 5603073"/>
              <a:gd name="connsiteX9" fmla="*/ 8361172 w 13150887"/>
              <a:gd name="connsiteY9" fmla="*/ 2873829 h 5603073"/>
              <a:gd name="connsiteX10" fmla="*/ 10001287 w 13150887"/>
              <a:gd name="connsiteY10" fmla="*/ 682172 h 5603073"/>
              <a:gd name="connsiteX11" fmla="*/ 11568830 w 13150887"/>
              <a:gd name="connsiteY11" fmla="*/ 1030515 h 5603073"/>
              <a:gd name="connsiteX12" fmla="*/ 13150887 w 13150887"/>
              <a:gd name="connsiteY12" fmla="*/ 0 h 5603073"/>
              <a:gd name="connsiteX0" fmla="*/ 79284 w 13142141"/>
              <a:gd name="connsiteY0" fmla="*/ 5602515 h 5602995"/>
              <a:gd name="connsiteX1" fmla="*/ 180884 w 13142141"/>
              <a:gd name="connsiteY1" fmla="*/ 5428343 h 5602995"/>
              <a:gd name="connsiteX2" fmla="*/ 1617798 w 13142141"/>
              <a:gd name="connsiteY2" fmla="*/ 4542972 h 5602995"/>
              <a:gd name="connsiteX3" fmla="*/ 2517684 w 13142141"/>
              <a:gd name="connsiteY3" fmla="*/ 4572000 h 5602995"/>
              <a:gd name="connsiteX4" fmla="*/ 3388541 w 13142141"/>
              <a:gd name="connsiteY4" fmla="*/ 4209143 h 5602995"/>
              <a:gd name="connsiteX5" fmla="*/ 4331969 w 13142141"/>
              <a:gd name="connsiteY5" fmla="*/ 4455886 h 5602995"/>
              <a:gd name="connsiteX6" fmla="*/ 5144769 w 13142141"/>
              <a:gd name="connsiteY6" fmla="*/ 3135086 h 5602995"/>
              <a:gd name="connsiteX7" fmla="*/ 6175284 w 13142141"/>
              <a:gd name="connsiteY7" fmla="*/ 3715658 h 5602995"/>
              <a:gd name="connsiteX8" fmla="*/ 7350941 w 13142141"/>
              <a:gd name="connsiteY8" fmla="*/ 1988458 h 5602995"/>
              <a:gd name="connsiteX9" fmla="*/ 8352426 w 13142141"/>
              <a:gd name="connsiteY9" fmla="*/ 2873829 h 5602995"/>
              <a:gd name="connsiteX10" fmla="*/ 9992541 w 13142141"/>
              <a:gd name="connsiteY10" fmla="*/ 682172 h 5602995"/>
              <a:gd name="connsiteX11" fmla="*/ 11560084 w 13142141"/>
              <a:gd name="connsiteY11" fmla="*/ 1030515 h 5602995"/>
              <a:gd name="connsiteX12" fmla="*/ 13142141 w 13142141"/>
              <a:gd name="connsiteY12" fmla="*/ 0 h 5602995"/>
              <a:gd name="connsiteX0" fmla="*/ 79284 w 13142141"/>
              <a:gd name="connsiteY0" fmla="*/ 5602515 h 5602995"/>
              <a:gd name="connsiteX1" fmla="*/ 180884 w 13142141"/>
              <a:gd name="connsiteY1" fmla="*/ 5428343 h 5602995"/>
              <a:gd name="connsiteX2" fmla="*/ 1617798 w 13142141"/>
              <a:gd name="connsiteY2" fmla="*/ 4542972 h 5602995"/>
              <a:gd name="connsiteX3" fmla="*/ 2517684 w 13142141"/>
              <a:gd name="connsiteY3" fmla="*/ 4572000 h 5602995"/>
              <a:gd name="connsiteX4" fmla="*/ 3388541 w 13142141"/>
              <a:gd name="connsiteY4" fmla="*/ 4209143 h 5602995"/>
              <a:gd name="connsiteX5" fmla="*/ 4331969 w 13142141"/>
              <a:gd name="connsiteY5" fmla="*/ 4455886 h 5602995"/>
              <a:gd name="connsiteX6" fmla="*/ 5144769 w 13142141"/>
              <a:gd name="connsiteY6" fmla="*/ 3135086 h 5602995"/>
              <a:gd name="connsiteX7" fmla="*/ 6175284 w 13142141"/>
              <a:gd name="connsiteY7" fmla="*/ 3715658 h 5602995"/>
              <a:gd name="connsiteX8" fmla="*/ 7350941 w 13142141"/>
              <a:gd name="connsiteY8" fmla="*/ 1988458 h 5602995"/>
              <a:gd name="connsiteX9" fmla="*/ 8352426 w 13142141"/>
              <a:gd name="connsiteY9" fmla="*/ 2873829 h 5602995"/>
              <a:gd name="connsiteX10" fmla="*/ 9954441 w 13142141"/>
              <a:gd name="connsiteY10" fmla="*/ 1158422 h 5602995"/>
              <a:gd name="connsiteX11" fmla="*/ 11560084 w 13142141"/>
              <a:gd name="connsiteY11" fmla="*/ 1030515 h 5602995"/>
              <a:gd name="connsiteX12" fmla="*/ 13142141 w 13142141"/>
              <a:gd name="connsiteY12" fmla="*/ 0 h 5602995"/>
              <a:gd name="connsiteX0" fmla="*/ 79284 w 13142141"/>
              <a:gd name="connsiteY0" fmla="*/ 5602515 h 5602995"/>
              <a:gd name="connsiteX1" fmla="*/ 180884 w 13142141"/>
              <a:gd name="connsiteY1" fmla="*/ 5428343 h 5602995"/>
              <a:gd name="connsiteX2" fmla="*/ 1617798 w 13142141"/>
              <a:gd name="connsiteY2" fmla="*/ 4542972 h 5602995"/>
              <a:gd name="connsiteX3" fmla="*/ 2517684 w 13142141"/>
              <a:gd name="connsiteY3" fmla="*/ 4572000 h 5602995"/>
              <a:gd name="connsiteX4" fmla="*/ 3388541 w 13142141"/>
              <a:gd name="connsiteY4" fmla="*/ 4209143 h 5602995"/>
              <a:gd name="connsiteX5" fmla="*/ 4331969 w 13142141"/>
              <a:gd name="connsiteY5" fmla="*/ 4455886 h 5602995"/>
              <a:gd name="connsiteX6" fmla="*/ 5144769 w 13142141"/>
              <a:gd name="connsiteY6" fmla="*/ 3135086 h 5602995"/>
              <a:gd name="connsiteX7" fmla="*/ 6175284 w 13142141"/>
              <a:gd name="connsiteY7" fmla="*/ 3715658 h 5602995"/>
              <a:gd name="connsiteX8" fmla="*/ 7350941 w 13142141"/>
              <a:gd name="connsiteY8" fmla="*/ 1988458 h 5602995"/>
              <a:gd name="connsiteX9" fmla="*/ 8352426 w 13142141"/>
              <a:gd name="connsiteY9" fmla="*/ 2873829 h 5602995"/>
              <a:gd name="connsiteX10" fmla="*/ 9954441 w 13142141"/>
              <a:gd name="connsiteY10" fmla="*/ 1158422 h 5602995"/>
              <a:gd name="connsiteX11" fmla="*/ 11521984 w 13142141"/>
              <a:gd name="connsiteY11" fmla="*/ 1887765 h 5602995"/>
              <a:gd name="connsiteX12" fmla="*/ 13142141 w 13142141"/>
              <a:gd name="connsiteY12" fmla="*/ 0 h 5602995"/>
              <a:gd name="connsiteX0" fmla="*/ 79284 w 13123091"/>
              <a:gd name="connsiteY0" fmla="*/ 5107215 h 5107695"/>
              <a:gd name="connsiteX1" fmla="*/ 180884 w 13123091"/>
              <a:gd name="connsiteY1" fmla="*/ 4933043 h 5107695"/>
              <a:gd name="connsiteX2" fmla="*/ 1617798 w 13123091"/>
              <a:gd name="connsiteY2" fmla="*/ 4047672 h 5107695"/>
              <a:gd name="connsiteX3" fmla="*/ 2517684 w 13123091"/>
              <a:gd name="connsiteY3" fmla="*/ 4076700 h 5107695"/>
              <a:gd name="connsiteX4" fmla="*/ 3388541 w 13123091"/>
              <a:gd name="connsiteY4" fmla="*/ 3713843 h 5107695"/>
              <a:gd name="connsiteX5" fmla="*/ 4331969 w 13123091"/>
              <a:gd name="connsiteY5" fmla="*/ 3960586 h 5107695"/>
              <a:gd name="connsiteX6" fmla="*/ 5144769 w 13123091"/>
              <a:gd name="connsiteY6" fmla="*/ 2639786 h 5107695"/>
              <a:gd name="connsiteX7" fmla="*/ 6175284 w 13123091"/>
              <a:gd name="connsiteY7" fmla="*/ 3220358 h 5107695"/>
              <a:gd name="connsiteX8" fmla="*/ 7350941 w 13123091"/>
              <a:gd name="connsiteY8" fmla="*/ 1493158 h 5107695"/>
              <a:gd name="connsiteX9" fmla="*/ 8352426 w 13123091"/>
              <a:gd name="connsiteY9" fmla="*/ 2378529 h 5107695"/>
              <a:gd name="connsiteX10" fmla="*/ 9954441 w 13123091"/>
              <a:gd name="connsiteY10" fmla="*/ 663122 h 5107695"/>
              <a:gd name="connsiteX11" fmla="*/ 11521984 w 13123091"/>
              <a:gd name="connsiteY11" fmla="*/ 1392465 h 5107695"/>
              <a:gd name="connsiteX12" fmla="*/ 13123091 w 13123091"/>
              <a:gd name="connsiteY12" fmla="*/ 0 h 5107695"/>
              <a:gd name="connsiteX0" fmla="*/ 79284 w 13123091"/>
              <a:gd name="connsiteY0" fmla="*/ 5107215 h 5107695"/>
              <a:gd name="connsiteX1" fmla="*/ 180884 w 13123091"/>
              <a:gd name="connsiteY1" fmla="*/ 4933043 h 5107695"/>
              <a:gd name="connsiteX2" fmla="*/ 1617798 w 13123091"/>
              <a:gd name="connsiteY2" fmla="*/ 4047672 h 5107695"/>
              <a:gd name="connsiteX3" fmla="*/ 2517684 w 13123091"/>
              <a:gd name="connsiteY3" fmla="*/ 4076700 h 5107695"/>
              <a:gd name="connsiteX4" fmla="*/ 3388541 w 13123091"/>
              <a:gd name="connsiteY4" fmla="*/ 3713843 h 5107695"/>
              <a:gd name="connsiteX5" fmla="*/ 4331969 w 13123091"/>
              <a:gd name="connsiteY5" fmla="*/ 3960586 h 5107695"/>
              <a:gd name="connsiteX6" fmla="*/ 5144769 w 13123091"/>
              <a:gd name="connsiteY6" fmla="*/ 2639786 h 5107695"/>
              <a:gd name="connsiteX7" fmla="*/ 6175284 w 13123091"/>
              <a:gd name="connsiteY7" fmla="*/ 3220358 h 5107695"/>
              <a:gd name="connsiteX8" fmla="*/ 7350941 w 13123091"/>
              <a:gd name="connsiteY8" fmla="*/ 1493158 h 5107695"/>
              <a:gd name="connsiteX9" fmla="*/ 8352426 w 13123091"/>
              <a:gd name="connsiteY9" fmla="*/ 2378529 h 5107695"/>
              <a:gd name="connsiteX10" fmla="*/ 9954441 w 13123091"/>
              <a:gd name="connsiteY10" fmla="*/ 663122 h 5107695"/>
              <a:gd name="connsiteX11" fmla="*/ 11521984 w 13123091"/>
              <a:gd name="connsiteY11" fmla="*/ 1392465 h 5107695"/>
              <a:gd name="connsiteX12" fmla="*/ 13123091 w 13123091"/>
              <a:gd name="connsiteY12" fmla="*/ 0 h 5107695"/>
              <a:gd name="connsiteX0" fmla="*/ 79284 w 13256441"/>
              <a:gd name="connsiteY0" fmla="*/ 5050065 h 5050545"/>
              <a:gd name="connsiteX1" fmla="*/ 180884 w 13256441"/>
              <a:gd name="connsiteY1" fmla="*/ 4875893 h 5050545"/>
              <a:gd name="connsiteX2" fmla="*/ 1617798 w 13256441"/>
              <a:gd name="connsiteY2" fmla="*/ 3990522 h 5050545"/>
              <a:gd name="connsiteX3" fmla="*/ 2517684 w 13256441"/>
              <a:gd name="connsiteY3" fmla="*/ 4019550 h 5050545"/>
              <a:gd name="connsiteX4" fmla="*/ 3388541 w 13256441"/>
              <a:gd name="connsiteY4" fmla="*/ 3656693 h 5050545"/>
              <a:gd name="connsiteX5" fmla="*/ 4331969 w 13256441"/>
              <a:gd name="connsiteY5" fmla="*/ 3903436 h 5050545"/>
              <a:gd name="connsiteX6" fmla="*/ 5144769 w 13256441"/>
              <a:gd name="connsiteY6" fmla="*/ 2582636 h 5050545"/>
              <a:gd name="connsiteX7" fmla="*/ 6175284 w 13256441"/>
              <a:gd name="connsiteY7" fmla="*/ 3163208 h 5050545"/>
              <a:gd name="connsiteX8" fmla="*/ 7350941 w 13256441"/>
              <a:gd name="connsiteY8" fmla="*/ 1436008 h 5050545"/>
              <a:gd name="connsiteX9" fmla="*/ 8352426 w 13256441"/>
              <a:gd name="connsiteY9" fmla="*/ 2321379 h 5050545"/>
              <a:gd name="connsiteX10" fmla="*/ 9954441 w 13256441"/>
              <a:gd name="connsiteY10" fmla="*/ 605972 h 5050545"/>
              <a:gd name="connsiteX11" fmla="*/ 11521984 w 13256441"/>
              <a:gd name="connsiteY11" fmla="*/ 1335315 h 5050545"/>
              <a:gd name="connsiteX12" fmla="*/ 13256441 w 13256441"/>
              <a:gd name="connsiteY12" fmla="*/ 0 h 5050545"/>
              <a:gd name="connsiteX0" fmla="*/ 79284 w 13256441"/>
              <a:gd name="connsiteY0" fmla="*/ 5050065 h 5050545"/>
              <a:gd name="connsiteX1" fmla="*/ 180884 w 13256441"/>
              <a:gd name="connsiteY1" fmla="*/ 4875893 h 5050545"/>
              <a:gd name="connsiteX2" fmla="*/ 1617798 w 13256441"/>
              <a:gd name="connsiteY2" fmla="*/ 3990522 h 5050545"/>
              <a:gd name="connsiteX3" fmla="*/ 2517684 w 13256441"/>
              <a:gd name="connsiteY3" fmla="*/ 4019550 h 5050545"/>
              <a:gd name="connsiteX4" fmla="*/ 3388541 w 13256441"/>
              <a:gd name="connsiteY4" fmla="*/ 3656693 h 5050545"/>
              <a:gd name="connsiteX5" fmla="*/ 4331969 w 13256441"/>
              <a:gd name="connsiteY5" fmla="*/ 3903436 h 5050545"/>
              <a:gd name="connsiteX6" fmla="*/ 5144769 w 13256441"/>
              <a:gd name="connsiteY6" fmla="*/ 2582636 h 5050545"/>
              <a:gd name="connsiteX7" fmla="*/ 6175284 w 13256441"/>
              <a:gd name="connsiteY7" fmla="*/ 3163208 h 5050545"/>
              <a:gd name="connsiteX8" fmla="*/ 7408091 w 13256441"/>
              <a:gd name="connsiteY8" fmla="*/ 1817008 h 5050545"/>
              <a:gd name="connsiteX9" fmla="*/ 8352426 w 13256441"/>
              <a:gd name="connsiteY9" fmla="*/ 2321379 h 5050545"/>
              <a:gd name="connsiteX10" fmla="*/ 9954441 w 13256441"/>
              <a:gd name="connsiteY10" fmla="*/ 605972 h 5050545"/>
              <a:gd name="connsiteX11" fmla="*/ 11521984 w 13256441"/>
              <a:gd name="connsiteY11" fmla="*/ 1335315 h 5050545"/>
              <a:gd name="connsiteX12" fmla="*/ 13256441 w 13256441"/>
              <a:gd name="connsiteY12" fmla="*/ 0 h 5050545"/>
              <a:gd name="connsiteX0" fmla="*/ 79284 w 13256441"/>
              <a:gd name="connsiteY0" fmla="*/ 5050065 h 5050545"/>
              <a:gd name="connsiteX1" fmla="*/ 180884 w 13256441"/>
              <a:gd name="connsiteY1" fmla="*/ 4875893 h 5050545"/>
              <a:gd name="connsiteX2" fmla="*/ 1617798 w 13256441"/>
              <a:gd name="connsiteY2" fmla="*/ 3990522 h 5050545"/>
              <a:gd name="connsiteX3" fmla="*/ 2517684 w 13256441"/>
              <a:gd name="connsiteY3" fmla="*/ 4019550 h 5050545"/>
              <a:gd name="connsiteX4" fmla="*/ 3388541 w 13256441"/>
              <a:gd name="connsiteY4" fmla="*/ 3656693 h 5050545"/>
              <a:gd name="connsiteX5" fmla="*/ 4331969 w 13256441"/>
              <a:gd name="connsiteY5" fmla="*/ 3903436 h 5050545"/>
              <a:gd name="connsiteX6" fmla="*/ 5144769 w 13256441"/>
              <a:gd name="connsiteY6" fmla="*/ 2582636 h 5050545"/>
              <a:gd name="connsiteX7" fmla="*/ 6175284 w 13256441"/>
              <a:gd name="connsiteY7" fmla="*/ 3163208 h 5050545"/>
              <a:gd name="connsiteX8" fmla="*/ 7408091 w 13256441"/>
              <a:gd name="connsiteY8" fmla="*/ 1817008 h 5050545"/>
              <a:gd name="connsiteX9" fmla="*/ 8352426 w 13256441"/>
              <a:gd name="connsiteY9" fmla="*/ 2321379 h 5050545"/>
              <a:gd name="connsiteX10" fmla="*/ 9954441 w 13256441"/>
              <a:gd name="connsiteY10" fmla="*/ 605972 h 5050545"/>
              <a:gd name="connsiteX11" fmla="*/ 11236234 w 13256441"/>
              <a:gd name="connsiteY11" fmla="*/ 1392465 h 5050545"/>
              <a:gd name="connsiteX12" fmla="*/ 13256441 w 13256441"/>
              <a:gd name="connsiteY12" fmla="*/ 0 h 5050545"/>
              <a:gd name="connsiteX0" fmla="*/ 79284 w 13256441"/>
              <a:gd name="connsiteY0" fmla="*/ 5050065 h 5050545"/>
              <a:gd name="connsiteX1" fmla="*/ 180884 w 13256441"/>
              <a:gd name="connsiteY1" fmla="*/ 4875893 h 5050545"/>
              <a:gd name="connsiteX2" fmla="*/ 1617798 w 13256441"/>
              <a:gd name="connsiteY2" fmla="*/ 3990522 h 5050545"/>
              <a:gd name="connsiteX3" fmla="*/ 2517684 w 13256441"/>
              <a:gd name="connsiteY3" fmla="*/ 4019550 h 5050545"/>
              <a:gd name="connsiteX4" fmla="*/ 3388541 w 13256441"/>
              <a:gd name="connsiteY4" fmla="*/ 3656693 h 5050545"/>
              <a:gd name="connsiteX5" fmla="*/ 4331969 w 13256441"/>
              <a:gd name="connsiteY5" fmla="*/ 3903436 h 5050545"/>
              <a:gd name="connsiteX6" fmla="*/ 5144769 w 13256441"/>
              <a:gd name="connsiteY6" fmla="*/ 2582636 h 5050545"/>
              <a:gd name="connsiteX7" fmla="*/ 6175284 w 13256441"/>
              <a:gd name="connsiteY7" fmla="*/ 3163208 h 5050545"/>
              <a:gd name="connsiteX8" fmla="*/ 7408091 w 13256441"/>
              <a:gd name="connsiteY8" fmla="*/ 1817008 h 5050545"/>
              <a:gd name="connsiteX9" fmla="*/ 8352426 w 13256441"/>
              <a:gd name="connsiteY9" fmla="*/ 2321379 h 5050545"/>
              <a:gd name="connsiteX10" fmla="*/ 9859848 w 13256441"/>
              <a:gd name="connsiteY10" fmla="*/ 937047 h 5050545"/>
              <a:gd name="connsiteX11" fmla="*/ 11236234 w 13256441"/>
              <a:gd name="connsiteY11" fmla="*/ 1392465 h 5050545"/>
              <a:gd name="connsiteX12" fmla="*/ 13256441 w 13256441"/>
              <a:gd name="connsiteY12" fmla="*/ 0 h 5050545"/>
              <a:gd name="connsiteX0" fmla="*/ 79284 w 13256441"/>
              <a:gd name="connsiteY0" fmla="*/ 5050065 h 5050545"/>
              <a:gd name="connsiteX1" fmla="*/ 180884 w 13256441"/>
              <a:gd name="connsiteY1" fmla="*/ 4875893 h 5050545"/>
              <a:gd name="connsiteX2" fmla="*/ 1617798 w 13256441"/>
              <a:gd name="connsiteY2" fmla="*/ 3990522 h 5050545"/>
              <a:gd name="connsiteX3" fmla="*/ 2517684 w 13256441"/>
              <a:gd name="connsiteY3" fmla="*/ 4019550 h 5050545"/>
              <a:gd name="connsiteX4" fmla="*/ 3388541 w 13256441"/>
              <a:gd name="connsiteY4" fmla="*/ 3656693 h 5050545"/>
              <a:gd name="connsiteX5" fmla="*/ 4331969 w 13256441"/>
              <a:gd name="connsiteY5" fmla="*/ 3903436 h 5050545"/>
              <a:gd name="connsiteX6" fmla="*/ 5144769 w 13256441"/>
              <a:gd name="connsiteY6" fmla="*/ 2582636 h 5050545"/>
              <a:gd name="connsiteX7" fmla="*/ 6175284 w 13256441"/>
              <a:gd name="connsiteY7" fmla="*/ 3163208 h 5050545"/>
              <a:gd name="connsiteX8" fmla="*/ 7408091 w 13256441"/>
              <a:gd name="connsiteY8" fmla="*/ 1817008 h 5050545"/>
              <a:gd name="connsiteX9" fmla="*/ 8352426 w 13256441"/>
              <a:gd name="connsiteY9" fmla="*/ 2321379 h 5050545"/>
              <a:gd name="connsiteX10" fmla="*/ 9859848 w 13256441"/>
              <a:gd name="connsiteY10" fmla="*/ 937047 h 5050545"/>
              <a:gd name="connsiteX11" fmla="*/ 11220468 w 13256441"/>
              <a:gd name="connsiteY11" fmla="*/ 1550121 h 5050545"/>
              <a:gd name="connsiteX12" fmla="*/ 13256441 w 13256441"/>
              <a:gd name="connsiteY12" fmla="*/ 0 h 5050545"/>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564760 h 4798297"/>
              <a:gd name="connsiteX9" fmla="*/ 8352426 w 13272207"/>
              <a:gd name="connsiteY9" fmla="*/ 2069131 h 4798297"/>
              <a:gd name="connsiteX10" fmla="*/ 9859848 w 13272207"/>
              <a:gd name="connsiteY10" fmla="*/ 684799 h 4798297"/>
              <a:gd name="connsiteX11" fmla="*/ 11220468 w 13272207"/>
              <a:gd name="connsiteY11" fmla="*/ 129787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564760 h 4798297"/>
              <a:gd name="connsiteX9" fmla="*/ 8352426 w 13272207"/>
              <a:gd name="connsiteY9" fmla="*/ 2069131 h 4798297"/>
              <a:gd name="connsiteX10" fmla="*/ 9859848 w 13272207"/>
              <a:gd name="connsiteY10" fmla="*/ 684799 h 4798297"/>
              <a:gd name="connsiteX11" fmla="*/ 11220468 w 13272207"/>
              <a:gd name="connsiteY11" fmla="*/ 129787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690884 h 4798297"/>
              <a:gd name="connsiteX9" fmla="*/ 8352426 w 13272207"/>
              <a:gd name="connsiteY9" fmla="*/ 2069131 h 4798297"/>
              <a:gd name="connsiteX10" fmla="*/ 9859848 w 13272207"/>
              <a:gd name="connsiteY10" fmla="*/ 684799 h 4798297"/>
              <a:gd name="connsiteX11" fmla="*/ 11220468 w 13272207"/>
              <a:gd name="connsiteY11" fmla="*/ 129787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690884 h 4798297"/>
              <a:gd name="connsiteX9" fmla="*/ 8352426 w 13272207"/>
              <a:gd name="connsiteY9" fmla="*/ 2069131 h 4798297"/>
              <a:gd name="connsiteX10" fmla="*/ 9781020 w 13272207"/>
              <a:gd name="connsiteY10" fmla="*/ 826689 h 4798297"/>
              <a:gd name="connsiteX11" fmla="*/ 11220468 w 13272207"/>
              <a:gd name="connsiteY11" fmla="*/ 129787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690884 h 4798297"/>
              <a:gd name="connsiteX9" fmla="*/ 8352426 w 13272207"/>
              <a:gd name="connsiteY9" fmla="*/ 2069131 h 4798297"/>
              <a:gd name="connsiteX10" fmla="*/ 9607600 w 13272207"/>
              <a:gd name="connsiteY10" fmla="*/ 700565 h 4798297"/>
              <a:gd name="connsiteX11" fmla="*/ 11220468 w 13272207"/>
              <a:gd name="connsiteY11" fmla="*/ 129787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690884 h 4798297"/>
              <a:gd name="connsiteX9" fmla="*/ 8352426 w 13272207"/>
              <a:gd name="connsiteY9" fmla="*/ 2069131 h 4798297"/>
              <a:gd name="connsiteX10" fmla="*/ 9607600 w 13272207"/>
              <a:gd name="connsiteY10" fmla="*/ 700565 h 4798297"/>
              <a:gd name="connsiteX11" fmla="*/ 10983985 w 13272207"/>
              <a:gd name="connsiteY11" fmla="*/ 1439763 h 4798297"/>
              <a:gd name="connsiteX12" fmla="*/ 13272207 w 13272207"/>
              <a:gd name="connsiteY12" fmla="*/ 0 h 4798297"/>
              <a:gd name="connsiteX0" fmla="*/ 79284 w 13272207"/>
              <a:gd name="connsiteY0" fmla="*/ 4797817 h 4798297"/>
              <a:gd name="connsiteX1" fmla="*/ 180884 w 13272207"/>
              <a:gd name="connsiteY1" fmla="*/ 4623645 h 4798297"/>
              <a:gd name="connsiteX2" fmla="*/ 1617798 w 13272207"/>
              <a:gd name="connsiteY2" fmla="*/ 3738274 h 4798297"/>
              <a:gd name="connsiteX3" fmla="*/ 2517684 w 13272207"/>
              <a:gd name="connsiteY3" fmla="*/ 3767302 h 4798297"/>
              <a:gd name="connsiteX4" fmla="*/ 3388541 w 13272207"/>
              <a:gd name="connsiteY4" fmla="*/ 3404445 h 4798297"/>
              <a:gd name="connsiteX5" fmla="*/ 4331969 w 13272207"/>
              <a:gd name="connsiteY5" fmla="*/ 3651188 h 4798297"/>
              <a:gd name="connsiteX6" fmla="*/ 5144769 w 13272207"/>
              <a:gd name="connsiteY6" fmla="*/ 2330388 h 4798297"/>
              <a:gd name="connsiteX7" fmla="*/ 6175284 w 13272207"/>
              <a:gd name="connsiteY7" fmla="*/ 2910960 h 4798297"/>
              <a:gd name="connsiteX8" fmla="*/ 7408091 w 13272207"/>
              <a:gd name="connsiteY8" fmla="*/ 1690884 h 4798297"/>
              <a:gd name="connsiteX9" fmla="*/ 8352426 w 13272207"/>
              <a:gd name="connsiteY9" fmla="*/ 2069131 h 4798297"/>
              <a:gd name="connsiteX10" fmla="*/ 9607600 w 13272207"/>
              <a:gd name="connsiteY10" fmla="*/ 700565 h 4798297"/>
              <a:gd name="connsiteX11" fmla="*/ 10983985 w 13272207"/>
              <a:gd name="connsiteY11" fmla="*/ 1439763 h 4798297"/>
              <a:gd name="connsiteX12" fmla="*/ 13272207 w 13272207"/>
              <a:gd name="connsiteY12" fmla="*/ 0 h 4798297"/>
              <a:gd name="connsiteX0" fmla="*/ 76517 w 13269440"/>
              <a:gd name="connsiteY0" fmla="*/ 4797817 h 4800890"/>
              <a:gd name="connsiteX1" fmla="*/ 178117 w 13269440"/>
              <a:gd name="connsiteY1" fmla="*/ 4623645 h 4800890"/>
              <a:gd name="connsiteX2" fmla="*/ 1567735 w 13269440"/>
              <a:gd name="connsiteY2" fmla="*/ 3549087 h 4800890"/>
              <a:gd name="connsiteX3" fmla="*/ 2514917 w 13269440"/>
              <a:gd name="connsiteY3" fmla="*/ 3767302 h 4800890"/>
              <a:gd name="connsiteX4" fmla="*/ 3385774 w 13269440"/>
              <a:gd name="connsiteY4" fmla="*/ 3404445 h 4800890"/>
              <a:gd name="connsiteX5" fmla="*/ 4329202 w 13269440"/>
              <a:gd name="connsiteY5" fmla="*/ 3651188 h 4800890"/>
              <a:gd name="connsiteX6" fmla="*/ 5142002 w 13269440"/>
              <a:gd name="connsiteY6" fmla="*/ 2330388 h 4800890"/>
              <a:gd name="connsiteX7" fmla="*/ 6172517 w 13269440"/>
              <a:gd name="connsiteY7" fmla="*/ 2910960 h 4800890"/>
              <a:gd name="connsiteX8" fmla="*/ 7405324 w 13269440"/>
              <a:gd name="connsiteY8" fmla="*/ 1690884 h 4800890"/>
              <a:gd name="connsiteX9" fmla="*/ 8349659 w 13269440"/>
              <a:gd name="connsiteY9" fmla="*/ 2069131 h 4800890"/>
              <a:gd name="connsiteX10" fmla="*/ 9604833 w 13269440"/>
              <a:gd name="connsiteY10" fmla="*/ 700565 h 4800890"/>
              <a:gd name="connsiteX11" fmla="*/ 10981218 w 13269440"/>
              <a:gd name="connsiteY11" fmla="*/ 1439763 h 4800890"/>
              <a:gd name="connsiteX12" fmla="*/ 13269440 w 13269440"/>
              <a:gd name="connsiteY12" fmla="*/ 0 h 4800890"/>
              <a:gd name="connsiteX0" fmla="*/ 52800 w 13245723"/>
              <a:gd name="connsiteY0" fmla="*/ 4797817 h 4857293"/>
              <a:gd name="connsiteX1" fmla="*/ 217462 w 13245723"/>
              <a:gd name="connsiteY1" fmla="*/ 4749769 h 4857293"/>
              <a:gd name="connsiteX2" fmla="*/ 1544018 w 13245723"/>
              <a:gd name="connsiteY2" fmla="*/ 3549087 h 4857293"/>
              <a:gd name="connsiteX3" fmla="*/ 2491200 w 13245723"/>
              <a:gd name="connsiteY3" fmla="*/ 3767302 h 4857293"/>
              <a:gd name="connsiteX4" fmla="*/ 3362057 w 13245723"/>
              <a:gd name="connsiteY4" fmla="*/ 3404445 h 4857293"/>
              <a:gd name="connsiteX5" fmla="*/ 4305485 w 13245723"/>
              <a:gd name="connsiteY5" fmla="*/ 3651188 h 4857293"/>
              <a:gd name="connsiteX6" fmla="*/ 5118285 w 13245723"/>
              <a:gd name="connsiteY6" fmla="*/ 2330388 h 4857293"/>
              <a:gd name="connsiteX7" fmla="*/ 6148800 w 13245723"/>
              <a:gd name="connsiteY7" fmla="*/ 2910960 h 4857293"/>
              <a:gd name="connsiteX8" fmla="*/ 7381607 w 13245723"/>
              <a:gd name="connsiteY8" fmla="*/ 1690884 h 4857293"/>
              <a:gd name="connsiteX9" fmla="*/ 8325942 w 13245723"/>
              <a:gd name="connsiteY9" fmla="*/ 2069131 h 4857293"/>
              <a:gd name="connsiteX10" fmla="*/ 9581116 w 13245723"/>
              <a:gd name="connsiteY10" fmla="*/ 700565 h 4857293"/>
              <a:gd name="connsiteX11" fmla="*/ 10957501 w 13245723"/>
              <a:gd name="connsiteY11" fmla="*/ 1439763 h 4857293"/>
              <a:gd name="connsiteX12" fmla="*/ 13245723 w 13245723"/>
              <a:gd name="connsiteY12" fmla="*/ 0 h 4857293"/>
              <a:gd name="connsiteX0" fmla="*/ 92132 w 13285055"/>
              <a:gd name="connsiteY0" fmla="*/ 4797817 h 4797906"/>
              <a:gd name="connsiteX1" fmla="*/ 256794 w 13285055"/>
              <a:gd name="connsiteY1" fmla="*/ 4749769 h 4797906"/>
              <a:gd name="connsiteX2" fmla="*/ 1583350 w 13285055"/>
              <a:gd name="connsiteY2" fmla="*/ 3549087 h 4797906"/>
              <a:gd name="connsiteX3" fmla="*/ 2530532 w 13285055"/>
              <a:gd name="connsiteY3" fmla="*/ 3767302 h 4797906"/>
              <a:gd name="connsiteX4" fmla="*/ 3401389 w 13285055"/>
              <a:gd name="connsiteY4" fmla="*/ 3404445 h 4797906"/>
              <a:gd name="connsiteX5" fmla="*/ 4344817 w 13285055"/>
              <a:gd name="connsiteY5" fmla="*/ 3651188 h 4797906"/>
              <a:gd name="connsiteX6" fmla="*/ 5157617 w 13285055"/>
              <a:gd name="connsiteY6" fmla="*/ 2330388 h 4797906"/>
              <a:gd name="connsiteX7" fmla="*/ 6188132 w 13285055"/>
              <a:gd name="connsiteY7" fmla="*/ 2910960 h 4797906"/>
              <a:gd name="connsiteX8" fmla="*/ 7420939 w 13285055"/>
              <a:gd name="connsiteY8" fmla="*/ 1690884 h 4797906"/>
              <a:gd name="connsiteX9" fmla="*/ 8365274 w 13285055"/>
              <a:gd name="connsiteY9" fmla="*/ 2069131 h 4797906"/>
              <a:gd name="connsiteX10" fmla="*/ 9620448 w 13285055"/>
              <a:gd name="connsiteY10" fmla="*/ 700565 h 4797906"/>
              <a:gd name="connsiteX11" fmla="*/ 10996833 w 13285055"/>
              <a:gd name="connsiteY11" fmla="*/ 1439763 h 4797906"/>
              <a:gd name="connsiteX12" fmla="*/ 13285055 w 13285055"/>
              <a:gd name="connsiteY12" fmla="*/ 0 h 4797906"/>
              <a:gd name="connsiteX0" fmla="*/ 50181 w 13243104"/>
              <a:gd name="connsiteY0" fmla="*/ 4797817 h 4848216"/>
              <a:gd name="connsiteX1" fmla="*/ 214843 w 13243104"/>
              <a:gd name="connsiteY1" fmla="*/ 4749769 h 4848216"/>
              <a:gd name="connsiteX2" fmla="*/ 1478337 w 13243104"/>
              <a:gd name="connsiteY2" fmla="*/ 3675212 h 4848216"/>
              <a:gd name="connsiteX3" fmla="*/ 2488581 w 13243104"/>
              <a:gd name="connsiteY3" fmla="*/ 3767302 h 4848216"/>
              <a:gd name="connsiteX4" fmla="*/ 3359438 w 13243104"/>
              <a:gd name="connsiteY4" fmla="*/ 3404445 h 4848216"/>
              <a:gd name="connsiteX5" fmla="*/ 4302866 w 13243104"/>
              <a:gd name="connsiteY5" fmla="*/ 3651188 h 4848216"/>
              <a:gd name="connsiteX6" fmla="*/ 5115666 w 13243104"/>
              <a:gd name="connsiteY6" fmla="*/ 2330388 h 4848216"/>
              <a:gd name="connsiteX7" fmla="*/ 6146181 w 13243104"/>
              <a:gd name="connsiteY7" fmla="*/ 2910960 h 4848216"/>
              <a:gd name="connsiteX8" fmla="*/ 7378988 w 13243104"/>
              <a:gd name="connsiteY8" fmla="*/ 1690884 h 4848216"/>
              <a:gd name="connsiteX9" fmla="*/ 8323323 w 13243104"/>
              <a:gd name="connsiteY9" fmla="*/ 2069131 h 4848216"/>
              <a:gd name="connsiteX10" fmla="*/ 9578497 w 13243104"/>
              <a:gd name="connsiteY10" fmla="*/ 700565 h 4848216"/>
              <a:gd name="connsiteX11" fmla="*/ 10954882 w 13243104"/>
              <a:gd name="connsiteY11" fmla="*/ 1439763 h 4848216"/>
              <a:gd name="connsiteX12" fmla="*/ 13243104 w 13243104"/>
              <a:gd name="connsiteY12" fmla="*/ 0 h 4848216"/>
              <a:gd name="connsiteX0" fmla="*/ 51474 w 13244397"/>
              <a:gd name="connsiteY0" fmla="*/ 4797817 h 4851612"/>
              <a:gd name="connsiteX1" fmla="*/ 216136 w 13244397"/>
              <a:gd name="connsiteY1" fmla="*/ 4749769 h 4851612"/>
              <a:gd name="connsiteX2" fmla="*/ 1511161 w 13244397"/>
              <a:gd name="connsiteY2" fmla="*/ 3627915 h 4851612"/>
              <a:gd name="connsiteX3" fmla="*/ 2489874 w 13244397"/>
              <a:gd name="connsiteY3" fmla="*/ 3767302 h 4851612"/>
              <a:gd name="connsiteX4" fmla="*/ 3360731 w 13244397"/>
              <a:gd name="connsiteY4" fmla="*/ 3404445 h 4851612"/>
              <a:gd name="connsiteX5" fmla="*/ 4304159 w 13244397"/>
              <a:gd name="connsiteY5" fmla="*/ 3651188 h 4851612"/>
              <a:gd name="connsiteX6" fmla="*/ 5116959 w 13244397"/>
              <a:gd name="connsiteY6" fmla="*/ 2330388 h 4851612"/>
              <a:gd name="connsiteX7" fmla="*/ 6147474 w 13244397"/>
              <a:gd name="connsiteY7" fmla="*/ 2910960 h 4851612"/>
              <a:gd name="connsiteX8" fmla="*/ 7380281 w 13244397"/>
              <a:gd name="connsiteY8" fmla="*/ 1690884 h 4851612"/>
              <a:gd name="connsiteX9" fmla="*/ 8324616 w 13244397"/>
              <a:gd name="connsiteY9" fmla="*/ 2069131 h 4851612"/>
              <a:gd name="connsiteX10" fmla="*/ 9579790 w 13244397"/>
              <a:gd name="connsiteY10" fmla="*/ 700565 h 4851612"/>
              <a:gd name="connsiteX11" fmla="*/ 10956175 w 13244397"/>
              <a:gd name="connsiteY11" fmla="*/ 1439763 h 4851612"/>
              <a:gd name="connsiteX12" fmla="*/ 13244397 w 13244397"/>
              <a:gd name="connsiteY12" fmla="*/ 0 h 4851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44397" h="4851612">
                <a:moveTo>
                  <a:pt x="51474" y="4797817"/>
                </a:moveTo>
                <a:cubicBezTo>
                  <a:pt x="-38031" y="4800235"/>
                  <a:pt x="-27145" y="4944753"/>
                  <a:pt x="216136" y="4749769"/>
                </a:cubicBezTo>
                <a:cubicBezTo>
                  <a:pt x="459417" y="4554785"/>
                  <a:pt x="1132205" y="3791660"/>
                  <a:pt x="1511161" y="3627915"/>
                </a:cubicBezTo>
                <a:cubicBezTo>
                  <a:pt x="1890117" y="3464170"/>
                  <a:pt x="2181612" y="3804547"/>
                  <a:pt x="2489874" y="3767302"/>
                </a:cubicBezTo>
                <a:cubicBezTo>
                  <a:pt x="2798136" y="3730057"/>
                  <a:pt x="3058350" y="3423797"/>
                  <a:pt x="3360731" y="3404445"/>
                </a:cubicBezTo>
                <a:cubicBezTo>
                  <a:pt x="3663112" y="3385093"/>
                  <a:pt x="4011454" y="3830197"/>
                  <a:pt x="4304159" y="3651188"/>
                </a:cubicBezTo>
                <a:cubicBezTo>
                  <a:pt x="4596864" y="3472179"/>
                  <a:pt x="4809740" y="2453759"/>
                  <a:pt x="5116959" y="2330388"/>
                </a:cubicBezTo>
                <a:cubicBezTo>
                  <a:pt x="5424178" y="2207017"/>
                  <a:pt x="5770254" y="3017544"/>
                  <a:pt x="6147474" y="2910960"/>
                </a:cubicBezTo>
                <a:cubicBezTo>
                  <a:pt x="6524694" y="2804376"/>
                  <a:pt x="7017424" y="1831189"/>
                  <a:pt x="7380281" y="1690884"/>
                </a:cubicBezTo>
                <a:cubicBezTo>
                  <a:pt x="7743138" y="1550579"/>
                  <a:pt x="7958031" y="2234184"/>
                  <a:pt x="8324616" y="2069131"/>
                </a:cubicBezTo>
                <a:cubicBezTo>
                  <a:pt x="8691201" y="1904078"/>
                  <a:pt x="9141197" y="805460"/>
                  <a:pt x="9579790" y="700565"/>
                </a:cubicBezTo>
                <a:cubicBezTo>
                  <a:pt x="10018383" y="595670"/>
                  <a:pt x="10345407" y="1556524"/>
                  <a:pt x="10956175" y="1439763"/>
                </a:cubicBezTo>
                <a:cubicBezTo>
                  <a:pt x="11566943" y="1323002"/>
                  <a:pt x="11887551" y="66587"/>
                  <a:pt x="13244397" y="0"/>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xmlns="" id="{E8995A1F-9026-4EC5-ABFB-E3506E89D92B}"/>
              </a:ext>
            </a:extLst>
          </p:cNvPr>
          <p:cNvCxnSpPr/>
          <p:nvPr/>
        </p:nvCxnSpPr>
        <p:spPr>
          <a:xfrm>
            <a:off x="4694879" y="2581039"/>
            <a:ext cx="0" cy="1188356"/>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xmlns="" id="{05A125BE-1D37-42A4-9562-7CEF1D226C99}"/>
              </a:ext>
            </a:extLst>
          </p:cNvPr>
          <p:cNvGrpSpPr/>
          <p:nvPr/>
        </p:nvGrpSpPr>
        <p:grpSpPr>
          <a:xfrm>
            <a:off x="1154809" y="2595553"/>
            <a:ext cx="3423954" cy="1165440"/>
            <a:chOff x="849087" y="4237193"/>
            <a:chExt cx="3423954" cy="1165440"/>
          </a:xfrm>
        </p:grpSpPr>
        <p:sp>
          <p:nvSpPr>
            <p:cNvPr id="14" name="文本框 13">
              <a:extLst>
                <a:ext uri="{FF2B5EF4-FFF2-40B4-BE49-F238E27FC236}">
                  <a16:creationId xmlns:a16="http://schemas.microsoft.com/office/drawing/2014/main" xmlns="" id="{47DBFD2C-05DB-4D1C-BA0D-851D69C4C3D4}"/>
                </a:ext>
              </a:extLst>
            </p:cNvPr>
            <p:cNvSpPr txBox="1"/>
            <p:nvPr/>
          </p:nvSpPr>
          <p:spPr>
            <a:xfrm>
              <a:off x="1676799"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15" name="文本框 14">
              <a:extLst>
                <a:ext uri="{FF2B5EF4-FFF2-40B4-BE49-F238E27FC236}">
                  <a16:creationId xmlns:a16="http://schemas.microsoft.com/office/drawing/2014/main" xmlns="" id="{F8DB220E-08CC-4DDD-B0D0-800775A37A75}"/>
                </a:ext>
              </a:extLst>
            </p:cNvPr>
            <p:cNvSpPr txBox="1"/>
            <p:nvPr/>
          </p:nvSpPr>
          <p:spPr>
            <a:xfrm>
              <a:off x="849087" y="4617803"/>
              <a:ext cx="3423954" cy="784830"/>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cxnSp>
        <p:nvCxnSpPr>
          <p:cNvPr id="16" name="直接连接符 15">
            <a:extLst>
              <a:ext uri="{FF2B5EF4-FFF2-40B4-BE49-F238E27FC236}">
                <a16:creationId xmlns:a16="http://schemas.microsoft.com/office/drawing/2014/main" xmlns="" id="{74FB5516-DE6C-41A4-80AA-D167A23E569B}"/>
              </a:ext>
            </a:extLst>
          </p:cNvPr>
          <p:cNvCxnSpPr>
            <a:cxnSpLocks/>
          </p:cNvCxnSpPr>
          <p:nvPr/>
        </p:nvCxnSpPr>
        <p:spPr>
          <a:xfrm flipV="1">
            <a:off x="6980377" y="3143628"/>
            <a:ext cx="0" cy="1727917"/>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xmlns="" id="{3202DC87-1C4B-41E6-9F77-5E5A8F8828CA}"/>
              </a:ext>
            </a:extLst>
          </p:cNvPr>
          <p:cNvGrpSpPr/>
          <p:nvPr/>
        </p:nvGrpSpPr>
        <p:grpSpPr>
          <a:xfrm>
            <a:off x="7135552" y="3722097"/>
            <a:ext cx="3423954" cy="1165440"/>
            <a:chOff x="849087" y="4237193"/>
            <a:chExt cx="3423954" cy="1165440"/>
          </a:xfrm>
        </p:grpSpPr>
        <p:sp>
          <p:nvSpPr>
            <p:cNvPr id="19" name="文本框 18">
              <a:extLst>
                <a:ext uri="{FF2B5EF4-FFF2-40B4-BE49-F238E27FC236}">
                  <a16:creationId xmlns:a16="http://schemas.microsoft.com/office/drawing/2014/main" xmlns="" id="{678895EB-E7A7-47EB-A0E6-9A467E209413}"/>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20" name="文本框 19">
              <a:extLst>
                <a:ext uri="{FF2B5EF4-FFF2-40B4-BE49-F238E27FC236}">
                  <a16:creationId xmlns:a16="http://schemas.microsoft.com/office/drawing/2014/main" xmlns="" id="{84D1F28D-65AF-4E89-9BC1-7D9F46A2CB2C}"/>
                </a:ext>
              </a:extLst>
            </p:cNvPr>
            <p:cNvSpPr txBox="1"/>
            <p:nvPr/>
          </p:nvSpPr>
          <p:spPr>
            <a:xfrm>
              <a:off x="849087" y="4617803"/>
              <a:ext cx="3423954"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cxnSp>
        <p:nvCxnSpPr>
          <p:cNvPr id="23" name="直接连接符 22">
            <a:extLst>
              <a:ext uri="{FF2B5EF4-FFF2-40B4-BE49-F238E27FC236}">
                <a16:creationId xmlns:a16="http://schemas.microsoft.com/office/drawing/2014/main" xmlns="" id="{3F7B3FB2-073F-4D22-88F9-9ED39504D8DE}"/>
              </a:ext>
            </a:extLst>
          </p:cNvPr>
          <p:cNvCxnSpPr/>
          <p:nvPr/>
        </p:nvCxnSpPr>
        <p:spPr>
          <a:xfrm>
            <a:off x="9177377" y="954929"/>
            <a:ext cx="0" cy="1188356"/>
          </a:xfrm>
          <a:prstGeom prst="line">
            <a:avLst/>
          </a:prstGeom>
          <a:ln w="12700">
            <a:solidFill>
              <a:srgbClr val="C00000"/>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xmlns="" id="{8C2D3C8F-EE02-4E14-A77C-FA4A0834D681}"/>
              </a:ext>
            </a:extLst>
          </p:cNvPr>
          <p:cNvGrpSpPr/>
          <p:nvPr/>
        </p:nvGrpSpPr>
        <p:grpSpPr>
          <a:xfrm>
            <a:off x="5637307" y="969443"/>
            <a:ext cx="3423954" cy="1165440"/>
            <a:chOff x="849087" y="4237193"/>
            <a:chExt cx="3423954" cy="1165440"/>
          </a:xfrm>
        </p:grpSpPr>
        <p:sp>
          <p:nvSpPr>
            <p:cNvPr id="25" name="文本框 24">
              <a:extLst>
                <a:ext uri="{FF2B5EF4-FFF2-40B4-BE49-F238E27FC236}">
                  <a16:creationId xmlns:a16="http://schemas.microsoft.com/office/drawing/2014/main" xmlns="" id="{FC8F6F13-CD44-49A6-894F-F272C2FFA57D}"/>
                </a:ext>
              </a:extLst>
            </p:cNvPr>
            <p:cNvSpPr txBox="1"/>
            <p:nvPr/>
          </p:nvSpPr>
          <p:spPr>
            <a:xfrm>
              <a:off x="1676799"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26" name="文本框 25">
              <a:extLst>
                <a:ext uri="{FF2B5EF4-FFF2-40B4-BE49-F238E27FC236}">
                  <a16:creationId xmlns:a16="http://schemas.microsoft.com/office/drawing/2014/main" xmlns="" id="{42F262C6-9ED8-42E8-8F5B-2E3F3BB6FE4C}"/>
                </a:ext>
              </a:extLst>
            </p:cNvPr>
            <p:cNvSpPr txBox="1"/>
            <p:nvPr/>
          </p:nvSpPr>
          <p:spPr>
            <a:xfrm>
              <a:off x="849087" y="4617803"/>
              <a:ext cx="3423954" cy="784830"/>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spTree>
    <p:extLst>
      <p:ext uri="{BB962C8B-B14F-4D97-AF65-F5344CB8AC3E}">
        <p14:creationId xmlns:p14="http://schemas.microsoft.com/office/powerpoint/2010/main" val="331891797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500"/>
                                        <p:tgtEl>
                                          <p:spTgt spid="10"/>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1000"/>
                                        <p:tgtEl>
                                          <p:spTgt spid="12"/>
                                        </p:tgtEl>
                                      </p:cBhvr>
                                    </p:animEffect>
                                  </p:childTnLst>
                                </p:cTn>
                              </p:par>
                              <p:par>
                                <p:cTn id="12" presetID="14" presetClass="entr" presetSubtype="10" fill="hold" nodeType="withEffect">
                                  <p:stCondLst>
                                    <p:cond delay="50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1000"/>
                                        <p:tgtEl>
                                          <p:spTgt spid="13"/>
                                        </p:tgtEl>
                                      </p:cBhvr>
                                    </p:animEffect>
                                  </p:childTnLst>
                                </p:cTn>
                              </p:par>
                            </p:childTnLst>
                          </p:cTn>
                        </p:par>
                        <p:par>
                          <p:cTn id="15" fill="hold">
                            <p:stCondLst>
                              <p:cond delay="3000"/>
                            </p:stCondLst>
                            <p:childTnLst>
                              <p:par>
                                <p:cTn id="16" presetID="22"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up)">
                                      <p:cBhvr>
                                        <p:cTn id="18" dur="1000"/>
                                        <p:tgtEl>
                                          <p:spTgt spid="16"/>
                                        </p:tgtEl>
                                      </p:cBhvr>
                                    </p:animEffect>
                                  </p:childTnLst>
                                </p:cTn>
                              </p:par>
                              <p:par>
                                <p:cTn id="19" presetID="14" presetClass="entr" presetSubtype="10" fill="hold" nodeType="withEffect">
                                  <p:stCondLst>
                                    <p:cond delay="50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1000"/>
                                        <p:tgtEl>
                                          <p:spTgt spid="18"/>
                                        </p:tgtEl>
                                      </p:cBhvr>
                                    </p:animEffect>
                                  </p:childTnLst>
                                </p:cTn>
                              </p:par>
                            </p:childTnLst>
                          </p:cTn>
                        </p:par>
                        <p:par>
                          <p:cTn id="22" fill="hold">
                            <p:stCondLst>
                              <p:cond delay="4500"/>
                            </p:stCondLst>
                            <p:childTnLst>
                              <p:par>
                                <p:cTn id="23" presetID="22" presetClass="entr" presetSubtype="4"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1000"/>
                                        <p:tgtEl>
                                          <p:spTgt spid="23"/>
                                        </p:tgtEl>
                                      </p:cBhvr>
                                    </p:animEffect>
                                  </p:childTnLst>
                                </p:cTn>
                              </p:par>
                              <p:par>
                                <p:cTn id="26" presetID="14" presetClass="entr" presetSubtype="10" fill="hold" nodeType="withEffect">
                                  <p:stCondLst>
                                    <p:cond delay="50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a:extLst>
              <a:ext uri="{FF2B5EF4-FFF2-40B4-BE49-F238E27FC236}">
                <a16:creationId xmlns:a16="http://schemas.microsoft.com/office/drawing/2014/main" xmlns="" id="{8FDF2DE0-A264-4DE0-BC48-4A5AA26DEF2B}"/>
              </a:ext>
            </a:extLst>
          </p:cNvPr>
          <p:cNvGraphicFramePr/>
          <p:nvPr>
            <p:extLst>
              <p:ext uri="{D42A27DB-BD31-4B8C-83A1-F6EECF244321}">
                <p14:modId xmlns:p14="http://schemas.microsoft.com/office/powerpoint/2010/main" val="735986338"/>
              </p:ext>
            </p:extLst>
          </p:nvPr>
        </p:nvGraphicFramePr>
        <p:xfrm>
          <a:off x="1010840" y="1264308"/>
          <a:ext cx="5807089" cy="4584700"/>
        </p:xfrm>
        <a:graphic>
          <a:graphicData uri="http://schemas.openxmlformats.org/drawingml/2006/chart">
            <c:chart xmlns:c="http://schemas.openxmlformats.org/drawingml/2006/chart" xmlns:r="http://schemas.openxmlformats.org/officeDocument/2006/relationships" r:id="rId4"/>
          </a:graphicData>
        </a:graphic>
      </p:graphicFrame>
      <p:sp>
        <p:nvSpPr>
          <p:cNvPr id="8" name="椭圆 7">
            <a:extLst>
              <a:ext uri="{FF2B5EF4-FFF2-40B4-BE49-F238E27FC236}">
                <a16:creationId xmlns:a16="http://schemas.microsoft.com/office/drawing/2014/main" xmlns="" id="{4EC5AE26-2DA3-4D35-8B44-035A885370FF}"/>
              </a:ext>
            </a:extLst>
          </p:cNvPr>
          <p:cNvSpPr/>
          <p:nvPr/>
        </p:nvSpPr>
        <p:spPr>
          <a:xfrm>
            <a:off x="7406777" y="122385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xmlns="" id="{0BDC8889-85A5-49B1-A1A2-CEDA62A47D9B}"/>
              </a:ext>
            </a:extLst>
          </p:cNvPr>
          <p:cNvGrpSpPr/>
          <p:nvPr/>
        </p:nvGrpSpPr>
        <p:grpSpPr>
          <a:xfrm>
            <a:off x="7314032" y="1954429"/>
            <a:ext cx="3864689" cy="1165440"/>
            <a:chOff x="849086" y="4237193"/>
            <a:chExt cx="3864689" cy="1165440"/>
          </a:xfrm>
        </p:grpSpPr>
        <p:sp>
          <p:nvSpPr>
            <p:cNvPr id="10" name="文本框 9">
              <a:extLst>
                <a:ext uri="{FF2B5EF4-FFF2-40B4-BE49-F238E27FC236}">
                  <a16:creationId xmlns:a16="http://schemas.microsoft.com/office/drawing/2014/main" xmlns="" id="{B1588EF2-5DF0-4A76-BEAE-7489D56944D2}"/>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1" name="文本框 10">
              <a:extLst>
                <a:ext uri="{FF2B5EF4-FFF2-40B4-BE49-F238E27FC236}">
                  <a16:creationId xmlns:a16="http://schemas.microsoft.com/office/drawing/2014/main" xmlns="" id="{C196A2FB-039F-4A73-9FC0-FBFEAA45D576}"/>
                </a:ext>
              </a:extLst>
            </p:cNvPr>
            <p:cNvSpPr txBox="1"/>
            <p:nvPr/>
          </p:nvSpPr>
          <p:spPr>
            <a:xfrm>
              <a:off x="849086" y="4617803"/>
              <a:ext cx="3864689"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grpSp>
        <p:nvGrpSpPr>
          <p:cNvPr id="12" name="Group 37">
            <a:extLst>
              <a:ext uri="{FF2B5EF4-FFF2-40B4-BE49-F238E27FC236}">
                <a16:creationId xmlns:a16="http://schemas.microsoft.com/office/drawing/2014/main" xmlns="" id="{C7E4CAC4-32D7-471E-A444-EDC0FEE5497F}"/>
              </a:ext>
            </a:extLst>
          </p:cNvPr>
          <p:cNvGrpSpPr/>
          <p:nvPr/>
        </p:nvGrpSpPr>
        <p:grpSpPr>
          <a:xfrm>
            <a:off x="7544840" y="1361913"/>
            <a:ext cx="409674" cy="409674"/>
            <a:chOff x="4775200" y="1962150"/>
            <a:chExt cx="406400" cy="406400"/>
          </a:xfrm>
          <a:solidFill>
            <a:schemeClr val="bg1"/>
          </a:solidFill>
        </p:grpSpPr>
        <p:sp>
          <p:nvSpPr>
            <p:cNvPr id="13" name="Freeform 115">
              <a:extLst>
                <a:ext uri="{FF2B5EF4-FFF2-40B4-BE49-F238E27FC236}">
                  <a16:creationId xmlns:a16="http://schemas.microsoft.com/office/drawing/2014/main" xmlns="" id="{696F8531-70D4-406F-92DA-F07C7CDDEFDB}"/>
                </a:ext>
              </a:extLst>
            </p:cNvPr>
            <p:cNvSpPr>
              <a:spLocks noEditPoints="1"/>
            </p:cNvSpPr>
            <p:nvPr/>
          </p:nvSpPr>
          <p:spPr bwMode="auto">
            <a:xfrm>
              <a:off x="4775200" y="1962150"/>
              <a:ext cx="406400" cy="406400"/>
            </a:xfrm>
            <a:custGeom>
              <a:avLst/>
              <a:gdLst/>
              <a:ahLst/>
              <a:cxnLst>
                <a:cxn ang="0">
                  <a:pos x="160" y="0"/>
                </a:cxn>
                <a:cxn ang="0">
                  <a:pos x="122" y="8"/>
                </a:cxn>
                <a:cxn ang="0">
                  <a:pos x="92" y="28"/>
                </a:cxn>
                <a:cxn ang="0">
                  <a:pos x="72" y="58"/>
                </a:cxn>
                <a:cxn ang="0">
                  <a:pos x="64" y="96"/>
                </a:cxn>
                <a:cxn ang="0">
                  <a:pos x="64" y="108"/>
                </a:cxn>
                <a:cxn ang="0">
                  <a:pos x="70" y="130"/>
                </a:cxn>
                <a:cxn ang="0">
                  <a:pos x="8" y="208"/>
                </a:cxn>
                <a:cxn ang="0">
                  <a:pos x="8" y="208"/>
                </a:cxn>
                <a:cxn ang="0">
                  <a:pos x="0" y="228"/>
                </a:cxn>
                <a:cxn ang="0">
                  <a:pos x="2" y="238"/>
                </a:cxn>
                <a:cxn ang="0">
                  <a:pos x="18" y="254"/>
                </a:cxn>
                <a:cxn ang="0">
                  <a:pos x="28" y="256"/>
                </a:cxn>
                <a:cxn ang="0">
                  <a:pos x="48" y="248"/>
                </a:cxn>
                <a:cxn ang="0">
                  <a:pos x="116" y="180"/>
                </a:cxn>
                <a:cxn ang="0">
                  <a:pos x="126" y="186"/>
                </a:cxn>
                <a:cxn ang="0">
                  <a:pos x="148" y="192"/>
                </a:cxn>
                <a:cxn ang="0">
                  <a:pos x="160" y="192"/>
                </a:cxn>
                <a:cxn ang="0">
                  <a:pos x="198" y="184"/>
                </a:cxn>
                <a:cxn ang="0">
                  <a:pos x="228" y="164"/>
                </a:cxn>
                <a:cxn ang="0">
                  <a:pos x="248" y="134"/>
                </a:cxn>
                <a:cxn ang="0">
                  <a:pos x="256" y="96"/>
                </a:cxn>
                <a:cxn ang="0">
                  <a:pos x="254" y="76"/>
                </a:cxn>
                <a:cxn ang="0">
                  <a:pos x="240" y="42"/>
                </a:cxn>
                <a:cxn ang="0">
                  <a:pos x="214" y="16"/>
                </a:cxn>
                <a:cxn ang="0">
                  <a:pos x="180" y="2"/>
                </a:cxn>
                <a:cxn ang="0">
                  <a:pos x="38" y="238"/>
                </a:cxn>
                <a:cxn ang="0">
                  <a:pos x="34" y="240"/>
                </a:cxn>
                <a:cxn ang="0">
                  <a:pos x="28" y="242"/>
                </a:cxn>
                <a:cxn ang="0">
                  <a:pos x="18" y="238"/>
                </a:cxn>
                <a:cxn ang="0">
                  <a:pos x="14" y="228"/>
                </a:cxn>
                <a:cxn ang="0">
                  <a:pos x="16" y="222"/>
                </a:cxn>
                <a:cxn ang="0">
                  <a:pos x="18" y="218"/>
                </a:cxn>
                <a:cxn ang="0">
                  <a:pos x="82" y="154"/>
                </a:cxn>
                <a:cxn ang="0">
                  <a:pos x="102" y="174"/>
                </a:cxn>
                <a:cxn ang="0">
                  <a:pos x="160" y="176"/>
                </a:cxn>
                <a:cxn ang="0">
                  <a:pos x="144" y="174"/>
                </a:cxn>
                <a:cxn ang="0">
                  <a:pos x="116" y="162"/>
                </a:cxn>
                <a:cxn ang="0">
                  <a:pos x="94" y="140"/>
                </a:cxn>
                <a:cxn ang="0">
                  <a:pos x="82" y="112"/>
                </a:cxn>
                <a:cxn ang="0">
                  <a:pos x="80" y="96"/>
                </a:cxn>
                <a:cxn ang="0">
                  <a:pos x="86" y="64"/>
                </a:cxn>
                <a:cxn ang="0">
                  <a:pos x="104" y="40"/>
                </a:cxn>
                <a:cxn ang="0">
                  <a:pos x="128" y="22"/>
                </a:cxn>
                <a:cxn ang="0">
                  <a:pos x="160" y="16"/>
                </a:cxn>
                <a:cxn ang="0">
                  <a:pos x="176" y="18"/>
                </a:cxn>
                <a:cxn ang="0">
                  <a:pos x="204" y="30"/>
                </a:cxn>
                <a:cxn ang="0">
                  <a:pos x="226" y="52"/>
                </a:cxn>
                <a:cxn ang="0">
                  <a:pos x="238" y="80"/>
                </a:cxn>
                <a:cxn ang="0">
                  <a:pos x="240" y="96"/>
                </a:cxn>
                <a:cxn ang="0">
                  <a:pos x="234" y="128"/>
                </a:cxn>
                <a:cxn ang="0">
                  <a:pos x="216" y="152"/>
                </a:cxn>
                <a:cxn ang="0">
                  <a:pos x="192" y="170"/>
                </a:cxn>
                <a:cxn ang="0">
                  <a:pos x="160" y="176"/>
                </a:cxn>
              </a:cxnLst>
              <a:rect l="0" t="0" r="r" b="b"/>
              <a:pathLst>
                <a:path w="256" h="256">
                  <a:moveTo>
                    <a:pt x="160" y="0"/>
                  </a:moveTo>
                  <a:lnTo>
                    <a:pt x="160" y="0"/>
                  </a:lnTo>
                  <a:lnTo>
                    <a:pt x="140" y="2"/>
                  </a:lnTo>
                  <a:lnTo>
                    <a:pt x="122" y="8"/>
                  </a:lnTo>
                  <a:lnTo>
                    <a:pt x="106" y="16"/>
                  </a:lnTo>
                  <a:lnTo>
                    <a:pt x="92" y="28"/>
                  </a:lnTo>
                  <a:lnTo>
                    <a:pt x="80" y="42"/>
                  </a:lnTo>
                  <a:lnTo>
                    <a:pt x="72" y="58"/>
                  </a:lnTo>
                  <a:lnTo>
                    <a:pt x="66" y="76"/>
                  </a:lnTo>
                  <a:lnTo>
                    <a:pt x="64" y="96"/>
                  </a:lnTo>
                  <a:lnTo>
                    <a:pt x="64" y="96"/>
                  </a:lnTo>
                  <a:lnTo>
                    <a:pt x="64" y="108"/>
                  </a:lnTo>
                  <a:lnTo>
                    <a:pt x="66" y="120"/>
                  </a:lnTo>
                  <a:lnTo>
                    <a:pt x="70" y="130"/>
                  </a:lnTo>
                  <a:lnTo>
                    <a:pt x="76" y="140"/>
                  </a:lnTo>
                  <a:lnTo>
                    <a:pt x="8" y="208"/>
                  </a:lnTo>
                  <a:lnTo>
                    <a:pt x="8" y="208"/>
                  </a:lnTo>
                  <a:lnTo>
                    <a:pt x="8" y="208"/>
                  </a:lnTo>
                  <a:lnTo>
                    <a:pt x="2" y="216"/>
                  </a:lnTo>
                  <a:lnTo>
                    <a:pt x="0" y="228"/>
                  </a:lnTo>
                  <a:lnTo>
                    <a:pt x="0" y="228"/>
                  </a:lnTo>
                  <a:lnTo>
                    <a:pt x="2" y="238"/>
                  </a:lnTo>
                  <a:lnTo>
                    <a:pt x="8" y="248"/>
                  </a:lnTo>
                  <a:lnTo>
                    <a:pt x="18" y="254"/>
                  </a:lnTo>
                  <a:lnTo>
                    <a:pt x="28" y="256"/>
                  </a:lnTo>
                  <a:lnTo>
                    <a:pt x="28" y="256"/>
                  </a:lnTo>
                  <a:lnTo>
                    <a:pt x="40" y="254"/>
                  </a:lnTo>
                  <a:lnTo>
                    <a:pt x="48" y="248"/>
                  </a:lnTo>
                  <a:lnTo>
                    <a:pt x="48" y="248"/>
                  </a:lnTo>
                  <a:lnTo>
                    <a:pt x="116" y="180"/>
                  </a:lnTo>
                  <a:lnTo>
                    <a:pt x="116" y="180"/>
                  </a:lnTo>
                  <a:lnTo>
                    <a:pt x="126" y="186"/>
                  </a:lnTo>
                  <a:lnTo>
                    <a:pt x="136" y="190"/>
                  </a:lnTo>
                  <a:lnTo>
                    <a:pt x="148" y="192"/>
                  </a:lnTo>
                  <a:lnTo>
                    <a:pt x="160" y="192"/>
                  </a:lnTo>
                  <a:lnTo>
                    <a:pt x="160" y="192"/>
                  </a:lnTo>
                  <a:lnTo>
                    <a:pt x="180" y="190"/>
                  </a:lnTo>
                  <a:lnTo>
                    <a:pt x="198" y="184"/>
                  </a:lnTo>
                  <a:lnTo>
                    <a:pt x="214" y="176"/>
                  </a:lnTo>
                  <a:lnTo>
                    <a:pt x="228" y="164"/>
                  </a:lnTo>
                  <a:lnTo>
                    <a:pt x="240" y="150"/>
                  </a:lnTo>
                  <a:lnTo>
                    <a:pt x="248" y="134"/>
                  </a:lnTo>
                  <a:lnTo>
                    <a:pt x="254" y="116"/>
                  </a:lnTo>
                  <a:lnTo>
                    <a:pt x="256" y="96"/>
                  </a:lnTo>
                  <a:lnTo>
                    <a:pt x="256" y="96"/>
                  </a:lnTo>
                  <a:lnTo>
                    <a:pt x="254" y="76"/>
                  </a:lnTo>
                  <a:lnTo>
                    <a:pt x="248" y="58"/>
                  </a:lnTo>
                  <a:lnTo>
                    <a:pt x="240" y="42"/>
                  </a:lnTo>
                  <a:lnTo>
                    <a:pt x="228" y="28"/>
                  </a:lnTo>
                  <a:lnTo>
                    <a:pt x="214" y="16"/>
                  </a:lnTo>
                  <a:lnTo>
                    <a:pt x="198" y="8"/>
                  </a:lnTo>
                  <a:lnTo>
                    <a:pt x="180" y="2"/>
                  </a:lnTo>
                  <a:lnTo>
                    <a:pt x="160" y="0"/>
                  </a:lnTo>
                  <a:close/>
                  <a:moveTo>
                    <a:pt x="38" y="238"/>
                  </a:moveTo>
                  <a:lnTo>
                    <a:pt x="38" y="238"/>
                  </a:lnTo>
                  <a:lnTo>
                    <a:pt x="34" y="240"/>
                  </a:lnTo>
                  <a:lnTo>
                    <a:pt x="28" y="242"/>
                  </a:lnTo>
                  <a:lnTo>
                    <a:pt x="28" y="242"/>
                  </a:lnTo>
                  <a:lnTo>
                    <a:pt x="22" y="240"/>
                  </a:lnTo>
                  <a:lnTo>
                    <a:pt x="18" y="238"/>
                  </a:lnTo>
                  <a:lnTo>
                    <a:pt x="16" y="234"/>
                  </a:lnTo>
                  <a:lnTo>
                    <a:pt x="14" y="228"/>
                  </a:lnTo>
                  <a:lnTo>
                    <a:pt x="14" y="228"/>
                  </a:lnTo>
                  <a:lnTo>
                    <a:pt x="16" y="222"/>
                  </a:lnTo>
                  <a:lnTo>
                    <a:pt x="18" y="218"/>
                  </a:lnTo>
                  <a:lnTo>
                    <a:pt x="18" y="218"/>
                  </a:lnTo>
                  <a:lnTo>
                    <a:pt x="82" y="154"/>
                  </a:lnTo>
                  <a:lnTo>
                    <a:pt x="82" y="154"/>
                  </a:lnTo>
                  <a:lnTo>
                    <a:pt x="92" y="164"/>
                  </a:lnTo>
                  <a:lnTo>
                    <a:pt x="102" y="174"/>
                  </a:lnTo>
                  <a:lnTo>
                    <a:pt x="38" y="238"/>
                  </a:lnTo>
                  <a:close/>
                  <a:moveTo>
                    <a:pt x="160" y="176"/>
                  </a:moveTo>
                  <a:lnTo>
                    <a:pt x="160" y="176"/>
                  </a:lnTo>
                  <a:lnTo>
                    <a:pt x="144" y="174"/>
                  </a:lnTo>
                  <a:lnTo>
                    <a:pt x="128" y="170"/>
                  </a:lnTo>
                  <a:lnTo>
                    <a:pt x="116" y="162"/>
                  </a:lnTo>
                  <a:lnTo>
                    <a:pt x="104" y="152"/>
                  </a:lnTo>
                  <a:lnTo>
                    <a:pt x="94" y="140"/>
                  </a:lnTo>
                  <a:lnTo>
                    <a:pt x="86" y="128"/>
                  </a:lnTo>
                  <a:lnTo>
                    <a:pt x="82" y="112"/>
                  </a:lnTo>
                  <a:lnTo>
                    <a:pt x="80" y="96"/>
                  </a:lnTo>
                  <a:lnTo>
                    <a:pt x="80" y="96"/>
                  </a:lnTo>
                  <a:lnTo>
                    <a:pt x="82" y="80"/>
                  </a:lnTo>
                  <a:lnTo>
                    <a:pt x="86" y="64"/>
                  </a:lnTo>
                  <a:lnTo>
                    <a:pt x="94" y="52"/>
                  </a:lnTo>
                  <a:lnTo>
                    <a:pt x="104" y="40"/>
                  </a:lnTo>
                  <a:lnTo>
                    <a:pt x="116" y="30"/>
                  </a:lnTo>
                  <a:lnTo>
                    <a:pt x="128" y="22"/>
                  </a:lnTo>
                  <a:lnTo>
                    <a:pt x="144" y="18"/>
                  </a:lnTo>
                  <a:lnTo>
                    <a:pt x="160" y="16"/>
                  </a:lnTo>
                  <a:lnTo>
                    <a:pt x="160" y="16"/>
                  </a:lnTo>
                  <a:lnTo>
                    <a:pt x="176" y="18"/>
                  </a:lnTo>
                  <a:lnTo>
                    <a:pt x="192" y="22"/>
                  </a:lnTo>
                  <a:lnTo>
                    <a:pt x="204" y="30"/>
                  </a:lnTo>
                  <a:lnTo>
                    <a:pt x="216" y="40"/>
                  </a:lnTo>
                  <a:lnTo>
                    <a:pt x="226" y="52"/>
                  </a:lnTo>
                  <a:lnTo>
                    <a:pt x="234" y="64"/>
                  </a:lnTo>
                  <a:lnTo>
                    <a:pt x="238" y="80"/>
                  </a:lnTo>
                  <a:lnTo>
                    <a:pt x="240" y="96"/>
                  </a:lnTo>
                  <a:lnTo>
                    <a:pt x="240" y="96"/>
                  </a:lnTo>
                  <a:lnTo>
                    <a:pt x="238" y="112"/>
                  </a:lnTo>
                  <a:lnTo>
                    <a:pt x="234" y="128"/>
                  </a:lnTo>
                  <a:lnTo>
                    <a:pt x="226" y="140"/>
                  </a:lnTo>
                  <a:lnTo>
                    <a:pt x="216" y="152"/>
                  </a:lnTo>
                  <a:lnTo>
                    <a:pt x="204" y="162"/>
                  </a:lnTo>
                  <a:lnTo>
                    <a:pt x="192" y="170"/>
                  </a:lnTo>
                  <a:lnTo>
                    <a:pt x="176" y="174"/>
                  </a:lnTo>
                  <a:lnTo>
                    <a:pt x="160" y="17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4" name="Freeform 119">
              <a:extLst>
                <a:ext uri="{FF2B5EF4-FFF2-40B4-BE49-F238E27FC236}">
                  <a16:creationId xmlns:a16="http://schemas.microsoft.com/office/drawing/2014/main" xmlns="" id="{57437D51-33BA-4E5D-9058-6785606B22E0}"/>
                </a:ext>
              </a:extLst>
            </p:cNvPr>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15" name="Freeform 120">
              <a:extLst>
                <a:ext uri="{FF2B5EF4-FFF2-40B4-BE49-F238E27FC236}">
                  <a16:creationId xmlns:a16="http://schemas.microsoft.com/office/drawing/2014/main" xmlns="" id="{A79E8D2F-CB26-4020-832C-451DDE90F49D}"/>
                </a:ext>
              </a:extLst>
            </p:cNvPr>
            <p:cNvSpPr>
              <a:spLocks/>
            </p:cNvSpPr>
            <p:nvPr/>
          </p:nvSpPr>
          <p:spPr bwMode="auto">
            <a:xfrm>
              <a:off x="4940300" y="2025650"/>
              <a:ext cx="95250" cy="95250"/>
            </a:xfrm>
            <a:custGeom>
              <a:avLst/>
              <a:gdLst/>
              <a:ahLst/>
              <a:cxnLst>
                <a:cxn ang="0">
                  <a:pos x="56" y="0"/>
                </a:cxn>
                <a:cxn ang="0">
                  <a:pos x="56" y="0"/>
                </a:cxn>
                <a:cxn ang="0">
                  <a:pos x="44" y="2"/>
                </a:cxn>
                <a:cxn ang="0">
                  <a:pos x="34" y="4"/>
                </a:cxn>
                <a:cxn ang="0">
                  <a:pos x="24" y="10"/>
                </a:cxn>
                <a:cxn ang="0">
                  <a:pos x="16" y="16"/>
                </a:cxn>
                <a:cxn ang="0">
                  <a:pos x="10" y="24"/>
                </a:cxn>
                <a:cxn ang="0">
                  <a:pos x="4" y="34"/>
                </a:cxn>
                <a:cxn ang="0">
                  <a:pos x="2" y="44"/>
                </a:cxn>
                <a:cxn ang="0">
                  <a:pos x="0" y="56"/>
                </a:cxn>
                <a:cxn ang="0">
                  <a:pos x="0" y="56"/>
                </a:cxn>
                <a:cxn ang="0">
                  <a:pos x="2" y="58"/>
                </a:cxn>
                <a:cxn ang="0">
                  <a:pos x="4" y="60"/>
                </a:cxn>
                <a:cxn ang="0">
                  <a:pos x="4" y="60"/>
                </a:cxn>
                <a:cxn ang="0">
                  <a:pos x="6" y="58"/>
                </a:cxn>
                <a:cxn ang="0">
                  <a:pos x="8" y="56"/>
                </a:cxn>
                <a:cxn ang="0">
                  <a:pos x="8" y="56"/>
                </a:cxn>
                <a:cxn ang="0">
                  <a:pos x="8" y="46"/>
                </a:cxn>
                <a:cxn ang="0">
                  <a:pos x="12" y="38"/>
                </a:cxn>
                <a:cxn ang="0">
                  <a:pos x="16" y="30"/>
                </a:cxn>
                <a:cxn ang="0">
                  <a:pos x="22" y="22"/>
                </a:cxn>
                <a:cxn ang="0">
                  <a:pos x="30" y="16"/>
                </a:cxn>
                <a:cxn ang="0">
                  <a:pos x="38" y="12"/>
                </a:cxn>
                <a:cxn ang="0">
                  <a:pos x="46" y="8"/>
                </a:cxn>
                <a:cxn ang="0">
                  <a:pos x="56" y="8"/>
                </a:cxn>
                <a:cxn ang="0">
                  <a:pos x="56" y="8"/>
                </a:cxn>
                <a:cxn ang="0">
                  <a:pos x="58" y="6"/>
                </a:cxn>
                <a:cxn ang="0">
                  <a:pos x="60" y="4"/>
                </a:cxn>
                <a:cxn ang="0">
                  <a:pos x="60" y="4"/>
                </a:cxn>
                <a:cxn ang="0">
                  <a:pos x="58" y="2"/>
                </a:cxn>
                <a:cxn ang="0">
                  <a:pos x="56" y="0"/>
                </a:cxn>
              </a:cxnLst>
              <a:rect l="0" t="0" r="r" b="b"/>
              <a:pathLst>
                <a:path w="60" h="60">
                  <a:moveTo>
                    <a:pt x="56" y="0"/>
                  </a:moveTo>
                  <a:lnTo>
                    <a:pt x="56" y="0"/>
                  </a:lnTo>
                  <a:lnTo>
                    <a:pt x="44" y="2"/>
                  </a:lnTo>
                  <a:lnTo>
                    <a:pt x="34" y="4"/>
                  </a:lnTo>
                  <a:lnTo>
                    <a:pt x="24" y="10"/>
                  </a:lnTo>
                  <a:lnTo>
                    <a:pt x="16" y="16"/>
                  </a:lnTo>
                  <a:lnTo>
                    <a:pt x="10" y="24"/>
                  </a:lnTo>
                  <a:lnTo>
                    <a:pt x="4" y="34"/>
                  </a:lnTo>
                  <a:lnTo>
                    <a:pt x="2" y="44"/>
                  </a:lnTo>
                  <a:lnTo>
                    <a:pt x="0" y="56"/>
                  </a:lnTo>
                  <a:lnTo>
                    <a:pt x="0" y="56"/>
                  </a:lnTo>
                  <a:lnTo>
                    <a:pt x="2" y="58"/>
                  </a:lnTo>
                  <a:lnTo>
                    <a:pt x="4" y="60"/>
                  </a:lnTo>
                  <a:lnTo>
                    <a:pt x="4" y="60"/>
                  </a:lnTo>
                  <a:lnTo>
                    <a:pt x="6" y="58"/>
                  </a:lnTo>
                  <a:lnTo>
                    <a:pt x="8" y="56"/>
                  </a:lnTo>
                  <a:lnTo>
                    <a:pt x="8" y="56"/>
                  </a:lnTo>
                  <a:lnTo>
                    <a:pt x="8" y="46"/>
                  </a:lnTo>
                  <a:lnTo>
                    <a:pt x="12" y="38"/>
                  </a:lnTo>
                  <a:lnTo>
                    <a:pt x="16" y="30"/>
                  </a:lnTo>
                  <a:lnTo>
                    <a:pt x="22" y="22"/>
                  </a:lnTo>
                  <a:lnTo>
                    <a:pt x="30" y="16"/>
                  </a:lnTo>
                  <a:lnTo>
                    <a:pt x="38" y="12"/>
                  </a:lnTo>
                  <a:lnTo>
                    <a:pt x="46" y="8"/>
                  </a:lnTo>
                  <a:lnTo>
                    <a:pt x="56" y="8"/>
                  </a:lnTo>
                  <a:lnTo>
                    <a:pt x="56" y="8"/>
                  </a:lnTo>
                  <a:lnTo>
                    <a:pt x="58" y="6"/>
                  </a:lnTo>
                  <a:lnTo>
                    <a:pt x="60" y="4"/>
                  </a:lnTo>
                  <a:lnTo>
                    <a:pt x="60" y="4"/>
                  </a:lnTo>
                  <a:lnTo>
                    <a:pt x="58" y="2"/>
                  </a:lnTo>
                  <a:lnTo>
                    <a:pt x="56"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
        <p:nvSpPr>
          <p:cNvPr id="16" name="椭圆 15">
            <a:extLst>
              <a:ext uri="{FF2B5EF4-FFF2-40B4-BE49-F238E27FC236}">
                <a16:creationId xmlns:a16="http://schemas.microsoft.com/office/drawing/2014/main" xmlns="" id="{4252525E-910D-4122-AD87-3116D395D79F}"/>
              </a:ext>
            </a:extLst>
          </p:cNvPr>
          <p:cNvSpPr/>
          <p:nvPr/>
        </p:nvSpPr>
        <p:spPr>
          <a:xfrm>
            <a:off x="7406324" y="3528380"/>
            <a:ext cx="685800" cy="685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3E89E98B-3549-44C5-AAC7-D6A91780BC8A}"/>
              </a:ext>
            </a:extLst>
          </p:cNvPr>
          <p:cNvGrpSpPr/>
          <p:nvPr/>
        </p:nvGrpSpPr>
        <p:grpSpPr>
          <a:xfrm>
            <a:off x="7314031" y="4266635"/>
            <a:ext cx="3864689" cy="1165440"/>
            <a:chOff x="849086" y="4237193"/>
            <a:chExt cx="3864689" cy="1165440"/>
          </a:xfrm>
        </p:grpSpPr>
        <p:sp>
          <p:nvSpPr>
            <p:cNvPr id="18" name="文本框 17">
              <a:extLst>
                <a:ext uri="{FF2B5EF4-FFF2-40B4-BE49-F238E27FC236}">
                  <a16:creationId xmlns:a16="http://schemas.microsoft.com/office/drawing/2014/main" xmlns="" id="{9F95130D-02C5-4C4D-BC0F-26EF5B0AF31A}"/>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91287E8F-AF09-4C70-BEB8-D15C75AFDA32}"/>
                </a:ext>
              </a:extLst>
            </p:cNvPr>
            <p:cNvSpPr txBox="1"/>
            <p:nvPr/>
          </p:nvSpPr>
          <p:spPr>
            <a:xfrm>
              <a:off x="849086" y="4617803"/>
              <a:ext cx="3864689"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t>
              </a:r>
              <a:endParaRPr lang="zh-CN" altLang="en-US" sz="1200" dirty="0">
                <a:solidFill>
                  <a:schemeClr val="bg1"/>
                </a:solidFill>
              </a:endParaRPr>
            </a:p>
          </p:txBody>
        </p:sp>
      </p:grpSp>
      <p:grpSp>
        <p:nvGrpSpPr>
          <p:cNvPr id="20" name="Group 32">
            <a:extLst>
              <a:ext uri="{FF2B5EF4-FFF2-40B4-BE49-F238E27FC236}">
                <a16:creationId xmlns:a16="http://schemas.microsoft.com/office/drawing/2014/main" xmlns="" id="{31A98411-0D37-4D6A-86DD-6371E92DA4D9}"/>
              </a:ext>
            </a:extLst>
          </p:cNvPr>
          <p:cNvGrpSpPr/>
          <p:nvPr/>
        </p:nvGrpSpPr>
        <p:grpSpPr>
          <a:xfrm>
            <a:off x="7605197" y="3666443"/>
            <a:ext cx="307255" cy="409674"/>
            <a:chOff x="2387600" y="3587750"/>
            <a:chExt cx="304800" cy="406400"/>
          </a:xfrm>
          <a:solidFill>
            <a:schemeClr val="bg1"/>
          </a:solidFill>
        </p:grpSpPr>
        <p:sp>
          <p:nvSpPr>
            <p:cNvPr id="21" name="Freeform 40">
              <a:extLst>
                <a:ext uri="{FF2B5EF4-FFF2-40B4-BE49-F238E27FC236}">
                  <a16:creationId xmlns:a16="http://schemas.microsoft.com/office/drawing/2014/main" xmlns="" id="{EEF0FEE4-995B-4959-B7CB-9A8152E0E803}"/>
                </a:ext>
              </a:extLst>
            </p:cNvPr>
            <p:cNvSpPr>
              <a:spLocks noEditPoints="1"/>
            </p:cNvSpPr>
            <p:nvPr/>
          </p:nvSpPr>
          <p:spPr bwMode="auto">
            <a:xfrm>
              <a:off x="2463800" y="3660775"/>
              <a:ext cx="152400" cy="152400"/>
            </a:xfrm>
            <a:custGeom>
              <a:avLst/>
              <a:gdLst/>
              <a:ahLst/>
              <a:cxnLst>
                <a:cxn ang="0">
                  <a:pos x="48" y="96"/>
                </a:cxn>
                <a:cxn ang="0">
                  <a:pos x="66" y="92"/>
                </a:cxn>
                <a:cxn ang="0">
                  <a:pos x="82" y="82"/>
                </a:cxn>
                <a:cxn ang="0">
                  <a:pos x="92" y="66"/>
                </a:cxn>
                <a:cxn ang="0">
                  <a:pos x="96" y="48"/>
                </a:cxn>
                <a:cxn ang="0">
                  <a:pos x="96" y="38"/>
                </a:cxn>
                <a:cxn ang="0">
                  <a:pos x="88" y="22"/>
                </a:cxn>
                <a:cxn ang="0">
                  <a:pos x="74" y="8"/>
                </a:cxn>
                <a:cxn ang="0">
                  <a:pos x="58" y="0"/>
                </a:cxn>
                <a:cxn ang="0">
                  <a:pos x="48" y="0"/>
                </a:cxn>
                <a:cxn ang="0">
                  <a:pos x="30" y="4"/>
                </a:cxn>
                <a:cxn ang="0">
                  <a:pos x="14" y="14"/>
                </a:cxn>
                <a:cxn ang="0">
                  <a:pos x="4" y="30"/>
                </a:cxn>
                <a:cxn ang="0">
                  <a:pos x="0" y="48"/>
                </a:cxn>
                <a:cxn ang="0">
                  <a:pos x="0" y="58"/>
                </a:cxn>
                <a:cxn ang="0">
                  <a:pos x="8" y="74"/>
                </a:cxn>
                <a:cxn ang="0">
                  <a:pos x="22" y="88"/>
                </a:cxn>
                <a:cxn ang="0">
                  <a:pos x="38" y="94"/>
                </a:cxn>
                <a:cxn ang="0">
                  <a:pos x="48" y="8"/>
                </a:cxn>
                <a:cxn ang="0">
                  <a:pos x="56" y="8"/>
                </a:cxn>
                <a:cxn ang="0">
                  <a:pos x="70" y="14"/>
                </a:cxn>
                <a:cxn ang="0">
                  <a:pos x="82" y="26"/>
                </a:cxn>
                <a:cxn ang="0">
                  <a:pos x="88" y="40"/>
                </a:cxn>
                <a:cxn ang="0">
                  <a:pos x="88" y="48"/>
                </a:cxn>
                <a:cxn ang="0">
                  <a:pos x="84" y="64"/>
                </a:cxn>
                <a:cxn ang="0">
                  <a:pos x="76" y="76"/>
                </a:cxn>
                <a:cxn ang="0">
                  <a:pos x="64" y="84"/>
                </a:cxn>
                <a:cxn ang="0">
                  <a:pos x="48" y="88"/>
                </a:cxn>
                <a:cxn ang="0">
                  <a:pos x="40" y="88"/>
                </a:cxn>
                <a:cxn ang="0">
                  <a:pos x="26" y="82"/>
                </a:cxn>
                <a:cxn ang="0">
                  <a:pos x="14" y="70"/>
                </a:cxn>
                <a:cxn ang="0">
                  <a:pos x="8" y="56"/>
                </a:cxn>
                <a:cxn ang="0">
                  <a:pos x="8" y="48"/>
                </a:cxn>
                <a:cxn ang="0">
                  <a:pos x="12" y="32"/>
                </a:cxn>
                <a:cxn ang="0">
                  <a:pos x="20" y="20"/>
                </a:cxn>
                <a:cxn ang="0">
                  <a:pos x="32" y="12"/>
                </a:cxn>
                <a:cxn ang="0">
                  <a:pos x="48" y="8"/>
                </a:cxn>
              </a:cxnLst>
              <a:rect l="0" t="0" r="r" b="b"/>
              <a:pathLst>
                <a:path w="96" h="96">
                  <a:moveTo>
                    <a:pt x="48" y="96"/>
                  </a:moveTo>
                  <a:lnTo>
                    <a:pt x="48" y="96"/>
                  </a:lnTo>
                  <a:lnTo>
                    <a:pt x="58" y="94"/>
                  </a:lnTo>
                  <a:lnTo>
                    <a:pt x="66" y="92"/>
                  </a:lnTo>
                  <a:lnTo>
                    <a:pt x="74" y="88"/>
                  </a:lnTo>
                  <a:lnTo>
                    <a:pt x="82" y="82"/>
                  </a:lnTo>
                  <a:lnTo>
                    <a:pt x="88" y="74"/>
                  </a:lnTo>
                  <a:lnTo>
                    <a:pt x="92" y="66"/>
                  </a:lnTo>
                  <a:lnTo>
                    <a:pt x="96" y="58"/>
                  </a:lnTo>
                  <a:lnTo>
                    <a:pt x="96" y="48"/>
                  </a:lnTo>
                  <a:lnTo>
                    <a:pt x="96" y="48"/>
                  </a:lnTo>
                  <a:lnTo>
                    <a:pt x="96" y="38"/>
                  </a:lnTo>
                  <a:lnTo>
                    <a:pt x="92" y="30"/>
                  </a:lnTo>
                  <a:lnTo>
                    <a:pt x="88" y="22"/>
                  </a:lnTo>
                  <a:lnTo>
                    <a:pt x="82" y="14"/>
                  </a:lnTo>
                  <a:lnTo>
                    <a:pt x="74" y="8"/>
                  </a:lnTo>
                  <a:lnTo>
                    <a:pt x="66" y="4"/>
                  </a:lnTo>
                  <a:lnTo>
                    <a:pt x="58" y="0"/>
                  </a:lnTo>
                  <a:lnTo>
                    <a:pt x="48" y="0"/>
                  </a:lnTo>
                  <a:lnTo>
                    <a:pt x="48" y="0"/>
                  </a:lnTo>
                  <a:lnTo>
                    <a:pt x="38" y="0"/>
                  </a:lnTo>
                  <a:lnTo>
                    <a:pt x="30" y="4"/>
                  </a:lnTo>
                  <a:lnTo>
                    <a:pt x="22" y="8"/>
                  </a:lnTo>
                  <a:lnTo>
                    <a:pt x="14" y="14"/>
                  </a:lnTo>
                  <a:lnTo>
                    <a:pt x="8" y="22"/>
                  </a:lnTo>
                  <a:lnTo>
                    <a:pt x="4" y="30"/>
                  </a:lnTo>
                  <a:lnTo>
                    <a:pt x="0" y="38"/>
                  </a:lnTo>
                  <a:lnTo>
                    <a:pt x="0" y="48"/>
                  </a:lnTo>
                  <a:lnTo>
                    <a:pt x="0" y="48"/>
                  </a:lnTo>
                  <a:lnTo>
                    <a:pt x="0" y="58"/>
                  </a:lnTo>
                  <a:lnTo>
                    <a:pt x="4" y="66"/>
                  </a:lnTo>
                  <a:lnTo>
                    <a:pt x="8" y="74"/>
                  </a:lnTo>
                  <a:lnTo>
                    <a:pt x="14" y="82"/>
                  </a:lnTo>
                  <a:lnTo>
                    <a:pt x="22" y="88"/>
                  </a:lnTo>
                  <a:lnTo>
                    <a:pt x="30" y="92"/>
                  </a:lnTo>
                  <a:lnTo>
                    <a:pt x="38" y="94"/>
                  </a:lnTo>
                  <a:lnTo>
                    <a:pt x="48" y="96"/>
                  </a:lnTo>
                  <a:close/>
                  <a:moveTo>
                    <a:pt x="48" y="8"/>
                  </a:moveTo>
                  <a:lnTo>
                    <a:pt x="48" y="8"/>
                  </a:lnTo>
                  <a:lnTo>
                    <a:pt x="56" y="8"/>
                  </a:lnTo>
                  <a:lnTo>
                    <a:pt x="64" y="12"/>
                  </a:lnTo>
                  <a:lnTo>
                    <a:pt x="70" y="14"/>
                  </a:lnTo>
                  <a:lnTo>
                    <a:pt x="76" y="20"/>
                  </a:lnTo>
                  <a:lnTo>
                    <a:pt x="82" y="26"/>
                  </a:lnTo>
                  <a:lnTo>
                    <a:pt x="84" y="32"/>
                  </a:lnTo>
                  <a:lnTo>
                    <a:pt x="88" y="40"/>
                  </a:lnTo>
                  <a:lnTo>
                    <a:pt x="88" y="48"/>
                  </a:lnTo>
                  <a:lnTo>
                    <a:pt x="88" y="48"/>
                  </a:lnTo>
                  <a:lnTo>
                    <a:pt x="88" y="56"/>
                  </a:lnTo>
                  <a:lnTo>
                    <a:pt x="84" y="64"/>
                  </a:lnTo>
                  <a:lnTo>
                    <a:pt x="82" y="70"/>
                  </a:lnTo>
                  <a:lnTo>
                    <a:pt x="76" y="76"/>
                  </a:lnTo>
                  <a:lnTo>
                    <a:pt x="70" y="82"/>
                  </a:lnTo>
                  <a:lnTo>
                    <a:pt x="64" y="84"/>
                  </a:lnTo>
                  <a:lnTo>
                    <a:pt x="56" y="88"/>
                  </a:lnTo>
                  <a:lnTo>
                    <a:pt x="48" y="88"/>
                  </a:lnTo>
                  <a:lnTo>
                    <a:pt x="48" y="88"/>
                  </a:lnTo>
                  <a:lnTo>
                    <a:pt x="40" y="88"/>
                  </a:lnTo>
                  <a:lnTo>
                    <a:pt x="32" y="84"/>
                  </a:lnTo>
                  <a:lnTo>
                    <a:pt x="26" y="82"/>
                  </a:lnTo>
                  <a:lnTo>
                    <a:pt x="20" y="76"/>
                  </a:lnTo>
                  <a:lnTo>
                    <a:pt x="14" y="70"/>
                  </a:lnTo>
                  <a:lnTo>
                    <a:pt x="12" y="64"/>
                  </a:lnTo>
                  <a:lnTo>
                    <a:pt x="8" y="56"/>
                  </a:lnTo>
                  <a:lnTo>
                    <a:pt x="8" y="48"/>
                  </a:lnTo>
                  <a:lnTo>
                    <a:pt x="8" y="48"/>
                  </a:lnTo>
                  <a:lnTo>
                    <a:pt x="8" y="40"/>
                  </a:lnTo>
                  <a:lnTo>
                    <a:pt x="12" y="32"/>
                  </a:lnTo>
                  <a:lnTo>
                    <a:pt x="14" y="26"/>
                  </a:lnTo>
                  <a:lnTo>
                    <a:pt x="20" y="20"/>
                  </a:lnTo>
                  <a:lnTo>
                    <a:pt x="26" y="14"/>
                  </a:lnTo>
                  <a:lnTo>
                    <a:pt x="32" y="12"/>
                  </a:lnTo>
                  <a:lnTo>
                    <a:pt x="40" y="8"/>
                  </a:lnTo>
                  <a:lnTo>
                    <a:pt x="48" y="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sp>
          <p:nvSpPr>
            <p:cNvPr id="22" name="Freeform 43">
              <a:extLst>
                <a:ext uri="{FF2B5EF4-FFF2-40B4-BE49-F238E27FC236}">
                  <a16:creationId xmlns:a16="http://schemas.microsoft.com/office/drawing/2014/main" xmlns="" id="{66407D54-DFC2-4C5E-8840-9A8BB340808E}"/>
                </a:ext>
              </a:extLst>
            </p:cNvPr>
            <p:cNvSpPr>
              <a:spLocks noEditPoints="1"/>
            </p:cNvSpPr>
            <p:nvPr/>
          </p:nvSpPr>
          <p:spPr bwMode="auto">
            <a:xfrm>
              <a:off x="2387600" y="3587750"/>
              <a:ext cx="304800" cy="406400"/>
            </a:xfrm>
            <a:custGeom>
              <a:avLst/>
              <a:gdLst/>
              <a:ahLst/>
              <a:cxnLst>
                <a:cxn ang="0">
                  <a:pos x="96" y="0"/>
                </a:cxn>
                <a:cxn ang="0">
                  <a:pos x="58" y="8"/>
                </a:cxn>
                <a:cxn ang="0">
                  <a:pos x="28" y="28"/>
                </a:cxn>
                <a:cxn ang="0">
                  <a:pos x="8" y="58"/>
                </a:cxn>
                <a:cxn ang="0">
                  <a:pos x="0" y="96"/>
                </a:cxn>
                <a:cxn ang="0">
                  <a:pos x="2" y="118"/>
                </a:cxn>
                <a:cxn ang="0">
                  <a:pos x="18" y="158"/>
                </a:cxn>
                <a:cxn ang="0">
                  <a:pos x="42" y="198"/>
                </a:cxn>
                <a:cxn ang="0">
                  <a:pos x="82" y="250"/>
                </a:cxn>
                <a:cxn ang="0">
                  <a:pos x="86" y="252"/>
                </a:cxn>
                <a:cxn ang="0">
                  <a:pos x="96" y="256"/>
                </a:cxn>
                <a:cxn ang="0">
                  <a:pos x="96" y="256"/>
                </a:cxn>
                <a:cxn ang="0">
                  <a:pos x="106" y="252"/>
                </a:cxn>
                <a:cxn ang="0">
                  <a:pos x="108" y="250"/>
                </a:cxn>
                <a:cxn ang="0">
                  <a:pos x="150" y="198"/>
                </a:cxn>
                <a:cxn ang="0">
                  <a:pos x="174" y="158"/>
                </a:cxn>
                <a:cxn ang="0">
                  <a:pos x="190" y="118"/>
                </a:cxn>
                <a:cxn ang="0">
                  <a:pos x="192" y="96"/>
                </a:cxn>
                <a:cxn ang="0">
                  <a:pos x="184" y="58"/>
                </a:cxn>
                <a:cxn ang="0">
                  <a:pos x="164" y="28"/>
                </a:cxn>
                <a:cxn ang="0">
                  <a:pos x="134" y="8"/>
                </a:cxn>
                <a:cxn ang="0">
                  <a:pos x="96" y="0"/>
                </a:cxn>
                <a:cxn ang="0">
                  <a:pos x="96" y="240"/>
                </a:cxn>
                <a:cxn ang="0">
                  <a:pos x="96" y="240"/>
                </a:cxn>
                <a:cxn ang="0">
                  <a:pos x="94" y="238"/>
                </a:cxn>
                <a:cxn ang="0">
                  <a:pos x="56" y="192"/>
                </a:cxn>
                <a:cxn ang="0">
                  <a:pos x="34" y="156"/>
                </a:cxn>
                <a:cxn ang="0">
                  <a:pos x="18" y="116"/>
                </a:cxn>
                <a:cxn ang="0">
                  <a:pos x="16" y="96"/>
                </a:cxn>
                <a:cxn ang="0">
                  <a:pos x="22" y="64"/>
                </a:cxn>
                <a:cxn ang="0">
                  <a:pos x="40" y="40"/>
                </a:cxn>
                <a:cxn ang="0">
                  <a:pos x="64" y="22"/>
                </a:cxn>
                <a:cxn ang="0">
                  <a:pos x="96" y="16"/>
                </a:cxn>
                <a:cxn ang="0">
                  <a:pos x="112" y="18"/>
                </a:cxn>
                <a:cxn ang="0">
                  <a:pos x="140" y="30"/>
                </a:cxn>
                <a:cxn ang="0">
                  <a:pos x="162" y="52"/>
                </a:cxn>
                <a:cxn ang="0">
                  <a:pos x="174" y="80"/>
                </a:cxn>
                <a:cxn ang="0">
                  <a:pos x="176" y="96"/>
                </a:cxn>
                <a:cxn ang="0">
                  <a:pos x="168" y="136"/>
                </a:cxn>
                <a:cxn ang="0">
                  <a:pos x="148" y="174"/>
                </a:cxn>
                <a:cxn ang="0">
                  <a:pos x="122" y="210"/>
                </a:cxn>
              </a:cxnLst>
              <a:rect l="0" t="0" r="r" b="b"/>
              <a:pathLst>
                <a:path w="192" h="256">
                  <a:moveTo>
                    <a:pt x="96" y="0"/>
                  </a:moveTo>
                  <a:lnTo>
                    <a:pt x="96" y="0"/>
                  </a:lnTo>
                  <a:lnTo>
                    <a:pt x="76" y="2"/>
                  </a:lnTo>
                  <a:lnTo>
                    <a:pt x="58" y="8"/>
                  </a:lnTo>
                  <a:lnTo>
                    <a:pt x="42" y="16"/>
                  </a:lnTo>
                  <a:lnTo>
                    <a:pt x="28" y="28"/>
                  </a:lnTo>
                  <a:lnTo>
                    <a:pt x="16" y="42"/>
                  </a:lnTo>
                  <a:lnTo>
                    <a:pt x="8" y="58"/>
                  </a:lnTo>
                  <a:lnTo>
                    <a:pt x="2" y="76"/>
                  </a:lnTo>
                  <a:lnTo>
                    <a:pt x="0" y="96"/>
                  </a:lnTo>
                  <a:lnTo>
                    <a:pt x="0" y="96"/>
                  </a:lnTo>
                  <a:lnTo>
                    <a:pt x="2" y="118"/>
                  </a:lnTo>
                  <a:lnTo>
                    <a:pt x="8" y="138"/>
                  </a:lnTo>
                  <a:lnTo>
                    <a:pt x="18" y="158"/>
                  </a:lnTo>
                  <a:lnTo>
                    <a:pt x="28" y="178"/>
                  </a:lnTo>
                  <a:lnTo>
                    <a:pt x="42" y="198"/>
                  </a:lnTo>
                  <a:lnTo>
                    <a:pt x="56" y="216"/>
                  </a:lnTo>
                  <a:lnTo>
                    <a:pt x="82" y="250"/>
                  </a:lnTo>
                  <a:lnTo>
                    <a:pt x="82" y="250"/>
                  </a:lnTo>
                  <a:lnTo>
                    <a:pt x="86" y="252"/>
                  </a:lnTo>
                  <a:lnTo>
                    <a:pt x="90" y="256"/>
                  </a:lnTo>
                  <a:lnTo>
                    <a:pt x="96" y="256"/>
                  </a:lnTo>
                  <a:lnTo>
                    <a:pt x="96" y="256"/>
                  </a:lnTo>
                  <a:lnTo>
                    <a:pt x="96" y="256"/>
                  </a:lnTo>
                  <a:lnTo>
                    <a:pt x="102" y="256"/>
                  </a:lnTo>
                  <a:lnTo>
                    <a:pt x="106" y="252"/>
                  </a:lnTo>
                  <a:lnTo>
                    <a:pt x="108" y="250"/>
                  </a:lnTo>
                  <a:lnTo>
                    <a:pt x="108" y="250"/>
                  </a:lnTo>
                  <a:lnTo>
                    <a:pt x="136" y="216"/>
                  </a:lnTo>
                  <a:lnTo>
                    <a:pt x="150" y="198"/>
                  </a:lnTo>
                  <a:lnTo>
                    <a:pt x="164" y="178"/>
                  </a:lnTo>
                  <a:lnTo>
                    <a:pt x="174" y="158"/>
                  </a:lnTo>
                  <a:lnTo>
                    <a:pt x="184" y="138"/>
                  </a:lnTo>
                  <a:lnTo>
                    <a:pt x="190" y="118"/>
                  </a:lnTo>
                  <a:lnTo>
                    <a:pt x="192" y="96"/>
                  </a:lnTo>
                  <a:lnTo>
                    <a:pt x="192" y="96"/>
                  </a:lnTo>
                  <a:lnTo>
                    <a:pt x="190" y="76"/>
                  </a:lnTo>
                  <a:lnTo>
                    <a:pt x="184" y="58"/>
                  </a:lnTo>
                  <a:lnTo>
                    <a:pt x="176" y="42"/>
                  </a:lnTo>
                  <a:lnTo>
                    <a:pt x="164" y="28"/>
                  </a:lnTo>
                  <a:lnTo>
                    <a:pt x="150" y="16"/>
                  </a:lnTo>
                  <a:lnTo>
                    <a:pt x="134" y="8"/>
                  </a:lnTo>
                  <a:lnTo>
                    <a:pt x="116" y="2"/>
                  </a:lnTo>
                  <a:lnTo>
                    <a:pt x="96" y="0"/>
                  </a:lnTo>
                  <a:close/>
                  <a:moveTo>
                    <a:pt x="96" y="240"/>
                  </a:moveTo>
                  <a:lnTo>
                    <a:pt x="96" y="240"/>
                  </a:lnTo>
                  <a:lnTo>
                    <a:pt x="96" y="240"/>
                  </a:lnTo>
                  <a:lnTo>
                    <a:pt x="96" y="240"/>
                  </a:lnTo>
                  <a:lnTo>
                    <a:pt x="94" y="238"/>
                  </a:lnTo>
                  <a:lnTo>
                    <a:pt x="94" y="238"/>
                  </a:lnTo>
                  <a:lnTo>
                    <a:pt x="70" y="210"/>
                  </a:lnTo>
                  <a:lnTo>
                    <a:pt x="56" y="192"/>
                  </a:lnTo>
                  <a:lnTo>
                    <a:pt x="44" y="174"/>
                  </a:lnTo>
                  <a:lnTo>
                    <a:pt x="34" y="156"/>
                  </a:lnTo>
                  <a:lnTo>
                    <a:pt x="24" y="136"/>
                  </a:lnTo>
                  <a:lnTo>
                    <a:pt x="18" y="116"/>
                  </a:lnTo>
                  <a:lnTo>
                    <a:pt x="16" y="96"/>
                  </a:lnTo>
                  <a:lnTo>
                    <a:pt x="16" y="96"/>
                  </a:lnTo>
                  <a:lnTo>
                    <a:pt x="18" y="80"/>
                  </a:lnTo>
                  <a:lnTo>
                    <a:pt x="22" y="64"/>
                  </a:lnTo>
                  <a:lnTo>
                    <a:pt x="30" y="52"/>
                  </a:lnTo>
                  <a:lnTo>
                    <a:pt x="40" y="40"/>
                  </a:lnTo>
                  <a:lnTo>
                    <a:pt x="52" y="30"/>
                  </a:lnTo>
                  <a:lnTo>
                    <a:pt x="64" y="22"/>
                  </a:lnTo>
                  <a:lnTo>
                    <a:pt x="80" y="18"/>
                  </a:lnTo>
                  <a:lnTo>
                    <a:pt x="96" y="16"/>
                  </a:lnTo>
                  <a:lnTo>
                    <a:pt x="96" y="16"/>
                  </a:lnTo>
                  <a:lnTo>
                    <a:pt x="112" y="18"/>
                  </a:lnTo>
                  <a:lnTo>
                    <a:pt x="128" y="22"/>
                  </a:lnTo>
                  <a:lnTo>
                    <a:pt x="140" y="30"/>
                  </a:lnTo>
                  <a:lnTo>
                    <a:pt x="152" y="40"/>
                  </a:lnTo>
                  <a:lnTo>
                    <a:pt x="162" y="52"/>
                  </a:lnTo>
                  <a:lnTo>
                    <a:pt x="170" y="64"/>
                  </a:lnTo>
                  <a:lnTo>
                    <a:pt x="174" y="80"/>
                  </a:lnTo>
                  <a:lnTo>
                    <a:pt x="176" y="96"/>
                  </a:lnTo>
                  <a:lnTo>
                    <a:pt x="176" y="96"/>
                  </a:lnTo>
                  <a:lnTo>
                    <a:pt x="174" y="116"/>
                  </a:lnTo>
                  <a:lnTo>
                    <a:pt x="168" y="136"/>
                  </a:lnTo>
                  <a:lnTo>
                    <a:pt x="158" y="156"/>
                  </a:lnTo>
                  <a:lnTo>
                    <a:pt x="148" y="174"/>
                  </a:lnTo>
                  <a:lnTo>
                    <a:pt x="134" y="192"/>
                  </a:lnTo>
                  <a:lnTo>
                    <a:pt x="122" y="210"/>
                  </a:lnTo>
                  <a:lnTo>
                    <a:pt x="96" y="24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pPr defTabSz="1172078"/>
              <a:endParaRPr lang="ar-SA" sz="3066">
                <a:solidFill>
                  <a:prstClr val="black"/>
                </a:solidFill>
                <a:latin typeface="Open Sans"/>
              </a:endParaRPr>
            </a:p>
          </p:txBody>
        </p:sp>
      </p:grpSp>
    </p:spTree>
    <p:extLst>
      <p:ext uri="{BB962C8B-B14F-4D97-AF65-F5344CB8AC3E}">
        <p14:creationId xmlns:p14="http://schemas.microsoft.com/office/powerpoint/2010/main" val="29571237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7" dur="1000"/>
                                        <p:tgtEl>
                                          <p:spTgt spid="7">
                                            <p:graphicEl>
                                              <a:chart seriesIdx="-3" categoryIdx="-3" bldStep="gridLegend"/>
                                            </p:graphic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wipe(left)">
                                      <p:cBhvr>
                                        <p:cTn id="11" dur="1000"/>
                                        <p:tgtEl>
                                          <p:spTgt spid="7">
                                            <p:graphicEl>
                                              <a:chart seriesIdx="0" categoryIdx="-4" bldStep="series"/>
                                            </p:graphicEl>
                                          </p:spTgt>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1000"/>
                                        <p:tgtEl>
                                          <p:spTgt spid="8"/>
                                        </p:tgtEl>
                                      </p:cBhvr>
                                    </p:animEffect>
                                  </p:childTnLst>
                                </p:cTn>
                              </p:par>
                              <p:par>
                                <p:cTn id="16" presetID="14" presetClass="entr" presetSubtype="1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1000"/>
                                        <p:tgtEl>
                                          <p:spTgt spid="12"/>
                                        </p:tgtEl>
                                      </p:cBhvr>
                                    </p:animEffect>
                                  </p:childTnLst>
                                </p:cTn>
                              </p:par>
                            </p:childTnLst>
                          </p:cTn>
                        </p:par>
                        <p:par>
                          <p:cTn id="19" fill="hold">
                            <p:stCondLst>
                              <p:cond delay="3000"/>
                            </p:stCondLst>
                            <p:childTnLst>
                              <p:par>
                                <p:cTn id="20" presetID="14" presetClass="entr" presetSubtype="1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1000"/>
                                        <p:tgtEl>
                                          <p:spTgt spid="9"/>
                                        </p:tgtEl>
                                      </p:cBhvr>
                                    </p:animEffect>
                                  </p:childTnLst>
                                </p:cTn>
                              </p:par>
                            </p:childTnLst>
                          </p:cTn>
                        </p:par>
                        <p:par>
                          <p:cTn id="23" fill="hold">
                            <p:stCondLst>
                              <p:cond delay="4000"/>
                            </p:stCondLst>
                            <p:childTnLst>
                              <p:par>
                                <p:cTn id="24" presetID="14" presetClass="entr" presetSubtype="1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1000"/>
                                        <p:tgtEl>
                                          <p:spTgt spid="16"/>
                                        </p:tgtEl>
                                      </p:cBhvr>
                                    </p:animEffect>
                                  </p:childTnLst>
                                </p:cTn>
                              </p:par>
                              <p:par>
                                <p:cTn id="27" presetID="14" presetClass="entr" presetSubtype="1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randombar(horizontal)">
                                      <p:cBhvr>
                                        <p:cTn id="29" dur="1000"/>
                                        <p:tgtEl>
                                          <p:spTgt spid="20"/>
                                        </p:tgtEl>
                                      </p:cBhvr>
                                    </p:animEffect>
                                  </p:childTnLst>
                                </p:cTn>
                              </p:par>
                            </p:childTnLst>
                          </p:cTn>
                        </p:par>
                        <p:par>
                          <p:cTn id="30" fill="hold">
                            <p:stCondLst>
                              <p:cond delay="5000"/>
                            </p:stCondLst>
                            <p:childTnLst>
                              <p:par>
                                <p:cTn id="31" presetID="14" presetClass="entr" presetSubtype="1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randombar(horizontal)">
                                      <p:cBhvr>
                                        <p:cTn id="3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8"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A07600E4-1074-4F44-83AF-C093D9421818}"/>
              </a:ext>
            </a:extLst>
          </p:cNvPr>
          <p:cNvSpPr txBox="1"/>
          <p:nvPr/>
        </p:nvSpPr>
        <p:spPr>
          <a:xfrm>
            <a:off x="5105739" y="1752501"/>
            <a:ext cx="1975758" cy="1015663"/>
          </a:xfrm>
          <a:prstGeom prst="rect">
            <a:avLst/>
          </a:prstGeom>
          <a:noFill/>
        </p:spPr>
        <p:txBody>
          <a:bodyPr wrap="square" rtlCol="0">
            <a:spAutoFit/>
          </a:bodyPr>
          <a:lstStyle/>
          <a:p>
            <a:pPr algn="ctr"/>
            <a:r>
              <a:rPr lang="en-US" altLang="zh-CN" sz="6000" b="1" spc="300" dirty="0">
                <a:solidFill>
                  <a:schemeClr val="bg1"/>
                </a:solidFill>
                <a:latin typeface="Agency FB" panose="020B0503020202020204" pitchFamily="34" charset="0"/>
              </a:rPr>
              <a:t>2018</a:t>
            </a:r>
            <a:endParaRPr lang="zh-CN" altLang="en-US" sz="6000" b="1" spc="300" dirty="0">
              <a:solidFill>
                <a:schemeClr val="bg1"/>
              </a:solidFill>
              <a:latin typeface="Agency FB" panose="020B0503020202020204" pitchFamily="34" charset="0"/>
            </a:endParaRPr>
          </a:p>
        </p:txBody>
      </p:sp>
      <p:sp>
        <p:nvSpPr>
          <p:cNvPr id="6" name="文本框 5">
            <a:extLst>
              <a:ext uri="{FF2B5EF4-FFF2-40B4-BE49-F238E27FC236}">
                <a16:creationId xmlns:a16="http://schemas.microsoft.com/office/drawing/2014/main" xmlns="" id="{017C9334-A7EA-4B69-AEB3-92AD2E28EFA7}"/>
              </a:ext>
            </a:extLst>
          </p:cNvPr>
          <p:cNvSpPr txBox="1"/>
          <p:nvPr/>
        </p:nvSpPr>
        <p:spPr>
          <a:xfrm>
            <a:off x="4884420" y="3105094"/>
            <a:ext cx="2423160" cy="646331"/>
          </a:xfrm>
          <a:prstGeom prst="rect">
            <a:avLst/>
          </a:prstGeom>
          <a:noFill/>
        </p:spPr>
        <p:txBody>
          <a:bodyPr wrap="square" rtlCol="0">
            <a:spAutoFit/>
          </a:bodyPr>
          <a:lstStyle/>
          <a:p>
            <a:pPr algn="ctr"/>
            <a:r>
              <a:rPr lang="zh-CN" altLang="en-US" sz="3600" spc="600" dirty="0">
                <a:solidFill>
                  <a:schemeClr val="bg1"/>
                </a:solidFill>
                <a:effectLst>
                  <a:outerShdw blurRad="101600" dist="12700" algn="ctr" rotWithShape="0">
                    <a:schemeClr val="bg1">
                      <a:alpha val="25000"/>
                    </a:schemeClr>
                  </a:outerShdw>
                </a:effectLst>
                <a:latin typeface="+mn-ea"/>
              </a:rPr>
              <a:t>谢谢聆听</a:t>
            </a:r>
          </a:p>
        </p:txBody>
      </p:sp>
      <p:cxnSp>
        <p:nvCxnSpPr>
          <p:cNvPr id="8" name="直接连接符 7">
            <a:extLst>
              <a:ext uri="{FF2B5EF4-FFF2-40B4-BE49-F238E27FC236}">
                <a16:creationId xmlns:a16="http://schemas.microsoft.com/office/drawing/2014/main" xmlns="" id="{D9AA39D8-B9DC-4072-92C0-6CD7D796FC11}"/>
              </a:ext>
            </a:extLst>
          </p:cNvPr>
          <p:cNvCxnSpPr>
            <a:cxnSpLocks/>
          </p:cNvCxnSpPr>
          <p:nvPr/>
        </p:nvCxnSpPr>
        <p:spPr>
          <a:xfrm>
            <a:off x="5013960" y="3762822"/>
            <a:ext cx="2069919" cy="0"/>
          </a:xfrm>
          <a:prstGeom prst="line">
            <a:avLst/>
          </a:prstGeom>
          <a:ln w="12700" cap="rnd">
            <a:gradFill flip="none" rotWithShape="1">
              <a:gsLst>
                <a:gs pos="0">
                  <a:schemeClr val="accent1">
                    <a:lumMod val="5000"/>
                    <a:lumOff val="95000"/>
                    <a:alpha val="0"/>
                  </a:schemeClr>
                </a:gs>
                <a:gs pos="50000">
                  <a:schemeClr val="bg1"/>
                </a:gs>
                <a:gs pos="100000">
                  <a:schemeClr val="bg1">
                    <a:alpha val="0"/>
                  </a:schemeClr>
                </a:gs>
              </a:gsLst>
              <a:lin ang="0" scaled="1"/>
              <a:tileRect/>
            </a:gradFill>
            <a:round/>
          </a:ln>
          <a:effectLst>
            <a:outerShdw blurRad="127000" dist="25400" sx="101000" sy="101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FD776FA4-AC90-44EA-B458-DBB02FFC3CBA}"/>
              </a:ext>
            </a:extLst>
          </p:cNvPr>
          <p:cNvSpPr txBox="1"/>
          <p:nvPr/>
        </p:nvSpPr>
        <p:spPr>
          <a:xfrm>
            <a:off x="4959350" y="3780587"/>
            <a:ext cx="2203450" cy="276999"/>
          </a:xfrm>
          <a:prstGeom prst="rect">
            <a:avLst/>
          </a:prstGeom>
          <a:noFill/>
        </p:spPr>
        <p:txBody>
          <a:bodyPr wrap="square" rtlCol="0">
            <a:spAutoFit/>
          </a:bodyPr>
          <a:lstStyle/>
          <a:p>
            <a:pPr algn="dist"/>
            <a:r>
              <a:rPr lang="en-US" altLang="zh-CN" sz="1200" dirty="0">
                <a:solidFill>
                  <a:schemeClr val="bg1"/>
                </a:solidFill>
                <a:effectLst>
                  <a:outerShdw blurRad="127000" dist="25400" algn="ctr" rotWithShape="0">
                    <a:schemeClr val="bg1">
                      <a:alpha val="30000"/>
                    </a:schemeClr>
                  </a:outerShdw>
                </a:effectLst>
                <a:latin typeface="+mn-ea"/>
              </a:rPr>
              <a:t>Thank You For Listening</a:t>
            </a:r>
            <a:endParaRPr lang="zh-CN" altLang="en-US" sz="1200" dirty="0">
              <a:solidFill>
                <a:schemeClr val="bg1"/>
              </a:solidFill>
              <a:effectLst>
                <a:outerShdw blurRad="127000" dist="25400" algn="ctr" rotWithShape="0">
                  <a:schemeClr val="bg1">
                    <a:alpha val="30000"/>
                  </a:schemeClr>
                </a:outerShdw>
              </a:effectLst>
              <a:latin typeface="+mn-ea"/>
            </a:endParaRPr>
          </a:p>
        </p:txBody>
      </p:sp>
      <p:grpSp>
        <p:nvGrpSpPr>
          <p:cNvPr id="15" name="组合 14">
            <a:extLst>
              <a:ext uri="{FF2B5EF4-FFF2-40B4-BE49-F238E27FC236}">
                <a16:creationId xmlns:a16="http://schemas.microsoft.com/office/drawing/2014/main" xmlns="" id="{092AB6B1-0792-4054-997E-F5B8CA507E4A}"/>
              </a:ext>
            </a:extLst>
          </p:cNvPr>
          <p:cNvGrpSpPr/>
          <p:nvPr/>
        </p:nvGrpSpPr>
        <p:grpSpPr>
          <a:xfrm>
            <a:off x="4883150" y="2260332"/>
            <a:ext cx="2408238" cy="0"/>
            <a:chOff x="4965756" y="1599945"/>
            <a:chExt cx="2408238" cy="0"/>
          </a:xfrm>
        </p:grpSpPr>
        <p:cxnSp>
          <p:nvCxnSpPr>
            <p:cNvPr id="9" name="直接连接符 8">
              <a:extLst>
                <a:ext uri="{FF2B5EF4-FFF2-40B4-BE49-F238E27FC236}">
                  <a16:creationId xmlns:a16="http://schemas.microsoft.com/office/drawing/2014/main" xmlns="" id="{950DECB5-93D6-4C82-86EC-179B50920AB6}"/>
                </a:ext>
              </a:extLst>
            </p:cNvPr>
            <p:cNvCxnSpPr>
              <a:cxnSpLocks/>
            </p:cNvCxnSpPr>
            <p:nvPr/>
          </p:nvCxnSpPr>
          <p:spPr>
            <a:xfrm>
              <a:off x="7069582" y="1599945"/>
              <a:ext cx="304412" cy="0"/>
            </a:xfrm>
            <a:prstGeom prst="line">
              <a:avLst/>
            </a:prstGeom>
            <a:ln w="12700" cap="rnd">
              <a:solidFill>
                <a:schemeClr val="bg1"/>
              </a:solidFill>
              <a:round/>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356E784-904E-45F7-B301-49F1667ED478}"/>
                </a:ext>
              </a:extLst>
            </p:cNvPr>
            <p:cNvCxnSpPr>
              <a:cxnSpLocks/>
            </p:cNvCxnSpPr>
            <p:nvPr/>
          </p:nvCxnSpPr>
          <p:spPr>
            <a:xfrm flipH="1">
              <a:off x="4965756" y="1599945"/>
              <a:ext cx="317112" cy="0"/>
            </a:xfrm>
            <a:prstGeom prst="line">
              <a:avLst/>
            </a:prstGeom>
            <a:ln w="12700" cap="rnd">
              <a:solidFill>
                <a:schemeClr val="bg1"/>
              </a:solidFill>
              <a:round/>
              <a:headEnd type="ova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C596892-7D9D-4818-81CD-4C1D89AD5A08}"/>
              </a:ext>
            </a:extLst>
          </p:cNvPr>
          <p:cNvGrpSpPr/>
          <p:nvPr/>
        </p:nvGrpSpPr>
        <p:grpSpPr>
          <a:xfrm>
            <a:off x="5192482" y="4548932"/>
            <a:ext cx="1807036" cy="277000"/>
            <a:chOff x="5192482" y="4548932"/>
            <a:chExt cx="1807036" cy="277000"/>
          </a:xfrm>
        </p:grpSpPr>
        <p:sp>
          <p:nvSpPr>
            <p:cNvPr id="16" name="矩形: 圆角 15">
              <a:extLst>
                <a:ext uri="{FF2B5EF4-FFF2-40B4-BE49-F238E27FC236}">
                  <a16:creationId xmlns:a16="http://schemas.microsoft.com/office/drawing/2014/main" xmlns="" id="{80ED76A3-FB2F-4A9E-82CC-E16F70693A17}"/>
                </a:ext>
              </a:extLst>
            </p:cNvPr>
            <p:cNvSpPr/>
            <p:nvPr/>
          </p:nvSpPr>
          <p:spPr>
            <a:xfrm>
              <a:off x="5192482" y="4548932"/>
              <a:ext cx="1807036" cy="277000"/>
            </a:xfrm>
            <a:prstGeom prst="roundRect">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4C0056B9-97D3-4516-B688-4071F3BE3A77}"/>
                </a:ext>
              </a:extLst>
            </p:cNvPr>
            <p:cNvSpPr txBox="1"/>
            <p:nvPr/>
          </p:nvSpPr>
          <p:spPr>
            <a:xfrm>
              <a:off x="5192482" y="4548933"/>
              <a:ext cx="1807036" cy="276999"/>
            </a:xfrm>
            <a:prstGeom prst="rect">
              <a:avLst/>
            </a:prstGeom>
            <a:noFill/>
          </p:spPr>
          <p:txBody>
            <a:bodyPr wrap="square" rtlCol="0">
              <a:spAutoFit/>
            </a:bodyPr>
            <a:lstStyle/>
            <a:p>
              <a:pPr algn="ctr"/>
              <a:r>
                <a:rPr lang="zh-CN" altLang="en-US" sz="1200" dirty="0">
                  <a:solidFill>
                    <a:schemeClr val="bg1"/>
                  </a:solidFill>
                  <a:effectLst>
                    <a:outerShdw blurRad="63500" dist="12700" sx="102000" sy="102000" algn="ctr" rotWithShape="0">
                      <a:prstClr val="black">
                        <a:alpha val="40000"/>
                      </a:prstClr>
                    </a:outerShdw>
                  </a:effectLst>
                  <a:latin typeface="+mn-ea"/>
                </a:rPr>
                <a:t>汇报：陈西</a:t>
              </a:r>
              <a:r>
                <a:rPr lang="en-US" altLang="zh-CN" sz="1200" dirty="0">
                  <a:solidFill>
                    <a:schemeClr val="bg1"/>
                  </a:solidFill>
                  <a:effectLst>
                    <a:outerShdw blurRad="63500" dist="12700" sx="102000" sy="102000" algn="ctr" rotWithShape="0">
                      <a:prstClr val="black">
                        <a:alpha val="40000"/>
                      </a:prstClr>
                    </a:outerShdw>
                  </a:effectLst>
                  <a:latin typeface="+mn-ea"/>
                </a:rPr>
                <a:t>PPT</a:t>
              </a:r>
              <a:r>
                <a:rPr lang="zh-CN" altLang="en-US" sz="1200" dirty="0">
                  <a:solidFill>
                    <a:schemeClr val="bg1"/>
                  </a:solidFill>
                  <a:effectLst>
                    <a:outerShdw blurRad="63500" dist="12700" sx="102000" sy="102000" algn="ctr" rotWithShape="0">
                      <a:prstClr val="black">
                        <a:alpha val="40000"/>
                      </a:prstClr>
                    </a:outerShdw>
                  </a:effectLst>
                  <a:latin typeface="+mn-ea"/>
                </a:rPr>
                <a:t>工作室</a:t>
              </a:r>
            </a:p>
          </p:txBody>
        </p:sp>
      </p:grpSp>
      <p:sp>
        <p:nvSpPr>
          <p:cNvPr id="11" name="椭圆 10">
            <a:extLst>
              <a:ext uri="{FF2B5EF4-FFF2-40B4-BE49-F238E27FC236}">
                <a16:creationId xmlns:a16="http://schemas.microsoft.com/office/drawing/2014/main" xmlns="" id="{966CB2D8-5C8B-460E-92C6-03D555328F0A}"/>
              </a:ext>
            </a:extLst>
          </p:cNvPr>
          <p:cNvSpPr/>
          <p:nvPr/>
        </p:nvSpPr>
        <p:spPr>
          <a:xfrm>
            <a:off x="3442138" y="775138"/>
            <a:ext cx="5307724" cy="5307724"/>
          </a:xfrm>
          <a:prstGeom prst="ellipse">
            <a:avLst/>
          </a:prstGeom>
          <a:noFill/>
          <a:ln>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118F748-780D-40D0-8283-2448B8356F38}"/>
              </a:ext>
            </a:extLst>
          </p:cNvPr>
          <p:cNvSpPr/>
          <p:nvPr/>
        </p:nvSpPr>
        <p:spPr>
          <a:xfrm>
            <a:off x="1830225" y="-836775"/>
            <a:ext cx="8531550" cy="8531550"/>
          </a:xfrm>
          <a:prstGeom prst="ellipse">
            <a:avLst/>
          </a:prstGeom>
          <a:noFill/>
          <a:ln>
            <a:solidFill>
              <a:srgbClr val="C00000">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93255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000"/>
                                        <p:tgtEl>
                                          <p:spTgt spid="3"/>
                                        </p:tgtEl>
                                      </p:cBhvr>
                                    </p:animEffect>
                                  </p:childTnLst>
                                </p:cTn>
                              </p:par>
                              <p:par>
                                <p:cTn id="8" presetID="16" presetClass="entr" presetSubtype="37" fill="hold"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barn(outVertical)">
                                      <p:cBhvr>
                                        <p:cTn id="10" dur="1000"/>
                                        <p:tgtEl>
                                          <p:spTgt spid="15"/>
                                        </p:tgtEl>
                                      </p:cBhvr>
                                    </p:animEffect>
                                  </p:childTnLst>
                                </p:cTn>
                              </p:par>
                            </p:childTnLst>
                          </p:cTn>
                        </p:par>
                        <p:par>
                          <p:cTn id="11" fill="hold">
                            <p:stCondLst>
                              <p:cond delay="1500"/>
                            </p:stCondLst>
                            <p:childTnLst>
                              <p:par>
                                <p:cTn id="12" presetID="50" presetClass="entr" presetSubtype="0" decel="10000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3"/>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16" presetClass="entr" presetSubtype="37" fill="hold" nodeType="withEffect">
                                  <p:stCondLst>
                                    <p:cond delay="100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1000"/>
                                        <p:tgtEl>
                                          <p:spTgt spid="8"/>
                                        </p:tgtEl>
                                      </p:cBhvr>
                                    </p:animEffect>
                                  </p:childTnLst>
                                </p:cTn>
                              </p:par>
                              <p:par>
                                <p:cTn id="20" presetID="50" presetClass="entr" presetSubtype="0" decel="100000" fill="hold" grpId="0" nodeType="withEffect">
                                  <p:stCondLst>
                                    <p:cond delay="15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par>
                                <p:cTn id="25" presetID="9" presetClass="entr" presetSubtype="0" fill="hold" nodeType="withEffect">
                                  <p:stCondLst>
                                    <p:cond delay="225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441341"/>
      </p:ext>
    </p:extLst>
  </p:cSld>
  <p:clrMapOvr>
    <a:masterClrMapping/>
  </p:clrMapOvr>
  <mc:AlternateContent xmlns:mc="http://schemas.openxmlformats.org/markup-compatibility/2006" xmlns:p14="http://schemas.microsoft.com/office/powerpoint/2010/main">
    <mc:Choice Requires="p14">
      <p:transition spd="slow" p14:dur="900" advClick="0">
        <p14:warp/>
      </p:transition>
    </mc:Choice>
    <mc:Fallback xmlns="">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rot="10800000">
            <a:off x="0" y="-1012371"/>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2141D7D-20E4-4E1D-9231-E1A439A94DD9}"/>
              </a:ext>
            </a:extLst>
          </p:cNvPr>
          <p:cNvSpPr txBox="1"/>
          <p:nvPr/>
        </p:nvSpPr>
        <p:spPr>
          <a:xfrm>
            <a:off x="4732562" y="1140176"/>
            <a:ext cx="2721429" cy="923330"/>
          </a:xfrm>
          <a:prstGeom prst="rect">
            <a:avLst/>
          </a:prstGeom>
          <a:noFill/>
        </p:spPr>
        <p:txBody>
          <a:bodyPr wrap="square" rtlCol="0">
            <a:spAutoFit/>
          </a:bodyPr>
          <a:lstStyle/>
          <a:p>
            <a:pPr algn="ctr"/>
            <a:r>
              <a:rPr lang="en-US" altLang="zh-CN" sz="5400" dirty="0">
                <a:solidFill>
                  <a:schemeClr val="bg1"/>
                </a:solidFill>
                <a:effectLst>
                  <a:outerShdw blurRad="190500" dist="25400" algn="ctr" rotWithShape="0">
                    <a:schemeClr val="bg1">
                      <a:alpha val="30000"/>
                    </a:schemeClr>
                  </a:outerShdw>
                </a:effectLst>
              </a:rPr>
              <a:t>PART 01</a:t>
            </a:r>
            <a:endParaRPr lang="zh-CN" altLang="en-US" sz="5400" dirty="0">
              <a:solidFill>
                <a:schemeClr val="bg1"/>
              </a:solidFill>
              <a:effectLst>
                <a:outerShdw blurRad="190500" dist="25400" algn="ctr" rotWithShape="0">
                  <a:schemeClr val="bg1">
                    <a:alpha val="30000"/>
                  </a:schemeClr>
                </a:outerShdw>
              </a:effectLst>
            </a:endParaRPr>
          </a:p>
        </p:txBody>
      </p:sp>
      <p:sp>
        <p:nvSpPr>
          <p:cNvPr id="10" name="双括号 9">
            <a:extLst>
              <a:ext uri="{FF2B5EF4-FFF2-40B4-BE49-F238E27FC236}">
                <a16:creationId xmlns:a16="http://schemas.microsoft.com/office/drawing/2014/main" xmlns="" id="{CC699933-A6EF-477B-A065-2337A83A396F}"/>
              </a:ext>
            </a:extLst>
          </p:cNvPr>
          <p:cNvSpPr/>
          <p:nvPr/>
        </p:nvSpPr>
        <p:spPr>
          <a:xfrm>
            <a:off x="4414152" y="1140176"/>
            <a:ext cx="3358248" cy="923330"/>
          </a:xfrm>
          <a:prstGeom prst="bracketPair">
            <a:avLst>
              <a:gd name="adj" fmla="val 1842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F91C443-BB50-4191-9A2C-7C9284015298}"/>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FF22E7F-A3C4-485B-A0F7-8B4A2C3849CA}"/>
              </a:ext>
            </a:extLst>
          </p:cNvPr>
          <p:cNvGrpSpPr/>
          <p:nvPr/>
        </p:nvGrpSpPr>
        <p:grpSpPr>
          <a:xfrm>
            <a:off x="4207327" y="3371866"/>
            <a:ext cx="3793674" cy="2209098"/>
            <a:chOff x="250372" y="3429000"/>
            <a:chExt cx="3793674" cy="2209098"/>
          </a:xfrm>
        </p:grpSpPr>
        <p:sp>
          <p:nvSpPr>
            <p:cNvPr id="11" name="文本框 10">
              <a:extLst>
                <a:ext uri="{FF2B5EF4-FFF2-40B4-BE49-F238E27FC236}">
                  <a16:creationId xmlns:a16="http://schemas.microsoft.com/office/drawing/2014/main" xmlns="" id="{18BD529D-75DC-4CD0-987A-10484FC324B3}"/>
                </a:ext>
              </a:extLst>
            </p:cNvPr>
            <p:cNvSpPr txBox="1"/>
            <p:nvPr/>
          </p:nvSpPr>
          <p:spPr>
            <a:xfrm>
              <a:off x="1665515" y="3429000"/>
              <a:ext cx="963386"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01</a:t>
              </a:r>
              <a:endParaRPr lang="zh-CN" altLang="en-US" sz="4000" dirty="0">
                <a:solidFill>
                  <a:schemeClr val="bg1"/>
                </a:solidFill>
                <a:latin typeface="Agency FB" panose="020B0503020202020204" pitchFamily="34" charset="0"/>
              </a:endParaRPr>
            </a:p>
          </p:txBody>
        </p:sp>
        <p:sp>
          <p:nvSpPr>
            <p:cNvPr id="13" name="文本框 12">
              <a:extLst>
                <a:ext uri="{FF2B5EF4-FFF2-40B4-BE49-F238E27FC236}">
                  <a16:creationId xmlns:a16="http://schemas.microsoft.com/office/drawing/2014/main" xmlns="" id="{C2085CC1-30A2-4832-9182-0A16C1B02E3A}"/>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15F343C3-5B4D-47A9-B6C4-72C08F957931}"/>
                </a:ext>
              </a:extLst>
            </p:cNvPr>
            <p:cNvSpPr txBox="1"/>
            <p:nvPr/>
          </p:nvSpPr>
          <p:spPr>
            <a:xfrm>
              <a:off x="250372" y="4668602"/>
              <a:ext cx="3793674" cy="96949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a:p>
              <a:pPr algn="ctr"/>
              <a:endParaRPr lang="zh-CN" altLang="en-US" sz="1200" dirty="0">
                <a:solidFill>
                  <a:schemeClr val="bg1"/>
                </a:solidFill>
              </a:endParaRPr>
            </a:p>
          </p:txBody>
        </p:sp>
      </p:grpSp>
    </p:spTree>
    <p:extLst>
      <p:ext uri="{BB962C8B-B14F-4D97-AF65-F5344CB8AC3E}">
        <p14:creationId xmlns:p14="http://schemas.microsoft.com/office/powerpoint/2010/main" val="2482733349"/>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 name="图表 19">
            <a:extLst>
              <a:ext uri="{FF2B5EF4-FFF2-40B4-BE49-F238E27FC236}">
                <a16:creationId xmlns:a16="http://schemas.microsoft.com/office/drawing/2014/main" xmlns="" id="{735C9032-0127-48E5-B33D-67CB1DD1BD94}"/>
              </a:ext>
            </a:extLst>
          </p:cNvPr>
          <p:cNvGraphicFramePr/>
          <p:nvPr>
            <p:extLst>
              <p:ext uri="{D42A27DB-BD31-4B8C-83A1-F6EECF244321}">
                <p14:modId xmlns:p14="http://schemas.microsoft.com/office/powerpoint/2010/main" val="2726545340"/>
              </p:ext>
            </p:extLst>
          </p:nvPr>
        </p:nvGraphicFramePr>
        <p:xfrm>
          <a:off x="-586740" y="-1"/>
          <a:ext cx="13365480" cy="6858001"/>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a:extLst>
              <a:ext uri="{FF2B5EF4-FFF2-40B4-BE49-F238E27FC236}">
                <a16:creationId xmlns:a16="http://schemas.microsoft.com/office/drawing/2014/main" xmlns="" id="{9F187584-C73E-4EC3-B48D-E5D95D6BABA4}"/>
              </a:ext>
            </a:extLst>
          </p:cNvPr>
          <p:cNvSpPr/>
          <p:nvPr/>
        </p:nvSpPr>
        <p:spPr>
          <a:xfrm>
            <a:off x="5832842" y="3044903"/>
            <a:ext cx="526316" cy="5263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279C58EA-4EC6-4DB0-A51F-FD3BA2B08EA0}"/>
              </a:ext>
            </a:extLst>
          </p:cNvPr>
          <p:cNvGrpSpPr/>
          <p:nvPr/>
        </p:nvGrpSpPr>
        <p:grpSpPr>
          <a:xfrm>
            <a:off x="5209950" y="3872459"/>
            <a:ext cx="1777590" cy="411928"/>
            <a:chOff x="4800624" y="2136211"/>
            <a:chExt cx="2596242" cy="411928"/>
          </a:xfrm>
        </p:grpSpPr>
        <p:sp>
          <p:nvSpPr>
            <p:cNvPr id="35" name="矩形: 圆角 34">
              <a:extLst>
                <a:ext uri="{FF2B5EF4-FFF2-40B4-BE49-F238E27FC236}">
                  <a16:creationId xmlns:a16="http://schemas.microsoft.com/office/drawing/2014/main" xmlns="" id="{8B4FC9AB-EC7A-4715-BD5D-52266BF11A17}"/>
                </a:ext>
              </a:extLst>
            </p:cNvPr>
            <p:cNvSpPr/>
            <p:nvPr/>
          </p:nvSpPr>
          <p:spPr>
            <a:xfrm>
              <a:off x="4943044" y="2136211"/>
              <a:ext cx="2311402" cy="411928"/>
            </a:xfrm>
            <a:prstGeom prst="roundRect">
              <a:avLst>
                <a:gd name="adj" fmla="val 5000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29885C94-B35C-40AB-847D-8756B1DBF029}"/>
                </a:ext>
              </a:extLst>
            </p:cNvPr>
            <p:cNvSpPr txBox="1"/>
            <p:nvPr/>
          </p:nvSpPr>
          <p:spPr>
            <a:xfrm>
              <a:off x="4800624" y="2157509"/>
              <a:ext cx="2596242" cy="369332"/>
            </a:xfrm>
            <a:prstGeom prst="rect">
              <a:avLst/>
            </a:prstGeom>
            <a:noFill/>
          </p:spPr>
          <p:txBody>
            <a:bodyPr wrap="square" rtlCol="0">
              <a:spAutoFit/>
            </a:bodyPr>
            <a:lstStyle/>
            <a:p>
              <a:pPr algn="ctr"/>
              <a:r>
                <a:rPr lang="zh-CN" altLang="en-US" dirty="0">
                  <a:solidFill>
                    <a:schemeClr val="bg1"/>
                  </a:solidFill>
                  <a:effectLst>
                    <a:outerShdw blurRad="127000" dist="12700" sx="102000" sy="102000" algn="ctr" rotWithShape="0">
                      <a:prstClr val="black">
                        <a:alpha val="40000"/>
                      </a:prstClr>
                    </a:outerShdw>
                  </a:effectLst>
                </a:rPr>
                <a:t>请添加标题</a:t>
              </a:r>
            </a:p>
          </p:txBody>
        </p:sp>
      </p:grpSp>
      <p:sp>
        <p:nvSpPr>
          <p:cNvPr id="37" name="文本框 36">
            <a:extLst>
              <a:ext uri="{FF2B5EF4-FFF2-40B4-BE49-F238E27FC236}">
                <a16:creationId xmlns:a16="http://schemas.microsoft.com/office/drawing/2014/main" xmlns="" id="{B4B99643-A4BB-4750-B7FA-4BA461BA429E}"/>
              </a:ext>
            </a:extLst>
          </p:cNvPr>
          <p:cNvSpPr txBox="1"/>
          <p:nvPr/>
        </p:nvSpPr>
        <p:spPr>
          <a:xfrm>
            <a:off x="4225067" y="4444885"/>
            <a:ext cx="3747358" cy="768224"/>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sp>
        <p:nvSpPr>
          <p:cNvPr id="38" name="Shape 4674">
            <a:extLst>
              <a:ext uri="{FF2B5EF4-FFF2-40B4-BE49-F238E27FC236}">
                <a16:creationId xmlns:a16="http://schemas.microsoft.com/office/drawing/2014/main" xmlns="" id="{CA324140-F54D-46CE-B9FC-FFD90EE48FAB}"/>
              </a:ext>
            </a:extLst>
          </p:cNvPr>
          <p:cNvSpPr/>
          <p:nvPr/>
        </p:nvSpPr>
        <p:spPr>
          <a:xfrm>
            <a:off x="5943434" y="3158984"/>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Tree>
    <p:extLst>
      <p:ext uri="{BB962C8B-B14F-4D97-AF65-F5344CB8AC3E}">
        <p14:creationId xmlns:p14="http://schemas.microsoft.com/office/powerpoint/2010/main" val="7825900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250"/>
                                        <p:tgtEl>
                                          <p:spTgt spid="20"/>
                                        </p:tgtEl>
                                      </p:cBhvr>
                                    </p:animEffect>
                                  </p:childTnLst>
                                </p:cTn>
                              </p:par>
                            </p:childTnLst>
                          </p:cTn>
                        </p:par>
                        <p:par>
                          <p:cTn id="8" fill="hold">
                            <p:stCondLst>
                              <p:cond delay="125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childTnLst>
                                </p:cTn>
                              </p:par>
                              <p:par>
                                <p:cTn id="15" presetID="14" presetClass="entr" presetSubtype="1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randombar(horizontal)">
                                      <p:cBhvr>
                                        <p:cTn id="17" dur="1000"/>
                                        <p:tgtEl>
                                          <p:spTgt spid="27"/>
                                        </p:tgtEl>
                                      </p:cBhvr>
                                    </p:animEffect>
                                  </p:childTnLst>
                                </p:cTn>
                              </p:par>
                            </p:childTnLst>
                          </p:cTn>
                        </p:par>
                        <p:par>
                          <p:cTn id="18" fill="hold">
                            <p:stCondLst>
                              <p:cond delay="2250"/>
                            </p:stCondLst>
                            <p:childTnLst>
                              <p:par>
                                <p:cTn id="19" presetID="12" presetClass="entr" presetSubtype="4"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1000"/>
                                        <p:tgtEl>
                                          <p:spTgt spid="37"/>
                                        </p:tgtEl>
                                        <p:attrNameLst>
                                          <p:attrName>ppt_y</p:attrName>
                                        </p:attrNameLst>
                                      </p:cBhvr>
                                      <p:tavLst>
                                        <p:tav tm="0">
                                          <p:val>
                                            <p:strVal val="#ppt_y+#ppt_h*1.125000"/>
                                          </p:val>
                                        </p:tav>
                                        <p:tav tm="100000">
                                          <p:val>
                                            <p:strVal val="#ppt_y"/>
                                          </p:val>
                                        </p:tav>
                                      </p:tavLst>
                                    </p:anim>
                                    <p:animEffect transition="in" filter="wipe(up)">
                                      <p:cBhvr>
                                        <p:cTn id="22"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23" grpId="0" animBg="1"/>
      <p:bldP spid="37" grpId="0"/>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C7BB56B3-5E81-4486-A5D7-B7AA47BF227B}"/>
              </a:ext>
            </a:extLst>
          </p:cNvPr>
          <p:cNvSpPr/>
          <p:nvPr/>
        </p:nvSpPr>
        <p:spPr>
          <a:xfrm>
            <a:off x="1852995" y="1750792"/>
            <a:ext cx="1451428" cy="14514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Shape 5026">
            <a:extLst>
              <a:ext uri="{FF2B5EF4-FFF2-40B4-BE49-F238E27FC236}">
                <a16:creationId xmlns:a16="http://schemas.microsoft.com/office/drawing/2014/main" xmlns="" id="{5A67CA4B-DA4F-41BB-956A-9B7DF9D1A623}"/>
              </a:ext>
            </a:extLst>
          </p:cNvPr>
          <p:cNvSpPr/>
          <p:nvPr/>
        </p:nvSpPr>
        <p:spPr>
          <a:xfrm>
            <a:off x="2372211" y="2230093"/>
            <a:ext cx="412996" cy="492826"/>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22" name="组合 21">
            <a:extLst>
              <a:ext uri="{FF2B5EF4-FFF2-40B4-BE49-F238E27FC236}">
                <a16:creationId xmlns:a16="http://schemas.microsoft.com/office/drawing/2014/main" xmlns="" id="{D3F24589-A1FB-45C1-B746-709CF7791C13}"/>
              </a:ext>
            </a:extLst>
          </p:cNvPr>
          <p:cNvGrpSpPr/>
          <p:nvPr/>
        </p:nvGrpSpPr>
        <p:grpSpPr>
          <a:xfrm>
            <a:off x="1280588" y="3598330"/>
            <a:ext cx="2596242" cy="1712096"/>
            <a:chOff x="849087" y="4186394"/>
            <a:chExt cx="2596242" cy="1712096"/>
          </a:xfrm>
        </p:grpSpPr>
        <p:sp>
          <p:nvSpPr>
            <p:cNvPr id="24" name="文本框 23">
              <a:extLst>
                <a:ext uri="{FF2B5EF4-FFF2-40B4-BE49-F238E27FC236}">
                  <a16:creationId xmlns:a16="http://schemas.microsoft.com/office/drawing/2014/main" xmlns="" id="{D6E6DB53-16CD-4E1C-88EF-53A4EEE6B65F}"/>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5" name="文本框 24">
              <a:extLst>
                <a:ext uri="{FF2B5EF4-FFF2-40B4-BE49-F238E27FC236}">
                  <a16:creationId xmlns:a16="http://schemas.microsoft.com/office/drawing/2014/main" xmlns="" id="{3ECD7A9D-72C4-4C55-96E4-943F97FEB1DB}"/>
                </a:ext>
              </a:extLst>
            </p:cNvPr>
            <p:cNvSpPr txBox="1"/>
            <p:nvPr/>
          </p:nvSpPr>
          <p:spPr>
            <a:xfrm>
              <a:off x="849089" y="4668602"/>
              <a:ext cx="2596240" cy="1229888"/>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26" name="椭圆 25">
            <a:extLst>
              <a:ext uri="{FF2B5EF4-FFF2-40B4-BE49-F238E27FC236}">
                <a16:creationId xmlns:a16="http://schemas.microsoft.com/office/drawing/2014/main" xmlns="" id="{614112B5-D0C6-47A7-AE8D-E7E447C24903}"/>
              </a:ext>
            </a:extLst>
          </p:cNvPr>
          <p:cNvSpPr/>
          <p:nvPr/>
        </p:nvSpPr>
        <p:spPr>
          <a:xfrm>
            <a:off x="5370286" y="1750792"/>
            <a:ext cx="1451428" cy="14514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548F0C16-FD44-410E-A827-404F1E1BF3DB}"/>
              </a:ext>
            </a:extLst>
          </p:cNvPr>
          <p:cNvGrpSpPr/>
          <p:nvPr/>
        </p:nvGrpSpPr>
        <p:grpSpPr>
          <a:xfrm>
            <a:off x="4797879" y="3598330"/>
            <a:ext cx="2596242" cy="1712096"/>
            <a:chOff x="849087" y="4186394"/>
            <a:chExt cx="2596242" cy="1712096"/>
          </a:xfrm>
        </p:grpSpPr>
        <p:sp>
          <p:nvSpPr>
            <p:cNvPr id="29" name="文本框 28">
              <a:extLst>
                <a:ext uri="{FF2B5EF4-FFF2-40B4-BE49-F238E27FC236}">
                  <a16:creationId xmlns:a16="http://schemas.microsoft.com/office/drawing/2014/main" xmlns="" id="{F19D9682-3BC7-43AE-AFBF-3AC7B9107DFE}"/>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30" name="文本框 29">
              <a:extLst>
                <a:ext uri="{FF2B5EF4-FFF2-40B4-BE49-F238E27FC236}">
                  <a16:creationId xmlns:a16="http://schemas.microsoft.com/office/drawing/2014/main" xmlns="" id="{3F3A6734-33F2-4B1B-A3C2-C52C163FFD7E}"/>
                </a:ext>
              </a:extLst>
            </p:cNvPr>
            <p:cNvSpPr txBox="1"/>
            <p:nvPr/>
          </p:nvSpPr>
          <p:spPr>
            <a:xfrm>
              <a:off x="849089" y="4668602"/>
              <a:ext cx="2596240" cy="1229888"/>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19" name="Shape 5025">
            <a:extLst>
              <a:ext uri="{FF2B5EF4-FFF2-40B4-BE49-F238E27FC236}">
                <a16:creationId xmlns:a16="http://schemas.microsoft.com/office/drawing/2014/main" xmlns="" id="{D52EFF0D-D759-45C7-B4F1-38B8772F8A87}"/>
              </a:ext>
            </a:extLst>
          </p:cNvPr>
          <p:cNvSpPr/>
          <p:nvPr/>
        </p:nvSpPr>
        <p:spPr>
          <a:xfrm>
            <a:off x="5865952" y="2226468"/>
            <a:ext cx="460096" cy="50007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31" name="椭圆 30">
            <a:extLst>
              <a:ext uri="{FF2B5EF4-FFF2-40B4-BE49-F238E27FC236}">
                <a16:creationId xmlns:a16="http://schemas.microsoft.com/office/drawing/2014/main" xmlns="" id="{0960FD05-E9B6-4A6D-A4CD-BA03557CBB4B}"/>
              </a:ext>
            </a:extLst>
          </p:cNvPr>
          <p:cNvSpPr/>
          <p:nvPr/>
        </p:nvSpPr>
        <p:spPr>
          <a:xfrm>
            <a:off x="8887579" y="1750792"/>
            <a:ext cx="1451428" cy="14514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xmlns="" id="{0707115B-831F-42D7-B88C-766B237EB8A8}"/>
              </a:ext>
            </a:extLst>
          </p:cNvPr>
          <p:cNvGrpSpPr/>
          <p:nvPr/>
        </p:nvGrpSpPr>
        <p:grpSpPr>
          <a:xfrm>
            <a:off x="8315172" y="3598330"/>
            <a:ext cx="2596242" cy="1712096"/>
            <a:chOff x="849087" y="4186394"/>
            <a:chExt cx="2596242" cy="1712096"/>
          </a:xfrm>
        </p:grpSpPr>
        <p:sp>
          <p:nvSpPr>
            <p:cNvPr id="33" name="文本框 32">
              <a:extLst>
                <a:ext uri="{FF2B5EF4-FFF2-40B4-BE49-F238E27FC236}">
                  <a16:creationId xmlns:a16="http://schemas.microsoft.com/office/drawing/2014/main" xmlns="" id="{0665D895-C326-459C-9928-B8314E857144}"/>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34" name="文本框 33">
              <a:extLst>
                <a:ext uri="{FF2B5EF4-FFF2-40B4-BE49-F238E27FC236}">
                  <a16:creationId xmlns:a16="http://schemas.microsoft.com/office/drawing/2014/main" xmlns="" id="{E94C2E25-1EEF-4709-B4D9-F58D03FD758B}"/>
                </a:ext>
              </a:extLst>
            </p:cNvPr>
            <p:cNvSpPr txBox="1"/>
            <p:nvPr/>
          </p:nvSpPr>
          <p:spPr>
            <a:xfrm>
              <a:off x="849089" y="4668602"/>
              <a:ext cx="2596240" cy="1229888"/>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18" name="Shape 5023">
            <a:extLst>
              <a:ext uri="{FF2B5EF4-FFF2-40B4-BE49-F238E27FC236}">
                <a16:creationId xmlns:a16="http://schemas.microsoft.com/office/drawing/2014/main" xmlns="" id="{293342C6-619F-41F0-93D8-EC9E2C2E7726}"/>
              </a:ext>
            </a:extLst>
          </p:cNvPr>
          <p:cNvSpPr/>
          <p:nvPr/>
        </p:nvSpPr>
        <p:spPr>
          <a:xfrm>
            <a:off x="9365130" y="2240963"/>
            <a:ext cx="496326" cy="471086"/>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Tree>
    <p:extLst>
      <p:ext uri="{BB962C8B-B14F-4D97-AF65-F5344CB8AC3E}">
        <p14:creationId xmlns:p14="http://schemas.microsoft.com/office/powerpoint/2010/main" val="237888378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750"/>
                                        <p:tgtEl>
                                          <p:spTgt spid="21"/>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randombar(horizontal)">
                                      <p:cBhvr>
                                        <p:cTn id="14" dur="1000"/>
                                        <p:tgtEl>
                                          <p:spTgt spid="22"/>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randombar(horizontal)">
                                      <p:cBhvr>
                                        <p:cTn id="18" dur="1000"/>
                                        <p:tgtEl>
                                          <p:spTgt spid="26"/>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750"/>
                                        <p:tgtEl>
                                          <p:spTgt spid="19"/>
                                        </p:tgtEl>
                                      </p:cBhvr>
                                    </p:animEffect>
                                  </p:childTnLst>
                                </p:cTn>
                              </p:par>
                            </p:childTnLst>
                          </p:cTn>
                        </p:par>
                        <p:par>
                          <p:cTn id="22" fill="hold">
                            <p:stCondLst>
                              <p:cond delay="3000"/>
                            </p:stCondLst>
                            <p:childTnLst>
                              <p:par>
                                <p:cTn id="23" presetID="14" presetClass="entr" presetSubtype="1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randombar(horizontal)">
                                      <p:cBhvr>
                                        <p:cTn id="25" dur="1000"/>
                                        <p:tgtEl>
                                          <p:spTgt spid="28"/>
                                        </p:tgtEl>
                                      </p:cBhvr>
                                    </p:animEffect>
                                  </p:childTnLst>
                                </p:cTn>
                              </p:par>
                            </p:childTnLst>
                          </p:cTn>
                        </p:par>
                        <p:par>
                          <p:cTn id="26" fill="hold">
                            <p:stCondLst>
                              <p:cond delay="4000"/>
                            </p:stCondLst>
                            <p:childTnLst>
                              <p:par>
                                <p:cTn id="27" presetID="14" presetClass="entr" presetSubtype="1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1000"/>
                                        <p:tgtEl>
                                          <p:spTgt spid="31"/>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750"/>
                                        <p:tgtEl>
                                          <p:spTgt spid="18"/>
                                        </p:tgtEl>
                                      </p:cBhvr>
                                    </p:animEffect>
                                  </p:childTnLst>
                                </p:cTn>
                              </p:par>
                            </p:childTnLst>
                          </p:cTn>
                        </p:par>
                        <p:par>
                          <p:cTn id="33" fill="hold">
                            <p:stCondLst>
                              <p:cond delay="5000"/>
                            </p:stCondLst>
                            <p:childTnLst>
                              <p:par>
                                <p:cTn id="34" presetID="14" presetClass="entr" presetSubtype="1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randombar(horizontal)">
                                      <p:cBhvr>
                                        <p:cTn id="36"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1" grpId="0" animBg="1"/>
      <p:bldP spid="26" grpId="0" animBg="1"/>
      <p:bldP spid="19" grpId="0" animBg="1"/>
      <p:bldP spid="31"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等腰三角形 24">
            <a:extLst>
              <a:ext uri="{FF2B5EF4-FFF2-40B4-BE49-F238E27FC236}">
                <a16:creationId xmlns:a16="http://schemas.microsoft.com/office/drawing/2014/main" xmlns="" id="{26C78FA2-7C33-4DBC-A7A4-144CD27FC5E0}"/>
              </a:ext>
            </a:extLst>
          </p:cNvPr>
          <p:cNvSpPr/>
          <p:nvPr/>
        </p:nvSpPr>
        <p:spPr>
          <a:xfrm rot="10800000">
            <a:off x="7704697" y="2537597"/>
            <a:ext cx="3487481" cy="3006449"/>
          </a:xfrm>
          <a:prstGeom prst="triangle">
            <a:avLst/>
          </a:prstGeom>
          <a:noFill/>
          <a:ln>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xmlns="" id="{DF06816B-79F1-47F6-9B68-0E24D291C870}"/>
              </a:ext>
            </a:extLst>
          </p:cNvPr>
          <p:cNvSpPr/>
          <p:nvPr/>
        </p:nvSpPr>
        <p:spPr>
          <a:xfrm rot="10800000">
            <a:off x="1004004" y="2537597"/>
            <a:ext cx="3487481" cy="3006449"/>
          </a:xfrm>
          <a:prstGeom prst="triangle">
            <a:avLst/>
          </a:prstGeom>
          <a:noFill/>
          <a:ln>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a16="http://schemas.microsoft.com/office/drawing/2014/main" xmlns="" id="{741D5F80-60E5-4E4A-850C-36B8EBC10E5E}"/>
              </a:ext>
            </a:extLst>
          </p:cNvPr>
          <p:cNvSpPr/>
          <p:nvPr/>
        </p:nvSpPr>
        <p:spPr>
          <a:xfrm rot="10800000">
            <a:off x="4366174" y="1223645"/>
            <a:ext cx="3487481" cy="3006449"/>
          </a:xfrm>
          <a:prstGeom prst="triangle">
            <a:avLst/>
          </a:prstGeom>
          <a:noFill/>
          <a:ln>
            <a:solidFill>
              <a:srgbClr val="C0000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2F9019A-AFEC-4B12-9B2F-BDABE836F3AC}"/>
              </a:ext>
            </a:extLst>
          </p:cNvPr>
          <p:cNvSpPr/>
          <p:nvPr/>
        </p:nvSpPr>
        <p:spPr>
          <a:xfrm>
            <a:off x="1325031" y="2607128"/>
            <a:ext cx="45719" cy="1784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E53F8D78-3BDD-47C9-AA40-AC93395936BF}"/>
              </a:ext>
            </a:extLst>
          </p:cNvPr>
          <p:cNvGrpSpPr/>
          <p:nvPr/>
        </p:nvGrpSpPr>
        <p:grpSpPr>
          <a:xfrm>
            <a:off x="1568453" y="2547258"/>
            <a:ext cx="3405712" cy="1639526"/>
            <a:chOff x="849087" y="4142852"/>
            <a:chExt cx="3405712" cy="1639526"/>
          </a:xfrm>
        </p:grpSpPr>
        <p:sp>
          <p:nvSpPr>
            <p:cNvPr id="7" name="文本框 6">
              <a:extLst>
                <a:ext uri="{FF2B5EF4-FFF2-40B4-BE49-F238E27FC236}">
                  <a16:creationId xmlns:a16="http://schemas.microsoft.com/office/drawing/2014/main" xmlns="" id="{77C93660-8466-4953-9444-90F76F0CD0BA}"/>
                </a:ext>
              </a:extLst>
            </p:cNvPr>
            <p:cNvSpPr txBox="1"/>
            <p:nvPr/>
          </p:nvSpPr>
          <p:spPr>
            <a:xfrm>
              <a:off x="849087" y="4142852"/>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8" name="文本框 7">
              <a:extLst>
                <a:ext uri="{FF2B5EF4-FFF2-40B4-BE49-F238E27FC236}">
                  <a16:creationId xmlns:a16="http://schemas.microsoft.com/office/drawing/2014/main" xmlns="" id="{47CEA08D-970E-487A-BAF2-F0E3C4AC5AC3}"/>
                </a:ext>
              </a:extLst>
            </p:cNvPr>
            <p:cNvSpPr txBox="1"/>
            <p:nvPr/>
          </p:nvSpPr>
          <p:spPr>
            <a:xfrm>
              <a:off x="849089" y="4552490"/>
              <a:ext cx="3405710" cy="1229888"/>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12" name="Freeform 74">
            <a:extLst>
              <a:ext uri="{FF2B5EF4-FFF2-40B4-BE49-F238E27FC236}">
                <a16:creationId xmlns:a16="http://schemas.microsoft.com/office/drawing/2014/main" xmlns="" id="{19197231-BC5A-41AC-91CF-91DF2437EDF3}"/>
              </a:ext>
            </a:extLst>
          </p:cNvPr>
          <p:cNvSpPr>
            <a:spLocks noChangeArrowheads="1"/>
          </p:cNvSpPr>
          <p:nvPr/>
        </p:nvSpPr>
        <p:spPr bwMode="auto">
          <a:xfrm>
            <a:off x="2063513" y="4263869"/>
            <a:ext cx="173476" cy="163040"/>
          </a:xfrm>
          <a:custGeom>
            <a:avLst/>
            <a:gdLst>
              <a:gd name="T0" fmla="*/ 73 w 545"/>
              <a:gd name="T1" fmla="*/ 236 h 516"/>
              <a:gd name="T2" fmla="*/ 73 w 545"/>
              <a:gd name="T3" fmla="*/ 236 h 516"/>
              <a:gd name="T4" fmla="*/ 427 w 545"/>
              <a:gd name="T5" fmla="*/ 236 h 516"/>
              <a:gd name="T6" fmla="*/ 544 w 545"/>
              <a:gd name="T7" fmla="*/ 118 h 516"/>
              <a:gd name="T8" fmla="*/ 427 w 545"/>
              <a:gd name="T9" fmla="*/ 0 h 516"/>
              <a:gd name="T10" fmla="*/ 427 w 545"/>
              <a:gd name="T11" fmla="*/ 44 h 516"/>
              <a:gd name="T12" fmla="*/ 500 w 545"/>
              <a:gd name="T13" fmla="*/ 118 h 516"/>
              <a:gd name="T14" fmla="*/ 398 w 545"/>
              <a:gd name="T15" fmla="*/ 206 h 516"/>
              <a:gd name="T16" fmla="*/ 73 w 545"/>
              <a:gd name="T17" fmla="*/ 206 h 516"/>
              <a:gd name="T18" fmla="*/ 59 w 545"/>
              <a:gd name="T19" fmla="*/ 221 h 516"/>
              <a:gd name="T20" fmla="*/ 73 w 545"/>
              <a:gd name="T21" fmla="*/ 236 h 516"/>
              <a:gd name="T22" fmla="*/ 177 w 545"/>
              <a:gd name="T23" fmla="*/ 162 h 516"/>
              <a:gd name="T24" fmla="*/ 177 w 545"/>
              <a:gd name="T25" fmla="*/ 162 h 516"/>
              <a:gd name="T26" fmla="*/ 412 w 545"/>
              <a:gd name="T27" fmla="*/ 162 h 516"/>
              <a:gd name="T28" fmla="*/ 427 w 545"/>
              <a:gd name="T29" fmla="*/ 147 h 516"/>
              <a:gd name="T30" fmla="*/ 412 w 545"/>
              <a:gd name="T31" fmla="*/ 118 h 516"/>
              <a:gd name="T32" fmla="*/ 177 w 545"/>
              <a:gd name="T33" fmla="*/ 118 h 516"/>
              <a:gd name="T34" fmla="*/ 147 w 545"/>
              <a:gd name="T35" fmla="*/ 147 h 516"/>
              <a:gd name="T36" fmla="*/ 177 w 545"/>
              <a:gd name="T37" fmla="*/ 162 h 516"/>
              <a:gd name="T38" fmla="*/ 265 w 545"/>
              <a:gd name="T39" fmla="*/ 353 h 516"/>
              <a:gd name="T40" fmla="*/ 265 w 545"/>
              <a:gd name="T41" fmla="*/ 353 h 516"/>
              <a:gd name="T42" fmla="*/ 265 w 545"/>
              <a:gd name="T43" fmla="*/ 353 h 516"/>
              <a:gd name="T44" fmla="*/ 118 w 545"/>
              <a:gd name="T45" fmla="*/ 353 h 516"/>
              <a:gd name="T46" fmla="*/ 88 w 545"/>
              <a:gd name="T47" fmla="*/ 383 h 516"/>
              <a:gd name="T48" fmla="*/ 118 w 545"/>
              <a:gd name="T49" fmla="*/ 398 h 516"/>
              <a:gd name="T50" fmla="*/ 265 w 545"/>
              <a:gd name="T51" fmla="*/ 398 h 516"/>
              <a:gd name="T52" fmla="*/ 309 w 545"/>
              <a:gd name="T53" fmla="*/ 442 h 516"/>
              <a:gd name="T54" fmla="*/ 265 w 545"/>
              <a:gd name="T55" fmla="*/ 471 h 516"/>
              <a:gd name="T56" fmla="*/ 265 w 545"/>
              <a:gd name="T57" fmla="*/ 515 h 516"/>
              <a:gd name="T58" fmla="*/ 353 w 545"/>
              <a:gd name="T59" fmla="*/ 442 h 516"/>
              <a:gd name="T60" fmla="*/ 265 w 545"/>
              <a:gd name="T61" fmla="*/ 353 h 516"/>
              <a:gd name="T62" fmla="*/ 427 w 545"/>
              <a:gd name="T63" fmla="*/ 280 h 516"/>
              <a:gd name="T64" fmla="*/ 427 w 545"/>
              <a:gd name="T65" fmla="*/ 280 h 516"/>
              <a:gd name="T66" fmla="*/ 15 w 545"/>
              <a:gd name="T67" fmla="*/ 280 h 516"/>
              <a:gd name="T68" fmla="*/ 0 w 545"/>
              <a:gd name="T69" fmla="*/ 294 h 516"/>
              <a:gd name="T70" fmla="*/ 15 w 545"/>
              <a:gd name="T71" fmla="*/ 324 h 516"/>
              <a:gd name="T72" fmla="*/ 398 w 545"/>
              <a:gd name="T73" fmla="*/ 324 h 516"/>
              <a:gd name="T74" fmla="*/ 500 w 545"/>
              <a:gd name="T75" fmla="*/ 398 h 516"/>
              <a:gd name="T76" fmla="*/ 382 w 545"/>
              <a:gd name="T77" fmla="*/ 471 h 516"/>
              <a:gd name="T78" fmla="*/ 382 w 545"/>
              <a:gd name="T79" fmla="*/ 515 h 516"/>
              <a:gd name="T80" fmla="*/ 427 w 545"/>
              <a:gd name="T81" fmla="*/ 515 h 516"/>
              <a:gd name="T82" fmla="*/ 544 w 545"/>
              <a:gd name="T83" fmla="*/ 398 h 516"/>
              <a:gd name="T84" fmla="*/ 427 w 545"/>
              <a:gd name="T85" fmla="*/ 28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3" name="Freeform 97">
            <a:extLst>
              <a:ext uri="{FF2B5EF4-FFF2-40B4-BE49-F238E27FC236}">
                <a16:creationId xmlns:a16="http://schemas.microsoft.com/office/drawing/2014/main" xmlns="" id="{2E9EE3E4-4526-4C7A-ACF2-0AF6DE9C3BD5}"/>
              </a:ext>
            </a:extLst>
          </p:cNvPr>
          <p:cNvSpPr>
            <a:spLocks noChangeArrowheads="1"/>
          </p:cNvSpPr>
          <p:nvPr/>
        </p:nvSpPr>
        <p:spPr bwMode="auto">
          <a:xfrm>
            <a:off x="1690704" y="4265616"/>
            <a:ext cx="150190" cy="159546"/>
          </a:xfrm>
          <a:custGeom>
            <a:avLst/>
            <a:gdLst>
              <a:gd name="T0" fmla="*/ 383 w 472"/>
              <a:gd name="T1" fmla="*/ 309 h 501"/>
              <a:gd name="T2" fmla="*/ 383 w 472"/>
              <a:gd name="T3" fmla="*/ 309 h 501"/>
              <a:gd name="T4" fmla="*/ 295 w 472"/>
              <a:gd name="T5" fmla="*/ 353 h 501"/>
              <a:gd name="T6" fmla="*/ 192 w 472"/>
              <a:gd name="T7" fmla="*/ 294 h 501"/>
              <a:gd name="T8" fmla="*/ 206 w 472"/>
              <a:gd name="T9" fmla="*/ 250 h 501"/>
              <a:gd name="T10" fmla="*/ 192 w 472"/>
              <a:gd name="T11" fmla="*/ 221 h 501"/>
              <a:gd name="T12" fmla="*/ 310 w 472"/>
              <a:gd name="T13" fmla="*/ 162 h 501"/>
              <a:gd name="T14" fmla="*/ 383 w 472"/>
              <a:gd name="T15" fmla="*/ 191 h 501"/>
              <a:gd name="T16" fmla="*/ 471 w 472"/>
              <a:gd name="T17" fmla="*/ 88 h 501"/>
              <a:gd name="T18" fmla="*/ 383 w 472"/>
              <a:gd name="T19" fmla="*/ 0 h 501"/>
              <a:gd name="T20" fmla="*/ 280 w 472"/>
              <a:gd name="T21" fmla="*/ 88 h 501"/>
              <a:gd name="T22" fmla="*/ 280 w 472"/>
              <a:gd name="T23" fmla="*/ 117 h 501"/>
              <a:gd name="T24" fmla="*/ 177 w 472"/>
              <a:gd name="T25" fmla="*/ 176 h 501"/>
              <a:gd name="T26" fmla="*/ 103 w 472"/>
              <a:gd name="T27" fmla="*/ 147 h 501"/>
              <a:gd name="T28" fmla="*/ 0 w 472"/>
              <a:gd name="T29" fmla="*/ 250 h 501"/>
              <a:gd name="T30" fmla="*/ 103 w 472"/>
              <a:gd name="T31" fmla="*/ 353 h 501"/>
              <a:gd name="T32" fmla="*/ 162 w 472"/>
              <a:gd name="T33" fmla="*/ 323 h 501"/>
              <a:gd name="T34" fmla="*/ 162 w 472"/>
              <a:gd name="T35" fmla="*/ 323 h 501"/>
              <a:gd name="T36" fmla="*/ 280 w 472"/>
              <a:gd name="T37" fmla="*/ 397 h 501"/>
              <a:gd name="T38" fmla="*/ 280 w 472"/>
              <a:gd name="T39" fmla="*/ 412 h 501"/>
              <a:gd name="T40" fmla="*/ 383 w 472"/>
              <a:gd name="T41" fmla="*/ 500 h 501"/>
              <a:gd name="T42" fmla="*/ 471 w 472"/>
              <a:gd name="T43" fmla="*/ 412 h 501"/>
              <a:gd name="T44" fmla="*/ 383 w 472"/>
              <a:gd name="T45" fmla="*/ 309 h 501"/>
              <a:gd name="T46" fmla="*/ 383 w 472"/>
              <a:gd name="T47" fmla="*/ 29 h 501"/>
              <a:gd name="T48" fmla="*/ 383 w 472"/>
              <a:gd name="T49" fmla="*/ 29 h 501"/>
              <a:gd name="T50" fmla="*/ 442 w 472"/>
              <a:gd name="T51" fmla="*/ 88 h 501"/>
              <a:gd name="T52" fmla="*/ 383 w 472"/>
              <a:gd name="T53" fmla="*/ 147 h 501"/>
              <a:gd name="T54" fmla="*/ 324 w 472"/>
              <a:gd name="T55" fmla="*/ 88 h 501"/>
              <a:gd name="T56" fmla="*/ 383 w 472"/>
              <a:gd name="T57" fmla="*/ 29 h 501"/>
              <a:gd name="T58" fmla="*/ 103 w 472"/>
              <a:gd name="T59" fmla="*/ 309 h 501"/>
              <a:gd name="T60" fmla="*/ 103 w 472"/>
              <a:gd name="T61" fmla="*/ 309 h 501"/>
              <a:gd name="T62" fmla="*/ 44 w 472"/>
              <a:gd name="T63" fmla="*/ 250 h 501"/>
              <a:gd name="T64" fmla="*/ 103 w 472"/>
              <a:gd name="T65" fmla="*/ 191 h 501"/>
              <a:gd name="T66" fmla="*/ 162 w 472"/>
              <a:gd name="T67" fmla="*/ 250 h 501"/>
              <a:gd name="T68" fmla="*/ 103 w 472"/>
              <a:gd name="T69" fmla="*/ 309 h 501"/>
              <a:gd name="T70" fmla="*/ 383 w 472"/>
              <a:gd name="T71" fmla="*/ 471 h 501"/>
              <a:gd name="T72" fmla="*/ 383 w 472"/>
              <a:gd name="T73" fmla="*/ 471 h 501"/>
              <a:gd name="T74" fmla="*/ 324 w 472"/>
              <a:gd name="T75" fmla="*/ 412 h 501"/>
              <a:gd name="T76" fmla="*/ 383 w 472"/>
              <a:gd name="T77" fmla="*/ 353 h 501"/>
              <a:gd name="T78" fmla="*/ 442 w 472"/>
              <a:gd name="T79" fmla="*/ 412 h 501"/>
              <a:gd name="T80" fmla="*/ 383 w 472"/>
              <a:gd name="T81" fmla="*/ 47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lnTo>
                  <a:pt x="162" y="323"/>
                </a:ln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4" name="Freeform 122">
            <a:extLst>
              <a:ext uri="{FF2B5EF4-FFF2-40B4-BE49-F238E27FC236}">
                <a16:creationId xmlns:a16="http://schemas.microsoft.com/office/drawing/2014/main" xmlns="" id="{3FB12FA9-34DD-4F87-8983-458A10AB8605}"/>
              </a:ext>
            </a:extLst>
          </p:cNvPr>
          <p:cNvSpPr>
            <a:spLocks noChangeArrowheads="1"/>
          </p:cNvSpPr>
          <p:nvPr/>
        </p:nvSpPr>
        <p:spPr bwMode="auto">
          <a:xfrm>
            <a:off x="2459607" y="4256881"/>
            <a:ext cx="201420" cy="177016"/>
          </a:xfrm>
          <a:custGeom>
            <a:avLst/>
            <a:gdLst>
              <a:gd name="T0" fmla="*/ 618 w 634"/>
              <a:gd name="T1" fmla="*/ 250 h 561"/>
              <a:gd name="T2" fmla="*/ 618 w 634"/>
              <a:gd name="T3" fmla="*/ 250 h 561"/>
              <a:gd name="T4" fmla="*/ 280 w 634"/>
              <a:gd name="T5" fmla="*/ 15 h 561"/>
              <a:gd name="T6" fmla="*/ 236 w 634"/>
              <a:gd name="T7" fmla="*/ 44 h 561"/>
              <a:gd name="T8" fmla="*/ 236 w 634"/>
              <a:gd name="T9" fmla="*/ 147 h 561"/>
              <a:gd name="T10" fmla="*/ 44 w 634"/>
              <a:gd name="T11" fmla="*/ 15 h 561"/>
              <a:gd name="T12" fmla="*/ 0 w 634"/>
              <a:gd name="T13" fmla="*/ 44 h 561"/>
              <a:gd name="T14" fmla="*/ 0 w 634"/>
              <a:gd name="T15" fmla="*/ 515 h 561"/>
              <a:gd name="T16" fmla="*/ 44 w 634"/>
              <a:gd name="T17" fmla="*/ 545 h 561"/>
              <a:gd name="T18" fmla="*/ 236 w 634"/>
              <a:gd name="T19" fmla="*/ 412 h 561"/>
              <a:gd name="T20" fmla="*/ 236 w 634"/>
              <a:gd name="T21" fmla="*/ 515 h 561"/>
              <a:gd name="T22" fmla="*/ 280 w 634"/>
              <a:gd name="T23" fmla="*/ 545 h 561"/>
              <a:gd name="T24" fmla="*/ 618 w 634"/>
              <a:gd name="T25" fmla="*/ 309 h 561"/>
              <a:gd name="T26" fmla="*/ 618 w 634"/>
              <a:gd name="T27" fmla="*/ 250 h 561"/>
              <a:gd name="T28" fmla="*/ 265 w 634"/>
              <a:gd name="T29" fmla="*/ 501 h 561"/>
              <a:gd name="T30" fmla="*/ 265 w 634"/>
              <a:gd name="T31" fmla="*/ 501 h 561"/>
              <a:gd name="T32" fmla="*/ 265 w 634"/>
              <a:gd name="T33" fmla="*/ 339 h 561"/>
              <a:gd name="T34" fmla="*/ 29 w 634"/>
              <a:gd name="T35" fmla="*/ 501 h 561"/>
              <a:gd name="T36" fmla="*/ 29 w 634"/>
              <a:gd name="T37" fmla="*/ 59 h 561"/>
              <a:gd name="T38" fmla="*/ 265 w 634"/>
              <a:gd name="T39" fmla="*/ 221 h 561"/>
              <a:gd name="T40" fmla="*/ 265 w 634"/>
              <a:gd name="T41" fmla="*/ 59 h 561"/>
              <a:gd name="T42" fmla="*/ 589 w 634"/>
              <a:gd name="T43" fmla="*/ 280 h 561"/>
              <a:gd name="T44" fmla="*/ 265 w 634"/>
              <a:gd name="T4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5" name="矩形 14">
            <a:extLst>
              <a:ext uri="{FF2B5EF4-FFF2-40B4-BE49-F238E27FC236}">
                <a16:creationId xmlns:a16="http://schemas.microsoft.com/office/drawing/2014/main" xmlns="" id="{52B1D23F-A28A-47E1-937D-F80D1C9C0913}"/>
              </a:ext>
            </a:extLst>
          </p:cNvPr>
          <p:cNvSpPr/>
          <p:nvPr/>
        </p:nvSpPr>
        <p:spPr>
          <a:xfrm>
            <a:off x="10891893" y="2607128"/>
            <a:ext cx="45719" cy="1784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4773A91-58E4-41E0-99E4-548201E0766B}"/>
              </a:ext>
            </a:extLst>
          </p:cNvPr>
          <p:cNvGrpSpPr/>
          <p:nvPr/>
        </p:nvGrpSpPr>
        <p:grpSpPr>
          <a:xfrm>
            <a:off x="7258063" y="2547258"/>
            <a:ext cx="3405710" cy="1639526"/>
            <a:chOff x="849089" y="4142852"/>
            <a:chExt cx="3405710" cy="1639526"/>
          </a:xfrm>
        </p:grpSpPr>
        <p:sp>
          <p:nvSpPr>
            <p:cNvPr id="17" name="文本框 16">
              <a:extLst>
                <a:ext uri="{FF2B5EF4-FFF2-40B4-BE49-F238E27FC236}">
                  <a16:creationId xmlns:a16="http://schemas.microsoft.com/office/drawing/2014/main" xmlns="" id="{B8C192CC-1849-400B-8664-BCBC98776E8E}"/>
                </a:ext>
              </a:extLst>
            </p:cNvPr>
            <p:cNvSpPr txBox="1"/>
            <p:nvPr/>
          </p:nvSpPr>
          <p:spPr>
            <a:xfrm>
              <a:off x="1628020" y="4142852"/>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18" name="文本框 17">
              <a:extLst>
                <a:ext uri="{FF2B5EF4-FFF2-40B4-BE49-F238E27FC236}">
                  <a16:creationId xmlns:a16="http://schemas.microsoft.com/office/drawing/2014/main" xmlns="" id="{8868EDC8-E207-4974-8584-62B283B67153}"/>
                </a:ext>
              </a:extLst>
            </p:cNvPr>
            <p:cNvSpPr txBox="1"/>
            <p:nvPr/>
          </p:nvSpPr>
          <p:spPr>
            <a:xfrm>
              <a:off x="849089" y="4552490"/>
              <a:ext cx="3405710" cy="122988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19" name="Freeform 74">
            <a:extLst>
              <a:ext uri="{FF2B5EF4-FFF2-40B4-BE49-F238E27FC236}">
                <a16:creationId xmlns:a16="http://schemas.microsoft.com/office/drawing/2014/main" xmlns="" id="{D198D800-C834-401C-866B-2AA74AB699A9}"/>
              </a:ext>
            </a:extLst>
          </p:cNvPr>
          <p:cNvSpPr>
            <a:spLocks noChangeArrowheads="1"/>
          </p:cNvSpPr>
          <p:nvPr/>
        </p:nvSpPr>
        <p:spPr bwMode="auto">
          <a:xfrm>
            <a:off x="9952001" y="4242098"/>
            <a:ext cx="173476" cy="163040"/>
          </a:xfrm>
          <a:custGeom>
            <a:avLst/>
            <a:gdLst>
              <a:gd name="T0" fmla="*/ 73 w 545"/>
              <a:gd name="T1" fmla="*/ 236 h 516"/>
              <a:gd name="T2" fmla="*/ 73 w 545"/>
              <a:gd name="T3" fmla="*/ 236 h 516"/>
              <a:gd name="T4" fmla="*/ 427 w 545"/>
              <a:gd name="T5" fmla="*/ 236 h 516"/>
              <a:gd name="T6" fmla="*/ 544 w 545"/>
              <a:gd name="T7" fmla="*/ 118 h 516"/>
              <a:gd name="T8" fmla="*/ 427 w 545"/>
              <a:gd name="T9" fmla="*/ 0 h 516"/>
              <a:gd name="T10" fmla="*/ 427 w 545"/>
              <a:gd name="T11" fmla="*/ 44 h 516"/>
              <a:gd name="T12" fmla="*/ 500 w 545"/>
              <a:gd name="T13" fmla="*/ 118 h 516"/>
              <a:gd name="T14" fmla="*/ 398 w 545"/>
              <a:gd name="T15" fmla="*/ 206 h 516"/>
              <a:gd name="T16" fmla="*/ 73 w 545"/>
              <a:gd name="T17" fmla="*/ 206 h 516"/>
              <a:gd name="T18" fmla="*/ 59 w 545"/>
              <a:gd name="T19" fmla="*/ 221 h 516"/>
              <a:gd name="T20" fmla="*/ 73 w 545"/>
              <a:gd name="T21" fmla="*/ 236 h 516"/>
              <a:gd name="T22" fmla="*/ 177 w 545"/>
              <a:gd name="T23" fmla="*/ 162 h 516"/>
              <a:gd name="T24" fmla="*/ 177 w 545"/>
              <a:gd name="T25" fmla="*/ 162 h 516"/>
              <a:gd name="T26" fmla="*/ 412 w 545"/>
              <a:gd name="T27" fmla="*/ 162 h 516"/>
              <a:gd name="T28" fmla="*/ 427 w 545"/>
              <a:gd name="T29" fmla="*/ 147 h 516"/>
              <a:gd name="T30" fmla="*/ 412 w 545"/>
              <a:gd name="T31" fmla="*/ 118 h 516"/>
              <a:gd name="T32" fmla="*/ 177 w 545"/>
              <a:gd name="T33" fmla="*/ 118 h 516"/>
              <a:gd name="T34" fmla="*/ 147 w 545"/>
              <a:gd name="T35" fmla="*/ 147 h 516"/>
              <a:gd name="T36" fmla="*/ 177 w 545"/>
              <a:gd name="T37" fmla="*/ 162 h 516"/>
              <a:gd name="T38" fmla="*/ 265 w 545"/>
              <a:gd name="T39" fmla="*/ 353 h 516"/>
              <a:gd name="T40" fmla="*/ 265 w 545"/>
              <a:gd name="T41" fmla="*/ 353 h 516"/>
              <a:gd name="T42" fmla="*/ 265 w 545"/>
              <a:gd name="T43" fmla="*/ 353 h 516"/>
              <a:gd name="T44" fmla="*/ 118 w 545"/>
              <a:gd name="T45" fmla="*/ 353 h 516"/>
              <a:gd name="T46" fmla="*/ 88 w 545"/>
              <a:gd name="T47" fmla="*/ 383 h 516"/>
              <a:gd name="T48" fmla="*/ 118 w 545"/>
              <a:gd name="T49" fmla="*/ 398 h 516"/>
              <a:gd name="T50" fmla="*/ 265 w 545"/>
              <a:gd name="T51" fmla="*/ 398 h 516"/>
              <a:gd name="T52" fmla="*/ 309 w 545"/>
              <a:gd name="T53" fmla="*/ 442 h 516"/>
              <a:gd name="T54" fmla="*/ 265 w 545"/>
              <a:gd name="T55" fmla="*/ 471 h 516"/>
              <a:gd name="T56" fmla="*/ 265 w 545"/>
              <a:gd name="T57" fmla="*/ 515 h 516"/>
              <a:gd name="T58" fmla="*/ 353 w 545"/>
              <a:gd name="T59" fmla="*/ 442 h 516"/>
              <a:gd name="T60" fmla="*/ 265 w 545"/>
              <a:gd name="T61" fmla="*/ 353 h 516"/>
              <a:gd name="T62" fmla="*/ 427 w 545"/>
              <a:gd name="T63" fmla="*/ 280 h 516"/>
              <a:gd name="T64" fmla="*/ 427 w 545"/>
              <a:gd name="T65" fmla="*/ 280 h 516"/>
              <a:gd name="T66" fmla="*/ 15 w 545"/>
              <a:gd name="T67" fmla="*/ 280 h 516"/>
              <a:gd name="T68" fmla="*/ 0 w 545"/>
              <a:gd name="T69" fmla="*/ 294 h 516"/>
              <a:gd name="T70" fmla="*/ 15 w 545"/>
              <a:gd name="T71" fmla="*/ 324 h 516"/>
              <a:gd name="T72" fmla="*/ 398 w 545"/>
              <a:gd name="T73" fmla="*/ 324 h 516"/>
              <a:gd name="T74" fmla="*/ 500 w 545"/>
              <a:gd name="T75" fmla="*/ 398 h 516"/>
              <a:gd name="T76" fmla="*/ 382 w 545"/>
              <a:gd name="T77" fmla="*/ 471 h 516"/>
              <a:gd name="T78" fmla="*/ 382 w 545"/>
              <a:gd name="T79" fmla="*/ 515 h 516"/>
              <a:gd name="T80" fmla="*/ 427 w 545"/>
              <a:gd name="T81" fmla="*/ 515 h 516"/>
              <a:gd name="T82" fmla="*/ 544 w 545"/>
              <a:gd name="T83" fmla="*/ 398 h 516"/>
              <a:gd name="T84" fmla="*/ 427 w 545"/>
              <a:gd name="T85" fmla="*/ 28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0" name="Freeform 97">
            <a:extLst>
              <a:ext uri="{FF2B5EF4-FFF2-40B4-BE49-F238E27FC236}">
                <a16:creationId xmlns:a16="http://schemas.microsoft.com/office/drawing/2014/main" xmlns="" id="{6CFDEDC6-61B3-4691-8423-91D375A56F69}"/>
              </a:ext>
            </a:extLst>
          </p:cNvPr>
          <p:cNvSpPr>
            <a:spLocks noChangeArrowheads="1"/>
          </p:cNvSpPr>
          <p:nvPr/>
        </p:nvSpPr>
        <p:spPr bwMode="auto">
          <a:xfrm>
            <a:off x="9579192" y="4243845"/>
            <a:ext cx="150190" cy="159546"/>
          </a:xfrm>
          <a:custGeom>
            <a:avLst/>
            <a:gdLst>
              <a:gd name="T0" fmla="*/ 383 w 472"/>
              <a:gd name="T1" fmla="*/ 309 h 501"/>
              <a:gd name="T2" fmla="*/ 383 w 472"/>
              <a:gd name="T3" fmla="*/ 309 h 501"/>
              <a:gd name="T4" fmla="*/ 295 w 472"/>
              <a:gd name="T5" fmla="*/ 353 h 501"/>
              <a:gd name="T6" fmla="*/ 192 w 472"/>
              <a:gd name="T7" fmla="*/ 294 h 501"/>
              <a:gd name="T8" fmla="*/ 206 w 472"/>
              <a:gd name="T9" fmla="*/ 250 h 501"/>
              <a:gd name="T10" fmla="*/ 192 w 472"/>
              <a:gd name="T11" fmla="*/ 221 h 501"/>
              <a:gd name="T12" fmla="*/ 310 w 472"/>
              <a:gd name="T13" fmla="*/ 162 h 501"/>
              <a:gd name="T14" fmla="*/ 383 w 472"/>
              <a:gd name="T15" fmla="*/ 191 h 501"/>
              <a:gd name="T16" fmla="*/ 471 w 472"/>
              <a:gd name="T17" fmla="*/ 88 h 501"/>
              <a:gd name="T18" fmla="*/ 383 w 472"/>
              <a:gd name="T19" fmla="*/ 0 h 501"/>
              <a:gd name="T20" fmla="*/ 280 w 472"/>
              <a:gd name="T21" fmla="*/ 88 h 501"/>
              <a:gd name="T22" fmla="*/ 280 w 472"/>
              <a:gd name="T23" fmla="*/ 117 h 501"/>
              <a:gd name="T24" fmla="*/ 177 w 472"/>
              <a:gd name="T25" fmla="*/ 176 h 501"/>
              <a:gd name="T26" fmla="*/ 103 w 472"/>
              <a:gd name="T27" fmla="*/ 147 h 501"/>
              <a:gd name="T28" fmla="*/ 0 w 472"/>
              <a:gd name="T29" fmla="*/ 250 h 501"/>
              <a:gd name="T30" fmla="*/ 103 w 472"/>
              <a:gd name="T31" fmla="*/ 353 h 501"/>
              <a:gd name="T32" fmla="*/ 162 w 472"/>
              <a:gd name="T33" fmla="*/ 323 h 501"/>
              <a:gd name="T34" fmla="*/ 162 w 472"/>
              <a:gd name="T35" fmla="*/ 323 h 501"/>
              <a:gd name="T36" fmla="*/ 280 w 472"/>
              <a:gd name="T37" fmla="*/ 397 h 501"/>
              <a:gd name="T38" fmla="*/ 280 w 472"/>
              <a:gd name="T39" fmla="*/ 412 h 501"/>
              <a:gd name="T40" fmla="*/ 383 w 472"/>
              <a:gd name="T41" fmla="*/ 500 h 501"/>
              <a:gd name="T42" fmla="*/ 471 w 472"/>
              <a:gd name="T43" fmla="*/ 412 h 501"/>
              <a:gd name="T44" fmla="*/ 383 w 472"/>
              <a:gd name="T45" fmla="*/ 309 h 501"/>
              <a:gd name="T46" fmla="*/ 383 w 472"/>
              <a:gd name="T47" fmla="*/ 29 h 501"/>
              <a:gd name="T48" fmla="*/ 383 w 472"/>
              <a:gd name="T49" fmla="*/ 29 h 501"/>
              <a:gd name="T50" fmla="*/ 442 w 472"/>
              <a:gd name="T51" fmla="*/ 88 h 501"/>
              <a:gd name="T52" fmla="*/ 383 w 472"/>
              <a:gd name="T53" fmla="*/ 147 h 501"/>
              <a:gd name="T54" fmla="*/ 324 w 472"/>
              <a:gd name="T55" fmla="*/ 88 h 501"/>
              <a:gd name="T56" fmla="*/ 383 w 472"/>
              <a:gd name="T57" fmla="*/ 29 h 501"/>
              <a:gd name="T58" fmla="*/ 103 w 472"/>
              <a:gd name="T59" fmla="*/ 309 h 501"/>
              <a:gd name="T60" fmla="*/ 103 w 472"/>
              <a:gd name="T61" fmla="*/ 309 h 501"/>
              <a:gd name="T62" fmla="*/ 44 w 472"/>
              <a:gd name="T63" fmla="*/ 250 h 501"/>
              <a:gd name="T64" fmla="*/ 103 w 472"/>
              <a:gd name="T65" fmla="*/ 191 h 501"/>
              <a:gd name="T66" fmla="*/ 162 w 472"/>
              <a:gd name="T67" fmla="*/ 250 h 501"/>
              <a:gd name="T68" fmla="*/ 103 w 472"/>
              <a:gd name="T69" fmla="*/ 309 h 501"/>
              <a:gd name="T70" fmla="*/ 383 w 472"/>
              <a:gd name="T71" fmla="*/ 471 h 501"/>
              <a:gd name="T72" fmla="*/ 383 w 472"/>
              <a:gd name="T73" fmla="*/ 471 h 501"/>
              <a:gd name="T74" fmla="*/ 324 w 472"/>
              <a:gd name="T75" fmla="*/ 412 h 501"/>
              <a:gd name="T76" fmla="*/ 383 w 472"/>
              <a:gd name="T77" fmla="*/ 353 h 501"/>
              <a:gd name="T78" fmla="*/ 442 w 472"/>
              <a:gd name="T79" fmla="*/ 412 h 501"/>
              <a:gd name="T80" fmla="*/ 383 w 472"/>
              <a:gd name="T81" fmla="*/ 47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lnTo>
                  <a:pt x="162" y="323"/>
                </a:ln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1" name="Freeform 122">
            <a:extLst>
              <a:ext uri="{FF2B5EF4-FFF2-40B4-BE49-F238E27FC236}">
                <a16:creationId xmlns:a16="http://schemas.microsoft.com/office/drawing/2014/main" xmlns="" id="{E7A74819-3B0A-4BF6-8731-B0F33F63E15A}"/>
              </a:ext>
            </a:extLst>
          </p:cNvPr>
          <p:cNvSpPr>
            <a:spLocks noChangeArrowheads="1"/>
          </p:cNvSpPr>
          <p:nvPr/>
        </p:nvSpPr>
        <p:spPr bwMode="auto">
          <a:xfrm flipH="1">
            <a:off x="10348095" y="4235110"/>
            <a:ext cx="201420" cy="177016"/>
          </a:xfrm>
          <a:custGeom>
            <a:avLst/>
            <a:gdLst>
              <a:gd name="T0" fmla="*/ 618 w 634"/>
              <a:gd name="T1" fmla="*/ 250 h 561"/>
              <a:gd name="T2" fmla="*/ 618 w 634"/>
              <a:gd name="T3" fmla="*/ 250 h 561"/>
              <a:gd name="T4" fmla="*/ 280 w 634"/>
              <a:gd name="T5" fmla="*/ 15 h 561"/>
              <a:gd name="T6" fmla="*/ 236 w 634"/>
              <a:gd name="T7" fmla="*/ 44 h 561"/>
              <a:gd name="T8" fmla="*/ 236 w 634"/>
              <a:gd name="T9" fmla="*/ 147 h 561"/>
              <a:gd name="T10" fmla="*/ 44 w 634"/>
              <a:gd name="T11" fmla="*/ 15 h 561"/>
              <a:gd name="T12" fmla="*/ 0 w 634"/>
              <a:gd name="T13" fmla="*/ 44 h 561"/>
              <a:gd name="T14" fmla="*/ 0 w 634"/>
              <a:gd name="T15" fmla="*/ 515 h 561"/>
              <a:gd name="T16" fmla="*/ 44 w 634"/>
              <a:gd name="T17" fmla="*/ 545 h 561"/>
              <a:gd name="T18" fmla="*/ 236 w 634"/>
              <a:gd name="T19" fmla="*/ 412 h 561"/>
              <a:gd name="T20" fmla="*/ 236 w 634"/>
              <a:gd name="T21" fmla="*/ 515 h 561"/>
              <a:gd name="T22" fmla="*/ 280 w 634"/>
              <a:gd name="T23" fmla="*/ 545 h 561"/>
              <a:gd name="T24" fmla="*/ 618 w 634"/>
              <a:gd name="T25" fmla="*/ 309 h 561"/>
              <a:gd name="T26" fmla="*/ 618 w 634"/>
              <a:gd name="T27" fmla="*/ 250 h 561"/>
              <a:gd name="T28" fmla="*/ 265 w 634"/>
              <a:gd name="T29" fmla="*/ 501 h 561"/>
              <a:gd name="T30" fmla="*/ 265 w 634"/>
              <a:gd name="T31" fmla="*/ 501 h 561"/>
              <a:gd name="T32" fmla="*/ 265 w 634"/>
              <a:gd name="T33" fmla="*/ 339 h 561"/>
              <a:gd name="T34" fmla="*/ 29 w 634"/>
              <a:gd name="T35" fmla="*/ 501 h 561"/>
              <a:gd name="T36" fmla="*/ 29 w 634"/>
              <a:gd name="T37" fmla="*/ 59 h 561"/>
              <a:gd name="T38" fmla="*/ 265 w 634"/>
              <a:gd name="T39" fmla="*/ 221 h 561"/>
              <a:gd name="T40" fmla="*/ 265 w 634"/>
              <a:gd name="T41" fmla="*/ 59 h 561"/>
              <a:gd name="T42" fmla="*/ 589 w 634"/>
              <a:gd name="T43" fmla="*/ 280 h 561"/>
              <a:gd name="T44" fmla="*/ 265 w 634"/>
              <a:gd name="T4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Tree>
    <p:extLst>
      <p:ext uri="{BB962C8B-B14F-4D97-AF65-F5344CB8AC3E}">
        <p14:creationId xmlns:p14="http://schemas.microsoft.com/office/powerpoint/2010/main" val="165576604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1000"/>
                                        <p:tgtEl>
                                          <p:spTgt spid="15"/>
                                        </p:tgtEl>
                                      </p:cBhvr>
                                    </p:animEffect>
                                  </p:childTnLst>
                                </p:cTn>
                              </p:par>
                              <p:par>
                                <p:cTn id="11" presetID="22" presetClass="entr" presetSubtype="8" fill="hold" nodeType="withEffect">
                                  <p:stCondLst>
                                    <p:cond delay="75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250"/>
                                        <p:tgtEl>
                                          <p:spTgt spid="6"/>
                                        </p:tgtEl>
                                      </p:cBhvr>
                                    </p:animEffect>
                                  </p:childTnLst>
                                </p:cTn>
                              </p:par>
                              <p:par>
                                <p:cTn id="14" presetID="22" presetClass="entr" presetSubtype="2" fill="hold" nodeType="withEffect">
                                  <p:stCondLst>
                                    <p:cond delay="75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1250"/>
                                        <p:tgtEl>
                                          <p:spTgt spid="16"/>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750"/>
                                        <p:tgtEl>
                                          <p:spTgt spid="19"/>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750"/>
                                        <p:tgtEl>
                                          <p:spTgt spid="2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15"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DA32713F-91FE-49A5-BA3D-761098CAD7F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669" r="25603"/>
          <a:stretch/>
        </p:blipFill>
        <p:spPr>
          <a:xfrm>
            <a:off x="4419600" y="1320800"/>
            <a:ext cx="3352800" cy="4216400"/>
          </a:xfrm>
          <a:prstGeom prst="rect">
            <a:avLst/>
          </a:prstGeom>
        </p:spPr>
      </p:pic>
      <p:sp>
        <p:nvSpPr>
          <p:cNvPr id="7" name="矩形 6">
            <a:extLst>
              <a:ext uri="{FF2B5EF4-FFF2-40B4-BE49-F238E27FC236}">
                <a16:creationId xmlns:a16="http://schemas.microsoft.com/office/drawing/2014/main" xmlns="" id="{7053C9A5-2230-4C10-B0CA-BFED7930B071}"/>
              </a:ext>
            </a:extLst>
          </p:cNvPr>
          <p:cNvSpPr/>
          <p:nvPr/>
        </p:nvSpPr>
        <p:spPr>
          <a:xfrm>
            <a:off x="4419600" y="1320800"/>
            <a:ext cx="3352800" cy="4216400"/>
          </a:xfrm>
          <a:prstGeom prst="rect">
            <a:avLst/>
          </a:prstGeom>
          <a:solidFill>
            <a:srgbClr val="C00000">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xmlns="" id="{F388581F-53A5-4CD5-8636-45FB04438FD8}"/>
              </a:ext>
            </a:extLst>
          </p:cNvPr>
          <p:cNvSpPr/>
          <p:nvPr/>
        </p:nvSpPr>
        <p:spPr>
          <a:xfrm>
            <a:off x="7776098" y="2549978"/>
            <a:ext cx="45719" cy="1784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FA6D8E64-1F40-409A-92F2-486677AE2400}"/>
              </a:ext>
            </a:extLst>
          </p:cNvPr>
          <p:cNvGrpSpPr/>
          <p:nvPr/>
        </p:nvGrpSpPr>
        <p:grpSpPr>
          <a:xfrm>
            <a:off x="8019520" y="2482851"/>
            <a:ext cx="3405712" cy="1668554"/>
            <a:chOff x="849087" y="4186394"/>
            <a:chExt cx="3405712" cy="1668554"/>
          </a:xfrm>
        </p:grpSpPr>
        <p:sp>
          <p:nvSpPr>
            <p:cNvPr id="14" name="文本框 13">
              <a:extLst>
                <a:ext uri="{FF2B5EF4-FFF2-40B4-BE49-F238E27FC236}">
                  <a16:creationId xmlns:a16="http://schemas.microsoft.com/office/drawing/2014/main" xmlns="" id="{31E478B1-2652-4059-B958-7213C4B27D34}"/>
                </a:ext>
              </a:extLst>
            </p:cNvPr>
            <p:cNvSpPr txBox="1"/>
            <p:nvPr/>
          </p:nvSpPr>
          <p:spPr>
            <a:xfrm>
              <a:off x="849087" y="4186394"/>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15" name="文本框 14">
              <a:extLst>
                <a:ext uri="{FF2B5EF4-FFF2-40B4-BE49-F238E27FC236}">
                  <a16:creationId xmlns:a16="http://schemas.microsoft.com/office/drawing/2014/main" xmlns="" id="{19E8D0EF-9D4F-418B-9E72-AAD3DCFEAD8A}"/>
                </a:ext>
              </a:extLst>
            </p:cNvPr>
            <p:cNvSpPr txBox="1"/>
            <p:nvPr/>
          </p:nvSpPr>
          <p:spPr>
            <a:xfrm>
              <a:off x="849089" y="4625060"/>
              <a:ext cx="3405710" cy="1229888"/>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16" name="Freeform 74">
            <a:extLst>
              <a:ext uri="{FF2B5EF4-FFF2-40B4-BE49-F238E27FC236}">
                <a16:creationId xmlns:a16="http://schemas.microsoft.com/office/drawing/2014/main" xmlns="" id="{B32297A4-B50F-48B2-BC77-DC2BB3091AC4}"/>
              </a:ext>
            </a:extLst>
          </p:cNvPr>
          <p:cNvSpPr>
            <a:spLocks noChangeArrowheads="1"/>
          </p:cNvSpPr>
          <p:nvPr/>
        </p:nvSpPr>
        <p:spPr bwMode="auto">
          <a:xfrm>
            <a:off x="8514580" y="4187669"/>
            <a:ext cx="173476" cy="163040"/>
          </a:xfrm>
          <a:custGeom>
            <a:avLst/>
            <a:gdLst>
              <a:gd name="T0" fmla="*/ 73 w 545"/>
              <a:gd name="T1" fmla="*/ 236 h 516"/>
              <a:gd name="T2" fmla="*/ 73 w 545"/>
              <a:gd name="T3" fmla="*/ 236 h 516"/>
              <a:gd name="T4" fmla="*/ 427 w 545"/>
              <a:gd name="T5" fmla="*/ 236 h 516"/>
              <a:gd name="T6" fmla="*/ 544 w 545"/>
              <a:gd name="T7" fmla="*/ 118 h 516"/>
              <a:gd name="T8" fmla="*/ 427 w 545"/>
              <a:gd name="T9" fmla="*/ 0 h 516"/>
              <a:gd name="T10" fmla="*/ 427 w 545"/>
              <a:gd name="T11" fmla="*/ 44 h 516"/>
              <a:gd name="T12" fmla="*/ 500 w 545"/>
              <a:gd name="T13" fmla="*/ 118 h 516"/>
              <a:gd name="T14" fmla="*/ 398 w 545"/>
              <a:gd name="T15" fmla="*/ 206 h 516"/>
              <a:gd name="T16" fmla="*/ 73 w 545"/>
              <a:gd name="T17" fmla="*/ 206 h 516"/>
              <a:gd name="T18" fmla="*/ 59 w 545"/>
              <a:gd name="T19" fmla="*/ 221 h 516"/>
              <a:gd name="T20" fmla="*/ 73 w 545"/>
              <a:gd name="T21" fmla="*/ 236 h 516"/>
              <a:gd name="T22" fmla="*/ 177 w 545"/>
              <a:gd name="T23" fmla="*/ 162 h 516"/>
              <a:gd name="T24" fmla="*/ 177 w 545"/>
              <a:gd name="T25" fmla="*/ 162 h 516"/>
              <a:gd name="T26" fmla="*/ 412 w 545"/>
              <a:gd name="T27" fmla="*/ 162 h 516"/>
              <a:gd name="T28" fmla="*/ 427 w 545"/>
              <a:gd name="T29" fmla="*/ 147 h 516"/>
              <a:gd name="T30" fmla="*/ 412 w 545"/>
              <a:gd name="T31" fmla="*/ 118 h 516"/>
              <a:gd name="T32" fmla="*/ 177 w 545"/>
              <a:gd name="T33" fmla="*/ 118 h 516"/>
              <a:gd name="T34" fmla="*/ 147 w 545"/>
              <a:gd name="T35" fmla="*/ 147 h 516"/>
              <a:gd name="T36" fmla="*/ 177 w 545"/>
              <a:gd name="T37" fmla="*/ 162 h 516"/>
              <a:gd name="T38" fmla="*/ 265 w 545"/>
              <a:gd name="T39" fmla="*/ 353 h 516"/>
              <a:gd name="T40" fmla="*/ 265 w 545"/>
              <a:gd name="T41" fmla="*/ 353 h 516"/>
              <a:gd name="T42" fmla="*/ 265 w 545"/>
              <a:gd name="T43" fmla="*/ 353 h 516"/>
              <a:gd name="T44" fmla="*/ 118 w 545"/>
              <a:gd name="T45" fmla="*/ 353 h 516"/>
              <a:gd name="T46" fmla="*/ 88 w 545"/>
              <a:gd name="T47" fmla="*/ 383 h 516"/>
              <a:gd name="T48" fmla="*/ 118 w 545"/>
              <a:gd name="T49" fmla="*/ 398 h 516"/>
              <a:gd name="T50" fmla="*/ 265 w 545"/>
              <a:gd name="T51" fmla="*/ 398 h 516"/>
              <a:gd name="T52" fmla="*/ 309 w 545"/>
              <a:gd name="T53" fmla="*/ 442 h 516"/>
              <a:gd name="T54" fmla="*/ 265 w 545"/>
              <a:gd name="T55" fmla="*/ 471 h 516"/>
              <a:gd name="T56" fmla="*/ 265 w 545"/>
              <a:gd name="T57" fmla="*/ 515 h 516"/>
              <a:gd name="T58" fmla="*/ 353 w 545"/>
              <a:gd name="T59" fmla="*/ 442 h 516"/>
              <a:gd name="T60" fmla="*/ 265 w 545"/>
              <a:gd name="T61" fmla="*/ 353 h 516"/>
              <a:gd name="T62" fmla="*/ 427 w 545"/>
              <a:gd name="T63" fmla="*/ 280 h 516"/>
              <a:gd name="T64" fmla="*/ 427 w 545"/>
              <a:gd name="T65" fmla="*/ 280 h 516"/>
              <a:gd name="T66" fmla="*/ 15 w 545"/>
              <a:gd name="T67" fmla="*/ 280 h 516"/>
              <a:gd name="T68" fmla="*/ 0 w 545"/>
              <a:gd name="T69" fmla="*/ 294 h 516"/>
              <a:gd name="T70" fmla="*/ 15 w 545"/>
              <a:gd name="T71" fmla="*/ 324 h 516"/>
              <a:gd name="T72" fmla="*/ 398 w 545"/>
              <a:gd name="T73" fmla="*/ 324 h 516"/>
              <a:gd name="T74" fmla="*/ 500 w 545"/>
              <a:gd name="T75" fmla="*/ 398 h 516"/>
              <a:gd name="T76" fmla="*/ 382 w 545"/>
              <a:gd name="T77" fmla="*/ 471 h 516"/>
              <a:gd name="T78" fmla="*/ 382 w 545"/>
              <a:gd name="T79" fmla="*/ 515 h 516"/>
              <a:gd name="T80" fmla="*/ 427 w 545"/>
              <a:gd name="T81" fmla="*/ 515 h 516"/>
              <a:gd name="T82" fmla="*/ 544 w 545"/>
              <a:gd name="T83" fmla="*/ 398 h 516"/>
              <a:gd name="T84" fmla="*/ 427 w 545"/>
              <a:gd name="T85" fmla="*/ 28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7" name="Freeform 97">
            <a:extLst>
              <a:ext uri="{FF2B5EF4-FFF2-40B4-BE49-F238E27FC236}">
                <a16:creationId xmlns:a16="http://schemas.microsoft.com/office/drawing/2014/main" xmlns="" id="{800B6195-100B-4D05-BAF6-DF01FBA21D9E}"/>
              </a:ext>
            </a:extLst>
          </p:cNvPr>
          <p:cNvSpPr>
            <a:spLocks noChangeArrowheads="1"/>
          </p:cNvSpPr>
          <p:nvPr/>
        </p:nvSpPr>
        <p:spPr bwMode="auto">
          <a:xfrm>
            <a:off x="8141771" y="4189416"/>
            <a:ext cx="150190" cy="159546"/>
          </a:xfrm>
          <a:custGeom>
            <a:avLst/>
            <a:gdLst>
              <a:gd name="T0" fmla="*/ 383 w 472"/>
              <a:gd name="T1" fmla="*/ 309 h 501"/>
              <a:gd name="T2" fmla="*/ 383 w 472"/>
              <a:gd name="T3" fmla="*/ 309 h 501"/>
              <a:gd name="T4" fmla="*/ 295 w 472"/>
              <a:gd name="T5" fmla="*/ 353 h 501"/>
              <a:gd name="T6" fmla="*/ 192 w 472"/>
              <a:gd name="T7" fmla="*/ 294 h 501"/>
              <a:gd name="T8" fmla="*/ 206 w 472"/>
              <a:gd name="T9" fmla="*/ 250 h 501"/>
              <a:gd name="T10" fmla="*/ 192 w 472"/>
              <a:gd name="T11" fmla="*/ 221 h 501"/>
              <a:gd name="T12" fmla="*/ 310 w 472"/>
              <a:gd name="T13" fmla="*/ 162 h 501"/>
              <a:gd name="T14" fmla="*/ 383 w 472"/>
              <a:gd name="T15" fmla="*/ 191 h 501"/>
              <a:gd name="T16" fmla="*/ 471 w 472"/>
              <a:gd name="T17" fmla="*/ 88 h 501"/>
              <a:gd name="T18" fmla="*/ 383 w 472"/>
              <a:gd name="T19" fmla="*/ 0 h 501"/>
              <a:gd name="T20" fmla="*/ 280 w 472"/>
              <a:gd name="T21" fmla="*/ 88 h 501"/>
              <a:gd name="T22" fmla="*/ 280 w 472"/>
              <a:gd name="T23" fmla="*/ 117 h 501"/>
              <a:gd name="T24" fmla="*/ 177 w 472"/>
              <a:gd name="T25" fmla="*/ 176 h 501"/>
              <a:gd name="T26" fmla="*/ 103 w 472"/>
              <a:gd name="T27" fmla="*/ 147 h 501"/>
              <a:gd name="T28" fmla="*/ 0 w 472"/>
              <a:gd name="T29" fmla="*/ 250 h 501"/>
              <a:gd name="T30" fmla="*/ 103 w 472"/>
              <a:gd name="T31" fmla="*/ 353 h 501"/>
              <a:gd name="T32" fmla="*/ 162 w 472"/>
              <a:gd name="T33" fmla="*/ 323 h 501"/>
              <a:gd name="T34" fmla="*/ 162 w 472"/>
              <a:gd name="T35" fmla="*/ 323 h 501"/>
              <a:gd name="T36" fmla="*/ 280 w 472"/>
              <a:gd name="T37" fmla="*/ 397 h 501"/>
              <a:gd name="T38" fmla="*/ 280 w 472"/>
              <a:gd name="T39" fmla="*/ 412 h 501"/>
              <a:gd name="T40" fmla="*/ 383 w 472"/>
              <a:gd name="T41" fmla="*/ 500 h 501"/>
              <a:gd name="T42" fmla="*/ 471 w 472"/>
              <a:gd name="T43" fmla="*/ 412 h 501"/>
              <a:gd name="T44" fmla="*/ 383 w 472"/>
              <a:gd name="T45" fmla="*/ 309 h 501"/>
              <a:gd name="T46" fmla="*/ 383 w 472"/>
              <a:gd name="T47" fmla="*/ 29 h 501"/>
              <a:gd name="T48" fmla="*/ 383 w 472"/>
              <a:gd name="T49" fmla="*/ 29 h 501"/>
              <a:gd name="T50" fmla="*/ 442 w 472"/>
              <a:gd name="T51" fmla="*/ 88 h 501"/>
              <a:gd name="T52" fmla="*/ 383 w 472"/>
              <a:gd name="T53" fmla="*/ 147 h 501"/>
              <a:gd name="T54" fmla="*/ 324 w 472"/>
              <a:gd name="T55" fmla="*/ 88 h 501"/>
              <a:gd name="T56" fmla="*/ 383 w 472"/>
              <a:gd name="T57" fmla="*/ 29 h 501"/>
              <a:gd name="T58" fmla="*/ 103 w 472"/>
              <a:gd name="T59" fmla="*/ 309 h 501"/>
              <a:gd name="T60" fmla="*/ 103 w 472"/>
              <a:gd name="T61" fmla="*/ 309 h 501"/>
              <a:gd name="T62" fmla="*/ 44 w 472"/>
              <a:gd name="T63" fmla="*/ 250 h 501"/>
              <a:gd name="T64" fmla="*/ 103 w 472"/>
              <a:gd name="T65" fmla="*/ 191 h 501"/>
              <a:gd name="T66" fmla="*/ 162 w 472"/>
              <a:gd name="T67" fmla="*/ 250 h 501"/>
              <a:gd name="T68" fmla="*/ 103 w 472"/>
              <a:gd name="T69" fmla="*/ 309 h 501"/>
              <a:gd name="T70" fmla="*/ 383 w 472"/>
              <a:gd name="T71" fmla="*/ 471 h 501"/>
              <a:gd name="T72" fmla="*/ 383 w 472"/>
              <a:gd name="T73" fmla="*/ 471 h 501"/>
              <a:gd name="T74" fmla="*/ 324 w 472"/>
              <a:gd name="T75" fmla="*/ 412 h 501"/>
              <a:gd name="T76" fmla="*/ 383 w 472"/>
              <a:gd name="T77" fmla="*/ 353 h 501"/>
              <a:gd name="T78" fmla="*/ 442 w 472"/>
              <a:gd name="T79" fmla="*/ 412 h 501"/>
              <a:gd name="T80" fmla="*/ 383 w 472"/>
              <a:gd name="T81" fmla="*/ 47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lnTo>
                  <a:pt x="162" y="323"/>
                </a:ln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8" name="Freeform 122">
            <a:extLst>
              <a:ext uri="{FF2B5EF4-FFF2-40B4-BE49-F238E27FC236}">
                <a16:creationId xmlns:a16="http://schemas.microsoft.com/office/drawing/2014/main" xmlns="" id="{E87EC12F-D50C-496F-AA72-A6BA0281F6B9}"/>
              </a:ext>
            </a:extLst>
          </p:cNvPr>
          <p:cNvSpPr>
            <a:spLocks noChangeArrowheads="1"/>
          </p:cNvSpPr>
          <p:nvPr/>
        </p:nvSpPr>
        <p:spPr bwMode="auto">
          <a:xfrm>
            <a:off x="8910674" y="4180681"/>
            <a:ext cx="201420" cy="177016"/>
          </a:xfrm>
          <a:custGeom>
            <a:avLst/>
            <a:gdLst>
              <a:gd name="T0" fmla="*/ 618 w 634"/>
              <a:gd name="T1" fmla="*/ 250 h 561"/>
              <a:gd name="T2" fmla="*/ 618 w 634"/>
              <a:gd name="T3" fmla="*/ 250 h 561"/>
              <a:gd name="T4" fmla="*/ 280 w 634"/>
              <a:gd name="T5" fmla="*/ 15 h 561"/>
              <a:gd name="T6" fmla="*/ 236 w 634"/>
              <a:gd name="T7" fmla="*/ 44 h 561"/>
              <a:gd name="T8" fmla="*/ 236 w 634"/>
              <a:gd name="T9" fmla="*/ 147 h 561"/>
              <a:gd name="T10" fmla="*/ 44 w 634"/>
              <a:gd name="T11" fmla="*/ 15 h 561"/>
              <a:gd name="T12" fmla="*/ 0 w 634"/>
              <a:gd name="T13" fmla="*/ 44 h 561"/>
              <a:gd name="T14" fmla="*/ 0 w 634"/>
              <a:gd name="T15" fmla="*/ 515 h 561"/>
              <a:gd name="T16" fmla="*/ 44 w 634"/>
              <a:gd name="T17" fmla="*/ 545 h 561"/>
              <a:gd name="T18" fmla="*/ 236 w 634"/>
              <a:gd name="T19" fmla="*/ 412 h 561"/>
              <a:gd name="T20" fmla="*/ 236 w 634"/>
              <a:gd name="T21" fmla="*/ 515 h 561"/>
              <a:gd name="T22" fmla="*/ 280 w 634"/>
              <a:gd name="T23" fmla="*/ 545 h 561"/>
              <a:gd name="T24" fmla="*/ 618 w 634"/>
              <a:gd name="T25" fmla="*/ 309 h 561"/>
              <a:gd name="T26" fmla="*/ 618 w 634"/>
              <a:gd name="T27" fmla="*/ 250 h 561"/>
              <a:gd name="T28" fmla="*/ 265 w 634"/>
              <a:gd name="T29" fmla="*/ 501 h 561"/>
              <a:gd name="T30" fmla="*/ 265 w 634"/>
              <a:gd name="T31" fmla="*/ 501 h 561"/>
              <a:gd name="T32" fmla="*/ 265 w 634"/>
              <a:gd name="T33" fmla="*/ 339 h 561"/>
              <a:gd name="T34" fmla="*/ 29 w 634"/>
              <a:gd name="T35" fmla="*/ 501 h 561"/>
              <a:gd name="T36" fmla="*/ 29 w 634"/>
              <a:gd name="T37" fmla="*/ 59 h 561"/>
              <a:gd name="T38" fmla="*/ 265 w 634"/>
              <a:gd name="T39" fmla="*/ 221 h 561"/>
              <a:gd name="T40" fmla="*/ 265 w 634"/>
              <a:gd name="T41" fmla="*/ 59 h 561"/>
              <a:gd name="T42" fmla="*/ 589 w 634"/>
              <a:gd name="T43" fmla="*/ 280 h 561"/>
              <a:gd name="T44" fmla="*/ 265 w 634"/>
              <a:gd name="T4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19" name="矩形 18">
            <a:extLst>
              <a:ext uri="{FF2B5EF4-FFF2-40B4-BE49-F238E27FC236}">
                <a16:creationId xmlns:a16="http://schemas.microsoft.com/office/drawing/2014/main" xmlns="" id="{6EA13BA7-C1C3-4E52-A9C5-7EA7066904C6}"/>
              </a:ext>
            </a:extLst>
          </p:cNvPr>
          <p:cNvSpPr/>
          <p:nvPr/>
        </p:nvSpPr>
        <p:spPr>
          <a:xfrm>
            <a:off x="4373881" y="2607128"/>
            <a:ext cx="45719" cy="17843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37BE4E9D-0F98-4F96-AF45-CFA8E8C49489}"/>
              </a:ext>
            </a:extLst>
          </p:cNvPr>
          <p:cNvGrpSpPr/>
          <p:nvPr/>
        </p:nvGrpSpPr>
        <p:grpSpPr>
          <a:xfrm>
            <a:off x="740051" y="2540001"/>
            <a:ext cx="3405710" cy="1661297"/>
            <a:chOff x="849089" y="4186394"/>
            <a:chExt cx="3405710" cy="1661297"/>
          </a:xfrm>
        </p:grpSpPr>
        <p:sp>
          <p:nvSpPr>
            <p:cNvPr id="21" name="文本框 20">
              <a:extLst>
                <a:ext uri="{FF2B5EF4-FFF2-40B4-BE49-F238E27FC236}">
                  <a16:creationId xmlns:a16="http://schemas.microsoft.com/office/drawing/2014/main" xmlns="" id="{14423335-05B6-4400-90BA-97C890808520}"/>
                </a:ext>
              </a:extLst>
            </p:cNvPr>
            <p:cNvSpPr txBox="1"/>
            <p:nvPr/>
          </p:nvSpPr>
          <p:spPr>
            <a:xfrm>
              <a:off x="1628020" y="4186394"/>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22" name="文本框 21">
              <a:extLst>
                <a:ext uri="{FF2B5EF4-FFF2-40B4-BE49-F238E27FC236}">
                  <a16:creationId xmlns:a16="http://schemas.microsoft.com/office/drawing/2014/main" xmlns="" id="{C84D8164-CD3B-4E9C-9B58-4C098BFF634F}"/>
                </a:ext>
              </a:extLst>
            </p:cNvPr>
            <p:cNvSpPr txBox="1"/>
            <p:nvPr/>
          </p:nvSpPr>
          <p:spPr>
            <a:xfrm>
              <a:off x="849089" y="4617803"/>
              <a:ext cx="3405710" cy="122988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23" name="Freeform 74">
            <a:extLst>
              <a:ext uri="{FF2B5EF4-FFF2-40B4-BE49-F238E27FC236}">
                <a16:creationId xmlns:a16="http://schemas.microsoft.com/office/drawing/2014/main" xmlns="" id="{ECDAE199-3FDD-4128-9BE9-634249ABC612}"/>
              </a:ext>
            </a:extLst>
          </p:cNvPr>
          <p:cNvSpPr>
            <a:spLocks noChangeArrowheads="1"/>
          </p:cNvSpPr>
          <p:nvPr/>
        </p:nvSpPr>
        <p:spPr bwMode="auto">
          <a:xfrm>
            <a:off x="3433989" y="4256914"/>
            <a:ext cx="173476" cy="163040"/>
          </a:xfrm>
          <a:custGeom>
            <a:avLst/>
            <a:gdLst>
              <a:gd name="T0" fmla="*/ 73 w 545"/>
              <a:gd name="T1" fmla="*/ 236 h 516"/>
              <a:gd name="T2" fmla="*/ 73 w 545"/>
              <a:gd name="T3" fmla="*/ 236 h 516"/>
              <a:gd name="T4" fmla="*/ 427 w 545"/>
              <a:gd name="T5" fmla="*/ 236 h 516"/>
              <a:gd name="T6" fmla="*/ 544 w 545"/>
              <a:gd name="T7" fmla="*/ 118 h 516"/>
              <a:gd name="T8" fmla="*/ 427 w 545"/>
              <a:gd name="T9" fmla="*/ 0 h 516"/>
              <a:gd name="T10" fmla="*/ 427 w 545"/>
              <a:gd name="T11" fmla="*/ 44 h 516"/>
              <a:gd name="T12" fmla="*/ 500 w 545"/>
              <a:gd name="T13" fmla="*/ 118 h 516"/>
              <a:gd name="T14" fmla="*/ 398 w 545"/>
              <a:gd name="T15" fmla="*/ 206 h 516"/>
              <a:gd name="T16" fmla="*/ 73 w 545"/>
              <a:gd name="T17" fmla="*/ 206 h 516"/>
              <a:gd name="T18" fmla="*/ 59 w 545"/>
              <a:gd name="T19" fmla="*/ 221 h 516"/>
              <a:gd name="T20" fmla="*/ 73 w 545"/>
              <a:gd name="T21" fmla="*/ 236 h 516"/>
              <a:gd name="T22" fmla="*/ 177 w 545"/>
              <a:gd name="T23" fmla="*/ 162 h 516"/>
              <a:gd name="T24" fmla="*/ 177 w 545"/>
              <a:gd name="T25" fmla="*/ 162 h 516"/>
              <a:gd name="T26" fmla="*/ 412 w 545"/>
              <a:gd name="T27" fmla="*/ 162 h 516"/>
              <a:gd name="T28" fmla="*/ 427 w 545"/>
              <a:gd name="T29" fmla="*/ 147 h 516"/>
              <a:gd name="T30" fmla="*/ 412 w 545"/>
              <a:gd name="T31" fmla="*/ 118 h 516"/>
              <a:gd name="T32" fmla="*/ 177 w 545"/>
              <a:gd name="T33" fmla="*/ 118 h 516"/>
              <a:gd name="T34" fmla="*/ 147 w 545"/>
              <a:gd name="T35" fmla="*/ 147 h 516"/>
              <a:gd name="T36" fmla="*/ 177 w 545"/>
              <a:gd name="T37" fmla="*/ 162 h 516"/>
              <a:gd name="T38" fmla="*/ 265 w 545"/>
              <a:gd name="T39" fmla="*/ 353 h 516"/>
              <a:gd name="T40" fmla="*/ 265 w 545"/>
              <a:gd name="T41" fmla="*/ 353 h 516"/>
              <a:gd name="T42" fmla="*/ 265 w 545"/>
              <a:gd name="T43" fmla="*/ 353 h 516"/>
              <a:gd name="T44" fmla="*/ 118 w 545"/>
              <a:gd name="T45" fmla="*/ 353 h 516"/>
              <a:gd name="T46" fmla="*/ 88 w 545"/>
              <a:gd name="T47" fmla="*/ 383 h 516"/>
              <a:gd name="T48" fmla="*/ 118 w 545"/>
              <a:gd name="T49" fmla="*/ 398 h 516"/>
              <a:gd name="T50" fmla="*/ 265 w 545"/>
              <a:gd name="T51" fmla="*/ 398 h 516"/>
              <a:gd name="T52" fmla="*/ 309 w 545"/>
              <a:gd name="T53" fmla="*/ 442 h 516"/>
              <a:gd name="T54" fmla="*/ 265 w 545"/>
              <a:gd name="T55" fmla="*/ 471 h 516"/>
              <a:gd name="T56" fmla="*/ 265 w 545"/>
              <a:gd name="T57" fmla="*/ 515 h 516"/>
              <a:gd name="T58" fmla="*/ 353 w 545"/>
              <a:gd name="T59" fmla="*/ 442 h 516"/>
              <a:gd name="T60" fmla="*/ 265 w 545"/>
              <a:gd name="T61" fmla="*/ 353 h 516"/>
              <a:gd name="T62" fmla="*/ 427 w 545"/>
              <a:gd name="T63" fmla="*/ 280 h 516"/>
              <a:gd name="T64" fmla="*/ 427 w 545"/>
              <a:gd name="T65" fmla="*/ 280 h 516"/>
              <a:gd name="T66" fmla="*/ 15 w 545"/>
              <a:gd name="T67" fmla="*/ 280 h 516"/>
              <a:gd name="T68" fmla="*/ 0 w 545"/>
              <a:gd name="T69" fmla="*/ 294 h 516"/>
              <a:gd name="T70" fmla="*/ 15 w 545"/>
              <a:gd name="T71" fmla="*/ 324 h 516"/>
              <a:gd name="T72" fmla="*/ 398 w 545"/>
              <a:gd name="T73" fmla="*/ 324 h 516"/>
              <a:gd name="T74" fmla="*/ 500 w 545"/>
              <a:gd name="T75" fmla="*/ 398 h 516"/>
              <a:gd name="T76" fmla="*/ 382 w 545"/>
              <a:gd name="T77" fmla="*/ 471 h 516"/>
              <a:gd name="T78" fmla="*/ 382 w 545"/>
              <a:gd name="T79" fmla="*/ 515 h 516"/>
              <a:gd name="T80" fmla="*/ 427 w 545"/>
              <a:gd name="T81" fmla="*/ 515 h 516"/>
              <a:gd name="T82" fmla="*/ 544 w 545"/>
              <a:gd name="T83" fmla="*/ 398 h 516"/>
              <a:gd name="T84" fmla="*/ 427 w 545"/>
              <a:gd name="T85" fmla="*/ 280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5" h="516">
                <a:moveTo>
                  <a:pt x="73" y="236"/>
                </a:moveTo>
                <a:lnTo>
                  <a:pt x="73" y="236"/>
                </a:lnTo>
                <a:cubicBezTo>
                  <a:pt x="427" y="236"/>
                  <a:pt x="427" y="236"/>
                  <a:pt x="427" y="236"/>
                </a:cubicBezTo>
                <a:cubicBezTo>
                  <a:pt x="486" y="236"/>
                  <a:pt x="544" y="192"/>
                  <a:pt x="544" y="118"/>
                </a:cubicBezTo>
                <a:cubicBezTo>
                  <a:pt x="544" y="59"/>
                  <a:pt x="486" y="0"/>
                  <a:pt x="427" y="0"/>
                </a:cubicBezTo>
                <a:cubicBezTo>
                  <a:pt x="427" y="44"/>
                  <a:pt x="427" y="44"/>
                  <a:pt x="427" y="44"/>
                </a:cubicBezTo>
                <a:cubicBezTo>
                  <a:pt x="486" y="59"/>
                  <a:pt x="500" y="74"/>
                  <a:pt x="500" y="118"/>
                </a:cubicBezTo>
                <a:cubicBezTo>
                  <a:pt x="500" y="162"/>
                  <a:pt x="456" y="206"/>
                  <a:pt x="398" y="206"/>
                </a:cubicBezTo>
                <a:cubicBezTo>
                  <a:pt x="73" y="206"/>
                  <a:pt x="73" y="206"/>
                  <a:pt x="73" y="206"/>
                </a:cubicBezTo>
                <a:cubicBezTo>
                  <a:pt x="59" y="206"/>
                  <a:pt x="59" y="206"/>
                  <a:pt x="59" y="221"/>
                </a:cubicBezTo>
                <a:cubicBezTo>
                  <a:pt x="59" y="236"/>
                  <a:pt x="59" y="236"/>
                  <a:pt x="73" y="236"/>
                </a:cubicBezTo>
                <a:close/>
                <a:moveTo>
                  <a:pt x="177" y="162"/>
                </a:moveTo>
                <a:lnTo>
                  <a:pt x="177" y="162"/>
                </a:lnTo>
                <a:cubicBezTo>
                  <a:pt x="412" y="162"/>
                  <a:pt x="412" y="162"/>
                  <a:pt x="412" y="162"/>
                </a:cubicBezTo>
                <a:lnTo>
                  <a:pt x="427" y="147"/>
                </a:lnTo>
                <a:cubicBezTo>
                  <a:pt x="427" y="133"/>
                  <a:pt x="412" y="118"/>
                  <a:pt x="412" y="118"/>
                </a:cubicBezTo>
                <a:cubicBezTo>
                  <a:pt x="177" y="118"/>
                  <a:pt x="177" y="118"/>
                  <a:pt x="177" y="118"/>
                </a:cubicBezTo>
                <a:cubicBezTo>
                  <a:pt x="162" y="118"/>
                  <a:pt x="147" y="133"/>
                  <a:pt x="147" y="147"/>
                </a:cubicBezTo>
                <a:cubicBezTo>
                  <a:pt x="147" y="147"/>
                  <a:pt x="162" y="162"/>
                  <a:pt x="177" y="162"/>
                </a:cubicBezTo>
                <a:close/>
                <a:moveTo>
                  <a:pt x="265" y="353"/>
                </a:moveTo>
                <a:lnTo>
                  <a:pt x="265" y="353"/>
                </a:lnTo>
                <a:lnTo>
                  <a:pt x="265" y="353"/>
                </a:lnTo>
                <a:cubicBezTo>
                  <a:pt x="118" y="353"/>
                  <a:pt x="118" y="353"/>
                  <a:pt x="118" y="353"/>
                </a:cubicBezTo>
                <a:cubicBezTo>
                  <a:pt x="103" y="353"/>
                  <a:pt x="88" y="368"/>
                  <a:pt x="88" y="383"/>
                </a:cubicBezTo>
                <a:cubicBezTo>
                  <a:pt x="88" y="383"/>
                  <a:pt x="103" y="398"/>
                  <a:pt x="118" y="398"/>
                </a:cubicBezTo>
                <a:cubicBezTo>
                  <a:pt x="265" y="398"/>
                  <a:pt x="265" y="398"/>
                  <a:pt x="265" y="398"/>
                </a:cubicBezTo>
                <a:cubicBezTo>
                  <a:pt x="294" y="398"/>
                  <a:pt x="309" y="412"/>
                  <a:pt x="309" y="442"/>
                </a:cubicBezTo>
                <a:cubicBezTo>
                  <a:pt x="309" y="457"/>
                  <a:pt x="294" y="471"/>
                  <a:pt x="265" y="471"/>
                </a:cubicBezTo>
                <a:cubicBezTo>
                  <a:pt x="265" y="515"/>
                  <a:pt x="265" y="515"/>
                  <a:pt x="265" y="515"/>
                </a:cubicBezTo>
                <a:cubicBezTo>
                  <a:pt x="309" y="515"/>
                  <a:pt x="353" y="486"/>
                  <a:pt x="353" y="442"/>
                </a:cubicBezTo>
                <a:cubicBezTo>
                  <a:pt x="353" y="398"/>
                  <a:pt x="309" y="353"/>
                  <a:pt x="265" y="353"/>
                </a:cubicBezTo>
                <a:close/>
                <a:moveTo>
                  <a:pt x="427" y="280"/>
                </a:moveTo>
                <a:lnTo>
                  <a:pt x="427" y="280"/>
                </a:lnTo>
                <a:cubicBezTo>
                  <a:pt x="15" y="280"/>
                  <a:pt x="15" y="280"/>
                  <a:pt x="15" y="280"/>
                </a:cubicBezTo>
                <a:cubicBezTo>
                  <a:pt x="0" y="280"/>
                  <a:pt x="0" y="294"/>
                  <a:pt x="0" y="294"/>
                </a:cubicBezTo>
                <a:cubicBezTo>
                  <a:pt x="0" y="310"/>
                  <a:pt x="0" y="324"/>
                  <a:pt x="15" y="324"/>
                </a:cubicBezTo>
                <a:cubicBezTo>
                  <a:pt x="398" y="324"/>
                  <a:pt x="398" y="324"/>
                  <a:pt x="398" y="324"/>
                </a:cubicBezTo>
                <a:cubicBezTo>
                  <a:pt x="456" y="324"/>
                  <a:pt x="500" y="353"/>
                  <a:pt x="500" y="398"/>
                </a:cubicBezTo>
                <a:cubicBezTo>
                  <a:pt x="500" y="442"/>
                  <a:pt x="471" y="471"/>
                  <a:pt x="382" y="471"/>
                </a:cubicBezTo>
                <a:cubicBezTo>
                  <a:pt x="382" y="471"/>
                  <a:pt x="382" y="486"/>
                  <a:pt x="382" y="515"/>
                </a:cubicBezTo>
                <a:cubicBezTo>
                  <a:pt x="427" y="515"/>
                  <a:pt x="427" y="515"/>
                  <a:pt x="427" y="515"/>
                </a:cubicBezTo>
                <a:cubicBezTo>
                  <a:pt x="486" y="515"/>
                  <a:pt x="544" y="457"/>
                  <a:pt x="544" y="398"/>
                </a:cubicBezTo>
                <a:cubicBezTo>
                  <a:pt x="544" y="339"/>
                  <a:pt x="486" y="280"/>
                  <a:pt x="427" y="28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4" name="Freeform 97">
            <a:extLst>
              <a:ext uri="{FF2B5EF4-FFF2-40B4-BE49-F238E27FC236}">
                <a16:creationId xmlns:a16="http://schemas.microsoft.com/office/drawing/2014/main" xmlns="" id="{7C1F9319-A090-435B-86AB-2B91139CE25C}"/>
              </a:ext>
            </a:extLst>
          </p:cNvPr>
          <p:cNvSpPr>
            <a:spLocks noChangeArrowheads="1"/>
          </p:cNvSpPr>
          <p:nvPr/>
        </p:nvSpPr>
        <p:spPr bwMode="auto">
          <a:xfrm>
            <a:off x="3061180" y="4258661"/>
            <a:ext cx="150190" cy="159546"/>
          </a:xfrm>
          <a:custGeom>
            <a:avLst/>
            <a:gdLst>
              <a:gd name="T0" fmla="*/ 383 w 472"/>
              <a:gd name="T1" fmla="*/ 309 h 501"/>
              <a:gd name="T2" fmla="*/ 383 w 472"/>
              <a:gd name="T3" fmla="*/ 309 h 501"/>
              <a:gd name="T4" fmla="*/ 295 w 472"/>
              <a:gd name="T5" fmla="*/ 353 h 501"/>
              <a:gd name="T6" fmla="*/ 192 w 472"/>
              <a:gd name="T7" fmla="*/ 294 h 501"/>
              <a:gd name="T8" fmla="*/ 206 w 472"/>
              <a:gd name="T9" fmla="*/ 250 h 501"/>
              <a:gd name="T10" fmla="*/ 192 w 472"/>
              <a:gd name="T11" fmla="*/ 221 h 501"/>
              <a:gd name="T12" fmla="*/ 310 w 472"/>
              <a:gd name="T13" fmla="*/ 162 h 501"/>
              <a:gd name="T14" fmla="*/ 383 w 472"/>
              <a:gd name="T15" fmla="*/ 191 h 501"/>
              <a:gd name="T16" fmla="*/ 471 w 472"/>
              <a:gd name="T17" fmla="*/ 88 h 501"/>
              <a:gd name="T18" fmla="*/ 383 w 472"/>
              <a:gd name="T19" fmla="*/ 0 h 501"/>
              <a:gd name="T20" fmla="*/ 280 w 472"/>
              <a:gd name="T21" fmla="*/ 88 h 501"/>
              <a:gd name="T22" fmla="*/ 280 w 472"/>
              <a:gd name="T23" fmla="*/ 117 h 501"/>
              <a:gd name="T24" fmla="*/ 177 w 472"/>
              <a:gd name="T25" fmla="*/ 176 h 501"/>
              <a:gd name="T26" fmla="*/ 103 w 472"/>
              <a:gd name="T27" fmla="*/ 147 h 501"/>
              <a:gd name="T28" fmla="*/ 0 w 472"/>
              <a:gd name="T29" fmla="*/ 250 h 501"/>
              <a:gd name="T30" fmla="*/ 103 w 472"/>
              <a:gd name="T31" fmla="*/ 353 h 501"/>
              <a:gd name="T32" fmla="*/ 162 w 472"/>
              <a:gd name="T33" fmla="*/ 323 h 501"/>
              <a:gd name="T34" fmla="*/ 162 w 472"/>
              <a:gd name="T35" fmla="*/ 323 h 501"/>
              <a:gd name="T36" fmla="*/ 280 w 472"/>
              <a:gd name="T37" fmla="*/ 397 h 501"/>
              <a:gd name="T38" fmla="*/ 280 w 472"/>
              <a:gd name="T39" fmla="*/ 412 h 501"/>
              <a:gd name="T40" fmla="*/ 383 w 472"/>
              <a:gd name="T41" fmla="*/ 500 h 501"/>
              <a:gd name="T42" fmla="*/ 471 w 472"/>
              <a:gd name="T43" fmla="*/ 412 h 501"/>
              <a:gd name="T44" fmla="*/ 383 w 472"/>
              <a:gd name="T45" fmla="*/ 309 h 501"/>
              <a:gd name="T46" fmla="*/ 383 w 472"/>
              <a:gd name="T47" fmla="*/ 29 h 501"/>
              <a:gd name="T48" fmla="*/ 383 w 472"/>
              <a:gd name="T49" fmla="*/ 29 h 501"/>
              <a:gd name="T50" fmla="*/ 442 w 472"/>
              <a:gd name="T51" fmla="*/ 88 h 501"/>
              <a:gd name="T52" fmla="*/ 383 w 472"/>
              <a:gd name="T53" fmla="*/ 147 h 501"/>
              <a:gd name="T54" fmla="*/ 324 w 472"/>
              <a:gd name="T55" fmla="*/ 88 h 501"/>
              <a:gd name="T56" fmla="*/ 383 w 472"/>
              <a:gd name="T57" fmla="*/ 29 h 501"/>
              <a:gd name="T58" fmla="*/ 103 w 472"/>
              <a:gd name="T59" fmla="*/ 309 h 501"/>
              <a:gd name="T60" fmla="*/ 103 w 472"/>
              <a:gd name="T61" fmla="*/ 309 h 501"/>
              <a:gd name="T62" fmla="*/ 44 w 472"/>
              <a:gd name="T63" fmla="*/ 250 h 501"/>
              <a:gd name="T64" fmla="*/ 103 w 472"/>
              <a:gd name="T65" fmla="*/ 191 h 501"/>
              <a:gd name="T66" fmla="*/ 162 w 472"/>
              <a:gd name="T67" fmla="*/ 250 h 501"/>
              <a:gd name="T68" fmla="*/ 103 w 472"/>
              <a:gd name="T69" fmla="*/ 309 h 501"/>
              <a:gd name="T70" fmla="*/ 383 w 472"/>
              <a:gd name="T71" fmla="*/ 471 h 501"/>
              <a:gd name="T72" fmla="*/ 383 w 472"/>
              <a:gd name="T73" fmla="*/ 471 h 501"/>
              <a:gd name="T74" fmla="*/ 324 w 472"/>
              <a:gd name="T75" fmla="*/ 412 h 501"/>
              <a:gd name="T76" fmla="*/ 383 w 472"/>
              <a:gd name="T77" fmla="*/ 353 h 501"/>
              <a:gd name="T78" fmla="*/ 442 w 472"/>
              <a:gd name="T79" fmla="*/ 412 h 501"/>
              <a:gd name="T80" fmla="*/ 383 w 472"/>
              <a:gd name="T81" fmla="*/ 47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2" h="501">
                <a:moveTo>
                  <a:pt x="383" y="309"/>
                </a:moveTo>
                <a:lnTo>
                  <a:pt x="383" y="309"/>
                </a:lnTo>
                <a:cubicBezTo>
                  <a:pt x="339" y="309"/>
                  <a:pt x="310" y="323"/>
                  <a:pt x="295" y="353"/>
                </a:cubicBezTo>
                <a:cubicBezTo>
                  <a:pt x="192" y="294"/>
                  <a:pt x="192" y="294"/>
                  <a:pt x="192" y="294"/>
                </a:cubicBezTo>
                <a:cubicBezTo>
                  <a:pt x="192" y="280"/>
                  <a:pt x="206" y="264"/>
                  <a:pt x="206" y="250"/>
                </a:cubicBezTo>
                <a:cubicBezTo>
                  <a:pt x="206" y="235"/>
                  <a:pt x="206" y="235"/>
                  <a:pt x="192" y="221"/>
                </a:cubicBezTo>
                <a:cubicBezTo>
                  <a:pt x="310" y="162"/>
                  <a:pt x="310" y="162"/>
                  <a:pt x="310" y="162"/>
                </a:cubicBezTo>
                <a:cubicBezTo>
                  <a:pt x="324" y="176"/>
                  <a:pt x="353" y="191"/>
                  <a:pt x="383" y="191"/>
                </a:cubicBezTo>
                <a:cubicBezTo>
                  <a:pt x="427" y="191"/>
                  <a:pt x="471" y="147"/>
                  <a:pt x="471" y="88"/>
                </a:cubicBezTo>
                <a:cubicBezTo>
                  <a:pt x="471" y="44"/>
                  <a:pt x="427" y="0"/>
                  <a:pt x="383" y="0"/>
                </a:cubicBezTo>
                <a:cubicBezTo>
                  <a:pt x="324" y="0"/>
                  <a:pt x="280" y="44"/>
                  <a:pt x="280" y="88"/>
                </a:cubicBezTo>
                <a:cubicBezTo>
                  <a:pt x="280" y="103"/>
                  <a:pt x="280" y="117"/>
                  <a:pt x="280" y="117"/>
                </a:cubicBezTo>
                <a:cubicBezTo>
                  <a:pt x="177" y="176"/>
                  <a:pt x="177" y="176"/>
                  <a:pt x="177" y="176"/>
                </a:cubicBezTo>
                <a:cubicBezTo>
                  <a:pt x="162" y="162"/>
                  <a:pt x="133" y="147"/>
                  <a:pt x="103" y="147"/>
                </a:cubicBezTo>
                <a:cubicBezTo>
                  <a:pt x="44" y="147"/>
                  <a:pt x="0" y="191"/>
                  <a:pt x="0" y="250"/>
                </a:cubicBezTo>
                <a:cubicBezTo>
                  <a:pt x="0" y="309"/>
                  <a:pt x="44" y="353"/>
                  <a:pt x="103" y="353"/>
                </a:cubicBezTo>
                <a:cubicBezTo>
                  <a:pt x="133" y="353"/>
                  <a:pt x="148" y="338"/>
                  <a:pt x="162" y="323"/>
                </a:cubicBezTo>
                <a:lnTo>
                  <a:pt x="162" y="323"/>
                </a:lnTo>
                <a:cubicBezTo>
                  <a:pt x="280" y="397"/>
                  <a:pt x="280" y="397"/>
                  <a:pt x="280" y="397"/>
                </a:cubicBezTo>
                <a:cubicBezTo>
                  <a:pt x="280" y="397"/>
                  <a:pt x="280" y="397"/>
                  <a:pt x="280" y="412"/>
                </a:cubicBezTo>
                <a:cubicBezTo>
                  <a:pt x="280" y="456"/>
                  <a:pt x="324" y="500"/>
                  <a:pt x="383" y="500"/>
                </a:cubicBezTo>
                <a:cubicBezTo>
                  <a:pt x="427" y="500"/>
                  <a:pt x="471" y="456"/>
                  <a:pt x="471" y="412"/>
                </a:cubicBezTo>
                <a:cubicBezTo>
                  <a:pt x="471" y="353"/>
                  <a:pt x="427" y="309"/>
                  <a:pt x="383" y="309"/>
                </a:cubicBezTo>
                <a:close/>
                <a:moveTo>
                  <a:pt x="383" y="29"/>
                </a:moveTo>
                <a:lnTo>
                  <a:pt x="383" y="29"/>
                </a:lnTo>
                <a:cubicBezTo>
                  <a:pt x="412" y="29"/>
                  <a:pt x="442" y="59"/>
                  <a:pt x="442" y="88"/>
                </a:cubicBezTo>
                <a:cubicBezTo>
                  <a:pt x="442" y="132"/>
                  <a:pt x="412" y="147"/>
                  <a:pt x="383" y="147"/>
                </a:cubicBezTo>
                <a:cubicBezTo>
                  <a:pt x="339" y="147"/>
                  <a:pt x="324" y="132"/>
                  <a:pt x="324" y="88"/>
                </a:cubicBezTo>
                <a:cubicBezTo>
                  <a:pt x="324" y="59"/>
                  <a:pt x="339" y="29"/>
                  <a:pt x="383" y="29"/>
                </a:cubicBezTo>
                <a:close/>
                <a:moveTo>
                  <a:pt x="103" y="309"/>
                </a:moveTo>
                <a:lnTo>
                  <a:pt x="103" y="309"/>
                </a:lnTo>
                <a:cubicBezTo>
                  <a:pt x="74" y="309"/>
                  <a:pt x="44" y="280"/>
                  <a:pt x="44" y="250"/>
                </a:cubicBezTo>
                <a:cubicBezTo>
                  <a:pt x="44" y="221"/>
                  <a:pt x="74" y="191"/>
                  <a:pt x="103" y="191"/>
                </a:cubicBezTo>
                <a:cubicBezTo>
                  <a:pt x="133" y="191"/>
                  <a:pt x="162" y="221"/>
                  <a:pt x="162" y="250"/>
                </a:cubicBezTo>
                <a:cubicBezTo>
                  <a:pt x="162" y="280"/>
                  <a:pt x="133" y="309"/>
                  <a:pt x="103" y="309"/>
                </a:cubicBezTo>
                <a:close/>
                <a:moveTo>
                  <a:pt x="383" y="471"/>
                </a:moveTo>
                <a:lnTo>
                  <a:pt x="383" y="471"/>
                </a:lnTo>
                <a:cubicBezTo>
                  <a:pt x="339" y="471"/>
                  <a:pt x="324" y="441"/>
                  <a:pt x="324" y="412"/>
                </a:cubicBezTo>
                <a:cubicBezTo>
                  <a:pt x="324" y="368"/>
                  <a:pt x="339" y="353"/>
                  <a:pt x="383" y="353"/>
                </a:cubicBezTo>
                <a:cubicBezTo>
                  <a:pt x="412" y="353"/>
                  <a:pt x="442" y="368"/>
                  <a:pt x="442" y="412"/>
                </a:cubicBezTo>
                <a:cubicBezTo>
                  <a:pt x="442" y="441"/>
                  <a:pt x="412" y="471"/>
                  <a:pt x="383" y="471"/>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
        <p:nvSpPr>
          <p:cNvPr id="25" name="Freeform 122">
            <a:extLst>
              <a:ext uri="{FF2B5EF4-FFF2-40B4-BE49-F238E27FC236}">
                <a16:creationId xmlns:a16="http://schemas.microsoft.com/office/drawing/2014/main" xmlns="" id="{2CABAC79-4615-480B-957C-E65435D929A4}"/>
              </a:ext>
            </a:extLst>
          </p:cNvPr>
          <p:cNvSpPr>
            <a:spLocks noChangeArrowheads="1"/>
          </p:cNvSpPr>
          <p:nvPr/>
        </p:nvSpPr>
        <p:spPr bwMode="auto">
          <a:xfrm flipH="1">
            <a:off x="3830083" y="4249926"/>
            <a:ext cx="201420" cy="177016"/>
          </a:xfrm>
          <a:custGeom>
            <a:avLst/>
            <a:gdLst>
              <a:gd name="T0" fmla="*/ 618 w 634"/>
              <a:gd name="T1" fmla="*/ 250 h 561"/>
              <a:gd name="T2" fmla="*/ 618 w 634"/>
              <a:gd name="T3" fmla="*/ 250 h 561"/>
              <a:gd name="T4" fmla="*/ 280 w 634"/>
              <a:gd name="T5" fmla="*/ 15 h 561"/>
              <a:gd name="T6" fmla="*/ 236 w 634"/>
              <a:gd name="T7" fmla="*/ 44 h 561"/>
              <a:gd name="T8" fmla="*/ 236 w 634"/>
              <a:gd name="T9" fmla="*/ 147 h 561"/>
              <a:gd name="T10" fmla="*/ 44 w 634"/>
              <a:gd name="T11" fmla="*/ 15 h 561"/>
              <a:gd name="T12" fmla="*/ 0 w 634"/>
              <a:gd name="T13" fmla="*/ 44 h 561"/>
              <a:gd name="T14" fmla="*/ 0 w 634"/>
              <a:gd name="T15" fmla="*/ 515 h 561"/>
              <a:gd name="T16" fmla="*/ 44 w 634"/>
              <a:gd name="T17" fmla="*/ 545 h 561"/>
              <a:gd name="T18" fmla="*/ 236 w 634"/>
              <a:gd name="T19" fmla="*/ 412 h 561"/>
              <a:gd name="T20" fmla="*/ 236 w 634"/>
              <a:gd name="T21" fmla="*/ 515 h 561"/>
              <a:gd name="T22" fmla="*/ 280 w 634"/>
              <a:gd name="T23" fmla="*/ 545 h 561"/>
              <a:gd name="T24" fmla="*/ 618 w 634"/>
              <a:gd name="T25" fmla="*/ 309 h 561"/>
              <a:gd name="T26" fmla="*/ 618 w 634"/>
              <a:gd name="T27" fmla="*/ 250 h 561"/>
              <a:gd name="T28" fmla="*/ 265 w 634"/>
              <a:gd name="T29" fmla="*/ 501 h 561"/>
              <a:gd name="T30" fmla="*/ 265 w 634"/>
              <a:gd name="T31" fmla="*/ 501 h 561"/>
              <a:gd name="T32" fmla="*/ 265 w 634"/>
              <a:gd name="T33" fmla="*/ 339 h 561"/>
              <a:gd name="T34" fmla="*/ 29 w 634"/>
              <a:gd name="T35" fmla="*/ 501 h 561"/>
              <a:gd name="T36" fmla="*/ 29 w 634"/>
              <a:gd name="T37" fmla="*/ 59 h 561"/>
              <a:gd name="T38" fmla="*/ 265 w 634"/>
              <a:gd name="T39" fmla="*/ 221 h 561"/>
              <a:gd name="T40" fmla="*/ 265 w 634"/>
              <a:gd name="T41" fmla="*/ 59 h 561"/>
              <a:gd name="T42" fmla="*/ 589 w 634"/>
              <a:gd name="T43" fmla="*/ 280 h 561"/>
              <a:gd name="T44" fmla="*/ 265 w 634"/>
              <a:gd name="T45" fmla="*/ 50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4" h="561">
                <a:moveTo>
                  <a:pt x="618" y="250"/>
                </a:moveTo>
                <a:lnTo>
                  <a:pt x="618" y="250"/>
                </a:lnTo>
                <a:cubicBezTo>
                  <a:pt x="280" y="15"/>
                  <a:pt x="280" y="15"/>
                  <a:pt x="280" y="15"/>
                </a:cubicBezTo>
                <a:cubicBezTo>
                  <a:pt x="250" y="0"/>
                  <a:pt x="236" y="0"/>
                  <a:pt x="236" y="44"/>
                </a:cubicBezTo>
                <a:cubicBezTo>
                  <a:pt x="236" y="147"/>
                  <a:pt x="236" y="147"/>
                  <a:pt x="236" y="147"/>
                </a:cubicBezTo>
                <a:cubicBezTo>
                  <a:pt x="44" y="15"/>
                  <a:pt x="44" y="15"/>
                  <a:pt x="44" y="15"/>
                </a:cubicBezTo>
                <a:cubicBezTo>
                  <a:pt x="15" y="0"/>
                  <a:pt x="0" y="0"/>
                  <a:pt x="0" y="44"/>
                </a:cubicBezTo>
                <a:cubicBezTo>
                  <a:pt x="0" y="515"/>
                  <a:pt x="0" y="515"/>
                  <a:pt x="0" y="515"/>
                </a:cubicBezTo>
                <a:cubicBezTo>
                  <a:pt x="0" y="560"/>
                  <a:pt x="29" y="560"/>
                  <a:pt x="44" y="545"/>
                </a:cubicBezTo>
                <a:cubicBezTo>
                  <a:pt x="236" y="412"/>
                  <a:pt x="236" y="412"/>
                  <a:pt x="236" y="412"/>
                </a:cubicBezTo>
                <a:cubicBezTo>
                  <a:pt x="236" y="515"/>
                  <a:pt x="236" y="515"/>
                  <a:pt x="236" y="515"/>
                </a:cubicBezTo>
                <a:cubicBezTo>
                  <a:pt x="236" y="560"/>
                  <a:pt x="265" y="560"/>
                  <a:pt x="280" y="545"/>
                </a:cubicBezTo>
                <a:cubicBezTo>
                  <a:pt x="618" y="309"/>
                  <a:pt x="618" y="309"/>
                  <a:pt x="618" y="309"/>
                </a:cubicBezTo>
                <a:cubicBezTo>
                  <a:pt x="633" y="294"/>
                  <a:pt x="633" y="265"/>
                  <a:pt x="618" y="250"/>
                </a:cubicBezTo>
                <a:close/>
                <a:moveTo>
                  <a:pt x="265" y="501"/>
                </a:moveTo>
                <a:lnTo>
                  <a:pt x="265" y="501"/>
                </a:lnTo>
                <a:cubicBezTo>
                  <a:pt x="265" y="486"/>
                  <a:pt x="265" y="339"/>
                  <a:pt x="265" y="339"/>
                </a:cubicBezTo>
                <a:cubicBezTo>
                  <a:pt x="29" y="501"/>
                  <a:pt x="29" y="501"/>
                  <a:pt x="29" y="501"/>
                </a:cubicBezTo>
                <a:cubicBezTo>
                  <a:pt x="29" y="486"/>
                  <a:pt x="29" y="88"/>
                  <a:pt x="29" y="59"/>
                </a:cubicBezTo>
                <a:cubicBezTo>
                  <a:pt x="265" y="221"/>
                  <a:pt x="265" y="221"/>
                  <a:pt x="265" y="221"/>
                </a:cubicBezTo>
                <a:cubicBezTo>
                  <a:pt x="265" y="221"/>
                  <a:pt x="265" y="88"/>
                  <a:pt x="265" y="59"/>
                </a:cubicBezTo>
                <a:cubicBezTo>
                  <a:pt x="589" y="280"/>
                  <a:pt x="589" y="280"/>
                  <a:pt x="589" y="280"/>
                </a:cubicBezTo>
                <a:lnTo>
                  <a:pt x="265" y="501"/>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17">
              <a:defRPr/>
            </a:pPr>
            <a:endParaRPr lang="en-US">
              <a:solidFill>
                <a:srgbClr val="91969B"/>
              </a:solidFill>
              <a:latin typeface="Lato Light"/>
            </a:endParaRPr>
          </a:p>
        </p:txBody>
      </p:sp>
    </p:spTree>
    <p:extLst>
      <p:ext uri="{BB962C8B-B14F-4D97-AF65-F5344CB8AC3E}">
        <p14:creationId xmlns:p14="http://schemas.microsoft.com/office/powerpoint/2010/main" val="35150773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par>
                                <p:cTn id="8" presetID="22" presetClass="entr" presetSubtype="8"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1250"/>
                                        <p:tgtEl>
                                          <p:spTgt spid="13"/>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750"/>
                                        <p:tgtEl>
                                          <p:spTgt spid="1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1000"/>
                                        <p:tgtEl>
                                          <p:spTgt spid="19"/>
                                        </p:tgtEl>
                                      </p:cBhvr>
                                    </p:animEffect>
                                  </p:childTnLst>
                                </p:cTn>
                              </p:par>
                              <p:par>
                                <p:cTn id="23" presetID="22" presetClass="entr" presetSubtype="2" fill="hold" nodeType="withEffect">
                                  <p:stCondLst>
                                    <p:cond delay="75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1250"/>
                                        <p:tgtEl>
                                          <p:spTgt spid="20"/>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750"/>
                                        <p:tgtEl>
                                          <p:spTgt spid="23"/>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750"/>
                                        <p:tgtEl>
                                          <p:spTgt spid="24"/>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18" grpId="0" animBg="1"/>
      <p:bldP spid="19" grpId="0" animBg="1"/>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rot="10800000">
            <a:off x="0" y="-1012371"/>
            <a:ext cx="12192000" cy="4131129"/>
          </a:xfrm>
          <a:prstGeom prst="rect">
            <a:avLst/>
          </a:prstGeom>
        </p:spPr>
      </p:pic>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32141D7D-20E4-4E1D-9231-E1A439A94DD9}"/>
              </a:ext>
            </a:extLst>
          </p:cNvPr>
          <p:cNvSpPr txBox="1"/>
          <p:nvPr/>
        </p:nvSpPr>
        <p:spPr>
          <a:xfrm>
            <a:off x="4732562" y="1140176"/>
            <a:ext cx="2721429" cy="923330"/>
          </a:xfrm>
          <a:prstGeom prst="rect">
            <a:avLst/>
          </a:prstGeom>
          <a:noFill/>
        </p:spPr>
        <p:txBody>
          <a:bodyPr wrap="square" rtlCol="0">
            <a:spAutoFit/>
          </a:bodyPr>
          <a:lstStyle/>
          <a:p>
            <a:pPr algn="ctr"/>
            <a:r>
              <a:rPr lang="en-US" altLang="zh-CN" sz="5400" dirty="0">
                <a:solidFill>
                  <a:schemeClr val="bg1"/>
                </a:solidFill>
                <a:effectLst>
                  <a:outerShdw blurRad="190500" dist="25400" algn="ctr" rotWithShape="0">
                    <a:schemeClr val="bg1">
                      <a:alpha val="30000"/>
                    </a:schemeClr>
                  </a:outerShdw>
                </a:effectLst>
              </a:rPr>
              <a:t>PART 02</a:t>
            </a:r>
            <a:endParaRPr lang="zh-CN" altLang="en-US" sz="5400" dirty="0">
              <a:solidFill>
                <a:schemeClr val="bg1"/>
              </a:solidFill>
              <a:effectLst>
                <a:outerShdw blurRad="190500" dist="25400" algn="ctr" rotWithShape="0">
                  <a:schemeClr val="bg1">
                    <a:alpha val="30000"/>
                  </a:schemeClr>
                </a:outerShdw>
              </a:effectLst>
            </a:endParaRPr>
          </a:p>
        </p:txBody>
      </p:sp>
      <p:sp>
        <p:nvSpPr>
          <p:cNvPr id="10" name="双括号 9">
            <a:extLst>
              <a:ext uri="{FF2B5EF4-FFF2-40B4-BE49-F238E27FC236}">
                <a16:creationId xmlns:a16="http://schemas.microsoft.com/office/drawing/2014/main" xmlns="" id="{CC699933-A6EF-477B-A065-2337A83A396F}"/>
              </a:ext>
            </a:extLst>
          </p:cNvPr>
          <p:cNvSpPr/>
          <p:nvPr/>
        </p:nvSpPr>
        <p:spPr>
          <a:xfrm>
            <a:off x="4414152" y="1140176"/>
            <a:ext cx="3358248" cy="923330"/>
          </a:xfrm>
          <a:prstGeom prst="bracketPair">
            <a:avLst>
              <a:gd name="adj" fmla="val 1842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F91C443-BB50-4191-9A2C-7C9284015298}"/>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FF22E7F-A3C4-485B-A0F7-8B4A2C3849CA}"/>
              </a:ext>
            </a:extLst>
          </p:cNvPr>
          <p:cNvGrpSpPr/>
          <p:nvPr/>
        </p:nvGrpSpPr>
        <p:grpSpPr>
          <a:xfrm>
            <a:off x="4207327" y="3371866"/>
            <a:ext cx="3793674" cy="2209098"/>
            <a:chOff x="250372" y="3429000"/>
            <a:chExt cx="3793674" cy="2209098"/>
          </a:xfrm>
        </p:grpSpPr>
        <p:sp>
          <p:nvSpPr>
            <p:cNvPr id="11" name="文本框 10">
              <a:extLst>
                <a:ext uri="{FF2B5EF4-FFF2-40B4-BE49-F238E27FC236}">
                  <a16:creationId xmlns:a16="http://schemas.microsoft.com/office/drawing/2014/main" xmlns="" id="{18BD529D-75DC-4CD0-987A-10484FC324B3}"/>
                </a:ext>
              </a:extLst>
            </p:cNvPr>
            <p:cNvSpPr txBox="1"/>
            <p:nvPr/>
          </p:nvSpPr>
          <p:spPr>
            <a:xfrm>
              <a:off x="1665515" y="3429000"/>
              <a:ext cx="963386" cy="707886"/>
            </a:xfrm>
            <a:prstGeom prst="rect">
              <a:avLst/>
            </a:prstGeom>
            <a:noFill/>
          </p:spPr>
          <p:txBody>
            <a:bodyPr wrap="square" rtlCol="0">
              <a:spAutoFit/>
            </a:bodyPr>
            <a:lstStyle/>
            <a:p>
              <a:pPr algn="ctr"/>
              <a:r>
                <a:rPr lang="en-US" altLang="zh-CN" sz="4000" dirty="0">
                  <a:solidFill>
                    <a:schemeClr val="bg1"/>
                  </a:solidFill>
                  <a:latin typeface="Agency FB" panose="020B0503020202020204" pitchFamily="34" charset="0"/>
                </a:rPr>
                <a:t>02</a:t>
              </a:r>
              <a:endParaRPr lang="zh-CN" altLang="en-US" sz="4000" dirty="0">
                <a:solidFill>
                  <a:schemeClr val="bg1"/>
                </a:solidFill>
                <a:latin typeface="Agency FB" panose="020B0503020202020204" pitchFamily="34" charset="0"/>
              </a:endParaRPr>
            </a:p>
          </p:txBody>
        </p:sp>
        <p:sp>
          <p:nvSpPr>
            <p:cNvPr id="13" name="文本框 12">
              <a:extLst>
                <a:ext uri="{FF2B5EF4-FFF2-40B4-BE49-F238E27FC236}">
                  <a16:creationId xmlns:a16="http://schemas.microsoft.com/office/drawing/2014/main" xmlns="" id="{C2085CC1-30A2-4832-9182-0A16C1B02E3A}"/>
                </a:ext>
              </a:extLst>
            </p:cNvPr>
            <p:cNvSpPr txBox="1"/>
            <p:nvPr/>
          </p:nvSpPr>
          <p:spPr>
            <a:xfrm>
              <a:off x="849087" y="4186394"/>
              <a:ext cx="2596242"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xmlns="" id="{15F343C3-5B4D-47A9-B6C4-72C08F957931}"/>
                </a:ext>
              </a:extLst>
            </p:cNvPr>
            <p:cNvSpPr txBox="1"/>
            <p:nvPr/>
          </p:nvSpPr>
          <p:spPr>
            <a:xfrm>
              <a:off x="250372" y="4668602"/>
              <a:ext cx="3793674" cy="96949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a:p>
              <a:pPr algn="ctr"/>
              <a:endParaRPr lang="zh-CN" altLang="en-US" sz="1200" dirty="0">
                <a:solidFill>
                  <a:schemeClr val="bg1"/>
                </a:solidFill>
              </a:endParaRPr>
            </a:p>
          </p:txBody>
        </p:sp>
      </p:grpSp>
    </p:spTree>
    <p:extLst>
      <p:ext uri="{BB962C8B-B14F-4D97-AF65-F5344CB8AC3E}">
        <p14:creationId xmlns:p14="http://schemas.microsoft.com/office/powerpoint/2010/main" val="1439985709"/>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10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1000"/>
                                        <p:tgtEl>
                                          <p:spTgt spid="1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8551DA07-52A1-4A1F-A699-B1725433CC5A}"/>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8128"/>
          <a:stretch/>
        </p:blipFill>
        <p:spPr>
          <a:xfrm>
            <a:off x="0" y="2726870"/>
            <a:ext cx="12192000" cy="4131129"/>
          </a:xfrm>
          <a:prstGeom prst="rect">
            <a:avLst/>
          </a:prstGeom>
        </p:spPr>
      </p:pic>
      <p:cxnSp>
        <p:nvCxnSpPr>
          <p:cNvPr id="8" name="直接连接符 7">
            <a:extLst>
              <a:ext uri="{FF2B5EF4-FFF2-40B4-BE49-F238E27FC236}">
                <a16:creationId xmlns:a16="http://schemas.microsoft.com/office/drawing/2014/main" xmlns="" id="{89F522EC-7BB2-41C5-9269-56CACAA7F5E4}"/>
              </a:ext>
            </a:extLst>
          </p:cNvPr>
          <p:cNvCxnSpPr>
            <a:cxnSpLocks/>
          </p:cNvCxnSpPr>
          <p:nvPr/>
        </p:nvCxnSpPr>
        <p:spPr>
          <a:xfrm>
            <a:off x="6096000" y="1016000"/>
            <a:ext cx="0" cy="6545943"/>
          </a:xfrm>
          <a:prstGeom prst="line">
            <a:avLst/>
          </a:prstGeom>
          <a:ln w="12700" cap="rnd">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479D035B-B4AC-43A4-BC0D-4C52FB4CA38B}"/>
              </a:ext>
            </a:extLst>
          </p:cNvPr>
          <p:cNvSpPr/>
          <p:nvPr/>
        </p:nvSpPr>
        <p:spPr>
          <a:xfrm>
            <a:off x="5747657" y="1"/>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xmlns="" id="{8858C884-BF5B-4FA7-A666-602A31C7C03E}"/>
              </a:ext>
            </a:extLst>
          </p:cNvPr>
          <p:cNvCxnSpPr/>
          <p:nvPr/>
        </p:nvCxnSpPr>
        <p:spPr>
          <a:xfrm>
            <a:off x="5773057" y="1016000"/>
            <a:ext cx="626533" cy="0"/>
          </a:xfrm>
          <a:prstGeom prst="line">
            <a:avLst/>
          </a:prstGeom>
          <a:ln w="12700" cap="rnd">
            <a:solidFill>
              <a:schemeClr val="bg1"/>
            </a:solidFill>
            <a:prstDash val="dash"/>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F2B6C45E-573C-4C4A-878B-F0C4FAB75B3E}"/>
              </a:ext>
            </a:extLst>
          </p:cNvPr>
          <p:cNvCxnSpPr>
            <a:cxnSpLocks/>
          </p:cNvCxnSpPr>
          <p:nvPr/>
        </p:nvCxnSpPr>
        <p:spPr>
          <a:xfrm flipH="1">
            <a:off x="5147733" y="2218267"/>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32291655-E15B-48C1-ADE7-5DB7707361F2}"/>
              </a:ext>
            </a:extLst>
          </p:cNvPr>
          <p:cNvSpPr/>
          <p:nvPr/>
        </p:nvSpPr>
        <p:spPr>
          <a:xfrm>
            <a:off x="4572006" y="1930404"/>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Shape 5026">
            <a:extLst>
              <a:ext uri="{FF2B5EF4-FFF2-40B4-BE49-F238E27FC236}">
                <a16:creationId xmlns:a16="http://schemas.microsoft.com/office/drawing/2014/main" xmlns="" id="{89E6990B-DD43-4705-A895-0C3CD5F37723}"/>
              </a:ext>
            </a:extLst>
          </p:cNvPr>
          <p:cNvSpPr/>
          <p:nvPr/>
        </p:nvSpPr>
        <p:spPr>
          <a:xfrm>
            <a:off x="4751087" y="2083144"/>
            <a:ext cx="217563" cy="259617"/>
          </a:xfrm>
          <a:custGeom>
            <a:avLst/>
            <a:gdLst/>
            <a:ahLst/>
            <a:cxnLst/>
            <a:rect l="0" t="0" r="0" b="0"/>
            <a:pathLst>
              <a:path w="120000" h="120000" extrusionOk="0">
                <a:moveTo>
                  <a:pt x="111394" y="81863"/>
                </a:moveTo>
                <a:lnTo>
                  <a:pt x="111394" y="81863"/>
                </a:lnTo>
                <a:cubicBezTo>
                  <a:pt x="108047" y="81863"/>
                  <a:pt x="103027" y="79068"/>
                  <a:pt x="103027" y="74675"/>
                </a:cubicBezTo>
                <a:cubicBezTo>
                  <a:pt x="103027" y="45124"/>
                  <a:pt x="103027" y="45124"/>
                  <a:pt x="103027" y="45124"/>
                </a:cubicBezTo>
                <a:cubicBezTo>
                  <a:pt x="103027" y="40931"/>
                  <a:pt x="108047" y="38136"/>
                  <a:pt x="111394" y="38136"/>
                </a:cubicBezTo>
                <a:cubicBezTo>
                  <a:pt x="116414" y="38136"/>
                  <a:pt x="119760" y="40931"/>
                  <a:pt x="119760" y="45124"/>
                </a:cubicBezTo>
                <a:cubicBezTo>
                  <a:pt x="119760" y="74675"/>
                  <a:pt x="119760" y="74675"/>
                  <a:pt x="119760" y="74675"/>
                </a:cubicBezTo>
                <a:cubicBezTo>
                  <a:pt x="119760" y="79068"/>
                  <a:pt x="116414" y="81863"/>
                  <a:pt x="111394" y="81863"/>
                </a:cubicBezTo>
                <a:close/>
                <a:moveTo>
                  <a:pt x="89402" y="97237"/>
                </a:moveTo>
                <a:lnTo>
                  <a:pt x="89402" y="97237"/>
                </a:lnTo>
                <a:cubicBezTo>
                  <a:pt x="82709" y="97237"/>
                  <a:pt x="82709" y="97237"/>
                  <a:pt x="82709" y="97237"/>
                </a:cubicBezTo>
                <a:cubicBezTo>
                  <a:pt x="84382" y="97237"/>
                  <a:pt x="84382" y="97237"/>
                  <a:pt x="84382" y="98835"/>
                </a:cubicBezTo>
                <a:lnTo>
                  <a:pt x="84382" y="98835"/>
                </a:lnTo>
                <a:cubicBezTo>
                  <a:pt x="84382" y="101630"/>
                  <a:pt x="84382" y="101630"/>
                  <a:pt x="84382" y="101630"/>
                </a:cubicBezTo>
                <a:cubicBezTo>
                  <a:pt x="84382" y="112811"/>
                  <a:pt x="84382" y="112811"/>
                  <a:pt x="84382" y="112811"/>
                </a:cubicBezTo>
                <a:cubicBezTo>
                  <a:pt x="84382" y="117004"/>
                  <a:pt x="79362" y="119800"/>
                  <a:pt x="76015" y="119800"/>
                </a:cubicBezTo>
                <a:cubicBezTo>
                  <a:pt x="70996" y="119800"/>
                  <a:pt x="67410" y="117004"/>
                  <a:pt x="67410" y="112811"/>
                </a:cubicBezTo>
                <a:cubicBezTo>
                  <a:pt x="67410" y="101630"/>
                  <a:pt x="67410" y="101630"/>
                  <a:pt x="67410" y="101630"/>
                </a:cubicBezTo>
                <a:cubicBezTo>
                  <a:pt x="67410" y="98835"/>
                  <a:pt x="67410" y="98835"/>
                  <a:pt x="67410" y="98835"/>
                </a:cubicBezTo>
                <a:lnTo>
                  <a:pt x="67410" y="98835"/>
                </a:lnTo>
                <a:cubicBezTo>
                  <a:pt x="67410" y="97237"/>
                  <a:pt x="67410" y="97237"/>
                  <a:pt x="67410" y="97237"/>
                </a:cubicBezTo>
                <a:cubicBezTo>
                  <a:pt x="52350" y="97237"/>
                  <a:pt x="52350" y="97237"/>
                  <a:pt x="52350" y="97237"/>
                </a:cubicBezTo>
                <a:cubicBezTo>
                  <a:pt x="52350" y="97237"/>
                  <a:pt x="52350" y="97237"/>
                  <a:pt x="52350" y="98835"/>
                </a:cubicBezTo>
                <a:lnTo>
                  <a:pt x="52350" y="98835"/>
                </a:lnTo>
                <a:cubicBezTo>
                  <a:pt x="52350" y="101630"/>
                  <a:pt x="52350" y="101630"/>
                  <a:pt x="52350" y="101630"/>
                </a:cubicBezTo>
                <a:cubicBezTo>
                  <a:pt x="52350" y="112811"/>
                  <a:pt x="52350" y="112811"/>
                  <a:pt x="52350" y="112811"/>
                </a:cubicBezTo>
                <a:cubicBezTo>
                  <a:pt x="52350" y="117004"/>
                  <a:pt x="49003" y="119800"/>
                  <a:pt x="45418" y="119800"/>
                </a:cubicBezTo>
                <a:cubicBezTo>
                  <a:pt x="40398" y="119800"/>
                  <a:pt x="37051" y="117004"/>
                  <a:pt x="37051" y="112811"/>
                </a:cubicBezTo>
                <a:cubicBezTo>
                  <a:pt x="37051" y="101630"/>
                  <a:pt x="37051" y="101630"/>
                  <a:pt x="37051" y="101630"/>
                </a:cubicBezTo>
                <a:cubicBezTo>
                  <a:pt x="37051" y="98835"/>
                  <a:pt x="37051" y="98835"/>
                  <a:pt x="37051" y="98835"/>
                </a:cubicBezTo>
                <a:lnTo>
                  <a:pt x="37051" y="98835"/>
                </a:lnTo>
                <a:cubicBezTo>
                  <a:pt x="37051" y="97237"/>
                  <a:pt x="37051" y="97237"/>
                  <a:pt x="37051" y="97237"/>
                </a:cubicBezTo>
                <a:cubicBezTo>
                  <a:pt x="30358" y="97237"/>
                  <a:pt x="30358" y="97237"/>
                  <a:pt x="30358" y="97237"/>
                </a:cubicBezTo>
                <a:cubicBezTo>
                  <a:pt x="25338" y="97237"/>
                  <a:pt x="21992" y="93044"/>
                  <a:pt x="21992" y="88851"/>
                </a:cubicBezTo>
                <a:cubicBezTo>
                  <a:pt x="21992" y="47920"/>
                  <a:pt x="21992" y="47920"/>
                  <a:pt x="21992" y="47920"/>
                </a:cubicBezTo>
                <a:cubicBezTo>
                  <a:pt x="21992" y="43727"/>
                  <a:pt x="21992" y="43727"/>
                  <a:pt x="21992" y="43727"/>
                </a:cubicBezTo>
                <a:cubicBezTo>
                  <a:pt x="21992" y="38136"/>
                  <a:pt x="21992" y="38136"/>
                  <a:pt x="21992" y="38136"/>
                </a:cubicBezTo>
                <a:cubicBezTo>
                  <a:pt x="23665" y="38136"/>
                  <a:pt x="23665" y="38136"/>
                  <a:pt x="23665" y="38136"/>
                </a:cubicBezTo>
                <a:cubicBezTo>
                  <a:pt x="98007" y="38136"/>
                  <a:pt x="98007" y="38136"/>
                  <a:pt x="98007" y="38136"/>
                </a:cubicBezTo>
                <a:lnTo>
                  <a:pt x="98007" y="38136"/>
                </a:lnTo>
                <a:cubicBezTo>
                  <a:pt x="98007" y="43727"/>
                  <a:pt x="98007" y="43727"/>
                  <a:pt x="98007" y="43727"/>
                </a:cubicBezTo>
                <a:cubicBezTo>
                  <a:pt x="98007" y="47920"/>
                  <a:pt x="98007" y="47920"/>
                  <a:pt x="98007" y="47920"/>
                </a:cubicBezTo>
                <a:cubicBezTo>
                  <a:pt x="98007" y="88851"/>
                  <a:pt x="98007" y="88851"/>
                  <a:pt x="98007" y="88851"/>
                </a:cubicBezTo>
                <a:cubicBezTo>
                  <a:pt x="98007" y="93044"/>
                  <a:pt x="94422" y="97237"/>
                  <a:pt x="89402" y="97237"/>
                </a:cubicBezTo>
                <a:close/>
                <a:moveTo>
                  <a:pt x="42071" y="9783"/>
                </a:moveTo>
                <a:lnTo>
                  <a:pt x="42071" y="9783"/>
                </a:lnTo>
                <a:cubicBezTo>
                  <a:pt x="40398" y="8386"/>
                  <a:pt x="40398" y="8386"/>
                  <a:pt x="40398" y="8386"/>
                </a:cubicBezTo>
                <a:cubicBezTo>
                  <a:pt x="38725" y="5590"/>
                  <a:pt x="38725" y="5590"/>
                  <a:pt x="38725" y="5590"/>
                </a:cubicBezTo>
                <a:cubicBezTo>
                  <a:pt x="35378" y="1397"/>
                  <a:pt x="35378" y="1397"/>
                  <a:pt x="35378" y="1397"/>
                </a:cubicBezTo>
                <a:lnTo>
                  <a:pt x="35378" y="0"/>
                </a:lnTo>
                <a:lnTo>
                  <a:pt x="37051" y="0"/>
                </a:lnTo>
                <a:cubicBezTo>
                  <a:pt x="40398" y="5590"/>
                  <a:pt x="40398" y="5590"/>
                  <a:pt x="40398" y="5590"/>
                </a:cubicBezTo>
                <a:cubicBezTo>
                  <a:pt x="42071" y="6988"/>
                  <a:pt x="42071" y="6988"/>
                  <a:pt x="42071" y="6988"/>
                </a:cubicBezTo>
                <a:cubicBezTo>
                  <a:pt x="43745" y="8386"/>
                  <a:pt x="43745" y="8386"/>
                  <a:pt x="43745" y="8386"/>
                </a:cubicBezTo>
                <a:cubicBezTo>
                  <a:pt x="49003" y="6988"/>
                  <a:pt x="54023" y="6988"/>
                  <a:pt x="60717" y="6988"/>
                </a:cubicBezTo>
                <a:cubicBezTo>
                  <a:pt x="65737" y="6988"/>
                  <a:pt x="70996" y="6988"/>
                  <a:pt x="76015" y="8386"/>
                </a:cubicBezTo>
                <a:cubicBezTo>
                  <a:pt x="77689" y="6988"/>
                  <a:pt x="77689" y="6988"/>
                  <a:pt x="77689" y="6988"/>
                </a:cubicBezTo>
                <a:cubicBezTo>
                  <a:pt x="79362" y="5590"/>
                  <a:pt x="79362" y="5590"/>
                  <a:pt x="79362" y="5590"/>
                </a:cubicBezTo>
                <a:cubicBezTo>
                  <a:pt x="82709" y="0"/>
                  <a:pt x="82709" y="0"/>
                  <a:pt x="82709" y="0"/>
                </a:cubicBezTo>
                <a:lnTo>
                  <a:pt x="84382" y="0"/>
                </a:lnTo>
                <a:cubicBezTo>
                  <a:pt x="86055" y="0"/>
                  <a:pt x="86055" y="1397"/>
                  <a:pt x="86055" y="1397"/>
                </a:cubicBezTo>
                <a:cubicBezTo>
                  <a:pt x="82709" y="5590"/>
                  <a:pt x="82709" y="5590"/>
                  <a:pt x="82709" y="5590"/>
                </a:cubicBezTo>
                <a:cubicBezTo>
                  <a:pt x="81035" y="8386"/>
                  <a:pt x="81035" y="8386"/>
                  <a:pt x="81035" y="8386"/>
                </a:cubicBezTo>
                <a:cubicBezTo>
                  <a:pt x="79362" y="9783"/>
                  <a:pt x="79362" y="9783"/>
                  <a:pt x="79362" y="9783"/>
                </a:cubicBezTo>
                <a:cubicBezTo>
                  <a:pt x="91075" y="14176"/>
                  <a:pt x="98007" y="23960"/>
                  <a:pt x="98007" y="33743"/>
                </a:cubicBezTo>
                <a:cubicBezTo>
                  <a:pt x="21992" y="33743"/>
                  <a:pt x="21992" y="33743"/>
                  <a:pt x="21992" y="33743"/>
                </a:cubicBezTo>
                <a:cubicBezTo>
                  <a:pt x="21992" y="23960"/>
                  <a:pt x="30358" y="14176"/>
                  <a:pt x="42071" y="9783"/>
                </a:cubicBezTo>
                <a:close/>
                <a:moveTo>
                  <a:pt x="76015" y="23960"/>
                </a:moveTo>
                <a:lnTo>
                  <a:pt x="76015" y="23960"/>
                </a:lnTo>
                <a:cubicBezTo>
                  <a:pt x="79362" y="23960"/>
                  <a:pt x="81035" y="22562"/>
                  <a:pt x="81035" y="21164"/>
                </a:cubicBezTo>
                <a:cubicBezTo>
                  <a:pt x="81035" y="18369"/>
                  <a:pt x="79362" y="16971"/>
                  <a:pt x="76015" y="16971"/>
                </a:cubicBezTo>
                <a:cubicBezTo>
                  <a:pt x="74342" y="16971"/>
                  <a:pt x="72669" y="18369"/>
                  <a:pt x="72669" y="21164"/>
                </a:cubicBezTo>
                <a:cubicBezTo>
                  <a:pt x="72669" y="22562"/>
                  <a:pt x="74342" y="23960"/>
                  <a:pt x="76015" y="23960"/>
                </a:cubicBezTo>
                <a:close/>
                <a:moveTo>
                  <a:pt x="43745" y="23960"/>
                </a:moveTo>
                <a:lnTo>
                  <a:pt x="43745" y="23960"/>
                </a:lnTo>
                <a:cubicBezTo>
                  <a:pt x="45418" y="23960"/>
                  <a:pt x="47091" y="22562"/>
                  <a:pt x="47091" y="21164"/>
                </a:cubicBezTo>
                <a:cubicBezTo>
                  <a:pt x="47091" y="18369"/>
                  <a:pt x="45418" y="16971"/>
                  <a:pt x="43745" y="16971"/>
                </a:cubicBezTo>
                <a:cubicBezTo>
                  <a:pt x="42071" y="16971"/>
                  <a:pt x="40398" y="18369"/>
                  <a:pt x="40398" y="21164"/>
                </a:cubicBezTo>
                <a:cubicBezTo>
                  <a:pt x="40398" y="22562"/>
                  <a:pt x="42071" y="23960"/>
                  <a:pt x="43745" y="23960"/>
                </a:cubicBezTo>
                <a:close/>
                <a:moveTo>
                  <a:pt x="8366" y="81863"/>
                </a:moveTo>
                <a:lnTo>
                  <a:pt x="8366" y="81863"/>
                </a:lnTo>
                <a:cubicBezTo>
                  <a:pt x="5019" y="81863"/>
                  <a:pt x="0" y="79068"/>
                  <a:pt x="0" y="74675"/>
                </a:cubicBezTo>
                <a:cubicBezTo>
                  <a:pt x="0" y="45124"/>
                  <a:pt x="0" y="45124"/>
                  <a:pt x="0" y="45124"/>
                </a:cubicBezTo>
                <a:cubicBezTo>
                  <a:pt x="0" y="40931"/>
                  <a:pt x="5019" y="38136"/>
                  <a:pt x="8366" y="38136"/>
                </a:cubicBezTo>
                <a:cubicBezTo>
                  <a:pt x="13386" y="38136"/>
                  <a:pt x="16733" y="40931"/>
                  <a:pt x="16733" y="45124"/>
                </a:cubicBezTo>
                <a:cubicBezTo>
                  <a:pt x="16733" y="74675"/>
                  <a:pt x="16733" y="74675"/>
                  <a:pt x="16733" y="74675"/>
                </a:cubicBezTo>
                <a:cubicBezTo>
                  <a:pt x="16733" y="79068"/>
                  <a:pt x="13386" y="81863"/>
                  <a:pt x="8366" y="8186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6" name="Shape 5025">
            <a:extLst>
              <a:ext uri="{FF2B5EF4-FFF2-40B4-BE49-F238E27FC236}">
                <a16:creationId xmlns:a16="http://schemas.microsoft.com/office/drawing/2014/main" xmlns="" id="{7428E916-685D-4929-94BE-EFCF08C6CCED}"/>
              </a:ext>
            </a:extLst>
          </p:cNvPr>
          <p:cNvSpPr/>
          <p:nvPr/>
        </p:nvSpPr>
        <p:spPr>
          <a:xfrm>
            <a:off x="7210942" y="3547656"/>
            <a:ext cx="242375" cy="26343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7" name="Shape 5023">
            <a:extLst>
              <a:ext uri="{FF2B5EF4-FFF2-40B4-BE49-F238E27FC236}">
                <a16:creationId xmlns:a16="http://schemas.microsoft.com/office/drawing/2014/main" xmlns="" id="{A5739D36-8859-4D71-87BA-CFE6D0A34CC7}"/>
              </a:ext>
            </a:extLst>
          </p:cNvPr>
          <p:cNvSpPr/>
          <p:nvPr/>
        </p:nvSpPr>
        <p:spPr>
          <a:xfrm>
            <a:off x="4724802" y="5132512"/>
            <a:ext cx="261460" cy="248164"/>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18" name="组合 17">
            <a:extLst>
              <a:ext uri="{FF2B5EF4-FFF2-40B4-BE49-F238E27FC236}">
                <a16:creationId xmlns:a16="http://schemas.microsoft.com/office/drawing/2014/main" xmlns="" id="{CD59F310-FEA5-4E98-BDAA-F7577B0056F0}"/>
              </a:ext>
            </a:extLst>
          </p:cNvPr>
          <p:cNvGrpSpPr/>
          <p:nvPr/>
        </p:nvGrpSpPr>
        <p:grpSpPr>
          <a:xfrm>
            <a:off x="1745883" y="1460803"/>
            <a:ext cx="2596242" cy="1610498"/>
            <a:chOff x="849087" y="4237193"/>
            <a:chExt cx="2596242" cy="1610498"/>
          </a:xfrm>
        </p:grpSpPr>
        <p:sp>
          <p:nvSpPr>
            <p:cNvPr id="19" name="文本框 18">
              <a:extLst>
                <a:ext uri="{FF2B5EF4-FFF2-40B4-BE49-F238E27FC236}">
                  <a16:creationId xmlns:a16="http://schemas.microsoft.com/office/drawing/2014/main" xmlns="" id="{95B8A647-6C1E-4A9F-A253-312388E0BC7A}"/>
                </a:ext>
              </a:extLst>
            </p:cNvPr>
            <p:cNvSpPr txBox="1"/>
            <p:nvPr/>
          </p:nvSpPr>
          <p:spPr>
            <a:xfrm>
              <a:off x="849087"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20" name="文本框 19">
              <a:extLst>
                <a:ext uri="{FF2B5EF4-FFF2-40B4-BE49-F238E27FC236}">
                  <a16:creationId xmlns:a16="http://schemas.microsoft.com/office/drawing/2014/main" xmlns="" id="{5B7053F3-43A1-4C56-810D-3A830B1DEC7B}"/>
                </a:ext>
              </a:extLst>
            </p:cNvPr>
            <p:cNvSpPr txBox="1"/>
            <p:nvPr/>
          </p:nvSpPr>
          <p:spPr>
            <a:xfrm>
              <a:off x="849087" y="4617803"/>
              <a:ext cx="2596242" cy="122988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cxnSp>
        <p:nvCxnSpPr>
          <p:cNvPr id="21" name="直接连接符 20">
            <a:extLst>
              <a:ext uri="{FF2B5EF4-FFF2-40B4-BE49-F238E27FC236}">
                <a16:creationId xmlns:a16="http://schemas.microsoft.com/office/drawing/2014/main" xmlns="" id="{380E057E-4BCF-43F6-B67F-D775BB18F730}"/>
              </a:ext>
            </a:extLst>
          </p:cNvPr>
          <p:cNvCxnSpPr>
            <a:cxnSpLocks/>
          </p:cNvCxnSpPr>
          <p:nvPr/>
        </p:nvCxnSpPr>
        <p:spPr>
          <a:xfrm flipH="1">
            <a:off x="6096000" y="3679374"/>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xmlns="" id="{01C47912-B254-4FD0-9F18-D05A29222BE7}"/>
              </a:ext>
            </a:extLst>
          </p:cNvPr>
          <p:cNvSpPr/>
          <p:nvPr/>
        </p:nvSpPr>
        <p:spPr>
          <a:xfrm>
            <a:off x="7044267" y="3391511"/>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xmlns="" id="{AA28E487-5300-4F6E-A10E-22E3F239A899}"/>
              </a:ext>
            </a:extLst>
          </p:cNvPr>
          <p:cNvGrpSpPr/>
          <p:nvPr/>
        </p:nvGrpSpPr>
        <p:grpSpPr>
          <a:xfrm>
            <a:off x="7786668" y="2891058"/>
            <a:ext cx="2596242" cy="1610498"/>
            <a:chOff x="849087" y="4237193"/>
            <a:chExt cx="2596242" cy="1610498"/>
          </a:xfrm>
        </p:grpSpPr>
        <p:sp>
          <p:nvSpPr>
            <p:cNvPr id="25" name="文本框 24">
              <a:extLst>
                <a:ext uri="{FF2B5EF4-FFF2-40B4-BE49-F238E27FC236}">
                  <a16:creationId xmlns:a16="http://schemas.microsoft.com/office/drawing/2014/main" xmlns="" id="{2E76B768-E3E3-49D1-B786-D1EEBED3D9B5}"/>
                </a:ext>
              </a:extLst>
            </p:cNvPr>
            <p:cNvSpPr txBox="1"/>
            <p:nvPr/>
          </p:nvSpPr>
          <p:spPr>
            <a:xfrm>
              <a:off x="849087" y="4237193"/>
              <a:ext cx="2596242" cy="369332"/>
            </a:xfrm>
            <a:prstGeom prst="rect">
              <a:avLst/>
            </a:prstGeom>
            <a:noFill/>
          </p:spPr>
          <p:txBody>
            <a:bodyPr wrap="square" rtlCol="0">
              <a:spAutoFit/>
            </a:bodyPr>
            <a:lstStyle/>
            <a:p>
              <a:r>
                <a:rPr lang="zh-CN" altLang="en-US" dirty="0">
                  <a:solidFill>
                    <a:schemeClr val="bg1"/>
                  </a:solidFill>
                </a:rPr>
                <a:t>请添加标题</a:t>
              </a:r>
            </a:p>
          </p:txBody>
        </p:sp>
        <p:sp>
          <p:nvSpPr>
            <p:cNvPr id="26" name="文本框 25">
              <a:extLst>
                <a:ext uri="{FF2B5EF4-FFF2-40B4-BE49-F238E27FC236}">
                  <a16:creationId xmlns:a16="http://schemas.microsoft.com/office/drawing/2014/main" xmlns="" id="{CDA50739-A6A7-4B46-95B6-88C960C6B52D}"/>
                </a:ext>
              </a:extLst>
            </p:cNvPr>
            <p:cNvSpPr txBox="1"/>
            <p:nvPr/>
          </p:nvSpPr>
          <p:spPr>
            <a:xfrm>
              <a:off x="849087" y="4617803"/>
              <a:ext cx="2596242" cy="1229888"/>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cxnSp>
        <p:nvCxnSpPr>
          <p:cNvPr id="27" name="直接连接符 26">
            <a:extLst>
              <a:ext uri="{FF2B5EF4-FFF2-40B4-BE49-F238E27FC236}">
                <a16:creationId xmlns:a16="http://schemas.microsoft.com/office/drawing/2014/main" xmlns="" id="{EF391576-385B-4DA8-B1F6-26DA4BAECD1B}"/>
              </a:ext>
            </a:extLst>
          </p:cNvPr>
          <p:cNvCxnSpPr>
            <a:cxnSpLocks/>
          </p:cNvCxnSpPr>
          <p:nvPr/>
        </p:nvCxnSpPr>
        <p:spPr>
          <a:xfrm flipH="1">
            <a:off x="5147733" y="5256594"/>
            <a:ext cx="948267"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xmlns="" id="{2B340891-363A-4552-845A-54A9C3C22C98}"/>
              </a:ext>
            </a:extLst>
          </p:cNvPr>
          <p:cNvSpPr/>
          <p:nvPr/>
        </p:nvSpPr>
        <p:spPr>
          <a:xfrm>
            <a:off x="4572006" y="4968731"/>
            <a:ext cx="575726" cy="575726"/>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62F64A38-942E-45D7-9B1B-49BA2730556A}"/>
              </a:ext>
            </a:extLst>
          </p:cNvPr>
          <p:cNvGrpSpPr/>
          <p:nvPr/>
        </p:nvGrpSpPr>
        <p:grpSpPr>
          <a:xfrm>
            <a:off x="1774911" y="4482204"/>
            <a:ext cx="2596242" cy="1610498"/>
            <a:chOff x="849087" y="4237193"/>
            <a:chExt cx="2596242" cy="1610498"/>
          </a:xfrm>
        </p:grpSpPr>
        <p:sp>
          <p:nvSpPr>
            <p:cNvPr id="32" name="文本框 31">
              <a:extLst>
                <a:ext uri="{FF2B5EF4-FFF2-40B4-BE49-F238E27FC236}">
                  <a16:creationId xmlns:a16="http://schemas.microsoft.com/office/drawing/2014/main" xmlns="" id="{53F84B40-674B-470D-9E75-DA5C4F959E88}"/>
                </a:ext>
              </a:extLst>
            </p:cNvPr>
            <p:cNvSpPr txBox="1"/>
            <p:nvPr/>
          </p:nvSpPr>
          <p:spPr>
            <a:xfrm>
              <a:off x="849087" y="4237193"/>
              <a:ext cx="2596242" cy="369332"/>
            </a:xfrm>
            <a:prstGeom prst="rect">
              <a:avLst/>
            </a:prstGeom>
            <a:noFill/>
          </p:spPr>
          <p:txBody>
            <a:bodyPr wrap="square" rtlCol="0">
              <a:spAutoFit/>
            </a:bodyPr>
            <a:lstStyle/>
            <a:p>
              <a:pPr algn="r"/>
              <a:r>
                <a:rPr lang="zh-CN" altLang="en-US" dirty="0">
                  <a:solidFill>
                    <a:schemeClr val="bg1"/>
                  </a:solidFill>
                </a:rPr>
                <a:t>请添加标题</a:t>
              </a:r>
            </a:p>
          </p:txBody>
        </p:sp>
        <p:sp>
          <p:nvSpPr>
            <p:cNvPr id="33" name="文本框 32">
              <a:extLst>
                <a:ext uri="{FF2B5EF4-FFF2-40B4-BE49-F238E27FC236}">
                  <a16:creationId xmlns:a16="http://schemas.microsoft.com/office/drawing/2014/main" xmlns="" id="{F18E76B1-8D40-4499-9A40-227B419286BC}"/>
                </a:ext>
              </a:extLst>
            </p:cNvPr>
            <p:cNvSpPr txBox="1"/>
            <p:nvPr/>
          </p:nvSpPr>
          <p:spPr>
            <a:xfrm>
              <a:off x="849087" y="4617803"/>
              <a:ext cx="2596242" cy="1229888"/>
            </a:xfrm>
            <a:prstGeom prst="rect">
              <a:avLst/>
            </a:prstGeom>
            <a:noFill/>
          </p:spPr>
          <p:txBody>
            <a:bodyPr wrap="square" rtlCol="0">
              <a:spAutoFit/>
            </a:bodyPr>
            <a:lstStyle/>
            <a:p>
              <a:pPr algn="r">
                <a:lnSpc>
                  <a:spcPct val="125000"/>
                </a:lnSpc>
              </a:pPr>
              <a:r>
                <a:rPr lang="en-US" altLang="zh-CN" sz="1200" dirty="0">
                  <a:solidFill>
                    <a:schemeClr val="bg1"/>
                  </a:solidFill>
                </a:rPr>
                <a:t>You can click here to add what you want to add. And it is easy to change. You can click here to add what you want to add. And it is easy to change.</a:t>
              </a:r>
              <a:endParaRPr lang="zh-CN" altLang="en-US" sz="1200" dirty="0">
                <a:solidFill>
                  <a:schemeClr val="bg1"/>
                </a:solidFill>
              </a:endParaRPr>
            </a:p>
          </p:txBody>
        </p:sp>
      </p:grpSp>
      <p:sp>
        <p:nvSpPr>
          <p:cNvPr id="5" name="矩形 4">
            <a:extLst>
              <a:ext uri="{FF2B5EF4-FFF2-40B4-BE49-F238E27FC236}">
                <a16:creationId xmlns:a16="http://schemas.microsoft.com/office/drawing/2014/main" xmlns="" id="{84E24E96-4293-4AD4-8610-48C72FC7D0A8}"/>
              </a:ext>
            </a:extLst>
          </p:cNvPr>
          <p:cNvSpPr/>
          <p:nvPr/>
        </p:nvSpPr>
        <p:spPr>
          <a:xfrm>
            <a:off x="5747657" y="6553199"/>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01133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1000"/>
                                        <p:tgtEl>
                                          <p:spTgt spid="1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750"/>
                                        <p:tgtEl>
                                          <p:spTgt spid="16"/>
                                        </p:tgtEl>
                                      </p:cBhvr>
                                    </p:animEffect>
                                  </p:childTnLst>
                                </p:cTn>
                              </p:par>
                            </p:childTnLst>
                          </p:cTn>
                        </p:par>
                        <p:par>
                          <p:cTn id="16" fill="hold">
                            <p:stCondLst>
                              <p:cond delay="2750"/>
                            </p:stCondLst>
                            <p:childTnLst>
                              <p:par>
                                <p:cTn id="17" presetID="14" presetClass="entr" presetSubtype="1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1000"/>
                                        <p:tgtEl>
                                          <p:spTgt spid="24"/>
                                        </p:tgtEl>
                                      </p:cBhvr>
                                    </p:animEffect>
                                  </p:childTnLst>
                                </p:cTn>
                              </p:par>
                            </p:childTnLst>
                          </p:cTn>
                        </p:par>
                        <p:par>
                          <p:cTn id="20" fill="hold">
                            <p:stCondLst>
                              <p:cond delay="3750"/>
                            </p:stCondLst>
                            <p:childTnLst>
                              <p:par>
                                <p:cTn id="21" presetID="10"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750"/>
                                        <p:tgtEl>
                                          <p:spTgt spid="17"/>
                                        </p:tgtEl>
                                      </p:cBhvr>
                                    </p:animEffect>
                                  </p:childTnLst>
                                </p:cTn>
                              </p:par>
                            </p:childTnLst>
                          </p:cTn>
                        </p:par>
                        <p:par>
                          <p:cTn id="24" fill="hold">
                            <p:stCondLst>
                              <p:cond delay="4500"/>
                            </p:stCondLst>
                            <p:childTnLst>
                              <p:par>
                                <p:cTn id="25" presetID="14" presetClass="entr" presetSubtype="1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randombar(horizontal)">
                                      <p:cBhvr>
                                        <p:cTn id="27"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TotalTime>
  <Words>1930</Words>
  <Application>Microsoft Office PowerPoint</Application>
  <PresentationFormat>宽屏</PresentationFormat>
  <Paragraphs>130</Paragraphs>
  <Slides>24</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Lato Light</vt:lpstr>
      <vt:lpstr>Open Sans</vt:lpstr>
      <vt:lpstr>Roboto</vt:lpstr>
      <vt:lpstr>等线</vt:lpstr>
      <vt:lpstr>等线 Light</vt:lpstr>
      <vt:lpstr>造字工房悦黑体验版常规体</vt:lpstr>
      <vt:lpstr>Agency FB</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更多免费福利资源教程，请关注微信公众号：陈西设计之家</dc:title>
  <dc:creator>陈西</dc:creator>
  <cp:keywords>更多免费福利资源教程，请关注微信公众号：陈西设计之家</cp:keywords>
  <cp:lastModifiedBy>down5g</cp:lastModifiedBy>
  <cp:revision>105</cp:revision>
  <dcterms:created xsi:type="dcterms:W3CDTF">2018-02-13T13:26:09Z</dcterms:created>
  <dcterms:modified xsi:type="dcterms:W3CDTF">2020-12-15T08:12:13Z</dcterms:modified>
  <cp:category>【陈西】设计</cp:category>
</cp:coreProperties>
</file>